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48"/>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90"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04" r:id="rId46"/>
    <p:sldId id="309" r:id="rId4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2EDA22D-BA8E-4A51-80C4-DF2DC90F9328}">
  <a:tblStyle styleId="{52EDA22D-BA8E-4A51-80C4-DF2DC90F932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
        <p:cNvGrpSpPr/>
        <p:nvPr/>
      </p:nvGrpSpPr>
      <p:grpSpPr>
        <a:xfrm>
          <a:off x="0" y="0"/>
          <a:ext cx="0" cy="0"/>
          <a:chOff x="0" y="0"/>
          <a:chExt cx="0" cy="0"/>
        </a:xfrm>
      </p:grpSpPr>
      <p:sp>
        <p:nvSpPr>
          <p:cNvPr id="211" name="Google Shape;21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 name="Google Shape;21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a18ca45c72_2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a18ca45c72_2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a18ca45c72_2_156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 name="Google Shape;517;ga18ca45c72_2_156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
        <p:cNvGrpSpPr/>
        <p:nvPr/>
      </p:nvGrpSpPr>
      <p:grpSpPr>
        <a:xfrm>
          <a:off x="0" y="0"/>
          <a:ext cx="0" cy="0"/>
          <a:chOff x="0" y="0"/>
          <a:chExt cx="0" cy="0"/>
        </a:xfrm>
      </p:grpSpPr>
      <p:sp>
        <p:nvSpPr>
          <p:cNvPr id="522" name="Google Shape;522;gad6434f747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 name="Google Shape;523;gad6434f747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
        <p:cNvGrpSpPr/>
        <p:nvPr/>
      </p:nvGrpSpPr>
      <p:grpSpPr>
        <a:xfrm>
          <a:off x="0" y="0"/>
          <a:ext cx="0" cy="0"/>
          <a:chOff x="0" y="0"/>
          <a:chExt cx="0" cy="0"/>
        </a:xfrm>
      </p:grpSpPr>
      <p:sp>
        <p:nvSpPr>
          <p:cNvPr id="545" name="Google Shape;545;gad6434f747_0_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 name="Google Shape;546;gad6434f747_0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ad6434f747_0_5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ad6434f747_0_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gad6434f747_0_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 name="Google Shape;616;gad6434f747_0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
        <p:cNvGrpSpPr/>
        <p:nvPr/>
      </p:nvGrpSpPr>
      <p:grpSpPr>
        <a:xfrm>
          <a:off x="0" y="0"/>
          <a:ext cx="0" cy="0"/>
          <a:chOff x="0" y="0"/>
          <a:chExt cx="0" cy="0"/>
        </a:xfrm>
      </p:grpSpPr>
      <p:sp>
        <p:nvSpPr>
          <p:cNvPr id="636" name="Google Shape;636;gad6434f747_0_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7" name="Google Shape;637;gad6434f747_0_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d6434f747_0_5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6434f747_0_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
        <p:cNvGrpSpPr/>
        <p:nvPr/>
      </p:nvGrpSpPr>
      <p:grpSpPr>
        <a:xfrm>
          <a:off x="0" y="0"/>
          <a:ext cx="0" cy="0"/>
          <a:chOff x="0" y="0"/>
          <a:chExt cx="0" cy="0"/>
        </a:xfrm>
      </p:grpSpPr>
      <p:sp>
        <p:nvSpPr>
          <p:cNvPr id="669" name="Google Shape;669;gad6434f747_0_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 name="Google Shape;670;gad6434f747_0_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gad6434f747_0_8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 name="Google Shape;700;gad6434f747_0_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a18ca45c72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a18ca45c72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ad6434f747_0_1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ad6434f747_0_1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ad6434f747_0_1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ad6434f747_0_1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6"/>
        <p:cNvGrpSpPr/>
        <p:nvPr/>
      </p:nvGrpSpPr>
      <p:grpSpPr>
        <a:xfrm>
          <a:off x="0" y="0"/>
          <a:ext cx="0" cy="0"/>
          <a:chOff x="0" y="0"/>
          <a:chExt cx="0" cy="0"/>
        </a:xfrm>
      </p:grpSpPr>
      <p:sp>
        <p:nvSpPr>
          <p:cNvPr id="767" name="Google Shape;767;gad6434f747_0_1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 name="Google Shape;768;gad6434f747_0_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ad6434f747_0_1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ad6434f747_0_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
        <p:cNvGrpSpPr/>
        <p:nvPr/>
      </p:nvGrpSpPr>
      <p:grpSpPr>
        <a:xfrm>
          <a:off x="0" y="0"/>
          <a:ext cx="0" cy="0"/>
          <a:chOff x="0" y="0"/>
          <a:chExt cx="0" cy="0"/>
        </a:xfrm>
      </p:grpSpPr>
      <p:sp>
        <p:nvSpPr>
          <p:cNvPr id="791" name="Google Shape;791;gad6434f747_0_20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 name="Google Shape;792;gad6434f747_0_20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
        <p:cNvGrpSpPr/>
        <p:nvPr/>
      </p:nvGrpSpPr>
      <p:grpSpPr>
        <a:xfrm>
          <a:off x="0" y="0"/>
          <a:ext cx="0" cy="0"/>
          <a:chOff x="0" y="0"/>
          <a:chExt cx="0" cy="0"/>
        </a:xfrm>
      </p:grpSpPr>
      <p:sp>
        <p:nvSpPr>
          <p:cNvPr id="890" name="Google Shape;890;gad6434f747_0_2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 name="Google Shape;891;gad6434f747_0_2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
        <p:cNvGrpSpPr/>
        <p:nvPr/>
      </p:nvGrpSpPr>
      <p:grpSpPr>
        <a:xfrm>
          <a:off x="0" y="0"/>
          <a:ext cx="0" cy="0"/>
          <a:chOff x="0" y="0"/>
          <a:chExt cx="0" cy="0"/>
        </a:xfrm>
      </p:grpSpPr>
      <p:sp>
        <p:nvSpPr>
          <p:cNvPr id="907" name="Google Shape;907;gad6434f747_0_2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8" name="Google Shape;908;gad6434f747_0_2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ad6434f747_0_2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ad6434f747_0_2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
        <p:cNvGrpSpPr/>
        <p:nvPr/>
      </p:nvGrpSpPr>
      <p:grpSpPr>
        <a:xfrm>
          <a:off x="0" y="0"/>
          <a:ext cx="0" cy="0"/>
          <a:chOff x="0" y="0"/>
          <a:chExt cx="0" cy="0"/>
        </a:xfrm>
      </p:grpSpPr>
      <p:sp>
        <p:nvSpPr>
          <p:cNvPr id="1066" name="Google Shape;1066;gad6434f747_0_3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 name="Google Shape;1067;gad6434f747_0_3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
        <p:cNvGrpSpPr/>
        <p:nvPr/>
      </p:nvGrpSpPr>
      <p:grpSpPr>
        <a:xfrm>
          <a:off x="0" y="0"/>
          <a:ext cx="0" cy="0"/>
          <a:chOff x="0" y="0"/>
          <a:chExt cx="0" cy="0"/>
        </a:xfrm>
      </p:grpSpPr>
      <p:sp>
        <p:nvSpPr>
          <p:cNvPr id="1072" name="Google Shape;1072;gad6434f747_0_3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 name="Google Shape;1073;gad6434f747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a18ca45c72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a18ca45c72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ad6434f747_0_3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ad6434f747_0_3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5"/>
        <p:cNvGrpSpPr/>
        <p:nvPr/>
      </p:nvGrpSpPr>
      <p:grpSpPr>
        <a:xfrm>
          <a:off x="0" y="0"/>
          <a:ext cx="0" cy="0"/>
          <a:chOff x="0" y="0"/>
          <a:chExt cx="0" cy="0"/>
        </a:xfrm>
      </p:grpSpPr>
      <p:sp>
        <p:nvSpPr>
          <p:cNvPr id="2286" name="Google Shape;2286;gad6434f747_2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7" name="Google Shape;2287;gad6434f747_2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8"/>
        <p:cNvGrpSpPr/>
        <p:nvPr/>
      </p:nvGrpSpPr>
      <p:grpSpPr>
        <a:xfrm>
          <a:off x="0" y="0"/>
          <a:ext cx="0" cy="0"/>
          <a:chOff x="0" y="0"/>
          <a:chExt cx="0" cy="0"/>
        </a:xfrm>
      </p:grpSpPr>
      <p:sp>
        <p:nvSpPr>
          <p:cNvPr id="2319" name="Google Shape;2319;gad6434f747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0" name="Google Shape;2320;gad6434f747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5"/>
        <p:cNvGrpSpPr/>
        <p:nvPr/>
      </p:nvGrpSpPr>
      <p:grpSpPr>
        <a:xfrm>
          <a:off x="0" y="0"/>
          <a:ext cx="0" cy="0"/>
          <a:chOff x="0" y="0"/>
          <a:chExt cx="0" cy="0"/>
        </a:xfrm>
      </p:grpSpPr>
      <p:sp>
        <p:nvSpPr>
          <p:cNvPr id="2656" name="Google Shape;2656;gad6434f747_2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7" name="Google Shape;2657;gad6434f747_2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2"/>
        <p:cNvGrpSpPr/>
        <p:nvPr/>
      </p:nvGrpSpPr>
      <p:grpSpPr>
        <a:xfrm>
          <a:off x="0" y="0"/>
          <a:ext cx="0" cy="0"/>
          <a:chOff x="0" y="0"/>
          <a:chExt cx="0" cy="0"/>
        </a:xfrm>
      </p:grpSpPr>
      <p:sp>
        <p:nvSpPr>
          <p:cNvPr id="5443" name="Google Shape;5443;gad6434f747_2_3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4" name="Google Shape;5444;gad6434f747_2_3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1"/>
        <p:cNvGrpSpPr/>
        <p:nvPr/>
      </p:nvGrpSpPr>
      <p:grpSpPr>
        <a:xfrm>
          <a:off x="0" y="0"/>
          <a:ext cx="0" cy="0"/>
          <a:chOff x="0" y="0"/>
          <a:chExt cx="0" cy="0"/>
        </a:xfrm>
      </p:grpSpPr>
      <p:sp>
        <p:nvSpPr>
          <p:cNvPr id="5862" name="Google Shape;5862;gad6434f747_2_3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3" name="Google Shape;5863;gad6434f747_2_3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1"/>
        <p:cNvGrpSpPr/>
        <p:nvPr/>
      </p:nvGrpSpPr>
      <p:grpSpPr>
        <a:xfrm>
          <a:off x="0" y="0"/>
          <a:ext cx="0" cy="0"/>
          <a:chOff x="0" y="0"/>
          <a:chExt cx="0" cy="0"/>
        </a:xfrm>
      </p:grpSpPr>
      <p:sp>
        <p:nvSpPr>
          <p:cNvPr id="6032" name="Google Shape;6032;gad6434f747_2_3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3" name="Google Shape;6033;gad6434f747_2_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6"/>
        <p:cNvGrpSpPr/>
        <p:nvPr/>
      </p:nvGrpSpPr>
      <p:grpSpPr>
        <a:xfrm>
          <a:off x="0" y="0"/>
          <a:ext cx="0" cy="0"/>
          <a:chOff x="0" y="0"/>
          <a:chExt cx="0" cy="0"/>
        </a:xfrm>
      </p:grpSpPr>
      <p:sp>
        <p:nvSpPr>
          <p:cNvPr id="6437" name="Google Shape;6437;gad6434f747_2_4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8" name="Google Shape;6438;gad6434f747_2_4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6"/>
        <p:cNvGrpSpPr/>
        <p:nvPr/>
      </p:nvGrpSpPr>
      <p:grpSpPr>
        <a:xfrm>
          <a:off x="0" y="0"/>
          <a:ext cx="0" cy="0"/>
          <a:chOff x="0" y="0"/>
          <a:chExt cx="0" cy="0"/>
        </a:xfrm>
      </p:grpSpPr>
      <p:sp>
        <p:nvSpPr>
          <p:cNvPr id="6817" name="Google Shape;6817;gad6434f747_2_45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8" name="Google Shape;6818;gad6434f747_2_4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0"/>
        <p:cNvGrpSpPr/>
        <p:nvPr/>
      </p:nvGrpSpPr>
      <p:grpSpPr>
        <a:xfrm>
          <a:off x="0" y="0"/>
          <a:ext cx="0" cy="0"/>
          <a:chOff x="0" y="0"/>
          <a:chExt cx="0" cy="0"/>
        </a:xfrm>
      </p:grpSpPr>
      <p:sp>
        <p:nvSpPr>
          <p:cNvPr id="7231" name="Google Shape;7231;gad6434f747_2_49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2" name="Google Shape;7232;gad6434f747_2_49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9c57126754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9c57126754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1"/>
        <p:cNvGrpSpPr/>
        <p:nvPr/>
      </p:nvGrpSpPr>
      <p:grpSpPr>
        <a:xfrm>
          <a:off x="0" y="0"/>
          <a:ext cx="0" cy="0"/>
          <a:chOff x="0" y="0"/>
          <a:chExt cx="0" cy="0"/>
        </a:xfrm>
      </p:grpSpPr>
      <p:sp>
        <p:nvSpPr>
          <p:cNvPr id="7592" name="Google Shape;7592;gad6434f747_2_53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3" name="Google Shape;7593;gad6434f747_2_5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1"/>
        <p:cNvGrpSpPr/>
        <p:nvPr/>
      </p:nvGrpSpPr>
      <p:grpSpPr>
        <a:xfrm>
          <a:off x="0" y="0"/>
          <a:ext cx="0" cy="0"/>
          <a:chOff x="0" y="0"/>
          <a:chExt cx="0" cy="0"/>
        </a:xfrm>
      </p:grpSpPr>
      <p:sp>
        <p:nvSpPr>
          <p:cNvPr id="8102" name="Google Shape;8102;gad6434f747_2_58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3" name="Google Shape;8103;gad6434f747_2_5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1"/>
        <p:cNvGrpSpPr/>
        <p:nvPr/>
      </p:nvGrpSpPr>
      <p:grpSpPr>
        <a:xfrm>
          <a:off x="0" y="0"/>
          <a:ext cx="0" cy="0"/>
          <a:chOff x="0" y="0"/>
          <a:chExt cx="0" cy="0"/>
        </a:xfrm>
      </p:grpSpPr>
      <p:sp>
        <p:nvSpPr>
          <p:cNvPr id="8722" name="Google Shape;8722;gad6434f747_2_64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3" name="Google Shape;8723;gad6434f747_2_6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5"/>
        <p:cNvGrpSpPr/>
        <p:nvPr/>
      </p:nvGrpSpPr>
      <p:grpSpPr>
        <a:xfrm>
          <a:off x="0" y="0"/>
          <a:ext cx="0" cy="0"/>
          <a:chOff x="0" y="0"/>
          <a:chExt cx="0" cy="0"/>
        </a:xfrm>
      </p:grpSpPr>
      <p:sp>
        <p:nvSpPr>
          <p:cNvPr id="9316" name="Google Shape;9316;gad6434f747_2_7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7" name="Google Shape;9317;gad6434f747_2_7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6"/>
        <p:cNvGrpSpPr/>
        <p:nvPr/>
      </p:nvGrpSpPr>
      <p:grpSpPr>
        <a:xfrm>
          <a:off x="0" y="0"/>
          <a:ext cx="0" cy="0"/>
          <a:chOff x="0" y="0"/>
          <a:chExt cx="0" cy="0"/>
        </a:xfrm>
      </p:grpSpPr>
      <p:sp>
        <p:nvSpPr>
          <p:cNvPr id="9637" name="Google Shape;9637;gad6434f747_2_73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8" name="Google Shape;9638;gad6434f747_2_7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a18ca45c72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a18ca45c72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a18ca45c72_1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a18ca45c72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a18ca45c72_2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a18ca45c72_2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
        <p:cNvGrpSpPr/>
        <p:nvPr/>
      </p:nvGrpSpPr>
      <p:grpSpPr>
        <a:xfrm>
          <a:off x="0" y="0"/>
          <a:ext cx="0" cy="0"/>
          <a:chOff x="0" y="0"/>
          <a:chExt cx="0" cy="0"/>
        </a:xfrm>
      </p:grpSpPr>
      <p:sp>
        <p:nvSpPr>
          <p:cNvPr id="499" name="Google Shape;499;ga18ca45c72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 name="Google Shape;500;ga18ca45c72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a18ca45c72_2_159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a18ca45c72_2_159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www.freepik.com/"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6"/>
        </a:solidFill>
        <a:effectLst/>
      </p:bgPr>
    </p:bg>
    <p:spTree>
      <p:nvGrpSpPr>
        <p:cNvPr id="1" name="Shape 8"/>
        <p:cNvGrpSpPr/>
        <p:nvPr/>
      </p:nvGrpSpPr>
      <p:grpSpPr>
        <a:xfrm>
          <a:off x="0" y="0"/>
          <a:ext cx="0" cy="0"/>
          <a:chOff x="0" y="0"/>
          <a:chExt cx="0" cy="0"/>
        </a:xfrm>
      </p:grpSpPr>
      <p:sp>
        <p:nvSpPr>
          <p:cNvPr id="9" name="Google Shape;9;p2"/>
          <p:cNvSpPr/>
          <p:nvPr/>
        </p:nvSpPr>
        <p:spPr>
          <a:xfrm>
            <a:off x="1976834" y="257175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title"/>
          </p:nvPr>
        </p:nvSpPr>
        <p:spPr>
          <a:xfrm>
            <a:off x="5122875" y="1096800"/>
            <a:ext cx="3307800" cy="24534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500">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 name="Google Shape;11;p2"/>
          <p:cNvSpPr txBox="1">
            <a:spLocks noGrp="1"/>
          </p:cNvSpPr>
          <p:nvPr>
            <p:ph type="subTitle" idx="1"/>
          </p:nvPr>
        </p:nvSpPr>
        <p:spPr>
          <a:xfrm>
            <a:off x="5626875" y="3550100"/>
            <a:ext cx="2803800" cy="78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Font typeface="Roboto"/>
              <a:buNone/>
              <a:defRPr>
                <a:solidFill>
                  <a:schemeClr val="lt1"/>
                </a:solidFill>
              </a:defRPr>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a:endParaRPr/>
          </a:p>
        </p:txBody>
      </p:sp>
      <p:sp>
        <p:nvSpPr>
          <p:cNvPr id="12" name="Google Shape;12;p2"/>
          <p:cNvSpPr/>
          <p:nvPr/>
        </p:nvSpPr>
        <p:spPr>
          <a:xfrm>
            <a:off x="-1344250" y="-50"/>
            <a:ext cx="65448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1_4_1_1_1_1_1">
    <p:bg>
      <p:bgPr>
        <a:solidFill>
          <a:schemeClr val="accent6"/>
        </a:solidFill>
        <a:effectLst/>
      </p:bgPr>
    </p:bg>
    <p:spTree>
      <p:nvGrpSpPr>
        <p:cNvPr id="1" name="Shape 66"/>
        <p:cNvGrpSpPr/>
        <p:nvPr/>
      </p:nvGrpSpPr>
      <p:grpSpPr>
        <a:xfrm>
          <a:off x="0" y="0"/>
          <a:ext cx="0" cy="0"/>
          <a:chOff x="0" y="0"/>
          <a:chExt cx="0" cy="0"/>
        </a:xfrm>
      </p:grpSpPr>
      <p:sp>
        <p:nvSpPr>
          <p:cNvPr id="67" name="Google Shape;67;p13"/>
          <p:cNvSpPr txBox="1">
            <a:spLocks noGrp="1"/>
          </p:cNvSpPr>
          <p:nvPr>
            <p:ph type="title"/>
          </p:nvPr>
        </p:nvSpPr>
        <p:spPr>
          <a:xfrm>
            <a:off x="709625" y="1160390"/>
            <a:ext cx="3429000" cy="13716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2800"/>
              <a:buNone/>
              <a:defRPr>
                <a:solidFill>
                  <a:schemeClr val="accent1"/>
                </a:solidFill>
              </a:defRPr>
            </a:lvl1pPr>
            <a:lvl2pPr lvl="1">
              <a:spcBef>
                <a:spcPts val="0"/>
              </a:spcBef>
              <a:spcAft>
                <a:spcPts val="0"/>
              </a:spcAft>
              <a:buClr>
                <a:schemeClr val="accent1"/>
              </a:buClr>
              <a:buSzPts val="2800"/>
              <a:buNone/>
              <a:defRPr>
                <a:solidFill>
                  <a:schemeClr val="accent1"/>
                </a:solidFill>
                <a:latin typeface="Roboto"/>
                <a:ea typeface="Roboto"/>
                <a:cs typeface="Roboto"/>
                <a:sym typeface="Roboto"/>
              </a:defRPr>
            </a:lvl2pPr>
            <a:lvl3pPr lvl="2">
              <a:spcBef>
                <a:spcPts val="0"/>
              </a:spcBef>
              <a:spcAft>
                <a:spcPts val="0"/>
              </a:spcAft>
              <a:buClr>
                <a:schemeClr val="accent1"/>
              </a:buClr>
              <a:buSzPts val="2800"/>
              <a:buNone/>
              <a:defRPr>
                <a:solidFill>
                  <a:schemeClr val="accent1"/>
                </a:solidFill>
                <a:latin typeface="Roboto"/>
                <a:ea typeface="Roboto"/>
                <a:cs typeface="Roboto"/>
                <a:sym typeface="Roboto"/>
              </a:defRPr>
            </a:lvl3pPr>
            <a:lvl4pPr lvl="3">
              <a:spcBef>
                <a:spcPts val="0"/>
              </a:spcBef>
              <a:spcAft>
                <a:spcPts val="0"/>
              </a:spcAft>
              <a:buClr>
                <a:schemeClr val="accent1"/>
              </a:buClr>
              <a:buSzPts val="2800"/>
              <a:buNone/>
              <a:defRPr>
                <a:solidFill>
                  <a:schemeClr val="accent1"/>
                </a:solidFill>
                <a:latin typeface="Roboto"/>
                <a:ea typeface="Roboto"/>
                <a:cs typeface="Roboto"/>
                <a:sym typeface="Roboto"/>
              </a:defRPr>
            </a:lvl4pPr>
            <a:lvl5pPr lvl="4">
              <a:spcBef>
                <a:spcPts val="0"/>
              </a:spcBef>
              <a:spcAft>
                <a:spcPts val="0"/>
              </a:spcAft>
              <a:buClr>
                <a:schemeClr val="accent1"/>
              </a:buClr>
              <a:buSzPts val="2800"/>
              <a:buNone/>
              <a:defRPr>
                <a:solidFill>
                  <a:schemeClr val="accent1"/>
                </a:solidFill>
                <a:latin typeface="Roboto"/>
                <a:ea typeface="Roboto"/>
                <a:cs typeface="Roboto"/>
                <a:sym typeface="Roboto"/>
              </a:defRPr>
            </a:lvl5pPr>
            <a:lvl6pPr lvl="5">
              <a:spcBef>
                <a:spcPts val="0"/>
              </a:spcBef>
              <a:spcAft>
                <a:spcPts val="0"/>
              </a:spcAft>
              <a:buClr>
                <a:schemeClr val="accent1"/>
              </a:buClr>
              <a:buSzPts val="2800"/>
              <a:buNone/>
              <a:defRPr>
                <a:solidFill>
                  <a:schemeClr val="accent1"/>
                </a:solidFill>
                <a:latin typeface="Roboto"/>
                <a:ea typeface="Roboto"/>
                <a:cs typeface="Roboto"/>
                <a:sym typeface="Roboto"/>
              </a:defRPr>
            </a:lvl6pPr>
            <a:lvl7pPr lvl="6">
              <a:spcBef>
                <a:spcPts val="0"/>
              </a:spcBef>
              <a:spcAft>
                <a:spcPts val="0"/>
              </a:spcAft>
              <a:buClr>
                <a:schemeClr val="accent1"/>
              </a:buClr>
              <a:buSzPts val="2800"/>
              <a:buNone/>
              <a:defRPr>
                <a:solidFill>
                  <a:schemeClr val="accent1"/>
                </a:solidFill>
                <a:latin typeface="Roboto"/>
                <a:ea typeface="Roboto"/>
                <a:cs typeface="Roboto"/>
                <a:sym typeface="Roboto"/>
              </a:defRPr>
            </a:lvl7pPr>
            <a:lvl8pPr lvl="7">
              <a:spcBef>
                <a:spcPts val="0"/>
              </a:spcBef>
              <a:spcAft>
                <a:spcPts val="0"/>
              </a:spcAft>
              <a:buClr>
                <a:schemeClr val="accent1"/>
              </a:buClr>
              <a:buSzPts val="2800"/>
              <a:buNone/>
              <a:defRPr>
                <a:solidFill>
                  <a:schemeClr val="accent1"/>
                </a:solidFill>
                <a:latin typeface="Roboto"/>
                <a:ea typeface="Roboto"/>
                <a:cs typeface="Roboto"/>
                <a:sym typeface="Roboto"/>
              </a:defRPr>
            </a:lvl8pPr>
            <a:lvl9pPr lvl="8">
              <a:spcBef>
                <a:spcPts val="0"/>
              </a:spcBef>
              <a:spcAft>
                <a:spcPts val="0"/>
              </a:spcAft>
              <a:buClr>
                <a:schemeClr val="accent1"/>
              </a:buClr>
              <a:buSzPts val="2800"/>
              <a:buNone/>
              <a:defRPr>
                <a:solidFill>
                  <a:schemeClr val="accent1"/>
                </a:solidFill>
                <a:latin typeface="Roboto"/>
                <a:ea typeface="Roboto"/>
                <a:cs typeface="Roboto"/>
                <a:sym typeface="Roboto"/>
              </a:defRPr>
            </a:lvl9pPr>
          </a:lstStyle>
          <a:p>
            <a:endParaRPr/>
          </a:p>
        </p:txBody>
      </p:sp>
      <p:sp>
        <p:nvSpPr>
          <p:cNvPr id="68" name="Google Shape;68;p13"/>
          <p:cNvSpPr txBox="1">
            <a:spLocks noGrp="1"/>
          </p:cNvSpPr>
          <p:nvPr>
            <p:ph type="subTitle" idx="1"/>
          </p:nvPr>
        </p:nvSpPr>
        <p:spPr>
          <a:xfrm>
            <a:off x="713225" y="3043225"/>
            <a:ext cx="2634000" cy="9333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1600"/>
              <a:buNone/>
              <a:defRPr sz="1600">
                <a:solidFill>
                  <a:schemeClr val="lt1"/>
                </a:solidFill>
              </a:defRPr>
            </a:lvl1pPr>
            <a:lvl2pPr lvl="1">
              <a:spcBef>
                <a:spcPts val="1600"/>
              </a:spcBef>
              <a:spcAft>
                <a:spcPts val="0"/>
              </a:spcAft>
              <a:buClr>
                <a:schemeClr val="lt1"/>
              </a:buClr>
              <a:buSzPts val="1600"/>
              <a:buNone/>
              <a:defRPr sz="1600">
                <a:solidFill>
                  <a:schemeClr val="lt1"/>
                </a:solidFill>
              </a:defRPr>
            </a:lvl2pPr>
            <a:lvl3pPr lvl="2">
              <a:spcBef>
                <a:spcPts val="1600"/>
              </a:spcBef>
              <a:spcAft>
                <a:spcPts val="0"/>
              </a:spcAft>
              <a:buClr>
                <a:schemeClr val="lt1"/>
              </a:buClr>
              <a:buSzPts val="1600"/>
              <a:buNone/>
              <a:defRPr sz="1600">
                <a:solidFill>
                  <a:schemeClr val="lt1"/>
                </a:solidFill>
              </a:defRPr>
            </a:lvl3pPr>
            <a:lvl4pPr lvl="3">
              <a:spcBef>
                <a:spcPts val="1600"/>
              </a:spcBef>
              <a:spcAft>
                <a:spcPts val="0"/>
              </a:spcAft>
              <a:buClr>
                <a:schemeClr val="lt1"/>
              </a:buClr>
              <a:buSzPts val="1600"/>
              <a:buNone/>
              <a:defRPr sz="1600">
                <a:solidFill>
                  <a:schemeClr val="lt1"/>
                </a:solidFill>
              </a:defRPr>
            </a:lvl4pPr>
            <a:lvl5pPr lvl="4">
              <a:spcBef>
                <a:spcPts val="1600"/>
              </a:spcBef>
              <a:spcAft>
                <a:spcPts val="0"/>
              </a:spcAft>
              <a:buClr>
                <a:schemeClr val="lt1"/>
              </a:buClr>
              <a:buSzPts val="1600"/>
              <a:buNone/>
              <a:defRPr sz="1600">
                <a:solidFill>
                  <a:schemeClr val="lt1"/>
                </a:solidFill>
              </a:defRPr>
            </a:lvl5pPr>
            <a:lvl6pPr lvl="5">
              <a:spcBef>
                <a:spcPts val="1600"/>
              </a:spcBef>
              <a:spcAft>
                <a:spcPts val="0"/>
              </a:spcAft>
              <a:buClr>
                <a:schemeClr val="lt1"/>
              </a:buClr>
              <a:buSzPts val="1600"/>
              <a:buNone/>
              <a:defRPr sz="1600">
                <a:solidFill>
                  <a:schemeClr val="lt1"/>
                </a:solidFill>
              </a:defRPr>
            </a:lvl6pPr>
            <a:lvl7pPr lvl="6">
              <a:spcBef>
                <a:spcPts val="1600"/>
              </a:spcBef>
              <a:spcAft>
                <a:spcPts val="0"/>
              </a:spcAft>
              <a:buClr>
                <a:schemeClr val="lt1"/>
              </a:buClr>
              <a:buSzPts val="1600"/>
              <a:buNone/>
              <a:defRPr sz="1600">
                <a:solidFill>
                  <a:schemeClr val="lt1"/>
                </a:solidFill>
              </a:defRPr>
            </a:lvl7pPr>
            <a:lvl8pPr lvl="7">
              <a:spcBef>
                <a:spcPts val="1600"/>
              </a:spcBef>
              <a:spcAft>
                <a:spcPts val="0"/>
              </a:spcAft>
              <a:buClr>
                <a:schemeClr val="lt1"/>
              </a:buClr>
              <a:buSzPts val="1600"/>
              <a:buNone/>
              <a:defRPr sz="1600">
                <a:solidFill>
                  <a:schemeClr val="lt1"/>
                </a:solidFill>
              </a:defRPr>
            </a:lvl8pPr>
            <a:lvl9pPr lvl="8">
              <a:spcBef>
                <a:spcPts val="1600"/>
              </a:spcBef>
              <a:spcAft>
                <a:spcPts val="1600"/>
              </a:spcAft>
              <a:buClr>
                <a:schemeClr val="lt1"/>
              </a:buClr>
              <a:buSzPts val="1600"/>
              <a:buNone/>
              <a:defRPr sz="1600">
                <a:solidFill>
                  <a:schemeClr val="lt1"/>
                </a:solidFill>
              </a:defRPr>
            </a:lvl9pPr>
          </a:lstStyle>
          <a:p>
            <a:endParaRPr/>
          </a:p>
        </p:txBody>
      </p:sp>
      <p:sp>
        <p:nvSpPr>
          <p:cNvPr id="69" name="Google Shape;69;p13"/>
          <p:cNvSpPr/>
          <p:nvPr/>
        </p:nvSpPr>
        <p:spPr>
          <a:xfrm>
            <a:off x="3909484" y="257175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5_1">
    <p:bg>
      <p:bgPr>
        <a:solidFill>
          <a:schemeClr val="accent1"/>
        </a:solidFill>
        <a:effectLst/>
      </p:bgPr>
    </p:bg>
    <p:spTree>
      <p:nvGrpSpPr>
        <p:cNvPr id="1" name="Shape 70"/>
        <p:cNvGrpSpPr/>
        <p:nvPr/>
      </p:nvGrpSpPr>
      <p:grpSpPr>
        <a:xfrm>
          <a:off x="0" y="0"/>
          <a:ext cx="0" cy="0"/>
          <a:chOff x="0" y="0"/>
          <a:chExt cx="0" cy="0"/>
        </a:xfrm>
      </p:grpSpPr>
      <p:sp>
        <p:nvSpPr>
          <p:cNvPr id="71" name="Google Shape;71;p14"/>
          <p:cNvSpPr/>
          <p:nvPr/>
        </p:nvSpPr>
        <p:spPr>
          <a:xfrm>
            <a:off x="0" y="1337425"/>
            <a:ext cx="9152100" cy="3258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4"/>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800"/>
              <a:buFont typeface="Montserrat ExtraBold"/>
              <a:buNone/>
              <a:defRPr/>
            </a:lvl1pPr>
            <a:lvl2pPr lvl="1"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a:endParaRPr/>
          </a:p>
        </p:txBody>
      </p:sp>
      <p:sp>
        <p:nvSpPr>
          <p:cNvPr id="73" name="Google Shape;73;p14"/>
          <p:cNvSpPr txBox="1">
            <a:spLocks noGrp="1"/>
          </p:cNvSpPr>
          <p:nvPr>
            <p:ph type="subTitle" idx="1"/>
          </p:nvPr>
        </p:nvSpPr>
        <p:spPr>
          <a:xfrm>
            <a:off x="712956" y="2227877"/>
            <a:ext cx="23694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400"/>
              <a:buFont typeface="Montserrat SemiBold"/>
              <a:buNone/>
              <a:defRPr sz="2000"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74" name="Google Shape;74;p14"/>
          <p:cNvSpPr txBox="1">
            <a:spLocks noGrp="1"/>
          </p:cNvSpPr>
          <p:nvPr>
            <p:ph type="subTitle" idx="2"/>
          </p:nvPr>
        </p:nvSpPr>
        <p:spPr>
          <a:xfrm>
            <a:off x="3387494" y="2227877"/>
            <a:ext cx="23694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400"/>
              <a:buFont typeface="Montserrat SemiBold"/>
              <a:buNone/>
              <a:defRPr sz="2000"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75" name="Google Shape;75;p14"/>
          <p:cNvSpPr txBox="1">
            <a:spLocks noGrp="1"/>
          </p:cNvSpPr>
          <p:nvPr>
            <p:ph type="subTitle" idx="3"/>
          </p:nvPr>
        </p:nvSpPr>
        <p:spPr>
          <a:xfrm>
            <a:off x="6061644" y="2227877"/>
            <a:ext cx="23694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400"/>
              <a:buFont typeface="Montserrat SemiBold"/>
              <a:buNone/>
              <a:defRPr sz="2000"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76" name="Google Shape;76;p14"/>
          <p:cNvSpPr txBox="1">
            <a:spLocks noGrp="1"/>
          </p:cNvSpPr>
          <p:nvPr>
            <p:ph type="subTitle" idx="4"/>
          </p:nvPr>
        </p:nvSpPr>
        <p:spPr>
          <a:xfrm>
            <a:off x="713556" y="2641723"/>
            <a:ext cx="2368200" cy="1197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7" name="Google Shape;77;p14"/>
          <p:cNvSpPr txBox="1">
            <a:spLocks noGrp="1"/>
          </p:cNvSpPr>
          <p:nvPr>
            <p:ph type="subTitle" idx="5"/>
          </p:nvPr>
        </p:nvSpPr>
        <p:spPr>
          <a:xfrm>
            <a:off x="3388244" y="2641723"/>
            <a:ext cx="2368200" cy="1197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8" name="Google Shape;78;p14"/>
          <p:cNvSpPr txBox="1">
            <a:spLocks noGrp="1"/>
          </p:cNvSpPr>
          <p:nvPr>
            <p:ph type="subTitle" idx="6"/>
          </p:nvPr>
        </p:nvSpPr>
        <p:spPr>
          <a:xfrm>
            <a:off x="6061494" y="2641723"/>
            <a:ext cx="2368200" cy="1197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9" name="Google Shape;79;p14"/>
          <p:cNvSpPr txBox="1">
            <a:spLocks noGrp="1"/>
          </p:cNvSpPr>
          <p:nvPr>
            <p:ph type="title" idx="7" hasCustomPrompt="1"/>
          </p:nvPr>
        </p:nvSpPr>
        <p:spPr>
          <a:xfrm>
            <a:off x="712950" y="1890375"/>
            <a:ext cx="1147800" cy="3375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80" name="Google Shape;80;p14"/>
          <p:cNvSpPr txBox="1">
            <a:spLocks noGrp="1"/>
          </p:cNvSpPr>
          <p:nvPr>
            <p:ph type="title" idx="8" hasCustomPrompt="1"/>
          </p:nvPr>
        </p:nvSpPr>
        <p:spPr>
          <a:xfrm>
            <a:off x="6062700" y="1889425"/>
            <a:ext cx="1147800" cy="3375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81" name="Google Shape;81;p14"/>
          <p:cNvSpPr txBox="1">
            <a:spLocks noGrp="1"/>
          </p:cNvSpPr>
          <p:nvPr>
            <p:ph type="title" idx="9" hasCustomPrompt="1"/>
          </p:nvPr>
        </p:nvSpPr>
        <p:spPr>
          <a:xfrm>
            <a:off x="3387477" y="1890375"/>
            <a:ext cx="1147800" cy="3375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82" name="Google Shape;82;p14"/>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4"/>
          <p:cNvSpPr/>
          <p:nvPr/>
        </p:nvSpPr>
        <p:spPr>
          <a:xfrm>
            <a:off x="7881575" y="1000600"/>
            <a:ext cx="2517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4"/>
          <p:cNvSpPr/>
          <p:nvPr/>
        </p:nvSpPr>
        <p:spPr>
          <a:xfrm>
            <a:off x="-1235300" y="4595800"/>
            <a:ext cx="2517900" cy="3381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
  <p:cSld name="CUSTOM_2">
    <p:bg>
      <p:bgPr>
        <a:solidFill>
          <a:schemeClr val="accent1"/>
        </a:solidFill>
        <a:effectLst/>
      </p:bgPr>
    </p:bg>
    <p:spTree>
      <p:nvGrpSpPr>
        <p:cNvPr id="1" name="Shape 85"/>
        <p:cNvGrpSpPr/>
        <p:nvPr/>
      </p:nvGrpSpPr>
      <p:grpSpPr>
        <a:xfrm>
          <a:off x="0" y="0"/>
          <a:ext cx="0" cy="0"/>
          <a:chOff x="0" y="0"/>
          <a:chExt cx="0" cy="0"/>
        </a:xfrm>
      </p:grpSpPr>
      <p:sp>
        <p:nvSpPr>
          <p:cNvPr id="86" name="Google Shape;86;p15"/>
          <p:cNvSpPr txBox="1">
            <a:spLocks noGrp="1"/>
          </p:cNvSpPr>
          <p:nvPr>
            <p:ph type="title"/>
          </p:nvPr>
        </p:nvSpPr>
        <p:spPr>
          <a:xfrm>
            <a:off x="713250" y="448050"/>
            <a:ext cx="3858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Montserrat ExtraBold"/>
              <a:buNone/>
              <a:defRPr/>
            </a:lvl1pPr>
            <a:lvl2pPr lvl="1"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a:endParaRPr/>
          </a:p>
        </p:txBody>
      </p:sp>
      <p:sp>
        <p:nvSpPr>
          <p:cNvPr id="87" name="Google Shape;87;p15"/>
          <p:cNvSpPr txBox="1"/>
          <p:nvPr/>
        </p:nvSpPr>
        <p:spPr>
          <a:xfrm>
            <a:off x="1742693" y="1765200"/>
            <a:ext cx="2829300" cy="367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sz="1800">
              <a:solidFill>
                <a:srgbClr val="000000"/>
              </a:solidFill>
              <a:latin typeface="Montserrat SemiBold"/>
              <a:ea typeface="Montserrat SemiBold"/>
              <a:cs typeface="Montserrat SemiBold"/>
              <a:sym typeface="Montserrat SemiBold"/>
            </a:endParaRPr>
          </a:p>
        </p:txBody>
      </p:sp>
      <p:sp>
        <p:nvSpPr>
          <p:cNvPr id="88" name="Google Shape;88;p15"/>
          <p:cNvSpPr txBox="1">
            <a:spLocks noGrp="1"/>
          </p:cNvSpPr>
          <p:nvPr>
            <p:ph type="subTitle" idx="1"/>
          </p:nvPr>
        </p:nvSpPr>
        <p:spPr>
          <a:xfrm>
            <a:off x="1978890" y="1779022"/>
            <a:ext cx="2379300" cy="367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Font typeface="Montserrat SemiBold"/>
              <a:buNone/>
              <a:defRPr sz="2400"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89" name="Google Shape;89;p15"/>
          <p:cNvSpPr txBox="1">
            <a:spLocks noGrp="1"/>
          </p:cNvSpPr>
          <p:nvPr>
            <p:ph type="subTitle" idx="2"/>
          </p:nvPr>
        </p:nvSpPr>
        <p:spPr>
          <a:xfrm>
            <a:off x="1978900" y="2182450"/>
            <a:ext cx="2163000" cy="3678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0" name="Google Shape;90;p15"/>
          <p:cNvSpPr txBox="1"/>
          <p:nvPr/>
        </p:nvSpPr>
        <p:spPr>
          <a:xfrm>
            <a:off x="5601418" y="1765200"/>
            <a:ext cx="2829300" cy="367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sz="1800">
              <a:solidFill>
                <a:schemeClr val="dk2"/>
              </a:solidFill>
              <a:latin typeface="Montserrat SemiBold"/>
              <a:ea typeface="Montserrat SemiBold"/>
              <a:cs typeface="Montserrat SemiBold"/>
              <a:sym typeface="Montserrat SemiBold"/>
            </a:endParaRPr>
          </a:p>
        </p:txBody>
      </p:sp>
      <p:sp>
        <p:nvSpPr>
          <p:cNvPr id="91" name="Google Shape;91;p15"/>
          <p:cNvSpPr txBox="1">
            <a:spLocks noGrp="1"/>
          </p:cNvSpPr>
          <p:nvPr>
            <p:ph type="subTitle" idx="3"/>
          </p:nvPr>
        </p:nvSpPr>
        <p:spPr>
          <a:xfrm>
            <a:off x="5837615" y="1779022"/>
            <a:ext cx="2377200" cy="367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Font typeface="Montserrat SemiBold"/>
              <a:buNone/>
              <a:defRPr sz="2400" b="1">
                <a:solidFill>
                  <a:schemeClr val="accen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2" name="Google Shape;92;p15"/>
          <p:cNvSpPr txBox="1">
            <a:spLocks noGrp="1"/>
          </p:cNvSpPr>
          <p:nvPr>
            <p:ph type="subTitle" idx="4"/>
          </p:nvPr>
        </p:nvSpPr>
        <p:spPr>
          <a:xfrm>
            <a:off x="5837625" y="2182450"/>
            <a:ext cx="2161200" cy="3678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600">
                <a:solidFill>
                  <a:schemeClr val="lt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3" name="Google Shape;93;p15"/>
          <p:cNvSpPr txBox="1"/>
          <p:nvPr/>
        </p:nvSpPr>
        <p:spPr>
          <a:xfrm>
            <a:off x="1745068" y="3155942"/>
            <a:ext cx="2829300" cy="367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sz="1800">
              <a:solidFill>
                <a:srgbClr val="000000"/>
              </a:solidFill>
              <a:latin typeface="Montserrat SemiBold"/>
              <a:ea typeface="Montserrat SemiBold"/>
              <a:cs typeface="Montserrat SemiBold"/>
              <a:sym typeface="Montserrat SemiBold"/>
            </a:endParaRPr>
          </a:p>
        </p:txBody>
      </p:sp>
      <p:sp>
        <p:nvSpPr>
          <p:cNvPr id="94" name="Google Shape;94;p15"/>
          <p:cNvSpPr txBox="1">
            <a:spLocks noGrp="1"/>
          </p:cNvSpPr>
          <p:nvPr>
            <p:ph type="subTitle" idx="5"/>
          </p:nvPr>
        </p:nvSpPr>
        <p:spPr>
          <a:xfrm>
            <a:off x="1981265" y="3162606"/>
            <a:ext cx="2379300" cy="367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Font typeface="Montserrat SemiBold"/>
              <a:buNone/>
              <a:defRPr sz="2400"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95" name="Google Shape;95;p15"/>
          <p:cNvSpPr txBox="1">
            <a:spLocks noGrp="1"/>
          </p:cNvSpPr>
          <p:nvPr>
            <p:ph type="subTitle" idx="6"/>
          </p:nvPr>
        </p:nvSpPr>
        <p:spPr>
          <a:xfrm>
            <a:off x="1981059" y="3566025"/>
            <a:ext cx="2163000" cy="3678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6" name="Google Shape;96;p15"/>
          <p:cNvSpPr txBox="1"/>
          <p:nvPr/>
        </p:nvSpPr>
        <p:spPr>
          <a:xfrm>
            <a:off x="5603793" y="3155942"/>
            <a:ext cx="2829300" cy="367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sz="1800">
              <a:solidFill>
                <a:srgbClr val="000000"/>
              </a:solidFill>
              <a:latin typeface="Montserrat SemiBold"/>
              <a:ea typeface="Montserrat SemiBold"/>
              <a:cs typeface="Montserrat SemiBold"/>
              <a:sym typeface="Montserrat SemiBold"/>
            </a:endParaRPr>
          </a:p>
        </p:txBody>
      </p:sp>
      <p:sp>
        <p:nvSpPr>
          <p:cNvPr id="97" name="Google Shape;97;p15"/>
          <p:cNvSpPr txBox="1">
            <a:spLocks noGrp="1"/>
          </p:cNvSpPr>
          <p:nvPr>
            <p:ph type="subTitle" idx="7"/>
          </p:nvPr>
        </p:nvSpPr>
        <p:spPr>
          <a:xfrm>
            <a:off x="5839610" y="3162608"/>
            <a:ext cx="2377200" cy="367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Font typeface="Montserrat SemiBold"/>
              <a:buNone/>
              <a:defRPr sz="2400" b="1">
                <a:solidFill>
                  <a:schemeClr val="accent1"/>
                </a:solidFill>
              </a:defRPr>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98" name="Google Shape;98;p15"/>
          <p:cNvSpPr txBox="1">
            <a:spLocks noGrp="1"/>
          </p:cNvSpPr>
          <p:nvPr>
            <p:ph type="subTitle" idx="8"/>
          </p:nvPr>
        </p:nvSpPr>
        <p:spPr>
          <a:xfrm>
            <a:off x="5839439" y="3566025"/>
            <a:ext cx="2161200" cy="3678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600">
                <a:solidFill>
                  <a:schemeClr val="lt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9" name="Google Shape;99;p15"/>
          <p:cNvSpPr txBox="1">
            <a:spLocks noGrp="1"/>
          </p:cNvSpPr>
          <p:nvPr>
            <p:ph type="title" idx="9" hasCustomPrompt="1"/>
          </p:nvPr>
        </p:nvSpPr>
        <p:spPr>
          <a:xfrm>
            <a:off x="1097275" y="1718975"/>
            <a:ext cx="884100" cy="23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0" name="Google Shape;100;p15"/>
          <p:cNvSpPr txBox="1">
            <a:spLocks noGrp="1"/>
          </p:cNvSpPr>
          <p:nvPr>
            <p:ph type="title" idx="13" hasCustomPrompt="1"/>
          </p:nvPr>
        </p:nvSpPr>
        <p:spPr>
          <a:xfrm>
            <a:off x="4956054" y="1721025"/>
            <a:ext cx="884100" cy="23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solidFill>
                  <a:schemeClr val="accent1"/>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1" name="Google Shape;101;p15"/>
          <p:cNvSpPr txBox="1">
            <a:spLocks noGrp="1"/>
          </p:cNvSpPr>
          <p:nvPr>
            <p:ph type="title" idx="14" hasCustomPrompt="1"/>
          </p:nvPr>
        </p:nvSpPr>
        <p:spPr>
          <a:xfrm>
            <a:off x="1097275" y="3108875"/>
            <a:ext cx="884100" cy="23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2" name="Google Shape;102;p15"/>
          <p:cNvSpPr txBox="1">
            <a:spLocks noGrp="1"/>
          </p:cNvSpPr>
          <p:nvPr>
            <p:ph type="title" idx="15" hasCustomPrompt="1"/>
          </p:nvPr>
        </p:nvSpPr>
        <p:spPr>
          <a:xfrm>
            <a:off x="4956051" y="3108876"/>
            <a:ext cx="884100" cy="23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solidFill>
                  <a:schemeClr val="accent1"/>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3" name="Google Shape;103;p15"/>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5"/>
          <p:cNvSpPr/>
          <p:nvPr/>
        </p:nvSpPr>
        <p:spPr>
          <a:xfrm>
            <a:off x="4143959" y="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p:nvPr/>
        </p:nvSpPr>
        <p:spPr>
          <a:xfrm>
            <a:off x="3871200" y="-50"/>
            <a:ext cx="7717500" cy="5143500"/>
          </a:xfrm>
          <a:prstGeom prst="parallelogram">
            <a:avLst>
              <a:gd name="adj" fmla="val 25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1">
    <p:bg>
      <p:bgPr>
        <a:solidFill>
          <a:schemeClr val="accent6"/>
        </a:solidFill>
        <a:effectLst/>
      </p:bgPr>
    </p:bg>
    <p:spTree>
      <p:nvGrpSpPr>
        <p:cNvPr id="1" name="Shape 106"/>
        <p:cNvGrpSpPr/>
        <p:nvPr/>
      </p:nvGrpSpPr>
      <p:grpSpPr>
        <a:xfrm>
          <a:off x="0" y="0"/>
          <a:ext cx="0" cy="0"/>
          <a:chOff x="0" y="0"/>
          <a:chExt cx="0" cy="0"/>
        </a:xfrm>
      </p:grpSpPr>
      <p:sp>
        <p:nvSpPr>
          <p:cNvPr id="107" name="Google Shape;107;p16"/>
          <p:cNvSpPr txBox="1">
            <a:spLocks noGrp="1"/>
          </p:cNvSpPr>
          <p:nvPr>
            <p:ph type="title"/>
          </p:nvPr>
        </p:nvSpPr>
        <p:spPr>
          <a:xfrm>
            <a:off x="4572000" y="1538700"/>
            <a:ext cx="3858900" cy="1032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7200"/>
              <a:buFont typeface="Montserrat Black"/>
              <a:buNone/>
              <a:defRPr sz="7200">
                <a:solidFill>
                  <a:schemeClr val="accent1"/>
                </a:solidFill>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800"/>
              <a:buNone/>
              <a:defRPr>
                <a:solidFill>
                  <a:schemeClr val="accent1"/>
                </a:solidFill>
              </a:defRPr>
            </a:lvl3pPr>
            <a:lvl4pPr lvl="3" rtl="0">
              <a:spcBef>
                <a:spcPts val="0"/>
              </a:spcBef>
              <a:spcAft>
                <a:spcPts val="0"/>
              </a:spcAft>
              <a:buClr>
                <a:schemeClr val="accent1"/>
              </a:buClr>
              <a:buSzPts val="2800"/>
              <a:buNone/>
              <a:defRPr>
                <a:solidFill>
                  <a:schemeClr val="accent1"/>
                </a:solidFill>
              </a:defRPr>
            </a:lvl4pPr>
            <a:lvl5pPr lvl="4" rtl="0">
              <a:spcBef>
                <a:spcPts val="0"/>
              </a:spcBef>
              <a:spcAft>
                <a:spcPts val="0"/>
              </a:spcAft>
              <a:buClr>
                <a:schemeClr val="accent1"/>
              </a:buClr>
              <a:buSzPts val="2800"/>
              <a:buNone/>
              <a:defRPr>
                <a:solidFill>
                  <a:schemeClr val="accent1"/>
                </a:solidFill>
              </a:defRPr>
            </a:lvl5pPr>
            <a:lvl6pPr lvl="5" rtl="0">
              <a:spcBef>
                <a:spcPts val="0"/>
              </a:spcBef>
              <a:spcAft>
                <a:spcPts val="0"/>
              </a:spcAft>
              <a:buClr>
                <a:schemeClr val="accent1"/>
              </a:buClr>
              <a:buSzPts val="2800"/>
              <a:buNone/>
              <a:defRPr>
                <a:solidFill>
                  <a:schemeClr val="accent1"/>
                </a:solidFill>
              </a:defRPr>
            </a:lvl6pPr>
            <a:lvl7pPr lvl="6" rtl="0">
              <a:spcBef>
                <a:spcPts val="0"/>
              </a:spcBef>
              <a:spcAft>
                <a:spcPts val="0"/>
              </a:spcAft>
              <a:buClr>
                <a:schemeClr val="accent1"/>
              </a:buClr>
              <a:buSzPts val="2800"/>
              <a:buNone/>
              <a:defRPr>
                <a:solidFill>
                  <a:schemeClr val="accent1"/>
                </a:solidFill>
              </a:defRPr>
            </a:lvl7pPr>
            <a:lvl8pPr lvl="7" rtl="0">
              <a:spcBef>
                <a:spcPts val="0"/>
              </a:spcBef>
              <a:spcAft>
                <a:spcPts val="0"/>
              </a:spcAft>
              <a:buClr>
                <a:schemeClr val="accent1"/>
              </a:buClr>
              <a:buSzPts val="2800"/>
              <a:buNone/>
              <a:defRPr>
                <a:solidFill>
                  <a:schemeClr val="accent1"/>
                </a:solidFill>
              </a:defRPr>
            </a:lvl8pPr>
            <a:lvl9pPr lvl="8" rtl="0">
              <a:spcBef>
                <a:spcPts val="0"/>
              </a:spcBef>
              <a:spcAft>
                <a:spcPts val="0"/>
              </a:spcAft>
              <a:buClr>
                <a:schemeClr val="accent1"/>
              </a:buClr>
              <a:buSzPts val="2800"/>
              <a:buNone/>
              <a:defRPr>
                <a:solidFill>
                  <a:schemeClr val="accent1"/>
                </a:solidFill>
              </a:defRPr>
            </a:lvl9pPr>
          </a:lstStyle>
          <a:p>
            <a:endParaRPr/>
          </a:p>
        </p:txBody>
      </p:sp>
      <p:sp>
        <p:nvSpPr>
          <p:cNvPr id="108" name="Google Shape;108;p16"/>
          <p:cNvSpPr txBox="1">
            <a:spLocks noGrp="1"/>
          </p:cNvSpPr>
          <p:nvPr>
            <p:ph type="subTitle" idx="1"/>
          </p:nvPr>
        </p:nvSpPr>
        <p:spPr>
          <a:xfrm>
            <a:off x="4572050" y="2571600"/>
            <a:ext cx="3229200" cy="12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sz="1600">
                <a:solidFill>
                  <a:schemeClr val="lt1"/>
                </a:solidFill>
              </a:defRPr>
            </a:lvl1pPr>
            <a:lvl2pPr lvl="1" rtl="0">
              <a:spcBef>
                <a:spcPts val="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09" name="Google Shape;109;p16"/>
          <p:cNvSpPr/>
          <p:nvPr/>
        </p:nvSpPr>
        <p:spPr>
          <a:xfrm>
            <a:off x="-58741" y="257175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6"/>
          <p:cNvSpPr/>
          <p:nvPr/>
        </p:nvSpPr>
        <p:spPr>
          <a:xfrm>
            <a:off x="-2813723" y="-50"/>
            <a:ext cx="59787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MAIN_POINT_1">
    <p:bg>
      <p:bgPr>
        <a:solidFill>
          <a:schemeClr val="accent6"/>
        </a:solidFill>
        <a:effectLst/>
      </p:bgPr>
    </p:bg>
    <p:spTree>
      <p:nvGrpSpPr>
        <p:cNvPr id="1" name="Shape 111"/>
        <p:cNvGrpSpPr/>
        <p:nvPr/>
      </p:nvGrpSpPr>
      <p:grpSpPr>
        <a:xfrm>
          <a:off x="0" y="0"/>
          <a:ext cx="0" cy="0"/>
          <a:chOff x="0" y="0"/>
          <a:chExt cx="0" cy="0"/>
        </a:xfrm>
      </p:grpSpPr>
      <p:sp>
        <p:nvSpPr>
          <p:cNvPr id="112" name="Google Shape;112;p17"/>
          <p:cNvSpPr/>
          <p:nvPr/>
        </p:nvSpPr>
        <p:spPr>
          <a:xfrm>
            <a:off x="985984" y="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7"/>
          <p:cNvSpPr/>
          <p:nvPr/>
        </p:nvSpPr>
        <p:spPr>
          <a:xfrm>
            <a:off x="5207084" y="2571750"/>
            <a:ext cx="2989200" cy="25716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7"/>
          <p:cNvSpPr/>
          <p:nvPr/>
        </p:nvSpPr>
        <p:spPr>
          <a:xfrm>
            <a:off x="7132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7"/>
          <p:cNvSpPr txBox="1">
            <a:spLocks noGrp="1"/>
          </p:cNvSpPr>
          <p:nvPr>
            <p:ph type="subTitle" idx="1"/>
          </p:nvPr>
        </p:nvSpPr>
        <p:spPr>
          <a:xfrm>
            <a:off x="2255975" y="3288824"/>
            <a:ext cx="3858900" cy="5214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ontserrat ExtraBold"/>
              <a:buNone/>
              <a:defRPr b="1"/>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6" name="Google Shape;116;p17"/>
          <p:cNvSpPr txBox="1">
            <a:spLocks noGrp="1"/>
          </p:cNvSpPr>
          <p:nvPr>
            <p:ph type="title"/>
          </p:nvPr>
        </p:nvSpPr>
        <p:spPr>
          <a:xfrm>
            <a:off x="2255975" y="1340325"/>
            <a:ext cx="4647000" cy="1948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5_1_2">
    <p:bg>
      <p:bgPr>
        <a:solidFill>
          <a:schemeClr val="accent1"/>
        </a:solidFill>
        <a:effectLst/>
      </p:bgPr>
    </p:bg>
    <p:spTree>
      <p:nvGrpSpPr>
        <p:cNvPr id="1" name="Shape 117"/>
        <p:cNvGrpSpPr/>
        <p:nvPr/>
      </p:nvGrpSpPr>
      <p:grpSpPr>
        <a:xfrm>
          <a:off x="0" y="0"/>
          <a:ext cx="0" cy="0"/>
          <a:chOff x="0" y="0"/>
          <a:chExt cx="0" cy="0"/>
        </a:xfrm>
      </p:grpSpPr>
      <p:sp>
        <p:nvSpPr>
          <p:cNvPr id="118" name="Google Shape;118;p18"/>
          <p:cNvSpPr txBox="1">
            <a:spLocks noGrp="1"/>
          </p:cNvSpPr>
          <p:nvPr>
            <p:ph type="subTitle" idx="1"/>
          </p:nvPr>
        </p:nvSpPr>
        <p:spPr>
          <a:xfrm>
            <a:off x="1212425" y="3572627"/>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19" name="Google Shape;119;p18"/>
          <p:cNvSpPr txBox="1">
            <a:spLocks noGrp="1"/>
          </p:cNvSpPr>
          <p:nvPr>
            <p:ph type="subTitle" idx="2"/>
          </p:nvPr>
        </p:nvSpPr>
        <p:spPr>
          <a:xfrm>
            <a:off x="3750104" y="3572624"/>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20" name="Google Shape;120;p18"/>
          <p:cNvSpPr txBox="1">
            <a:spLocks noGrp="1"/>
          </p:cNvSpPr>
          <p:nvPr>
            <p:ph type="subTitle" idx="3"/>
          </p:nvPr>
        </p:nvSpPr>
        <p:spPr>
          <a:xfrm>
            <a:off x="6287575" y="3572624"/>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21" name="Google Shape;121;p18"/>
          <p:cNvSpPr txBox="1">
            <a:spLocks noGrp="1"/>
          </p:cNvSpPr>
          <p:nvPr>
            <p:ph type="subTitle" idx="4"/>
          </p:nvPr>
        </p:nvSpPr>
        <p:spPr>
          <a:xfrm>
            <a:off x="1212425" y="1741650"/>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22" name="Google Shape;122;p18"/>
          <p:cNvSpPr txBox="1">
            <a:spLocks noGrp="1"/>
          </p:cNvSpPr>
          <p:nvPr>
            <p:ph type="subTitle" idx="5"/>
          </p:nvPr>
        </p:nvSpPr>
        <p:spPr>
          <a:xfrm>
            <a:off x="3750000" y="1741650"/>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23" name="Google Shape;123;p18"/>
          <p:cNvSpPr txBox="1">
            <a:spLocks noGrp="1"/>
          </p:cNvSpPr>
          <p:nvPr>
            <p:ph type="subTitle" idx="6"/>
          </p:nvPr>
        </p:nvSpPr>
        <p:spPr>
          <a:xfrm>
            <a:off x="6287575" y="1741650"/>
            <a:ext cx="1644000" cy="423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24" name="Google Shape;124;p18"/>
          <p:cNvSpPr txBox="1">
            <a:spLocks noGrp="1"/>
          </p:cNvSpPr>
          <p:nvPr>
            <p:ph type="subTitle" idx="7"/>
          </p:nvPr>
        </p:nvSpPr>
        <p:spPr>
          <a:xfrm>
            <a:off x="1212850" y="2164923"/>
            <a:ext cx="16434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5" name="Google Shape;125;p18"/>
          <p:cNvSpPr txBox="1">
            <a:spLocks noGrp="1"/>
          </p:cNvSpPr>
          <p:nvPr>
            <p:ph type="subTitle" idx="8"/>
          </p:nvPr>
        </p:nvSpPr>
        <p:spPr>
          <a:xfrm>
            <a:off x="3750520" y="2164925"/>
            <a:ext cx="1643400" cy="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6" name="Google Shape;126;p18"/>
          <p:cNvSpPr txBox="1">
            <a:spLocks noGrp="1"/>
          </p:cNvSpPr>
          <p:nvPr>
            <p:ph type="subTitle" idx="9"/>
          </p:nvPr>
        </p:nvSpPr>
        <p:spPr>
          <a:xfrm>
            <a:off x="6287991" y="2164925"/>
            <a:ext cx="1643100" cy="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7" name="Google Shape;127;p18"/>
          <p:cNvSpPr txBox="1">
            <a:spLocks noGrp="1"/>
          </p:cNvSpPr>
          <p:nvPr>
            <p:ph type="subTitle" idx="13"/>
          </p:nvPr>
        </p:nvSpPr>
        <p:spPr>
          <a:xfrm>
            <a:off x="1212841" y="3992200"/>
            <a:ext cx="1643400" cy="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8" name="Google Shape;128;p18"/>
          <p:cNvSpPr txBox="1">
            <a:spLocks noGrp="1"/>
          </p:cNvSpPr>
          <p:nvPr>
            <p:ph type="subTitle" idx="14"/>
          </p:nvPr>
        </p:nvSpPr>
        <p:spPr>
          <a:xfrm>
            <a:off x="3750520" y="3992197"/>
            <a:ext cx="1643400" cy="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9" name="Google Shape;129;p18"/>
          <p:cNvSpPr txBox="1">
            <a:spLocks noGrp="1"/>
          </p:cNvSpPr>
          <p:nvPr>
            <p:ph type="subTitle" idx="15"/>
          </p:nvPr>
        </p:nvSpPr>
        <p:spPr>
          <a:xfrm>
            <a:off x="6287991" y="3992197"/>
            <a:ext cx="1643100" cy="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0" name="Google Shape;130;p18"/>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800"/>
              <a:buFont typeface="Montserrat ExtraBold"/>
              <a:buNone/>
              <a:defRPr/>
            </a:lvl1pPr>
            <a:lvl2pPr lvl="1"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a:endParaRPr/>
          </a:p>
        </p:txBody>
      </p:sp>
      <p:sp>
        <p:nvSpPr>
          <p:cNvPr id="131" name="Google Shape;131;p18"/>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8"/>
          <p:cNvSpPr/>
          <p:nvPr/>
        </p:nvSpPr>
        <p:spPr>
          <a:xfrm>
            <a:off x="8430713" y="-1131400"/>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8"/>
          <p:cNvSpPr/>
          <p:nvPr/>
        </p:nvSpPr>
        <p:spPr>
          <a:xfrm>
            <a:off x="8096013" y="-1614500"/>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p:cSld name="CUSTOM_1_4_1_1_1_2">
    <p:bg>
      <p:bgPr>
        <a:solidFill>
          <a:schemeClr val="accent6"/>
        </a:solidFill>
        <a:effectLst/>
      </p:bgPr>
    </p:bg>
    <p:spTree>
      <p:nvGrpSpPr>
        <p:cNvPr id="1" name="Shape 134"/>
        <p:cNvGrpSpPr/>
        <p:nvPr/>
      </p:nvGrpSpPr>
      <p:grpSpPr>
        <a:xfrm>
          <a:off x="0" y="0"/>
          <a:ext cx="0" cy="0"/>
          <a:chOff x="0" y="0"/>
          <a:chExt cx="0" cy="0"/>
        </a:xfrm>
      </p:grpSpPr>
      <p:sp>
        <p:nvSpPr>
          <p:cNvPr id="135" name="Google Shape;135;p19"/>
          <p:cNvSpPr/>
          <p:nvPr/>
        </p:nvSpPr>
        <p:spPr>
          <a:xfrm>
            <a:off x="985984" y="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9"/>
          <p:cNvSpPr/>
          <p:nvPr/>
        </p:nvSpPr>
        <p:spPr>
          <a:xfrm>
            <a:off x="5207084" y="2571750"/>
            <a:ext cx="2989200" cy="25716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9"/>
          <p:cNvSpPr/>
          <p:nvPr/>
        </p:nvSpPr>
        <p:spPr>
          <a:xfrm>
            <a:off x="7132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9"/>
          <p:cNvSpPr txBox="1">
            <a:spLocks noGrp="1"/>
          </p:cNvSpPr>
          <p:nvPr>
            <p:ph type="title" hasCustomPrompt="1"/>
          </p:nvPr>
        </p:nvSpPr>
        <p:spPr>
          <a:xfrm>
            <a:off x="2012132" y="820675"/>
            <a:ext cx="51198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39" name="Google Shape;139;p19"/>
          <p:cNvSpPr txBox="1">
            <a:spLocks noGrp="1"/>
          </p:cNvSpPr>
          <p:nvPr>
            <p:ph type="subTitle" idx="1"/>
          </p:nvPr>
        </p:nvSpPr>
        <p:spPr>
          <a:xfrm>
            <a:off x="2012000" y="1572472"/>
            <a:ext cx="5119800" cy="33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a:endParaRPr/>
          </a:p>
        </p:txBody>
      </p:sp>
      <p:sp>
        <p:nvSpPr>
          <p:cNvPr id="140" name="Google Shape;140;p19"/>
          <p:cNvSpPr txBox="1">
            <a:spLocks noGrp="1"/>
          </p:cNvSpPr>
          <p:nvPr>
            <p:ph type="title" idx="2" hasCustomPrompt="1"/>
          </p:nvPr>
        </p:nvSpPr>
        <p:spPr>
          <a:xfrm>
            <a:off x="2012132" y="2048416"/>
            <a:ext cx="51198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41" name="Google Shape;141;p19"/>
          <p:cNvSpPr txBox="1">
            <a:spLocks noGrp="1"/>
          </p:cNvSpPr>
          <p:nvPr>
            <p:ph type="subTitle" idx="3"/>
          </p:nvPr>
        </p:nvSpPr>
        <p:spPr>
          <a:xfrm>
            <a:off x="2012000" y="2799023"/>
            <a:ext cx="5119800" cy="33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a:endParaRPr/>
          </a:p>
        </p:txBody>
      </p:sp>
      <p:sp>
        <p:nvSpPr>
          <p:cNvPr id="142" name="Google Shape;142;p19"/>
          <p:cNvSpPr txBox="1">
            <a:spLocks noGrp="1"/>
          </p:cNvSpPr>
          <p:nvPr>
            <p:ph type="title" idx="4" hasCustomPrompt="1"/>
          </p:nvPr>
        </p:nvSpPr>
        <p:spPr>
          <a:xfrm>
            <a:off x="2012042" y="3241031"/>
            <a:ext cx="51198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43" name="Google Shape;143;p19"/>
          <p:cNvSpPr txBox="1">
            <a:spLocks noGrp="1"/>
          </p:cNvSpPr>
          <p:nvPr>
            <p:ph type="subTitle" idx="5"/>
          </p:nvPr>
        </p:nvSpPr>
        <p:spPr>
          <a:xfrm>
            <a:off x="2012000" y="3992825"/>
            <a:ext cx="5119800" cy="33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5_1_1_1">
    <p:bg>
      <p:bgPr>
        <a:solidFill>
          <a:schemeClr val="accent1"/>
        </a:solidFill>
        <a:effectLst/>
      </p:bgPr>
    </p:bg>
    <p:spTree>
      <p:nvGrpSpPr>
        <p:cNvPr id="1" name="Shape 144"/>
        <p:cNvGrpSpPr/>
        <p:nvPr/>
      </p:nvGrpSpPr>
      <p:grpSpPr>
        <a:xfrm>
          <a:off x="0" y="0"/>
          <a:ext cx="0" cy="0"/>
          <a:chOff x="0" y="0"/>
          <a:chExt cx="0" cy="0"/>
        </a:xfrm>
      </p:grpSpPr>
      <p:sp>
        <p:nvSpPr>
          <p:cNvPr id="145" name="Google Shape;145;p20"/>
          <p:cNvSpPr/>
          <p:nvPr/>
        </p:nvSpPr>
        <p:spPr>
          <a:xfrm>
            <a:off x="0" y="1337425"/>
            <a:ext cx="9152100" cy="3258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0"/>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800"/>
              <a:buFont typeface="Montserrat ExtraBold"/>
              <a:buNone/>
              <a:defRPr/>
            </a:lvl1pPr>
            <a:lvl2pPr lvl="1"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a:endParaRPr/>
          </a:p>
        </p:txBody>
      </p:sp>
      <p:sp>
        <p:nvSpPr>
          <p:cNvPr id="147" name="Google Shape;147;p20"/>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0"/>
          <p:cNvSpPr/>
          <p:nvPr/>
        </p:nvSpPr>
        <p:spPr>
          <a:xfrm>
            <a:off x="8250413" y="3673550"/>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0"/>
          <p:cNvSpPr/>
          <p:nvPr/>
        </p:nvSpPr>
        <p:spPr>
          <a:xfrm>
            <a:off x="7742888" y="4253475"/>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0"/>
          <p:cNvSpPr txBox="1">
            <a:spLocks noGrp="1"/>
          </p:cNvSpPr>
          <p:nvPr>
            <p:ph type="subTitle" idx="1"/>
          </p:nvPr>
        </p:nvSpPr>
        <p:spPr>
          <a:xfrm>
            <a:off x="725462" y="2636788"/>
            <a:ext cx="164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51" name="Google Shape;151;p20"/>
          <p:cNvSpPr txBox="1">
            <a:spLocks noGrp="1"/>
          </p:cNvSpPr>
          <p:nvPr>
            <p:ph type="subTitle" idx="2"/>
          </p:nvPr>
        </p:nvSpPr>
        <p:spPr>
          <a:xfrm>
            <a:off x="2745327" y="2636788"/>
            <a:ext cx="164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52" name="Google Shape;152;p20"/>
          <p:cNvSpPr txBox="1">
            <a:spLocks noGrp="1"/>
          </p:cNvSpPr>
          <p:nvPr>
            <p:ph type="subTitle" idx="3"/>
          </p:nvPr>
        </p:nvSpPr>
        <p:spPr>
          <a:xfrm>
            <a:off x="4772669" y="2636788"/>
            <a:ext cx="164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53" name="Google Shape;153;p20"/>
          <p:cNvSpPr txBox="1">
            <a:spLocks noGrp="1"/>
          </p:cNvSpPr>
          <p:nvPr>
            <p:ph type="subTitle" idx="4"/>
          </p:nvPr>
        </p:nvSpPr>
        <p:spPr>
          <a:xfrm>
            <a:off x="6795150" y="2636788"/>
            <a:ext cx="164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54" name="Google Shape;154;p20"/>
          <p:cNvSpPr txBox="1">
            <a:spLocks noGrp="1"/>
          </p:cNvSpPr>
          <p:nvPr>
            <p:ph type="subTitle" idx="5"/>
          </p:nvPr>
        </p:nvSpPr>
        <p:spPr>
          <a:xfrm>
            <a:off x="583525" y="3055550"/>
            <a:ext cx="1931100" cy="1146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5" name="Google Shape;155;p20"/>
          <p:cNvSpPr txBox="1">
            <a:spLocks noGrp="1"/>
          </p:cNvSpPr>
          <p:nvPr>
            <p:ph type="subTitle" idx="6"/>
          </p:nvPr>
        </p:nvSpPr>
        <p:spPr>
          <a:xfrm>
            <a:off x="2603425" y="3055550"/>
            <a:ext cx="1931100" cy="1146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6" name="Google Shape;156;p20"/>
          <p:cNvSpPr txBox="1">
            <a:spLocks noGrp="1"/>
          </p:cNvSpPr>
          <p:nvPr>
            <p:ph type="subTitle" idx="7"/>
          </p:nvPr>
        </p:nvSpPr>
        <p:spPr>
          <a:xfrm>
            <a:off x="4630763" y="3055550"/>
            <a:ext cx="1931100" cy="1146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7" name="Google Shape;157;p20"/>
          <p:cNvSpPr txBox="1">
            <a:spLocks noGrp="1"/>
          </p:cNvSpPr>
          <p:nvPr>
            <p:ph type="subTitle" idx="8"/>
          </p:nvPr>
        </p:nvSpPr>
        <p:spPr>
          <a:xfrm>
            <a:off x="6677050" y="3055550"/>
            <a:ext cx="1883400" cy="1146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1">
  <p:cSld name="CUSTOM_5_1_1_2">
    <p:bg>
      <p:bgPr>
        <a:solidFill>
          <a:schemeClr val="accent1"/>
        </a:solidFill>
        <a:effectLst/>
      </p:bgPr>
    </p:bg>
    <p:spTree>
      <p:nvGrpSpPr>
        <p:cNvPr id="1" name="Shape 158"/>
        <p:cNvGrpSpPr/>
        <p:nvPr/>
      </p:nvGrpSpPr>
      <p:grpSpPr>
        <a:xfrm>
          <a:off x="0" y="0"/>
          <a:ext cx="0" cy="0"/>
          <a:chOff x="0" y="0"/>
          <a:chExt cx="0" cy="0"/>
        </a:xfrm>
      </p:grpSpPr>
      <p:sp>
        <p:nvSpPr>
          <p:cNvPr id="159" name="Google Shape;159;p21"/>
          <p:cNvSpPr/>
          <p:nvPr/>
        </p:nvSpPr>
        <p:spPr>
          <a:xfrm>
            <a:off x="0" y="1337425"/>
            <a:ext cx="9152100" cy="3258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1"/>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800"/>
              <a:buFont typeface="Montserrat ExtraBold"/>
              <a:buNone/>
              <a:defRPr/>
            </a:lvl1pPr>
            <a:lvl2pPr lvl="1"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algn="ctr" rtl="0">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a:endParaRPr/>
          </a:p>
        </p:txBody>
      </p:sp>
      <p:sp>
        <p:nvSpPr>
          <p:cNvPr id="161" name="Google Shape;161;p21"/>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1"/>
          <p:cNvSpPr/>
          <p:nvPr/>
        </p:nvSpPr>
        <p:spPr>
          <a:xfrm>
            <a:off x="7848463" y="3673550"/>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1"/>
          <p:cNvSpPr/>
          <p:nvPr/>
        </p:nvSpPr>
        <p:spPr>
          <a:xfrm>
            <a:off x="8163088" y="4253475"/>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1"/>
          <p:cNvSpPr txBox="1">
            <a:spLocks noGrp="1"/>
          </p:cNvSpPr>
          <p:nvPr>
            <p:ph type="subTitle" idx="1"/>
          </p:nvPr>
        </p:nvSpPr>
        <p:spPr>
          <a:xfrm>
            <a:off x="604788" y="2227862"/>
            <a:ext cx="16473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65" name="Google Shape;165;p21"/>
          <p:cNvSpPr txBox="1">
            <a:spLocks noGrp="1"/>
          </p:cNvSpPr>
          <p:nvPr>
            <p:ph type="subTitle" idx="2"/>
          </p:nvPr>
        </p:nvSpPr>
        <p:spPr>
          <a:xfrm>
            <a:off x="2623738" y="2227862"/>
            <a:ext cx="16473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66" name="Google Shape;166;p21"/>
          <p:cNvSpPr txBox="1">
            <a:spLocks noGrp="1"/>
          </p:cNvSpPr>
          <p:nvPr>
            <p:ph type="subTitle" idx="3"/>
          </p:nvPr>
        </p:nvSpPr>
        <p:spPr>
          <a:xfrm>
            <a:off x="4651125" y="2227862"/>
            <a:ext cx="16473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67" name="Google Shape;167;p21"/>
          <p:cNvSpPr txBox="1">
            <a:spLocks noGrp="1"/>
          </p:cNvSpPr>
          <p:nvPr>
            <p:ph type="subTitle" idx="4"/>
          </p:nvPr>
        </p:nvSpPr>
        <p:spPr>
          <a:xfrm>
            <a:off x="6674475" y="2227862"/>
            <a:ext cx="16473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400"/>
              <a:buFont typeface="Montserrat SemiBold"/>
              <a:buNone/>
              <a:defRPr sz="2000" b="1">
                <a:solidFill>
                  <a:schemeClr val="accen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168" name="Google Shape;168;p21"/>
          <p:cNvSpPr txBox="1">
            <a:spLocks noGrp="1"/>
          </p:cNvSpPr>
          <p:nvPr>
            <p:ph type="subTitle" idx="5"/>
          </p:nvPr>
        </p:nvSpPr>
        <p:spPr>
          <a:xfrm>
            <a:off x="604788" y="2641725"/>
            <a:ext cx="1856700" cy="94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69" name="Google Shape;169;p21"/>
          <p:cNvSpPr txBox="1">
            <a:spLocks noGrp="1"/>
          </p:cNvSpPr>
          <p:nvPr>
            <p:ph type="subTitle" idx="6"/>
          </p:nvPr>
        </p:nvSpPr>
        <p:spPr>
          <a:xfrm>
            <a:off x="2623738" y="2641725"/>
            <a:ext cx="1856700" cy="94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70" name="Google Shape;170;p21"/>
          <p:cNvSpPr txBox="1">
            <a:spLocks noGrp="1"/>
          </p:cNvSpPr>
          <p:nvPr>
            <p:ph type="subTitle" idx="7"/>
          </p:nvPr>
        </p:nvSpPr>
        <p:spPr>
          <a:xfrm>
            <a:off x="4651125" y="2641725"/>
            <a:ext cx="1856700" cy="94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solidFill>
                  <a:schemeClr val="lt1"/>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71" name="Google Shape;171;p21"/>
          <p:cNvSpPr txBox="1">
            <a:spLocks noGrp="1"/>
          </p:cNvSpPr>
          <p:nvPr>
            <p:ph type="subTitle" idx="8"/>
          </p:nvPr>
        </p:nvSpPr>
        <p:spPr>
          <a:xfrm>
            <a:off x="6674475" y="2641725"/>
            <a:ext cx="1856700" cy="94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solidFill>
                  <a:schemeClr val="lt1"/>
                </a:solidFill>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72" name="Google Shape;172;p21"/>
          <p:cNvSpPr txBox="1">
            <a:spLocks noGrp="1"/>
          </p:cNvSpPr>
          <p:nvPr>
            <p:ph type="title" idx="9" hasCustomPrompt="1"/>
          </p:nvPr>
        </p:nvSpPr>
        <p:spPr>
          <a:xfrm>
            <a:off x="604788" y="1891335"/>
            <a:ext cx="530400" cy="3366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173" name="Google Shape;173;p21"/>
          <p:cNvSpPr txBox="1">
            <a:spLocks noGrp="1"/>
          </p:cNvSpPr>
          <p:nvPr>
            <p:ph type="title" idx="13" hasCustomPrompt="1"/>
          </p:nvPr>
        </p:nvSpPr>
        <p:spPr>
          <a:xfrm>
            <a:off x="4651125" y="1890375"/>
            <a:ext cx="530400" cy="3366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174" name="Google Shape;174;p21"/>
          <p:cNvSpPr txBox="1">
            <a:spLocks noGrp="1"/>
          </p:cNvSpPr>
          <p:nvPr>
            <p:ph type="title" idx="14" hasCustomPrompt="1"/>
          </p:nvPr>
        </p:nvSpPr>
        <p:spPr>
          <a:xfrm>
            <a:off x="2623738" y="1891335"/>
            <a:ext cx="530400" cy="3366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175" name="Google Shape;175;p21"/>
          <p:cNvSpPr txBox="1">
            <a:spLocks noGrp="1"/>
          </p:cNvSpPr>
          <p:nvPr>
            <p:ph type="title" idx="15" hasCustomPrompt="1"/>
          </p:nvPr>
        </p:nvSpPr>
        <p:spPr>
          <a:xfrm>
            <a:off x="6674475" y="1890375"/>
            <a:ext cx="530400" cy="3366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algn="ctr" rtl="0">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6"/>
        </a:solidFill>
        <a:effectLst/>
      </p:bgPr>
    </p:bg>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713225" y="1866150"/>
            <a:ext cx="3094800" cy="1032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BA68C8"/>
              </a:buClr>
              <a:buSzPts val="3600"/>
              <a:buFont typeface="Montserrat ExtraBold"/>
              <a:buNone/>
              <a:defRPr sz="3600">
                <a:solidFill>
                  <a:schemeClr val="accent1"/>
                </a:solidFill>
              </a:defRPr>
            </a:lvl1pPr>
            <a:lvl2pPr lvl="1"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2pPr>
            <a:lvl3pPr lvl="2"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3pPr>
            <a:lvl4pPr lvl="3"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4pPr>
            <a:lvl5pPr lvl="4"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5pPr>
            <a:lvl6pPr lvl="5"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6pPr>
            <a:lvl7pPr lvl="6"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7pPr>
            <a:lvl8pPr lvl="7"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8pPr>
            <a:lvl9pPr lvl="8"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9pPr>
          </a:lstStyle>
          <a:p>
            <a:endParaRPr/>
          </a:p>
        </p:txBody>
      </p:sp>
      <p:sp>
        <p:nvSpPr>
          <p:cNvPr id="15" name="Google Shape;15;p3"/>
          <p:cNvSpPr txBox="1">
            <a:spLocks noGrp="1"/>
          </p:cNvSpPr>
          <p:nvPr>
            <p:ph type="subTitle" idx="1"/>
          </p:nvPr>
        </p:nvSpPr>
        <p:spPr>
          <a:xfrm>
            <a:off x="713225" y="2953425"/>
            <a:ext cx="2510400" cy="759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Roboto"/>
              <a:buNone/>
              <a:defRPr>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6" name="Google Shape;16;p3"/>
          <p:cNvSpPr txBox="1">
            <a:spLocks noGrp="1"/>
          </p:cNvSpPr>
          <p:nvPr>
            <p:ph type="title" idx="2" hasCustomPrompt="1"/>
          </p:nvPr>
        </p:nvSpPr>
        <p:spPr>
          <a:xfrm>
            <a:off x="713225" y="1359300"/>
            <a:ext cx="1272600" cy="338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6000"/>
              <a:buFont typeface="Montserrat ExtraBold"/>
              <a:buNone/>
              <a:defRPr sz="3600">
                <a:solidFill>
                  <a:schemeClr val="lt1"/>
                </a:solidFill>
              </a:defRPr>
            </a:lvl1pPr>
            <a:lvl2pPr lvl="1"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2pPr>
            <a:lvl3pPr lvl="2"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3pPr>
            <a:lvl4pPr lvl="3"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4pPr>
            <a:lvl5pPr lvl="4"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5pPr>
            <a:lvl6pPr lvl="5"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6pPr>
            <a:lvl7pPr lvl="6"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7pPr>
            <a:lvl8pPr lvl="7"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8pPr>
            <a:lvl9pPr lvl="8" algn="ctr" rtl="0">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9pPr>
          </a:lstStyle>
          <a:p>
            <a:r>
              <a:t>xx%</a:t>
            </a:r>
          </a:p>
        </p:txBody>
      </p:sp>
      <p:sp>
        <p:nvSpPr>
          <p:cNvPr id="17" name="Google Shape;17;p3"/>
          <p:cNvSpPr/>
          <p:nvPr/>
        </p:nvSpPr>
        <p:spPr>
          <a:xfrm>
            <a:off x="3534309" y="2588925"/>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39494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136550" y="1359300"/>
            <a:ext cx="849900" cy="3381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6"/>
        </a:solidFill>
        <a:effectLst/>
      </p:bgPr>
    </p:bg>
    <p:spTree>
      <p:nvGrpSpPr>
        <p:cNvPr id="1" name="Shape 176"/>
        <p:cNvGrpSpPr/>
        <p:nvPr/>
      </p:nvGrpSpPr>
      <p:grpSpPr>
        <a:xfrm>
          <a:off x="0" y="0"/>
          <a:ext cx="0" cy="0"/>
          <a:chOff x="0" y="0"/>
          <a:chExt cx="0" cy="0"/>
        </a:xfrm>
      </p:grpSpPr>
      <p:sp>
        <p:nvSpPr>
          <p:cNvPr id="177" name="Google Shape;177;p22"/>
          <p:cNvSpPr/>
          <p:nvPr/>
        </p:nvSpPr>
        <p:spPr>
          <a:xfrm>
            <a:off x="1741784" y="257175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1579300" y="-50"/>
            <a:ext cx="65448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txBox="1">
            <a:spLocks noGrp="1"/>
          </p:cNvSpPr>
          <p:nvPr>
            <p:ph type="title"/>
          </p:nvPr>
        </p:nvSpPr>
        <p:spPr>
          <a:xfrm>
            <a:off x="4676825" y="714100"/>
            <a:ext cx="3858900" cy="689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Font typeface="Montserrat ExtraBold"/>
              <a:buNone/>
              <a:defRPr sz="6000">
                <a:solidFill>
                  <a:schemeClr val="accent1"/>
                </a:solidFill>
              </a:defRPr>
            </a:lvl1pPr>
            <a:lvl2pPr lvl="1"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2pPr>
            <a:lvl3pPr lvl="2"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3pPr>
            <a:lvl4pPr lvl="3"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4pPr>
            <a:lvl5pPr lvl="4"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5pPr>
            <a:lvl6pPr lvl="5"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6pPr>
            <a:lvl7pPr lvl="6"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7pPr>
            <a:lvl8pPr lvl="7"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8pPr>
            <a:lvl9pPr lvl="8" algn="ctr"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9pPr>
          </a:lstStyle>
          <a:p>
            <a:endParaRPr/>
          </a:p>
        </p:txBody>
      </p:sp>
      <p:sp>
        <p:nvSpPr>
          <p:cNvPr id="180" name="Google Shape;180;p22"/>
          <p:cNvSpPr txBox="1">
            <a:spLocks noGrp="1"/>
          </p:cNvSpPr>
          <p:nvPr>
            <p:ph type="subTitle" idx="1"/>
          </p:nvPr>
        </p:nvSpPr>
        <p:spPr>
          <a:xfrm>
            <a:off x="5797800" y="1480950"/>
            <a:ext cx="2633100" cy="109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lt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81" name="Google Shape;181;p22"/>
          <p:cNvSpPr txBox="1"/>
          <p:nvPr/>
        </p:nvSpPr>
        <p:spPr>
          <a:xfrm>
            <a:off x="5430725" y="3357050"/>
            <a:ext cx="3000000" cy="9723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300"/>
              </a:spcBef>
              <a:spcAft>
                <a:spcPts val="0"/>
              </a:spcAft>
              <a:buNone/>
            </a:pPr>
            <a:r>
              <a:rPr lang="en" sz="1100">
                <a:solidFill>
                  <a:schemeClr val="lt1"/>
                </a:solidFill>
                <a:latin typeface="Roboto"/>
                <a:ea typeface="Roboto"/>
                <a:cs typeface="Roboto"/>
                <a:sym typeface="Roboto"/>
              </a:rPr>
              <a:t>This presentation template was created by </a:t>
            </a:r>
            <a:r>
              <a:rPr lang="en" sz="1100" b="1">
                <a:solidFill>
                  <a:schemeClr val="lt1"/>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Slidesgo</a:t>
            </a:r>
            <a:r>
              <a:rPr lang="en" sz="1100">
                <a:solidFill>
                  <a:schemeClr val="lt1"/>
                </a:solidFill>
                <a:latin typeface="Roboto"/>
                <a:ea typeface="Roboto"/>
                <a:cs typeface="Roboto"/>
                <a:sym typeface="Roboto"/>
              </a:rPr>
              <a:t>, including icons by</a:t>
            </a:r>
            <a:r>
              <a:rPr lang="en" sz="1100" b="1" u="sng">
                <a:solidFill>
                  <a:schemeClr val="lt1"/>
                </a:solidFill>
                <a:latin typeface="Roboto"/>
                <a:ea typeface="Roboto"/>
                <a:cs typeface="Roboto"/>
                <a:sym typeface="Roboto"/>
              </a:rPr>
              <a:t> </a:t>
            </a:r>
            <a:r>
              <a:rPr lang="en" sz="1100" b="1">
                <a:solidFill>
                  <a:schemeClr val="lt1"/>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Flaticon</a:t>
            </a:r>
            <a:r>
              <a:rPr lang="en" sz="1100">
                <a:solidFill>
                  <a:schemeClr val="lt1"/>
                </a:solidFill>
                <a:latin typeface="Roboto"/>
                <a:ea typeface="Roboto"/>
                <a:cs typeface="Roboto"/>
                <a:sym typeface="Roboto"/>
              </a:rPr>
              <a:t>, and infographics &amp; images by </a:t>
            </a:r>
            <a:r>
              <a:rPr lang="en" sz="1100" b="1">
                <a:solidFill>
                  <a:schemeClr val="lt1"/>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Freepik</a:t>
            </a:r>
            <a:r>
              <a:rPr lang="en" sz="1100">
                <a:solidFill>
                  <a:schemeClr val="lt1"/>
                </a:solidFill>
                <a:latin typeface="Roboto"/>
                <a:ea typeface="Roboto"/>
                <a:cs typeface="Roboto"/>
                <a:sym typeface="Roboto"/>
              </a:rPr>
              <a:t> and illustrations by </a:t>
            </a:r>
            <a:r>
              <a:rPr lang="en" sz="1100" b="1">
                <a:solidFill>
                  <a:schemeClr val="lt1"/>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Stories</a:t>
            </a:r>
            <a:endParaRPr sz="1100" b="1">
              <a:solidFill>
                <a:schemeClr val="lt1"/>
              </a:solidFill>
              <a:latin typeface="Roboto"/>
              <a:ea typeface="Roboto"/>
              <a:cs typeface="Roboto"/>
              <a:sym typeface="Roboto"/>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9">
    <p:bg>
      <p:bgPr>
        <a:solidFill>
          <a:schemeClr val="accent6"/>
        </a:solidFill>
        <a:effectLst/>
      </p:bgPr>
    </p:bg>
    <p:spTree>
      <p:nvGrpSpPr>
        <p:cNvPr id="1" name="Shape 202"/>
        <p:cNvGrpSpPr/>
        <p:nvPr/>
      </p:nvGrpSpPr>
      <p:grpSpPr>
        <a:xfrm>
          <a:off x="0" y="0"/>
          <a:ext cx="0" cy="0"/>
          <a:chOff x="0" y="0"/>
          <a:chExt cx="0" cy="0"/>
        </a:xfrm>
      </p:grpSpPr>
      <p:sp>
        <p:nvSpPr>
          <p:cNvPr id="203" name="Google Shape;203;p25"/>
          <p:cNvSpPr/>
          <p:nvPr/>
        </p:nvSpPr>
        <p:spPr>
          <a:xfrm>
            <a:off x="985984" y="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5"/>
          <p:cNvSpPr/>
          <p:nvPr/>
        </p:nvSpPr>
        <p:spPr>
          <a:xfrm>
            <a:off x="5207084" y="2571750"/>
            <a:ext cx="2989200" cy="25716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7132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0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1"/>
        </a:solidFill>
        <a:effectLst/>
      </p:bgPr>
    </p:bg>
    <p:spTree>
      <p:nvGrpSpPr>
        <p:cNvPr id="1" name="Shape 24"/>
        <p:cNvGrpSpPr/>
        <p:nvPr/>
      </p:nvGrpSpPr>
      <p:grpSpPr>
        <a:xfrm>
          <a:off x="0" y="0"/>
          <a:ext cx="0" cy="0"/>
          <a:chOff x="0" y="0"/>
          <a:chExt cx="0" cy="0"/>
        </a:xfrm>
      </p:grpSpPr>
      <p:sp>
        <p:nvSpPr>
          <p:cNvPr id="25" name="Google Shape;25;p5"/>
          <p:cNvSpPr/>
          <p:nvPr/>
        </p:nvSpPr>
        <p:spPr>
          <a:xfrm>
            <a:off x="7897100" y="1000600"/>
            <a:ext cx="2517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5"/>
          <p:cNvSpPr/>
          <p:nvPr/>
        </p:nvSpPr>
        <p:spPr>
          <a:xfrm>
            <a:off x="7086300" y="4595800"/>
            <a:ext cx="2517900" cy="3381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5"/>
          <p:cNvSpPr/>
          <p:nvPr/>
        </p:nvSpPr>
        <p:spPr>
          <a:xfrm>
            <a:off x="0" y="1337425"/>
            <a:ext cx="9152100" cy="3258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5"/>
          <p:cNvSpPr txBox="1">
            <a:spLocks noGrp="1"/>
          </p:cNvSpPr>
          <p:nvPr>
            <p:ph type="title"/>
          </p:nvPr>
        </p:nvSpPr>
        <p:spPr>
          <a:xfrm>
            <a:off x="713250"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Clr>
                <a:schemeClr val="dk2"/>
              </a:buClr>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5"/>
          <p:cNvSpPr txBox="1">
            <a:spLocks noGrp="1"/>
          </p:cNvSpPr>
          <p:nvPr>
            <p:ph type="subTitle" idx="1"/>
          </p:nvPr>
        </p:nvSpPr>
        <p:spPr>
          <a:xfrm>
            <a:off x="1322969" y="2227825"/>
            <a:ext cx="2796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000"/>
              <a:buFont typeface="Montserrat SemiBold"/>
              <a:buNone/>
              <a:defRPr sz="2000" b="1">
                <a:solidFill>
                  <a:schemeClr val="accent1"/>
                </a:solidFill>
              </a:defRPr>
            </a:lvl1pPr>
            <a:lvl2pPr lvl="1" rtl="0">
              <a:spcBef>
                <a:spcPts val="1600"/>
              </a:spcBef>
              <a:spcAft>
                <a:spcPts val="0"/>
              </a:spcAft>
              <a:buClr>
                <a:schemeClr val="dk2"/>
              </a:buClr>
              <a:buSzPts val="2000"/>
              <a:buNone/>
              <a:defRPr sz="2000">
                <a:solidFill>
                  <a:schemeClr val="dk2"/>
                </a:solidFill>
              </a:defRPr>
            </a:lvl2pPr>
            <a:lvl3pPr lvl="2" rtl="0">
              <a:spcBef>
                <a:spcPts val="1600"/>
              </a:spcBef>
              <a:spcAft>
                <a:spcPts val="0"/>
              </a:spcAft>
              <a:buClr>
                <a:schemeClr val="dk2"/>
              </a:buClr>
              <a:buSzPts val="2000"/>
              <a:buNone/>
              <a:defRPr sz="2000">
                <a:solidFill>
                  <a:schemeClr val="dk2"/>
                </a:solidFill>
              </a:defRPr>
            </a:lvl3pPr>
            <a:lvl4pPr lvl="3" rtl="0">
              <a:spcBef>
                <a:spcPts val="1600"/>
              </a:spcBef>
              <a:spcAft>
                <a:spcPts val="0"/>
              </a:spcAft>
              <a:buClr>
                <a:schemeClr val="dk2"/>
              </a:buClr>
              <a:buSzPts val="2000"/>
              <a:buNone/>
              <a:defRPr sz="2000">
                <a:solidFill>
                  <a:schemeClr val="dk2"/>
                </a:solidFill>
              </a:defRPr>
            </a:lvl4pPr>
            <a:lvl5pPr lvl="4" rtl="0">
              <a:spcBef>
                <a:spcPts val="1600"/>
              </a:spcBef>
              <a:spcAft>
                <a:spcPts val="0"/>
              </a:spcAft>
              <a:buClr>
                <a:schemeClr val="dk2"/>
              </a:buClr>
              <a:buSzPts val="2000"/>
              <a:buNone/>
              <a:defRPr sz="2000">
                <a:solidFill>
                  <a:schemeClr val="dk2"/>
                </a:solidFill>
              </a:defRPr>
            </a:lvl5pPr>
            <a:lvl6pPr lvl="5" rtl="0">
              <a:spcBef>
                <a:spcPts val="1600"/>
              </a:spcBef>
              <a:spcAft>
                <a:spcPts val="0"/>
              </a:spcAft>
              <a:buClr>
                <a:schemeClr val="dk2"/>
              </a:buClr>
              <a:buSzPts val="2000"/>
              <a:buNone/>
              <a:defRPr sz="2000">
                <a:solidFill>
                  <a:schemeClr val="dk2"/>
                </a:solidFill>
              </a:defRPr>
            </a:lvl6pPr>
            <a:lvl7pPr lvl="6" rtl="0">
              <a:spcBef>
                <a:spcPts val="1600"/>
              </a:spcBef>
              <a:spcAft>
                <a:spcPts val="0"/>
              </a:spcAft>
              <a:buClr>
                <a:schemeClr val="dk2"/>
              </a:buClr>
              <a:buSzPts val="2000"/>
              <a:buNone/>
              <a:defRPr sz="2000">
                <a:solidFill>
                  <a:schemeClr val="dk2"/>
                </a:solidFill>
              </a:defRPr>
            </a:lvl7pPr>
            <a:lvl8pPr lvl="7" rtl="0">
              <a:spcBef>
                <a:spcPts val="1600"/>
              </a:spcBef>
              <a:spcAft>
                <a:spcPts val="0"/>
              </a:spcAft>
              <a:buClr>
                <a:schemeClr val="dk2"/>
              </a:buClr>
              <a:buSzPts val="2000"/>
              <a:buNone/>
              <a:defRPr sz="2000">
                <a:solidFill>
                  <a:schemeClr val="dk2"/>
                </a:solidFill>
              </a:defRPr>
            </a:lvl8pPr>
            <a:lvl9pPr lvl="8" rtl="0">
              <a:spcBef>
                <a:spcPts val="1600"/>
              </a:spcBef>
              <a:spcAft>
                <a:spcPts val="1600"/>
              </a:spcAft>
              <a:buClr>
                <a:schemeClr val="dk2"/>
              </a:buClr>
              <a:buSzPts val="2000"/>
              <a:buNone/>
              <a:defRPr sz="2000">
                <a:solidFill>
                  <a:schemeClr val="dk2"/>
                </a:solidFill>
              </a:defRPr>
            </a:lvl9pPr>
          </a:lstStyle>
          <a:p>
            <a:endParaRPr/>
          </a:p>
        </p:txBody>
      </p:sp>
      <p:sp>
        <p:nvSpPr>
          <p:cNvPr id="30" name="Google Shape;30;p5"/>
          <p:cNvSpPr txBox="1">
            <a:spLocks noGrp="1"/>
          </p:cNvSpPr>
          <p:nvPr>
            <p:ph type="subTitle" idx="2"/>
          </p:nvPr>
        </p:nvSpPr>
        <p:spPr>
          <a:xfrm>
            <a:off x="5024131" y="2227825"/>
            <a:ext cx="2796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000"/>
              <a:buFont typeface="Montserrat SemiBold"/>
              <a:buNone/>
              <a:defRPr sz="2000" b="1">
                <a:solidFill>
                  <a:schemeClr val="accent1"/>
                </a:solidFill>
              </a:defRPr>
            </a:lvl1pPr>
            <a:lvl2pPr lvl="1" rtl="0">
              <a:spcBef>
                <a:spcPts val="1600"/>
              </a:spcBef>
              <a:spcAft>
                <a:spcPts val="0"/>
              </a:spcAft>
              <a:buClr>
                <a:schemeClr val="dk2"/>
              </a:buClr>
              <a:buSzPts val="2000"/>
              <a:buNone/>
              <a:defRPr sz="2000">
                <a:solidFill>
                  <a:schemeClr val="dk2"/>
                </a:solidFill>
              </a:defRPr>
            </a:lvl2pPr>
            <a:lvl3pPr lvl="2" rtl="0">
              <a:spcBef>
                <a:spcPts val="1600"/>
              </a:spcBef>
              <a:spcAft>
                <a:spcPts val="0"/>
              </a:spcAft>
              <a:buClr>
                <a:schemeClr val="dk2"/>
              </a:buClr>
              <a:buSzPts val="2000"/>
              <a:buNone/>
              <a:defRPr sz="2000">
                <a:solidFill>
                  <a:schemeClr val="dk2"/>
                </a:solidFill>
              </a:defRPr>
            </a:lvl3pPr>
            <a:lvl4pPr lvl="3" rtl="0">
              <a:spcBef>
                <a:spcPts val="1600"/>
              </a:spcBef>
              <a:spcAft>
                <a:spcPts val="0"/>
              </a:spcAft>
              <a:buClr>
                <a:schemeClr val="dk2"/>
              </a:buClr>
              <a:buSzPts val="2000"/>
              <a:buNone/>
              <a:defRPr sz="2000">
                <a:solidFill>
                  <a:schemeClr val="dk2"/>
                </a:solidFill>
              </a:defRPr>
            </a:lvl4pPr>
            <a:lvl5pPr lvl="4" rtl="0">
              <a:spcBef>
                <a:spcPts val="1600"/>
              </a:spcBef>
              <a:spcAft>
                <a:spcPts val="0"/>
              </a:spcAft>
              <a:buClr>
                <a:schemeClr val="dk2"/>
              </a:buClr>
              <a:buSzPts val="2000"/>
              <a:buNone/>
              <a:defRPr sz="2000">
                <a:solidFill>
                  <a:schemeClr val="dk2"/>
                </a:solidFill>
              </a:defRPr>
            </a:lvl5pPr>
            <a:lvl6pPr lvl="5" rtl="0">
              <a:spcBef>
                <a:spcPts val="1600"/>
              </a:spcBef>
              <a:spcAft>
                <a:spcPts val="0"/>
              </a:spcAft>
              <a:buClr>
                <a:schemeClr val="dk2"/>
              </a:buClr>
              <a:buSzPts val="2000"/>
              <a:buNone/>
              <a:defRPr sz="2000">
                <a:solidFill>
                  <a:schemeClr val="dk2"/>
                </a:solidFill>
              </a:defRPr>
            </a:lvl6pPr>
            <a:lvl7pPr lvl="6" rtl="0">
              <a:spcBef>
                <a:spcPts val="1600"/>
              </a:spcBef>
              <a:spcAft>
                <a:spcPts val="0"/>
              </a:spcAft>
              <a:buClr>
                <a:schemeClr val="dk2"/>
              </a:buClr>
              <a:buSzPts val="2000"/>
              <a:buNone/>
              <a:defRPr sz="2000">
                <a:solidFill>
                  <a:schemeClr val="dk2"/>
                </a:solidFill>
              </a:defRPr>
            </a:lvl7pPr>
            <a:lvl8pPr lvl="7" rtl="0">
              <a:spcBef>
                <a:spcPts val="1600"/>
              </a:spcBef>
              <a:spcAft>
                <a:spcPts val="0"/>
              </a:spcAft>
              <a:buClr>
                <a:schemeClr val="dk2"/>
              </a:buClr>
              <a:buSzPts val="2000"/>
              <a:buNone/>
              <a:defRPr sz="2000">
                <a:solidFill>
                  <a:schemeClr val="dk2"/>
                </a:solidFill>
              </a:defRPr>
            </a:lvl8pPr>
            <a:lvl9pPr lvl="8" rtl="0">
              <a:spcBef>
                <a:spcPts val="1600"/>
              </a:spcBef>
              <a:spcAft>
                <a:spcPts val="1600"/>
              </a:spcAft>
              <a:buClr>
                <a:schemeClr val="dk2"/>
              </a:buClr>
              <a:buSzPts val="2000"/>
              <a:buNone/>
              <a:defRPr sz="2000">
                <a:solidFill>
                  <a:schemeClr val="dk2"/>
                </a:solidFill>
              </a:defRPr>
            </a:lvl9pPr>
          </a:lstStyle>
          <a:p>
            <a:endParaRPr/>
          </a:p>
        </p:txBody>
      </p:sp>
      <p:sp>
        <p:nvSpPr>
          <p:cNvPr id="31" name="Google Shape;31;p5"/>
          <p:cNvSpPr txBox="1">
            <a:spLocks noGrp="1"/>
          </p:cNvSpPr>
          <p:nvPr>
            <p:ph type="subTitle" idx="3"/>
          </p:nvPr>
        </p:nvSpPr>
        <p:spPr>
          <a:xfrm>
            <a:off x="1322969" y="2647850"/>
            <a:ext cx="2796900" cy="1460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solidFill>
                  <a:schemeClr val="lt1"/>
                </a:solidFill>
              </a:defRPr>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2" name="Google Shape;32;p5"/>
          <p:cNvSpPr txBox="1">
            <a:spLocks noGrp="1"/>
          </p:cNvSpPr>
          <p:nvPr>
            <p:ph type="subTitle" idx="4"/>
          </p:nvPr>
        </p:nvSpPr>
        <p:spPr>
          <a:xfrm>
            <a:off x="5025631" y="2647844"/>
            <a:ext cx="2793900" cy="1460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solidFill>
                  <a:schemeClr val="lt1"/>
                </a:solidFill>
              </a:defRPr>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 name="Google Shape;33;p5"/>
          <p:cNvSpPr txBox="1">
            <a:spLocks noGrp="1"/>
          </p:cNvSpPr>
          <p:nvPr>
            <p:ph type="title" idx="5" hasCustomPrompt="1"/>
          </p:nvPr>
        </p:nvSpPr>
        <p:spPr>
          <a:xfrm>
            <a:off x="1322975" y="1889434"/>
            <a:ext cx="4065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34" name="Google Shape;34;p5"/>
          <p:cNvSpPr txBox="1">
            <a:spLocks noGrp="1"/>
          </p:cNvSpPr>
          <p:nvPr>
            <p:ph type="title" idx="6" hasCustomPrompt="1"/>
          </p:nvPr>
        </p:nvSpPr>
        <p:spPr>
          <a:xfrm>
            <a:off x="5022099" y="1886275"/>
            <a:ext cx="4065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accent1"/>
                </a:solidFill>
              </a:defRPr>
            </a:lvl1pPr>
            <a:lvl2pPr lvl="1"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algn="ctr" rtl="0">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35" name="Google Shape;35;p5"/>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1"/>
        </a:solidFill>
        <a:effectLst/>
      </p:bgPr>
    </p:bg>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Montserrat ExtraBold"/>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 name="Google Shape;38;p6"/>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p:nvPr/>
        </p:nvSpPr>
        <p:spPr>
          <a:xfrm>
            <a:off x="985984" y="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7"/>
          <p:cNvSpPr/>
          <p:nvPr/>
        </p:nvSpPr>
        <p:spPr>
          <a:xfrm>
            <a:off x="5207084" y="2571750"/>
            <a:ext cx="2989200" cy="25716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7"/>
          <p:cNvSpPr/>
          <p:nvPr/>
        </p:nvSpPr>
        <p:spPr>
          <a:xfrm>
            <a:off x="7132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7"/>
          <p:cNvSpPr txBox="1">
            <a:spLocks noGrp="1"/>
          </p:cNvSpPr>
          <p:nvPr>
            <p:ph type="title"/>
          </p:nvPr>
        </p:nvSpPr>
        <p:spPr>
          <a:xfrm>
            <a:off x="2642550" y="539500"/>
            <a:ext cx="3858900" cy="11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Font typeface="Montserrat Black"/>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 name="Google Shape;44;p7"/>
          <p:cNvSpPr txBox="1">
            <a:spLocks noGrp="1"/>
          </p:cNvSpPr>
          <p:nvPr>
            <p:ph type="subTitle" idx="1"/>
          </p:nvPr>
        </p:nvSpPr>
        <p:spPr>
          <a:xfrm>
            <a:off x="2642700" y="2312627"/>
            <a:ext cx="3858600" cy="167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6"/>
        </a:solidFill>
        <a:effectLst/>
      </p:bgPr>
    </p:bg>
    <p:spTree>
      <p:nvGrpSpPr>
        <p:cNvPr id="1" name="Shape 45"/>
        <p:cNvGrpSpPr/>
        <p:nvPr/>
      </p:nvGrpSpPr>
      <p:grpSpPr>
        <a:xfrm>
          <a:off x="0" y="0"/>
          <a:ext cx="0" cy="0"/>
          <a:chOff x="0" y="0"/>
          <a:chExt cx="0" cy="0"/>
        </a:xfrm>
      </p:grpSpPr>
      <p:sp>
        <p:nvSpPr>
          <p:cNvPr id="46" name="Google Shape;46;p8"/>
          <p:cNvSpPr/>
          <p:nvPr/>
        </p:nvSpPr>
        <p:spPr>
          <a:xfrm>
            <a:off x="985984" y="0"/>
            <a:ext cx="2989200" cy="25716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8"/>
          <p:cNvSpPr/>
          <p:nvPr/>
        </p:nvSpPr>
        <p:spPr>
          <a:xfrm>
            <a:off x="5207084" y="257175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p:nvPr/>
        </p:nvSpPr>
        <p:spPr>
          <a:xfrm>
            <a:off x="713225" y="-50"/>
            <a:ext cx="7717500" cy="51435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8"/>
          <p:cNvSpPr txBox="1">
            <a:spLocks noGrp="1"/>
          </p:cNvSpPr>
          <p:nvPr>
            <p:ph type="title"/>
          </p:nvPr>
        </p:nvSpPr>
        <p:spPr>
          <a:xfrm>
            <a:off x="2193775" y="1797800"/>
            <a:ext cx="4756500" cy="13956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60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1"/>
        </a:solidFill>
        <a:effectLst/>
      </p:bgPr>
    </p:bg>
    <p:spTree>
      <p:nvGrpSpPr>
        <p:cNvPr id="1" name="Shape 50"/>
        <p:cNvGrpSpPr/>
        <p:nvPr/>
      </p:nvGrpSpPr>
      <p:grpSpPr>
        <a:xfrm>
          <a:off x="0" y="0"/>
          <a:ext cx="0" cy="0"/>
          <a:chOff x="0" y="0"/>
          <a:chExt cx="0" cy="0"/>
        </a:xfrm>
      </p:grpSpPr>
      <p:sp>
        <p:nvSpPr>
          <p:cNvPr id="51" name="Google Shape;51;p9"/>
          <p:cNvSpPr/>
          <p:nvPr/>
        </p:nvSpPr>
        <p:spPr>
          <a:xfrm>
            <a:off x="4627884" y="2571900"/>
            <a:ext cx="2989200" cy="25716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9"/>
          <p:cNvSpPr/>
          <p:nvPr/>
        </p:nvSpPr>
        <p:spPr>
          <a:xfrm>
            <a:off x="5004975" y="-50"/>
            <a:ext cx="7717500" cy="5143500"/>
          </a:xfrm>
          <a:prstGeom prst="parallelogram">
            <a:avLst>
              <a:gd name="adj" fmla="val 25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9"/>
          <p:cNvSpPr txBox="1">
            <a:spLocks noGrp="1"/>
          </p:cNvSpPr>
          <p:nvPr>
            <p:ph type="subTitle" idx="1"/>
          </p:nvPr>
        </p:nvSpPr>
        <p:spPr>
          <a:xfrm>
            <a:off x="713225" y="1945371"/>
            <a:ext cx="3845400" cy="258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4" name="Google Shape;54;p9"/>
          <p:cNvSpPr txBox="1">
            <a:spLocks noGrp="1"/>
          </p:cNvSpPr>
          <p:nvPr>
            <p:ph type="title"/>
          </p:nvPr>
        </p:nvSpPr>
        <p:spPr>
          <a:xfrm>
            <a:off x="713250" y="448050"/>
            <a:ext cx="4872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Montserrat ExtraBold"/>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 name="Google Shape;55;p9"/>
          <p:cNvSpPr/>
          <p:nvPr/>
        </p:nvSpPr>
        <p:spPr>
          <a:xfrm>
            <a:off x="-136550" y="539500"/>
            <a:ext cx="849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2"/>
        </a:solidFill>
        <a:effectLst/>
      </p:bgPr>
    </p:bg>
    <p:spTree>
      <p:nvGrpSpPr>
        <p:cNvPr id="1" name="Shape 56"/>
        <p:cNvGrpSpPr/>
        <p:nvPr/>
      </p:nvGrpSpPr>
      <p:grpSpPr>
        <a:xfrm>
          <a:off x="0" y="0"/>
          <a:ext cx="0" cy="0"/>
          <a:chOff x="0" y="0"/>
          <a:chExt cx="0" cy="0"/>
        </a:xfrm>
      </p:grpSpPr>
      <p:sp>
        <p:nvSpPr>
          <p:cNvPr id="57" name="Google Shape;57;p10"/>
          <p:cNvSpPr txBox="1">
            <a:spLocks noGrp="1"/>
          </p:cNvSpPr>
          <p:nvPr>
            <p:ph type="title"/>
          </p:nvPr>
        </p:nvSpPr>
        <p:spPr>
          <a:xfrm>
            <a:off x="713225" y="539500"/>
            <a:ext cx="2640300" cy="17001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BA68C8"/>
              </a:buClr>
              <a:buSzPts val="4000"/>
              <a:buFont typeface="Montserrat Black"/>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8" name="Google Shape;58;p10"/>
          <p:cNvSpPr/>
          <p:nvPr/>
        </p:nvSpPr>
        <p:spPr>
          <a:xfrm>
            <a:off x="-136550" y="539500"/>
            <a:ext cx="849900" cy="338100"/>
          </a:xfrm>
          <a:prstGeom prst="parallelogram">
            <a:avLst>
              <a:gd name="adj"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9"/>
        <p:cNvGrpSpPr/>
        <p:nvPr/>
      </p:nvGrpSpPr>
      <p:grpSpPr>
        <a:xfrm>
          <a:off x="0" y="0"/>
          <a:ext cx="0" cy="0"/>
          <a:chOff x="0" y="0"/>
          <a:chExt cx="0" cy="0"/>
        </a:xfrm>
      </p:grpSpPr>
      <p:sp>
        <p:nvSpPr>
          <p:cNvPr id="60" name="Google Shape;60;p11"/>
          <p:cNvSpPr/>
          <p:nvPr/>
        </p:nvSpPr>
        <p:spPr>
          <a:xfrm>
            <a:off x="375" y="1266300"/>
            <a:ext cx="9144000" cy="2610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1"/>
          <p:cNvSpPr txBox="1">
            <a:spLocks noGrp="1"/>
          </p:cNvSpPr>
          <p:nvPr>
            <p:ph type="title" hasCustomPrompt="1"/>
          </p:nvPr>
        </p:nvSpPr>
        <p:spPr>
          <a:xfrm>
            <a:off x="713250" y="2026345"/>
            <a:ext cx="7717500" cy="109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72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2" name="Google Shape;62;p11"/>
          <p:cNvSpPr txBox="1">
            <a:spLocks noGrp="1"/>
          </p:cNvSpPr>
          <p:nvPr>
            <p:ph type="subTitle" idx="1"/>
          </p:nvPr>
        </p:nvSpPr>
        <p:spPr>
          <a:xfrm>
            <a:off x="2179500" y="3117155"/>
            <a:ext cx="4785000" cy="52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lt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 name="Google Shape;63;p11"/>
          <p:cNvSpPr/>
          <p:nvPr/>
        </p:nvSpPr>
        <p:spPr>
          <a:xfrm>
            <a:off x="-227800" y="3877200"/>
            <a:ext cx="2517900" cy="338100"/>
          </a:xfrm>
          <a:prstGeom prst="parallelogram">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1"/>
          <p:cNvSpPr/>
          <p:nvPr/>
        </p:nvSpPr>
        <p:spPr>
          <a:xfrm>
            <a:off x="6964500" y="928200"/>
            <a:ext cx="2517900" cy="338100"/>
          </a:xfrm>
          <a:prstGeom prst="parallelogram">
            <a:avLst>
              <a:gd name="adj" fmla="val 25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Abel"/>
              <a:buChar char="●"/>
              <a:defRPr sz="1800">
                <a:solidFill>
                  <a:schemeClr val="dk1"/>
                </a:solidFill>
                <a:latin typeface="Abel"/>
                <a:ea typeface="Abel"/>
                <a:cs typeface="Abel"/>
                <a:sym typeface="Abel"/>
              </a:defRPr>
            </a:lvl1pPr>
            <a:lvl2pPr marL="914400" lvl="1"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15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orient="horz" pos="340">
          <p15:clr>
            <a:srgbClr val="EA4335"/>
          </p15:clr>
        </p15:guide>
        <p15:guide id="4" orient="horz" pos="2895">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06"/>
        <p:cNvGrpSpPr/>
        <p:nvPr/>
      </p:nvGrpSpPr>
      <p:grpSpPr>
        <a:xfrm>
          <a:off x="0" y="0"/>
          <a:ext cx="0" cy="0"/>
          <a:chOff x="0" y="0"/>
          <a:chExt cx="0" cy="0"/>
        </a:xfrm>
      </p:grpSpPr>
      <p:sp>
        <p:nvSpPr>
          <p:cNvPr id="207" name="Google Shape;207;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08" name="Google Shape;208;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hyperlink" Target="https://docs.google.com/spreadsheets/d/1Gvq4RuN6xk2orRqAtfF1K8ETRx4TlCt2OPRlHQTaPvw/copy" TargetMode="External"/><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hyperlink" Target="https://fonts.google.com/specimen/Poppins" TargetMode="External"/><Relationship Id="rId2" Type="http://schemas.openxmlformats.org/officeDocument/2006/relationships/notesSlide" Target="../notesSlides/notesSlide31.xml"/><Relationship Id="rId1" Type="http://schemas.openxmlformats.org/officeDocument/2006/relationships/slideLayout" Target="../slideLayouts/slideLayout22.xml"/><Relationship Id="rId4" Type="http://schemas.openxmlformats.org/officeDocument/2006/relationships/hyperlink" Target="https://fonts.google.com/specimen/Abel" TargetMode="Externa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22.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3"/>
        <p:cNvGrpSpPr/>
        <p:nvPr/>
      </p:nvGrpSpPr>
      <p:grpSpPr>
        <a:xfrm>
          <a:off x="0" y="0"/>
          <a:ext cx="0" cy="0"/>
          <a:chOff x="0" y="0"/>
          <a:chExt cx="0" cy="0"/>
        </a:xfrm>
      </p:grpSpPr>
      <p:sp>
        <p:nvSpPr>
          <p:cNvPr id="214" name="Google Shape;214;p28"/>
          <p:cNvSpPr txBox="1">
            <a:spLocks noGrp="1"/>
          </p:cNvSpPr>
          <p:nvPr>
            <p:ph type="title"/>
          </p:nvPr>
        </p:nvSpPr>
        <p:spPr>
          <a:xfrm>
            <a:off x="5122875" y="1096800"/>
            <a:ext cx="3307800" cy="2453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Monthly Marketing Report</a:t>
            </a:r>
            <a:endParaRPr/>
          </a:p>
        </p:txBody>
      </p:sp>
      <p:sp>
        <p:nvSpPr>
          <p:cNvPr id="215" name="Google Shape;215;p28"/>
          <p:cNvSpPr txBox="1">
            <a:spLocks noGrp="1"/>
          </p:cNvSpPr>
          <p:nvPr>
            <p:ph type="subTitle" idx="1"/>
          </p:nvPr>
        </p:nvSpPr>
        <p:spPr>
          <a:xfrm>
            <a:off x="5626875" y="3550100"/>
            <a:ext cx="2803800" cy="781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Here is where your presentation begins</a:t>
            </a:r>
            <a:endParaRPr/>
          </a:p>
        </p:txBody>
      </p:sp>
      <p:grpSp>
        <p:nvGrpSpPr>
          <p:cNvPr id="216" name="Google Shape;216;p28"/>
          <p:cNvGrpSpPr/>
          <p:nvPr/>
        </p:nvGrpSpPr>
        <p:grpSpPr>
          <a:xfrm>
            <a:off x="709450" y="877500"/>
            <a:ext cx="3253860" cy="3565300"/>
            <a:chOff x="709450" y="877500"/>
            <a:chExt cx="3253860" cy="3565300"/>
          </a:xfrm>
        </p:grpSpPr>
        <p:sp>
          <p:nvSpPr>
            <p:cNvPr id="217" name="Google Shape;217;p28"/>
            <p:cNvSpPr/>
            <p:nvPr/>
          </p:nvSpPr>
          <p:spPr>
            <a:xfrm>
              <a:off x="974100" y="4197450"/>
              <a:ext cx="2989210" cy="245350"/>
            </a:xfrm>
            <a:custGeom>
              <a:avLst/>
              <a:gdLst/>
              <a:ahLst/>
              <a:cxnLst/>
              <a:rect l="l" t="t" r="r" b="b"/>
              <a:pathLst>
                <a:path w="168264" h="9814" extrusionOk="0">
                  <a:moveTo>
                    <a:pt x="79808" y="1"/>
                  </a:moveTo>
                  <a:lnTo>
                    <a:pt x="75526" y="22"/>
                  </a:lnTo>
                  <a:lnTo>
                    <a:pt x="71327" y="43"/>
                  </a:lnTo>
                  <a:lnTo>
                    <a:pt x="67169" y="84"/>
                  </a:lnTo>
                  <a:lnTo>
                    <a:pt x="63094" y="146"/>
                  </a:lnTo>
                  <a:lnTo>
                    <a:pt x="59103" y="209"/>
                  </a:lnTo>
                  <a:lnTo>
                    <a:pt x="55195" y="292"/>
                  </a:lnTo>
                  <a:lnTo>
                    <a:pt x="51390" y="375"/>
                  </a:lnTo>
                  <a:lnTo>
                    <a:pt x="47648" y="479"/>
                  </a:lnTo>
                  <a:lnTo>
                    <a:pt x="44031" y="583"/>
                  </a:lnTo>
                  <a:lnTo>
                    <a:pt x="40497" y="708"/>
                  </a:lnTo>
                  <a:lnTo>
                    <a:pt x="37088" y="833"/>
                  </a:lnTo>
                  <a:lnTo>
                    <a:pt x="33782" y="978"/>
                  </a:lnTo>
                  <a:lnTo>
                    <a:pt x="30623" y="1124"/>
                  </a:lnTo>
                  <a:lnTo>
                    <a:pt x="27567" y="1269"/>
                  </a:lnTo>
                  <a:lnTo>
                    <a:pt x="24635" y="1435"/>
                  </a:lnTo>
                  <a:lnTo>
                    <a:pt x="21850" y="1602"/>
                  </a:lnTo>
                  <a:lnTo>
                    <a:pt x="19210" y="1789"/>
                  </a:lnTo>
                  <a:lnTo>
                    <a:pt x="16715" y="1976"/>
                  </a:lnTo>
                  <a:lnTo>
                    <a:pt x="14366" y="2163"/>
                  </a:lnTo>
                  <a:lnTo>
                    <a:pt x="12183" y="2350"/>
                  </a:lnTo>
                  <a:lnTo>
                    <a:pt x="10146" y="2558"/>
                  </a:lnTo>
                  <a:lnTo>
                    <a:pt x="8296" y="2787"/>
                  </a:lnTo>
                  <a:lnTo>
                    <a:pt x="6612" y="2995"/>
                  </a:lnTo>
                  <a:lnTo>
                    <a:pt x="5094" y="3223"/>
                  </a:lnTo>
                  <a:lnTo>
                    <a:pt x="3784" y="3452"/>
                  </a:lnTo>
                  <a:lnTo>
                    <a:pt x="2641" y="3681"/>
                  </a:lnTo>
                  <a:lnTo>
                    <a:pt x="2142" y="3805"/>
                  </a:lnTo>
                  <a:lnTo>
                    <a:pt x="1706" y="3909"/>
                  </a:lnTo>
                  <a:lnTo>
                    <a:pt x="1311" y="4034"/>
                  </a:lnTo>
                  <a:lnTo>
                    <a:pt x="957" y="4159"/>
                  </a:lnTo>
                  <a:lnTo>
                    <a:pt x="666" y="4283"/>
                  </a:lnTo>
                  <a:lnTo>
                    <a:pt x="437" y="4408"/>
                  </a:lnTo>
                  <a:lnTo>
                    <a:pt x="250" y="4533"/>
                  </a:lnTo>
                  <a:lnTo>
                    <a:pt x="105" y="4658"/>
                  </a:lnTo>
                  <a:lnTo>
                    <a:pt x="22" y="4782"/>
                  </a:lnTo>
                  <a:lnTo>
                    <a:pt x="1" y="4845"/>
                  </a:lnTo>
                  <a:lnTo>
                    <a:pt x="1" y="4907"/>
                  </a:lnTo>
                  <a:lnTo>
                    <a:pt x="1" y="4969"/>
                  </a:lnTo>
                  <a:lnTo>
                    <a:pt x="22" y="5032"/>
                  </a:lnTo>
                  <a:lnTo>
                    <a:pt x="105" y="5157"/>
                  </a:lnTo>
                  <a:lnTo>
                    <a:pt x="250" y="5281"/>
                  </a:lnTo>
                  <a:lnTo>
                    <a:pt x="437" y="5406"/>
                  </a:lnTo>
                  <a:lnTo>
                    <a:pt x="666" y="5531"/>
                  </a:lnTo>
                  <a:lnTo>
                    <a:pt x="957" y="5655"/>
                  </a:lnTo>
                  <a:lnTo>
                    <a:pt x="1311" y="5780"/>
                  </a:lnTo>
                  <a:lnTo>
                    <a:pt x="1706" y="5905"/>
                  </a:lnTo>
                  <a:lnTo>
                    <a:pt x="2142" y="6009"/>
                  </a:lnTo>
                  <a:lnTo>
                    <a:pt x="2641" y="6134"/>
                  </a:lnTo>
                  <a:lnTo>
                    <a:pt x="3784" y="6362"/>
                  </a:lnTo>
                  <a:lnTo>
                    <a:pt x="5094" y="6591"/>
                  </a:lnTo>
                  <a:lnTo>
                    <a:pt x="6612" y="6820"/>
                  </a:lnTo>
                  <a:lnTo>
                    <a:pt x="8296" y="7028"/>
                  </a:lnTo>
                  <a:lnTo>
                    <a:pt x="10146" y="7256"/>
                  </a:lnTo>
                  <a:lnTo>
                    <a:pt x="12183" y="7464"/>
                  </a:lnTo>
                  <a:lnTo>
                    <a:pt x="14366" y="7651"/>
                  </a:lnTo>
                  <a:lnTo>
                    <a:pt x="16715" y="7838"/>
                  </a:lnTo>
                  <a:lnTo>
                    <a:pt x="19210" y="8025"/>
                  </a:lnTo>
                  <a:lnTo>
                    <a:pt x="21850" y="8212"/>
                  </a:lnTo>
                  <a:lnTo>
                    <a:pt x="24635" y="8379"/>
                  </a:lnTo>
                  <a:lnTo>
                    <a:pt x="27567" y="8545"/>
                  </a:lnTo>
                  <a:lnTo>
                    <a:pt x="30623" y="8691"/>
                  </a:lnTo>
                  <a:lnTo>
                    <a:pt x="33782" y="8836"/>
                  </a:lnTo>
                  <a:lnTo>
                    <a:pt x="37088" y="8982"/>
                  </a:lnTo>
                  <a:lnTo>
                    <a:pt x="40497" y="9106"/>
                  </a:lnTo>
                  <a:lnTo>
                    <a:pt x="44031" y="9231"/>
                  </a:lnTo>
                  <a:lnTo>
                    <a:pt x="47648" y="9335"/>
                  </a:lnTo>
                  <a:lnTo>
                    <a:pt x="51390" y="9439"/>
                  </a:lnTo>
                  <a:lnTo>
                    <a:pt x="55195" y="9522"/>
                  </a:lnTo>
                  <a:lnTo>
                    <a:pt x="59103" y="9605"/>
                  </a:lnTo>
                  <a:lnTo>
                    <a:pt x="63094" y="9668"/>
                  </a:lnTo>
                  <a:lnTo>
                    <a:pt x="67169" y="9709"/>
                  </a:lnTo>
                  <a:lnTo>
                    <a:pt x="71327" y="9772"/>
                  </a:lnTo>
                  <a:lnTo>
                    <a:pt x="75526" y="9792"/>
                  </a:lnTo>
                  <a:lnTo>
                    <a:pt x="79808" y="9813"/>
                  </a:lnTo>
                  <a:lnTo>
                    <a:pt x="88456" y="9813"/>
                  </a:lnTo>
                  <a:lnTo>
                    <a:pt x="92739" y="9792"/>
                  </a:lnTo>
                  <a:lnTo>
                    <a:pt x="96938" y="9772"/>
                  </a:lnTo>
                  <a:lnTo>
                    <a:pt x="101096" y="9709"/>
                  </a:lnTo>
                  <a:lnTo>
                    <a:pt x="105150" y="9668"/>
                  </a:lnTo>
                  <a:lnTo>
                    <a:pt x="109141" y="9605"/>
                  </a:lnTo>
                  <a:lnTo>
                    <a:pt x="113049" y="9522"/>
                  </a:lnTo>
                  <a:lnTo>
                    <a:pt x="116875" y="9439"/>
                  </a:lnTo>
                  <a:lnTo>
                    <a:pt x="120596" y="9335"/>
                  </a:lnTo>
                  <a:lnTo>
                    <a:pt x="124234" y="9231"/>
                  </a:lnTo>
                  <a:lnTo>
                    <a:pt x="127747" y="9106"/>
                  </a:lnTo>
                  <a:lnTo>
                    <a:pt x="131177" y="8982"/>
                  </a:lnTo>
                  <a:lnTo>
                    <a:pt x="134462" y="8836"/>
                  </a:lnTo>
                  <a:lnTo>
                    <a:pt x="137642" y="8691"/>
                  </a:lnTo>
                  <a:lnTo>
                    <a:pt x="140698" y="8545"/>
                  </a:lnTo>
                  <a:lnTo>
                    <a:pt x="143629" y="8379"/>
                  </a:lnTo>
                  <a:lnTo>
                    <a:pt x="146415" y="8212"/>
                  </a:lnTo>
                  <a:lnTo>
                    <a:pt x="149055" y="8025"/>
                  </a:lnTo>
                  <a:lnTo>
                    <a:pt x="151550" y="7838"/>
                  </a:lnTo>
                  <a:lnTo>
                    <a:pt x="153899" y="7651"/>
                  </a:lnTo>
                  <a:lnTo>
                    <a:pt x="156082" y="7464"/>
                  </a:lnTo>
                  <a:lnTo>
                    <a:pt x="158119" y="7256"/>
                  </a:lnTo>
                  <a:lnTo>
                    <a:pt x="159969" y="7028"/>
                  </a:lnTo>
                  <a:lnTo>
                    <a:pt x="161653" y="6820"/>
                  </a:lnTo>
                  <a:lnTo>
                    <a:pt x="163150" y="6591"/>
                  </a:lnTo>
                  <a:lnTo>
                    <a:pt x="164480" y="6362"/>
                  </a:lnTo>
                  <a:lnTo>
                    <a:pt x="165624" y="6134"/>
                  </a:lnTo>
                  <a:lnTo>
                    <a:pt x="166102" y="6009"/>
                  </a:lnTo>
                  <a:lnTo>
                    <a:pt x="166559" y="5905"/>
                  </a:lnTo>
                  <a:lnTo>
                    <a:pt x="166954" y="5780"/>
                  </a:lnTo>
                  <a:lnTo>
                    <a:pt x="167287" y="5655"/>
                  </a:lnTo>
                  <a:lnTo>
                    <a:pt x="167578" y="5531"/>
                  </a:lnTo>
                  <a:lnTo>
                    <a:pt x="167827" y="5406"/>
                  </a:lnTo>
                  <a:lnTo>
                    <a:pt x="168015" y="5281"/>
                  </a:lnTo>
                  <a:lnTo>
                    <a:pt x="168160" y="5157"/>
                  </a:lnTo>
                  <a:lnTo>
                    <a:pt x="168243" y="5032"/>
                  </a:lnTo>
                  <a:lnTo>
                    <a:pt x="168264" y="4969"/>
                  </a:lnTo>
                  <a:lnTo>
                    <a:pt x="168264" y="4907"/>
                  </a:lnTo>
                  <a:lnTo>
                    <a:pt x="168264" y="4845"/>
                  </a:lnTo>
                  <a:lnTo>
                    <a:pt x="168243" y="4782"/>
                  </a:lnTo>
                  <a:lnTo>
                    <a:pt x="168160" y="4658"/>
                  </a:lnTo>
                  <a:lnTo>
                    <a:pt x="168015" y="4533"/>
                  </a:lnTo>
                  <a:lnTo>
                    <a:pt x="167827" y="4408"/>
                  </a:lnTo>
                  <a:lnTo>
                    <a:pt x="167578" y="4283"/>
                  </a:lnTo>
                  <a:lnTo>
                    <a:pt x="167287" y="4159"/>
                  </a:lnTo>
                  <a:lnTo>
                    <a:pt x="166954" y="4034"/>
                  </a:lnTo>
                  <a:lnTo>
                    <a:pt x="166559" y="3909"/>
                  </a:lnTo>
                  <a:lnTo>
                    <a:pt x="166102" y="3805"/>
                  </a:lnTo>
                  <a:lnTo>
                    <a:pt x="165624" y="3681"/>
                  </a:lnTo>
                  <a:lnTo>
                    <a:pt x="164480" y="3452"/>
                  </a:lnTo>
                  <a:lnTo>
                    <a:pt x="163150" y="3223"/>
                  </a:lnTo>
                  <a:lnTo>
                    <a:pt x="161653" y="2995"/>
                  </a:lnTo>
                  <a:lnTo>
                    <a:pt x="159969" y="2787"/>
                  </a:lnTo>
                  <a:lnTo>
                    <a:pt x="158119" y="2558"/>
                  </a:lnTo>
                  <a:lnTo>
                    <a:pt x="156082" y="2350"/>
                  </a:lnTo>
                  <a:lnTo>
                    <a:pt x="153899" y="2163"/>
                  </a:lnTo>
                  <a:lnTo>
                    <a:pt x="151550" y="1976"/>
                  </a:lnTo>
                  <a:lnTo>
                    <a:pt x="149055" y="1789"/>
                  </a:lnTo>
                  <a:lnTo>
                    <a:pt x="146415" y="1602"/>
                  </a:lnTo>
                  <a:lnTo>
                    <a:pt x="143629" y="1435"/>
                  </a:lnTo>
                  <a:lnTo>
                    <a:pt x="140698" y="1269"/>
                  </a:lnTo>
                  <a:lnTo>
                    <a:pt x="137642" y="1124"/>
                  </a:lnTo>
                  <a:lnTo>
                    <a:pt x="134462" y="978"/>
                  </a:lnTo>
                  <a:lnTo>
                    <a:pt x="131177" y="833"/>
                  </a:lnTo>
                  <a:lnTo>
                    <a:pt x="127747" y="708"/>
                  </a:lnTo>
                  <a:lnTo>
                    <a:pt x="124234" y="583"/>
                  </a:lnTo>
                  <a:lnTo>
                    <a:pt x="120596" y="479"/>
                  </a:lnTo>
                  <a:lnTo>
                    <a:pt x="116875" y="375"/>
                  </a:lnTo>
                  <a:lnTo>
                    <a:pt x="113049" y="292"/>
                  </a:lnTo>
                  <a:lnTo>
                    <a:pt x="109141" y="209"/>
                  </a:lnTo>
                  <a:lnTo>
                    <a:pt x="105150" y="146"/>
                  </a:lnTo>
                  <a:lnTo>
                    <a:pt x="101096" y="84"/>
                  </a:lnTo>
                  <a:lnTo>
                    <a:pt x="96938" y="43"/>
                  </a:lnTo>
                  <a:lnTo>
                    <a:pt x="92739" y="22"/>
                  </a:lnTo>
                  <a:lnTo>
                    <a:pt x="88456" y="1"/>
                  </a:lnTo>
                  <a:close/>
                </a:path>
              </a:pathLst>
            </a:custGeom>
            <a:solidFill>
              <a:srgbClr val="000000">
                <a:alpha val="29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2783125" y="3943850"/>
              <a:ext cx="126325" cy="226600"/>
            </a:xfrm>
            <a:custGeom>
              <a:avLst/>
              <a:gdLst/>
              <a:ahLst/>
              <a:cxnLst/>
              <a:rect l="l" t="t" r="r" b="b"/>
              <a:pathLst>
                <a:path w="5053" h="9064" extrusionOk="0">
                  <a:moveTo>
                    <a:pt x="1768" y="0"/>
                  </a:moveTo>
                  <a:lnTo>
                    <a:pt x="1" y="7921"/>
                  </a:lnTo>
                  <a:lnTo>
                    <a:pt x="3306" y="9064"/>
                  </a:lnTo>
                  <a:lnTo>
                    <a:pt x="5052" y="1143"/>
                  </a:lnTo>
                  <a:lnTo>
                    <a:pt x="1768"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2783125" y="3943850"/>
              <a:ext cx="126325" cy="226600"/>
            </a:xfrm>
            <a:custGeom>
              <a:avLst/>
              <a:gdLst/>
              <a:ahLst/>
              <a:cxnLst/>
              <a:rect l="l" t="t" r="r" b="b"/>
              <a:pathLst>
                <a:path w="5053" h="9064" fill="none" extrusionOk="0">
                  <a:moveTo>
                    <a:pt x="3306" y="9064"/>
                  </a:moveTo>
                  <a:lnTo>
                    <a:pt x="1" y="7921"/>
                  </a:lnTo>
                  <a:lnTo>
                    <a:pt x="1768" y="0"/>
                  </a:lnTo>
                  <a:lnTo>
                    <a:pt x="5052" y="1143"/>
                  </a:lnTo>
                  <a:lnTo>
                    <a:pt x="3306" y="90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3440050" y="4029600"/>
              <a:ext cx="109675" cy="201675"/>
            </a:xfrm>
            <a:custGeom>
              <a:avLst/>
              <a:gdLst/>
              <a:ahLst/>
              <a:cxnLst/>
              <a:rect l="l" t="t" r="r" b="b"/>
              <a:pathLst>
                <a:path w="4387" h="8067" extrusionOk="0">
                  <a:moveTo>
                    <a:pt x="0" y="0"/>
                  </a:moveTo>
                  <a:lnTo>
                    <a:pt x="915" y="8066"/>
                  </a:lnTo>
                  <a:lnTo>
                    <a:pt x="4387" y="8066"/>
                  </a:lnTo>
                  <a:lnTo>
                    <a:pt x="3493"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3440050" y="4029600"/>
              <a:ext cx="109675" cy="201675"/>
            </a:xfrm>
            <a:custGeom>
              <a:avLst/>
              <a:gdLst/>
              <a:ahLst/>
              <a:cxnLst/>
              <a:rect l="l" t="t" r="r" b="b"/>
              <a:pathLst>
                <a:path w="4387" h="8067" fill="none" extrusionOk="0">
                  <a:moveTo>
                    <a:pt x="4387" y="8066"/>
                  </a:moveTo>
                  <a:lnTo>
                    <a:pt x="915" y="8066"/>
                  </a:lnTo>
                  <a:lnTo>
                    <a:pt x="0" y="0"/>
                  </a:lnTo>
                  <a:lnTo>
                    <a:pt x="3493" y="0"/>
                  </a:lnTo>
                  <a:lnTo>
                    <a:pt x="4387" y="80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3294525" y="4220850"/>
              <a:ext cx="285875" cy="99300"/>
            </a:xfrm>
            <a:custGeom>
              <a:avLst/>
              <a:gdLst/>
              <a:ahLst/>
              <a:cxnLst/>
              <a:rect l="l" t="t" r="r" b="b"/>
              <a:pathLst>
                <a:path w="11435" h="3972" extrusionOk="0">
                  <a:moveTo>
                    <a:pt x="6445" y="0"/>
                  </a:moveTo>
                  <a:lnTo>
                    <a:pt x="6300" y="21"/>
                  </a:lnTo>
                  <a:lnTo>
                    <a:pt x="6154" y="63"/>
                  </a:lnTo>
                  <a:lnTo>
                    <a:pt x="6008" y="125"/>
                  </a:lnTo>
                  <a:lnTo>
                    <a:pt x="5884" y="229"/>
                  </a:lnTo>
                  <a:lnTo>
                    <a:pt x="5717" y="375"/>
                  </a:lnTo>
                  <a:lnTo>
                    <a:pt x="5510" y="520"/>
                  </a:lnTo>
                  <a:lnTo>
                    <a:pt x="5281" y="666"/>
                  </a:lnTo>
                  <a:lnTo>
                    <a:pt x="5031" y="811"/>
                  </a:lnTo>
                  <a:lnTo>
                    <a:pt x="4449" y="1102"/>
                  </a:lnTo>
                  <a:lnTo>
                    <a:pt x="3784" y="1373"/>
                  </a:lnTo>
                  <a:lnTo>
                    <a:pt x="3036" y="1643"/>
                  </a:lnTo>
                  <a:lnTo>
                    <a:pt x="2204" y="1913"/>
                  </a:lnTo>
                  <a:lnTo>
                    <a:pt x="1289" y="2162"/>
                  </a:lnTo>
                  <a:lnTo>
                    <a:pt x="312" y="2391"/>
                  </a:lnTo>
                  <a:lnTo>
                    <a:pt x="208" y="2433"/>
                  </a:lnTo>
                  <a:lnTo>
                    <a:pt x="125" y="2495"/>
                  </a:lnTo>
                  <a:lnTo>
                    <a:pt x="63" y="2578"/>
                  </a:lnTo>
                  <a:lnTo>
                    <a:pt x="21" y="2703"/>
                  </a:lnTo>
                  <a:lnTo>
                    <a:pt x="1" y="2807"/>
                  </a:lnTo>
                  <a:lnTo>
                    <a:pt x="1" y="2952"/>
                  </a:lnTo>
                  <a:lnTo>
                    <a:pt x="21" y="3098"/>
                  </a:lnTo>
                  <a:lnTo>
                    <a:pt x="84" y="3223"/>
                  </a:lnTo>
                  <a:lnTo>
                    <a:pt x="146" y="3368"/>
                  </a:lnTo>
                  <a:lnTo>
                    <a:pt x="250" y="3514"/>
                  </a:lnTo>
                  <a:lnTo>
                    <a:pt x="354" y="3638"/>
                  </a:lnTo>
                  <a:lnTo>
                    <a:pt x="520" y="3742"/>
                  </a:lnTo>
                  <a:lnTo>
                    <a:pt x="687" y="3846"/>
                  </a:lnTo>
                  <a:lnTo>
                    <a:pt x="894" y="3909"/>
                  </a:lnTo>
                  <a:lnTo>
                    <a:pt x="1123" y="3950"/>
                  </a:lnTo>
                  <a:lnTo>
                    <a:pt x="1373" y="3971"/>
                  </a:lnTo>
                  <a:lnTo>
                    <a:pt x="2703" y="3950"/>
                  </a:lnTo>
                  <a:lnTo>
                    <a:pt x="4262" y="3909"/>
                  </a:lnTo>
                  <a:lnTo>
                    <a:pt x="5738" y="3867"/>
                  </a:lnTo>
                  <a:lnTo>
                    <a:pt x="8004" y="3867"/>
                  </a:lnTo>
                  <a:lnTo>
                    <a:pt x="9002" y="3909"/>
                  </a:lnTo>
                  <a:lnTo>
                    <a:pt x="9938" y="3930"/>
                  </a:lnTo>
                  <a:lnTo>
                    <a:pt x="10915" y="3971"/>
                  </a:lnTo>
                  <a:lnTo>
                    <a:pt x="11019" y="3950"/>
                  </a:lnTo>
                  <a:lnTo>
                    <a:pt x="11122" y="3930"/>
                  </a:lnTo>
                  <a:lnTo>
                    <a:pt x="11206" y="3867"/>
                  </a:lnTo>
                  <a:lnTo>
                    <a:pt x="11289" y="3805"/>
                  </a:lnTo>
                  <a:lnTo>
                    <a:pt x="11351" y="3722"/>
                  </a:lnTo>
                  <a:lnTo>
                    <a:pt x="11393" y="3638"/>
                  </a:lnTo>
                  <a:lnTo>
                    <a:pt x="11434" y="3555"/>
                  </a:lnTo>
                  <a:lnTo>
                    <a:pt x="11434" y="3451"/>
                  </a:lnTo>
                  <a:lnTo>
                    <a:pt x="11434" y="3347"/>
                  </a:lnTo>
                  <a:lnTo>
                    <a:pt x="10727" y="250"/>
                  </a:lnTo>
                  <a:lnTo>
                    <a:pt x="10707" y="146"/>
                  </a:lnTo>
                  <a:lnTo>
                    <a:pt x="10624" y="84"/>
                  </a:lnTo>
                  <a:lnTo>
                    <a:pt x="10540" y="21"/>
                  </a:lnTo>
                  <a:lnTo>
                    <a:pt x="1043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2585125" y="4130950"/>
              <a:ext cx="294175" cy="131500"/>
            </a:xfrm>
            <a:custGeom>
              <a:avLst/>
              <a:gdLst/>
              <a:ahLst/>
              <a:cxnLst/>
              <a:rect l="l" t="t" r="r" b="b"/>
              <a:pathLst>
                <a:path w="11767" h="5260" extrusionOk="0">
                  <a:moveTo>
                    <a:pt x="561" y="0"/>
                  </a:moveTo>
                  <a:lnTo>
                    <a:pt x="437" y="21"/>
                  </a:lnTo>
                  <a:lnTo>
                    <a:pt x="333" y="62"/>
                  </a:lnTo>
                  <a:lnTo>
                    <a:pt x="250" y="125"/>
                  </a:lnTo>
                  <a:lnTo>
                    <a:pt x="166" y="229"/>
                  </a:lnTo>
                  <a:lnTo>
                    <a:pt x="104" y="333"/>
                  </a:lnTo>
                  <a:lnTo>
                    <a:pt x="42" y="457"/>
                  </a:lnTo>
                  <a:lnTo>
                    <a:pt x="21" y="603"/>
                  </a:lnTo>
                  <a:lnTo>
                    <a:pt x="0" y="769"/>
                  </a:lnTo>
                  <a:lnTo>
                    <a:pt x="21" y="915"/>
                  </a:lnTo>
                  <a:lnTo>
                    <a:pt x="42" y="1081"/>
                  </a:lnTo>
                  <a:lnTo>
                    <a:pt x="104" y="1247"/>
                  </a:lnTo>
                  <a:lnTo>
                    <a:pt x="208" y="1393"/>
                  </a:lnTo>
                  <a:lnTo>
                    <a:pt x="333" y="1538"/>
                  </a:lnTo>
                  <a:lnTo>
                    <a:pt x="478" y="1684"/>
                  </a:lnTo>
                  <a:lnTo>
                    <a:pt x="686" y="1809"/>
                  </a:lnTo>
                  <a:lnTo>
                    <a:pt x="915" y="1892"/>
                  </a:lnTo>
                  <a:lnTo>
                    <a:pt x="1684" y="2162"/>
                  </a:lnTo>
                  <a:lnTo>
                    <a:pt x="2370" y="2370"/>
                  </a:lnTo>
                  <a:lnTo>
                    <a:pt x="3555" y="2723"/>
                  </a:lnTo>
                  <a:lnTo>
                    <a:pt x="4678" y="3056"/>
                  </a:lnTo>
                  <a:lnTo>
                    <a:pt x="5280" y="3243"/>
                  </a:lnTo>
                  <a:lnTo>
                    <a:pt x="5966" y="3472"/>
                  </a:lnTo>
                  <a:lnTo>
                    <a:pt x="7214" y="3929"/>
                  </a:lnTo>
                  <a:lnTo>
                    <a:pt x="8482" y="4386"/>
                  </a:lnTo>
                  <a:lnTo>
                    <a:pt x="10727" y="5239"/>
                  </a:lnTo>
                  <a:lnTo>
                    <a:pt x="10873" y="5260"/>
                  </a:lnTo>
                  <a:lnTo>
                    <a:pt x="10976" y="5260"/>
                  </a:lnTo>
                  <a:lnTo>
                    <a:pt x="11060" y="5239"/>
                  </a:lnTo>
                  <a:lnTo>
                    <a:pt x="11143" y="5197"/>
                  </a:lnTo>
                  <a:lnTo>
                    <a:pt x="11226" y="5156"/>
                  </a:lnTo>
                  <a:lnTo>
                    <a:pt x="11288" y="5072"/>
                  </a:lnTo>
                  <a:lnTo>
                    <a:pt x="11351" y="4989"/>
                  </a:lnTo>
                  <a:lnTo>
                    <a:pt x="11392" y="4906"/>
                  </a:lnTo>
                  <a:lnTo>
                    <a:pt x="11413" y="4802"/>
                  </a:lnTo>
                  <a:lnTo>
                    <a:pt x="11766" y="1642"/>
                  </a:lnTo>
                  <a:lnTo>
                    <a:pt x="11766" y="1559"/>
                  </a:lnTo>
                  <a:lnTo>
                    <a:pt x="11725" y="1455"/>
                  </a:lnTo>
                  <a:lnTo>
                    <a:pt x="11663" y="1372"/>
                  </a:lnTo>
                  <a:lnTo>
                    <a:pt x="11559" y="1330"/>
                  </a:lnTo>
                  <a:lnTo>
                    <a:pt x="7983" y="83"/>
                  </a:lnTo>
                  <a:lnTo>
                    <a:pt x="7754" y="42"/>
                  </a:lnTo>
                  <a:lnTo>
                    <a:pt x="7526" y="21"/>
                  </a:lnTo>
                  <a:lnTo>
                    <a:pt x="7318" y="42"/>
                  </a:lnTo>
                  <a:lnTo>
                    <a:pt x="7089" y="83"/>
                  </a:lnTo>
                  <a:lnTo>
                    <a:pt x="6611" y="187"/>
                  </a:lnTo>
                  <a:lnTo>
                    <a:pt x="6154" y="249"/>
                  </a:lnTo>
                  <a:lnTo>
                    <a:pt x="5717" y="312"/>
                  </a:lnTo>
                  <a:lnTo>
                    <a:pt x="5322" y="333"/>
                  </a:lnTo>
                  <a:lnTo>
                    <a:pt x="4948" y="353"/>
                  </a:lnTo>
                  <a:lnTo>
                    <a:pt x="4574" y="353"/>
                  </a:lnTo>
                  <a:lnTo>
                    <a:pt x="3846" y="333"/>
                  </a:lnTo>
                  <a:lnTo>
                    <a:pt x="3139" y="249"/>
                  </a:lnTo>
                  <a:lnTo>
                    <a:pt x="2370" y="166"/>
                  </a:lnTo>
                  <a:lnTo>
                    <a:pt x="1518" y="83"/>
                  </a:lnTo>
                  <a:lnTo>
                    <a:pt x="56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2552900" y="1519875"/>
              <a:ext cx="747375" cy="434500"/>
            </a:xfrm>
            <a:custGeom>
              <a:avLst/>
              <a:gdLst/>
              <a:ahLst/>
              <a:cxnLst/>
              <a:rect l="l" t="t" r="r" b="b"/>
              <a:pathLst>
                <a:path w="29895" h="17380" extrusionOk="0">
                  <a:moveTo>
                    <a:pt x="25487" y="1"/>
                  </a:moveTo>
                  <a:lnTo>
                    <a:pt x="24115" y="1373"/>
                  </a:lnTo>
                  <a:lnTo>
                    <a:pt x="22681" y="2745"/>
                  </a:lnTo>
                  <a:lnTo>
                    <a:pt x="21267" y="4096"/>
                  </a:lnTo>
                  <a:lnTo>
                    <a:pt x="19812" y="5426"/>
                  </a:lnTo>
                  <a:lnTo>
                    <a:pt x="18357" y="6736"/>
                  </a:lnTo>
                  <a:lnTo>
                    <a:pt x="16860" y="7983"/>
                  </a:lnTo>
                  <a:lnTo>
                    <a:pt x="16132" y="8586"/>
                  </a:lnTo>
                  <a:lnTo>
                    <a:pt x="15384" y="9168"/>
                  </a:lnTo>
                  <a:lnTo>
                    <a:pt x="14615" y="9730"/>
                  </a:lnTo>
                  <a:lnTo>
                    <a:pt x="13866" y="10270"/>
                  </a:lnTo>
                  <a:lnTo>
                    <a:pt x="13097" y="10769"/>
                  </a:lnTo>
                  <a:lnTo>
                    <a:pt x="12723" y="10998"/>
                  </a:lnTo>
                  <a:lnTo>
                    <a:pt x="12369" y="11206"/>
                  </a:lnTo>
                  <a:lnTo>
                    <a:pt x="11995" y="11414"/>
                  </a:lnTo>
                  <a:lnTo>
                    <a:pt x="11642" y="11601"/>
                  </a:lnTo>
                  <a:lnTo>
                    <a:pt x="11288" y="11746"/>
                  </a:lnTo>
                  <a:lnTo>
                    <a:pt x="10977" y="11892"/>
                  </a:lnTo>
                  <a:lnTo>
                    <a:pt x="10665" y="11996"/>
                  </a:lnTo>
                  <a:lnTo>
                    <a:pt x="10353" y="12100"/>
                  </a:lnTo>
                  <a:lnTo>
                    <a:pt x="10020" y="12162"/>
                  </a:lnTo>
                  <a:lnTo>
                    <a:pt x="9688" y="12204"/>
                  </a:lnTo>
                  <a:lnTo>
                    <a:pt x="9355" y="12245"/>
                  </a:lnTo>
                  <a:lnTo>
                    <a:pt x="9043" y="12245"/>
                  </a:lnTo>
                  <a:lnTo>
                    <a:pt x="8711" y="12224"/>
                  </a:lnTo>
                  <a:lnTo>
                    <a:pt x="8378" y="12183"/>
                  </a:lnTo>
                  <a:lnTo>
                    <a:pt x="7983" y="12100"/>
                  </a:lnTo>
                  <a:lnTo>
                    <a:pt x="7588" y="12016"/>
                  </a:lnTo>
                  <a:lnTo>
                    <a:pt x="7193" y="11913"/>
                  </a:lnTo>
                  <a:lnTo>
                    <a:pt x="6798" y="11788"/>
                  </a:lnTo>
                  <a:lnTo>
                    <a:pt x="6424" y="11642"/>
                  </a:lnTo>
                  <a:lnTo>
                    <a:pt x="6050" y="11476"/>
                  </a:lnTo>
                  <a:lnTo>
                    <a:pt x="5696" y="11289"/>
                  </a:lnTo>
                  <a:lnTo>
                    <a:pt x="5343" y="11102"/>
                  </a:lnTo>
                  <a:lnTo>
                    <a:pt x="4553" y="10644"/>
                  </a:lnTo>
                  <a:lnTo>
                    <a:pt x="3825" y="10146"/>
                  </a:lnTo>
                  <a:lnTo>
                    <a:pt x="3451" y="9875"/>
                  </a:lnTo>
                  <a:lnTo>
                    <a:pt x="3077" y="9605"/>
                  </a:lnTo>
                  <a:lnTo>
                    <a:pt x="2391" y="9064"/>
                  </a:lnTo>
                  <a:lnTo>
                    <a:pt x="0" y="10873"/>
                  </a:lnTo>
                  <a:lnTo>
                    <a:pt x="312" y="11393"/>
                  </a:lnTo>
                  <a:lnTo>
                    <a:pt x="645" y="11871"/>
                  </a:lnTo>
                  <a:lnTo>
                    <a:pt x="977" y="12328"/>
                  </a:lnTo>
                  <a:lnTo>
                    <a:pt x="1331" y="12765"/>
                  </a:lnTo>
                  <a:lnTo>
                    <a:pt x="1705" y="13201"/>
                  </a:lnTo>
                  <a:lnTo>
                    <a:pt x="2100" y="13617"/>
                  </a:lnTo>
                  <a:lnTo>
                    <a:pt x="2495" y="14033"/>
                  </a:lnTo>
                  <a:lnTo>
                    <a:pt x="2911" y="14428"/>
                  </a:lnTo>
                  <a:lnTo>
                    <a:pt x="3389" y="14823"/>
                  </a:lnTo>
                  <a:lnTo>
                    <a:pt x="3867" y="15197"/>
                  </a:lnTo>
                  <a:lnTo>
                    <a:pt x="4387" y="15551"/>
                  </a:lnTo>
                  <a:lnTo>
                    <a:pt x="4906" y="15883"/>
                  </a:lnTo>
                  <a:lnTo>
                    <a:pt x="5447" y="16174"/>
                  </a:lnTo>
                  <a:lnTo>
                    <a:pt x="5987" y="16444"/>
                  </a:lnTo>
                  <a:lnTo>
                    <a:pt x="6569" y="16694"/>
                  </a:lnTo>
                  <a:lnTo>
                    <a:pt x="7151" y="16902"/>
                  </a:lnTo>
                  <a:lnTo>
                    <a:pt x="7796" y="17110"/>
                  </a:lnTo>
                  <a:lnTo>
                    <a:pt x="8482" y="17234"/>
                  </a:lnTo>
                  <a:lnTo>
                    <a:pt x="9147" y="17338"/>
                  </a:lnTo>
                  <a:lnTo>
                    <a:pt x="9833" y="17380"/>
                  </a:lnTo>
                  <a:lnTo>
                    <a:pt x="10519" y="17380"/>
                  </a:lnTo>
                  <a:lnTo>
                    <a:pt x="11205" y="17338"/>
                  </a:lnTo>
                  <a:lnTo>
                    <a:pt x="11871" y="17234"/>
                  </a:lnTo>
                  <a:lnTo>
                    <a:pt x="12557" y="17089"/>
                  </a:lnTo>
                  <a:lnTo>
                    <a:pt x="13201" y="16881"/>
                  </a:lnTo>
                  <a:lnTo>
                    <a:pt x="13804" y="16673"/>
                  </a:lnTo>
                  <a:lnTo>
                    <a:pt x="14365" y="16424"/>
                  </a:lnTo>
                  <a:lnTo>
                    <a:pt x="14906" y="16174"/>
                  </a:lnTo>
                  <a:lnTo>
                    <a:pt x="15425" y="15925"/>
                  </a:lnTo>
                  <a:lnTo>
                    <a:pt x="15924" y="15675"/>
                  </a:lnTo>
                  <a:lnTo>
                    <a:pt x="16423" y="15384"/>
                  </a:lnTo>
                  <a:lnTo>
                    <a:pt x="16922" y="15093"/>
                  </a:lnTo>
                  <a:lnTo>
                    <a:pt x="17837" y="14511"/>
                  </a:lnTo>
                  <a:lnTo>
                    <a:pt x="18731" y="13929"/>
                  </a:lnTo>
                  <a:lnTo>
                    <a:pt x="19604" y="13305"/>
                  </a:lnTo>
                  <a:lnTo>
                    <a:pt x="20477" y="12682"/>
                  </a:lnTo>
                  <a:lnTo>
                    <a:pt x="21329" y="12037"/>
                  </a:lnTo>
                  <a:lnTo>
                    <a:pt x="22182" y="11372"/>
                  </a:lnTo>
                  <a:lnTo>
                    <a:pt x="23013" y="10686"/>
                  </a:lnTo>
                  <a:lnTo>
                    <a:pt x="23824" y="10000"/>
                  </a:lnTo>
                  <a:lnTo>
                    <a:pt x="25383" y="8607"/>
                  </a:lnTo>
                  <a:lnTo>
                    <a:pt x="26152" y="7900"/>
                  </a:lnTo>
                  <a:lnTo>
                    <a:pt x="26921" y="7173"/>
                  </a:lnTo>
                  <a:lnTo>
                    <a:pt x="27670" y="6445"/>
                  </a:lnTo>
                  <a:lnTo>
                    <a:pt x="28418" y="5718"/>
                  </a:lnTo>
                  <a:lnTo>
                    <a:pt x="29146" y="4969"/>
                  </a:lnTo>
                  <a:lnTo>
                    <a:pt x="29894" y="4179"/>
                  </a:lnTo>
                  <a:lnTo>
                    <a:pt x="2548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2552900" y="1519875"/>
              <a:ext cx="747375" cy="434500"/>
            </a:xfrm>
            <a:custGeom>
              <a:avLst/>
              <a:gdLst/>
              <a:ahLst/>
              <a:cxnLst/>
              <a:rect l="l" t="t" r="r" b="b"/>
              <a:pathLst>
                <a:path w="29895" h="17380" fill="none" extrusionOk="0">
                  <a:moveTo>
                    <a:pt x="29894" y="4179"/>
                  </a:moveTo>
                  <a:lnTo>
                    <a:pt x="29894" y="4179"/>
                  </a:lnTo>
                  <a:lnTo>
                    <a:pt x="29146" y="4969"/>
                  </a:lnTo>
                  <a:lnTo>
                    <a:pt x="28418" y="5718"/>
                  </a:lnTo>
                  <a:lnTo>
                    <a:pt x="27670" y="6445"/>
                  </a:lnTo>
                  <a:lnTo>
                    <a:pt x="26921" y="7173"/>
                  </a:lnTo>
                  <a:lnTo>
                    <a:pt x="26921" y="7173"/>
                  </a:lnTo>
                  <a:lnTo>
                    <a:pt x="26152" y="7900"/>
                  </a:lnTo>
                  <a:lnTo>
                    <a:pt x="25383" y="8607"/>
                  </a:lnTo>
                  <a:lnTo>
                    <a:pt x="23824" y="10000"/>
                  </a:lnTo>
                  <a:lnTo>
                    <a:pt x="23824" y="10000"/>
                  </a:lnTo>
                  <a:lnTo>
                    <a:pt x="23013" y="10686"/>
                  </a:lnTo>
                  <a:lnTo>
                    <a:pt x="22182" y="11372"/>
                  </a:lnTo>
                  <a:lnTo>
                    <a:pt x="21329" y="12037"/>
                  </a:lnTo>
                  <a:lnTo>
                    <a:pt x="20477" y="12682"/>
                  </a:lnTo>
                  <a:lnTo>
                    <a:pt x="19604" y="13305"/>
                  </a:lnTo>
                  <a:lnTo>
                    <a:pt x="18731" y="13929"/>
                  </a:lnTo>
                  <a:lnTo>
                    <a:pt x="17837" y="14511"/>
                  </a:lnTo>
                  <a:lnTo>
                    <a:pt x="16922" y="15093"/>
                  </a:lnTo>
                  <a:lnTo>
                    <a:pt x="16922" y="15093"/>
                  </a:lnTo>
                  <a:lnTo>
                    <a:pt x="16423" y="15384"/>
                  </a:lnTo>
                  <a:lnTo>
                    <a:pt x="15924" y="15675"/>
                  </a:lnTo>
                  <a:lnTo>
                    <a:pt x="15425" y="15925"/>
                  </a:lnTo>
                  <a:lnTo>
                    <a:pt x="14906" y="16174"/>
                  </a:lnTo>
                  <a:lnTo>
                    <a:pt x="14906" y="16174"/>
                  </a:lnTo>
                  <a:lnTo>
                    <a:pt x="14365" y="16424"/>
                  </a:lnTo>
                  <a:lnTo>
                    <a:pt x="13804" y="16673"/>
                  </a:lnTo>
                  <a:lnTo>
                    <a:pt x="13201" y="16881"/>
                  </a:lnTo>
                  <a:lnTo>
                    <a:pt x="13201" y="16881"/>
                  </a:lnTo>
                  <a:lnTo>
                    <a:pt x="12557" y="17089"/>
                  </a:lnTo>
                  <a:lnTo>
                    <a:pt x="12557" y="17089"/>
                  </a:lnTo>
                  <a:lnTo>
                    <a:pt x="11871" y="17234"/>
                  </a:lnTo>
                  <a:lnTo>
                    <a:pt x="11205" y="17338"/>
                  </a:lnTo>
                  <a:lnTo>
                    <a:pt x="10519" y="17380"/>
                  </a:lnTo>
                  <a:lnTo>
                    <a:pt x="9833" y="17380"/>
                  </a:lnTo>
                  <a:lnTo>
                    <a:pt x="9147" y="17338"/>
                  </a:lnTo>
                  <a:lnTo>
                    <a:pt x="8482" y="17234"/>
                  </a:lnTo>
                  <a:lnTo>
                    <a:pt x="7796" y="17110"/>
                  </a:lnTo>
                  <a:lnTo>
                    <a:pt x="7151" y="16902"/>
                  </a:lnTo>
                  <a:lnTo>
                    <a:pt x="7151" y="16902"/>
                  </a:lnTo>
                  <a:lnTo>
                    <a:pt x="6569" y="16694"/>
                  </a:lnTo>
                  <a:lnTo>
                    <a:pt x="5987" y="16444"/>
                  </a:lnTo>
                  <a:lnTo>
                    <a:pt x="5447" y="16174"/>
                  </a:lnTo>
                  <a:lnTo>
                    <a:pt x="4906" y="15883"/>
                  </a:lnTo>
                  <a:lnTo>
                    <a:pt x="4387" y="15551"/>
                  </a:lnTo>
                  <a:lnTo>
                    <a:pt x="3867" y="15197"/>
                  </a:lnTo>
                  <a:lnTo>
                    <a:pt x="3389" y="14823"/>
                  </a:lnTo>
                  <a:lnTo>
                    <a:pt x="2911" y="14428"/>
                  </a:lnTo>
                  <a:lnTo>
                    <a:pt x="2911" y="14428"/>
                  </a:lnTo>
                  <a:lnTo>
                    <a:pt x="2495" y="14033"/>
                  </a:lnTo>
                  <a:lnTo>
                    <a:pt x="2100" y="13617"/>
                  </a:lnTo>
                  <a:lnTo>
                    <a:pt x="1705" y="13201"/>
                  </a:lnTo>
                  <a:lnTo>
                    <a:pt x="1331" y="12765"/>
                  </a:lnTo>
                  <a:lnTo>
                    <a:pt x="1331" y="12765"/>
                  </a:lnTo>
                  <a:lnTo>
                    <a:pt x="977" y="12328"/>
                  </a:lnTo>
                  <a:lnTo>
                    <a:pt x="645" y="11871"/>
                  </a:lnTo>
                  <a:lnTo>
                    <a:pt x="645" y="11871"/>
                  </a:lnTo>
                  <a:lnTo>
                    <a:pt x="312" y="11393"/>
                  </a:lnTo>
                  <a:lnTo>
                    <a:pt x="0" y="10873"/>
                  </a:lnTo>
                  <a:lnTo>
                    <a:pt x="2391" y="9064"/>
                  </a:lnTo>
                  <a:lnTo>
                    <a:pt x="3077" y="9605"/>
                  </a:lnTo>
                  <a:lnTo>
                    <a:pt x="3077" y="9605"/>
                  </a:lnTo>
                  <a:lnTo>
                    <a:pt x="3451" y="9875"/>
                  </a:lnTo>
                  <a:lnTo>
                    <a:pt x="3825" y="10146"/>
                  </a:lnTo>
                  <a:lnTo>
                    <a:pt x="3825" y="10146"/>
                  </a:lnTo>
                  <a:lnTo>
                    <a:pt x="4553" y="10644"/>
                  </a:lnTo>
                  <a:lnTo>
                    <a:pt x="5343" y="11102"/>
                  </a:lnTo>
                  <a:lnTo>
                    <a:pt x="5343" y="11102"/>
                  </a:lnTo>
                  <a:lnTo>
                    <a:pt x="5696" y="11289"/>
                  </a:lnTo>
                  <a:lnTo>
                    <a:pt x="6050" y="11476"/>
                  </a:lnTo>
                  <a:lnTo>
                    <a:pt x="6424" y="11642"/>
                  </a:lnTo>
                  <a:lnTo>
                    <a:pt x="6798" y="11788"/>
                  </a:lnTo>
                  <a:lnTo>
                    <a:pt x="7193" y="11913"/>
                  </a:lnTo>
                  <a:lnTo>
                    <a:pt x="7588" y="12016"/>
                  </a:lnTo>
                  <a:lnTo>
                    <a:pt x="7983" y="12100"/>
                  </a:lnTo>
                  <a:lnTo>
                    <a:pt x="8378" y="12183"/>
                  </a:lnTo>
                  <a:lnTo>
                    <a:pt x="8378" y="12183"/>
                  </a:lnTo>
                  <a:lnTo>
                    <a:pt x="8711" y="12224"/>
                  </a:lnTo>
                  <a:lnTo>
                    <a:pt x="9043" y="12245"/>
                  </a:lnTo>
                  <a:lnTo>
                    <a:pt x="9355" y="12245"/>
                  </a:lnTo>
                  <a:lnTo>
                    <a:pt x="9688" y="12204"/>
                  </a:lnTo>
                  <a:lnTo>
                    <a:pt x="10020" y="12162"/>
                  </a:lnTo>
                  <a:lnTo>
                    <a:pt x="10353" y="12100"/>
                  </a:lnTo>
                  <a:lnTo>
                    <a:pt x="10665" y="11996"/>
                  </a:lnTo>
                  <a:lnTo>
                    <a:pt x="10977" y="11892"/>
                  </a:lnTo>
                  <a:lnTo>
                    <a:pt x="11288" y="11746"/>
                  </a:lnTo>
                  <a:lnTo>
                    <a:pt x="11642" y="11601"/>
                  </a:lnTo>
                  <a:lnTo>
                    <a:pt x="11642" y="11601"/>
                  </a:lnTo>
                  <a:lnTo>
                    <a:pt x="11995" y="11414"/>
                  </a:lnTo>
                  <a:lnTo>
                    <a:pt x="12369" y="11206"/>
                  </a:lnTo>
                  <a:lnTo>
                    <a:pt x="12369" y="11206"/>
                  </a:lnTo>
                  <a:lnTo>
                    <a:pt x="12723" y="10998"/>
                  </a:lnTo>
                  <a:lnTo>
                    <a:pt x="13097" y="10769"/>
                  </a:lnTo>
                  <a:lnTo>
                    <a:pt x="13866" y="10270"/>
                  </a:lnTo>
                  <a:lnTo>
                    <a:pt x="13866" y="10270"/>
                  </a:lnTo>
                  <a:lnTo>
                    <a:pt x="14615" y="9730"/>
                  </a:lnTo>
                  <a:lnTo>
                    <a:pt x="15384" y="9168"/>
                  </a:lnTo>
                  <a:lnTo>
                    <a:pt x="16132" y="8586"/>
                  </a:lnTo>
                  <a:lnTo>
                    <a:pt x="16860" y="7983"/>
                  </a:lnTo>
                  <a:lnTo>
                    <a:pt x="16860" y="7983"/>
                  </a:lnTo>
                  <a:lnTo>
                    <a:pt x="18357" y="6736"/>
                  </a:lnTo>
                  <a:lnTo>
                    <a:pt x="19812" y="5426"/>
                  </a:lnTo>
                  <a:lnTo>
                    <a:pt x="19812" y="5426"/>
                  </a:lnTo>
                  <a:lnTo>
                    <a:pt x="21267" y="4096"/>
                  </a:lnTo>
                  <a:lnTo>
                    <a:pt x="22681" y="2745"/>
                  </a:lnTo>
                  <a:lnTo>
                    <a:pt x="22681" y="2745"/>
                  </a:lnTo>
                  <a:lnTo>
                    <a:pt x="24115" y="1373"/>
                  </a:lnTo>
                  <a:lnTo>
                    <a:pt x="25487" y="1"/>
                  </a:lnTo>
                  <a:lnTo>
                    <a:pt x="29894" y="417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2504550" y="1669025"/>
              <a:ext cx="108650" cy="149200"/>
            </a:xfrm>
            <a:custGeom>
              <a:avLst/>
              <a:gdLst/>
              <a:ahLst/>
              <a:cxnLst/>
              <a:rect l="l" t="t" r="r" b="b"/>
              <a:pathLst>
                <a:path w="4346" h="5968" extrusionOk="0">
                  <a:moveTo>
                    <a:pt x="2184" y="1"/>
                  </a:moveTo>
                  <a:lnTo>
                    <a:pt x="1" y="4200"/>
                  </a:lnTo>
                  <a:lnTo>
                    <a:pt x="126" y="4304"/>
                  </a:lnTo>
                  <a:lnTo>
                    <a:pt x="417" y="4595"/>
                  </a:lnTo>
                  <a:lnTo>
                    <a:pt x="874" y="4969"/>
                  </a:lnTo>
                  <a:lnTo>
                    <a:pt x="1144" y="5177"/>
                  </a:lnTo>
                  <a:lnTo>
                    <a:pt x="1414" y="5385"/>
                  </a:lnTo>
                  <a:lnTo>
                    <a:pt x="1726" y="5552"/>
                  </a:lnTo>
                  <a:lnTo>
                    <a:pt x="2038" y="5718"/>
                  </a:lnTo>
                  <a:lnTo>
                    <a:pt x="2350" y="5843"/>
                  </a:lnTo>
                  <a:lnTo>
                    <a:pt x="2662" y="5926"/>
                  </a:lnTo>
                  <a:lnTo>
                    <a:pt x="2807" y="5947"/>
                  </a:lnTo>
                  <a:lnTo>
                    <a:pt x="2953" y="5967"/>
                  </a:lnTo>
                  <a:lnTo>
                    <a:pt x="3119" y="5947"/>
                  </a:lnTo>
                  <a:lnTo>
                    <a:pt x="3244" y="5926"/>
                  </a:lnTo>
                  <a:lnTo>
                    <a:pt x="3389" y="5884"/>
                  </a:lnTo>
                  <a:lnTo>
                    <a:pt x="3514" y="5822"/>
                  </a:lnTo>
                  <a:lnTo>
                    <a:pt x="3660" y="5739"/>
                  </a:lnTo>
                  <a:lnTo>
                    <a:pt x="3764" y="5635"/>
                  </a:lnTo>
                  <a:lnTo>
                    <a:pt x="4346" y="3369"/>
                  </a:lnTo>
                  <a:lnTo>
                    <a:pt x="2184"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2504550" y="1669025"/>
              <a:ext cx="108650" cy="149200"/>
            </a:xfrm>
            <a:custGeom>
              <a:avLst/>
              <a:gdLst/>
              <a:ahLst/>
              <a:cxnLst/>
              <a:rect l="l" t="t" r="r" b="b"/>
              <a:pathLst>
                <a:path w="4346" h="5968" fill="none" extrusionOk="0">
                  <a:moveTo>
                    <a:pt x="4346" y="3369"/>
                  </a:moveTo>
                  <a:lnTo>
                    <a:pt x="2184" y="1"/>
                  </a:lnTo>
                  <a:lnTo>
                    <a:pt x="1" y="4200"/>
                  </a:lnTo>
                  <a:lnTo>
                    <a:pt x="1" y="4200"/>
                  </a:lnTo>
                  <a:lnTo>
                    <a:pt x="126" y="4304"/>
                  </a:lnTo>
                  <a:lnTo>
                    <a:pt x="417" y="4595"/>
                  </a:lnTo>
                  <a:lnTo>
                    <a:pt x="874" y="4969"/>
                  </a:lnTo>
                  <a:lnTo>
                    <a:pt x="1144" y="5177"/>
                  </a:lnTo>
                  <a:lnTo>
                    <a:pt x="1414" y="5385"/>
                  </a:lnTo>
                  <a:lnTo>
                    <a:pt x="1726" y="5552"/>
                  </a:lnTo>
                  <a:lnTo>
                    <a:pt x="2038" y="5718"/>
                  </a:lnTo>
                  <a:lnTo>
                    <a:pt x="2350" y="5843"/>
                  </a:lnTo>
                  <a:lnTo>
                    <a:pt x="2662" y="5926"/>
                  </a:lnTo>
                  <a:lnTo>
                    <a:pt x="2807" y="5947"/>
                  </a:lnTo>
                  <a:lnTo>
                    <a:pt x="2953" y="5967"/>
                  </a:lnTo>
                  <a:lnTo>
                    <a:pt x="3119" y="5947"/>
                  </a:lnTo>
                  <a:lnTo>
                    <a:pt x="3244" y="5926"/>
                  </a:lnTo>
                  <a:lnTo>
                    <a:pt x="3389" y="5884"/>
                  </a:lnTo>
                  <a:lnTo>
                    <a:pt x="3514" y="5822"/>
                  </a:lnTo>
                  <a:lnTo>
                    <a:pt x="3660" y="5739"/>
                  </a:lnTo>
                  <a:lnTo>
                    <a:pt x="3764" y="5635"/>
                  </a:lnTo>
                  <a:lnTo>
                    <a:pt x="4346" y="3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2464025" y="1654475"/>
              <a:ext cx="94600" cy="119575"/>
            </a:xfrm>
            <a:custGeom>
              <a:avLst/>
              <a:gdLst/>
              <a:ahLst/>
              <a:cxnLst/>
              <a:rect l="l" t="t" r="r" b="b"/>
              <a:pathLst>
                <a:path w="3784" h="4783" extrusionOk="0">
                  <a:moveTo>
                    <a:pt x="1185" y="1"/>
                  </a:moveTo>
                  <a:lnTo>
                    <a:pt x="0" y="2953"/>
                  </a:lnTo>
                  <a:lnTo>
                    <a:pt x="1601" y="4782"/>
                  </a:lnTo>
                  <a:lnTo>
                    <a:pt x="3784" y="583"/>
                  </a:lnTo>
                  <a:lnTo>
                    <a:pt x="1185"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2464025" y="1654475"/>
              <a:ext cx="94600" cy="119575"/>
            </a:xfrm>
            <a:custGeom>
              <a:avLst/>
              <a:gdLst/>
              <a:ahLst/>
              <a:cxnLst/>
              <a:rect l="l" t="t" r="r" b="b"/>
              <a:pathLst>
                <a:path w="3784" h="4783" fill="none" extrusionOk="0">
                  <a:moveTo>
                    <a:pt x="1185" y="1"/>
                  </a:moveTo>
                  <a:lnTo>
                    <a:pt x="0" y="2953"/>
                  </a:lnTo>
                  <a:lnTo>
                    <a:pt x="1601" y="4782"/>
                  </a:lnTo>
                  <a:lnTo>
                    <a:pt x="3784" y="583"/>
                  </a:lnTo>
                  <a:lnTo>
                    <a:pt x="11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2887075" y="4054550"/>
              <a:ext cx="4175" cy="19775"/>
            </a:xfrm>
            <a:custGeom>
              <a:avLst/>
              <a:gdLst/>
              <a:ahLst/>
              <a:cxnLst/>
              <a:rect l="l" t="t" r="r" b="b"/>
              <a:pathLst>
                <a:path w="167" h="791" extrusionOk="0">
                  <a:moveTo>
                    <a:pt x="167" y="0"/>
                  </a:moveTo>
                  <a:lnTo>
                    <a:pt x="0" y="790"/>
                  </a:lnTo>
                  <a:lnTo>
                    <a:pt x="0" y="790"/>
                  </a:lnTo>
                  <a:lnTo>
                    <a:pt x="167" y="0"/>
                  </a:lnTo>
                  <a:lnTo>
                    <a:pt x="16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2887075" y="4054550"/>
              <a:ext cx="4175" cy="19775"/>
            </a:xfrm>
            <a:custGeom>
              <a:avLst/>
              <a:gdLst/>
              <a:ahLst/>
              <a:cxnLst/>
              <a:rect l="l" t="t" r="r" b="b"/>
              <a:pathLst>
                <a:path w="167" h="791" fill="none" extrusionOk="0">
                  <a:moveTo>
                    <a:pt x="167" y="0"/>
                  </a:moveTo>
                  <a:lnTo>
                    <a:pt x="0" y="790"/>
                  </a:lnTo>
                  <a:lnTo>
                    <a:pt x="0" y="790"/>
                  </a:lnTo>
                  <a:lnTo>
                    <a:pt x="167" y="0"/>
                  </a:lnTo>
                  <a:lnTo>
                    <a:pt x="1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2804425" y="4025950"/>
              <a:ext cx="86825" cy="48375"/>
            </a:xfrm>
            <a:custGeom>
              <a:avLst/>
              <a:gdLst/>
              <a:ahLst/>
              <a:cxnLst/>
              <a:rect l="l" t="t" r="r" b="b"/>
              <a:pathLst>
                <a:path w="3473" h="1935" extrusionOk="0">
                  <a:moveTo>
                    <a:pt x="188" y="1"/>
                  </a:moveTo>
                  <a:lnTo>
                    <a:pt x="1" y="811"/>
                  </a:lnTo>
                  <a:lnTo>
                    <a:pt x="3306" y="1934"/>
                  </a:lnTo>
                  <a:lnTo>
                    <a:pt x="3473" y="1144"/>
                  </a:lnTo>
                  <a:lnTo>
                    <a:pt x="188" y="1"/>
                  </a:lnTo>
                  <a:close/>
                </a:path>
              </a:pathLst>
            </a:custGeom>
            <a:solidFill>
              <a:srgbClr val="9149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2804425" y="4025950"/>
              <a:ext cx="86825" cy="48375"/>
            </a:xfrm>
            <a:custGeom>
              <a:avLst/>
              <a:gdLst/>
              <a:ahLst/>
              <a:cxnLst/>
              <a:rect l="l" t="t" r="r" b="b"/>
              <a:pathLst>
                <a:path w="3473" h="1935" fill="none" extrusionOk="0">
                  <a:moveTo>
                    <a:pt x="188" y="1"/>
                  </a:moveTo>
                  <a:lnTo>
                    <a:pt x="1" y="811"/>
                  </a:lnTo>
                  <a:lnTo>
                    <a:pt x="3306" y="1934"/>
                  </a:lnTo>
                  <a:lnTo>
                    <a:pt x="3473" y="1144"/>
                  </a:lnTo>
                  <a:lnTo>
                    <a:pt x="18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536725" y="4113275"/>
              <a:ext cx="2100" cy="20275"/>
            </a:xfrm>
            <a:custGeom>
              <a:avLst/>
              <a:gdLst/>
              <a:ahLst/>
              <a:cxnLst/>
              <a:rect l="l" t="t" r="r" b="b"/>
              <a:pathLst>
                <a:path w="84" h="811" extrusionOk="0">
                  <a:moveTo>
                    <a:pt x="0" y="0"/>
                  </a:moveTo>
                  <a:lnTo>
                    <a:pt x="0" y="0"/>
                  </a:lnTo>
                  <a:lnTo>
                    <a:pt x="83" y="811"/>
                  </a:lnTo>
                  <a:lnTo>
                    <a:pt x="83" y="811"/>
                  </a:ln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536725" y="4113275"/>
              <a:ext cx="2100" cy="20275"/>
            </a:xfrm>
            <a:custGeom>
              <a:avLst/>
              <a:gdLst/>
              <a:ahLst/>
              <a:cxnLst/>
              <a:rect l="l" t="t" r="r" b="b"/>
              <a:pathLst>
                <a:path w="84" h="811" fill="none" extrusionOk="0">
                  <a:moveTo>
                    <a:pt x="0" y="0"/>
                  </a:moveTo>
                  <a:lnTo>
                    <a:pt x="0" y="0"/>
                  </a:lnTo>
                  <a:lnTo>
                    <a:pt x="83" y="811"/>
                  </a:lnTo>
                  <a:lnTo>
                    <a:pt x="83" y="81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3449400" y="4113275"/>
              <a:ext cx="89425" cy="20275"/>
            </a:xfrm>
            <a:custGeom>
              <a:avLst/>
              <a:gdLst/>
              <a:ahLst/>
              <a:cxnLst/>
              <a:rect l="l" t="t" r="r" b="b"/>
              <a:pathLst>
                <a:path w="3577" h="811" extrusionOk="0">
                  <a:moveTo>
                    <a:pt x="1" y="0"/>
                  </a:moveTo>
                  <a:lnTo>
                    <a:pt x="105" y="811"/>
                  </a:lnTo>
                  <a:lnTo>
                    <a:pt x="3576" y="811"/>
                  </a:lnTo>
                  <a:lnTo>
                    <a:pt x="3493" y="0"/>
                  </a:lnTo>
                  <a:close/>
                </a:path>
              </a:pathLst>
            </a:custGeom>
            <a:solidFill>
              <a:srgbClr val="9149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3449400" y="4113275"/>
              <a:ext cx="89425" cy="20275"/>
            </a:xfrm>
            <a:custGeom>
              <a:avLst/>
              <a:gdLst/>
              <a:ahLst/>
              <a:cxnLst/>
              <a:rect l="l" t="t" r="r" b="b"/>
              <a:pathLst>
                <a:path w="3577" h="811" fill="none" extrusionOk="0">
                  <a:moveTo>
                    <a:pt x="3493" y="0"/>
                  </a:moveTo>
                  <a:lnTo>
                    <a:pt x="1" y="0"/>
                  </a:lnTo>
                  <a:lnTo>
                    <a:pt x="105" y="811"/>
                  </a:lnTo>
                  <a:lnTo>
                    <a:pt x="3576" y="811"/>
                  </a:lnTo>
                  <a:lnTo>
                    <a:pt x="34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068450" y="1477250"/>
              <a:ext cx="595625" cy="830025"/>
            </a:xfrm>
            <a:custGeom>
              <a:avLst/>
              <a:gdLst/>
              <a:ahLst/>
              <a:cxnLst/>
              <a:rect l="l" t="t" r="r" b="b"/>
              <a:pathLst>
                <a:path w="23825" h="33201" extrusionOk="0">
                  <a:moveTo>
                    <a:pt x="8940" y="1"/>
                  </a:moveTo>
                  <a:lnTo>
                    <a:pt x="8150" y="22"/>
                  </a:lnTo>
                  <a:lnTo>
                    <a:pt x="8087" y="22"/>
                  </a:lnTo>
                  <a:lnTo>
                    <a:pt x="7775" y="63"/>
                  </a:lnTo>
                  <a:lnTo>
                    <a:pt x="7443" y="105"/>
                  </a:lnTo>
                  <a:lnTo>
                    <a:pt x="7131" y="188"/>
                  </a:lnTo>
                  <a:lnTo>
                    <a:pt x="6819" y="292"/>
                  </a:lnTo>
                  <a:lnTo>
                    <a:pt x="6528" y="396"/>
                  </a:lnTo>
                  <a:lnTo>
                    <a:pt x="6237" y="541"/>
                  </a:lnTo>
                  <a:lnTo>
                    <a:pt x="5967" y="708"/>
                  </a:lnTo>
                  <a:lnTo>
                    <a:pt x="5697" y="874"/>
                  </a:lnTo>
                  <a:lnTo>
                    <a:pt x="5447" y="1082"/>
                  </a:lnTo>
                  <a:lnTo>
                    <a:pt x="5198" y="1290"/>
                  </a:lnTo>
                  <a:lnTo>
                    <a:pt x="4990" y="1519"/>
                  </a:lnTo>
                  <a:lnTo>
                    <a:pt x="4782" y="1768"/>
                  </a:lnTo>
                  <a:lnTo>
                    <a:pt x="4595" y="2038"/>
                  </a:lnTo>
                  <a:lnTo>
                    <a:pt x="4428" y="2329"/>
                  </a:lnTo>
                  <a:lnTo>
                    <a:pt x="4283" y="2620"/>
                  </a:lnTo>
                  <a:lnTo>
                    <a:pt x="4158" y="2911"/>
                  </a:lnTo>
                  <a:lnTo>
                    <a:pt x="3514" y="4720"/>
                  </a:lnTo>
                  <a:lnTo>
                    <a:pt x="3140" y="5801"/>
                  </a:lnTo>
                  <a:lnTo>
                    <a:pt x="2765" y="7007"/>
                  </a:lnTo>
                  <a:lnTo>
                    <a:pt x="2370" y="8316"/>
                  </a:lnTo>
                  <a:lnTo>
                    <a:pt x="1996" y="9751"/>
                  </a:lnTo>
                  <a:lnTo>
                    <a:pt x="1601" y="11310"/>
                  </a:lnTo>
                  <a:lnTo>
                    <a:pt x="1248" y="12973"/>
                  </a:lnTo>
                  <a:lnTo>
                    <a:pt x="1082" y="13846"/>
                  </a:lnTo>
                  <a:lnTo>
                    <a:pt x="915" y="14761"/>
                  </a:lnTo>
                  <a:lnTo>
                    <a:pt x="770" y="15696"/>
                  </a:lnTo>
                  <a:lnTo>
                    <a:pt x="624" y="16653"/>
                  </a:lnTo>
                  <a:lnTo>
                    <a:pt x="499" y="17651"/>
                  </a:lnTo>
                  <a:lnTo>
                    <a:pt x="375" y="18669"/>
                  </a:lnTo>
                  <a:lnTo>
                    <a:pt x="271" y="19709"/>
                  </a:lnTo>
                  <a:lnTo>
                    <a:pt x="188" y="20790"/>
                  </a:lnTo>
                  <a:lnTo>
                    <a:pt x="104" y="21891"/>
                  </a:lnTo>
                  <a:lnTo>
                    <a:pt x="63" y="23035"/>
                  </a:lnTo>
                  <a:lnTo>
                    <a:pt x="21" y="24178"/>
                  </a:lnTo>
                  <a:lnTo>
                    <a:pt x="1" y="25384"/>
                  </a:lnTo>
                  <a:lnTo>
                    <a:pt x="1" y="26590"/>
                  </a:lnTo>
                  <a:lnTo>
                    <a:pt x="21" y="27837"/>
                  </a:lnTo>
                  <a:lnTo>
                    <a:pt x="63" y="29105"/>
                  </a:lnTo>
                  <a:lnTo>
                    <a:pt x="125" y="30394"/>
                  </a:lnTo>
                  <a:lnTo>
                    <a:pt x="5218" y="31101"/>
                  </a:lnTo>
                  <a:lnTo>
                    <a:pt x="11164" y="31953"/>
                  </a:lnTo>
                  <a:lnTo>
                    <a:pt x="16569" y="32722"/>
                  </a:lnTo>
                  <a:lnTo>
                    <a:pt x="20020" y="33200"/>
                  </a:lnTo>
                  <a:lnTo>
                    <a:pt x="20103" y="32598"/>
                  </a:lnTo>
                  <a:lnTo>
                    <a:pt x="20165" y="31766"/>
                  </a:lnTo>
                  <a:lnTo>
                    <a:pt x="20290" y="29521"/>
                  </a:lnTo>
                  <a:lnTo>
                    <a:pt x="20457" y="26548"/>
                  </a:lnTo>
                  <a:lnTo>
                    <a:pt x="20560" y="24843"/>
                  </a:lnTo>
                  <a:lnTo>
                    <a:pt x="20706" y="23035"/>
                  </a:lnTo>
                  <a:lnTo>
                    <a:pt x="20872" y="21081"/>
                  </a:lnTo>
                  <a:lnTo>
                    <a:pt x="21080" y="19043"/>
                  </a:lnTo>
                  <a:lnTo>
                    <a:pt x="21350" y="16944"/>
                  </a:lnTo>
                  <a:lnTo>
                    <a:pt x="21517" y="15863"/>
                  </a:lnTo>
                  <a:lnTo>
                    <a:pt x="21683" y="14761"/>
                  </a:lnTo>
                  <a:lnTo>
                    <a:pt x="21870" y="13659"/>
                  </a:lnTo>
                  <a:lnTo>
                    <a:pt x="22057" y="12537"/>
                  </a:lnTo>
                  <a:lnTo>
                    <a:pt x="22286" y="11414"/>
                  </a:lnTo>
                  <a:lnTo>
                    <a:pt x="22515" y="10291"/>
                  </a:lnTo>
                  <a:lnTo>
                    <a:pt x="22785" y="9148"/>
                  </a:lnTo>
                  <a:lnTo>
                    <a:pt x="23055" y="8025"/>
                  </a:lnTo>
                  <a:lnTo>
                    <a:pt x="23367" y="6882"/>
                  </a:lnTo>
                  <a:lnTo>
                    <a:pt x="23679" y="5759"/>
                  </a:lnTo>
                  <a:lnTo>
                    <a:pt x="23720" y="5614"/>
                  </a:lnTo>
                  <a:lnTo>
                    <a:pt x="23783" y="5281"/>
                  </a:lnTo>
                  <a:lnTo>
                    <a:pt x="23824" y="4969"/>
                  </a:lnTo>
                  <a:lnTo>
                    <a:pt x="23824" y="4658"/>
                  </a:lnTo>
                  <a:lnTo>
                    <a:pt x="23803" y="4346"/>
                  </a:lnTo>
                  <a:lnTo>
                    <a:pt x="23741" y="4034"/>
                  </a:lnTo>
                  <a:lnTo>
                    <a:pt x="23637" y="3743"/>
                  </a:lnTo>
                  <a:lnTo>
                    <a:pt x="23533" y="3452"/>
                  </a:lnTo>
                  <a:lnTo>
                    <a:pt x="23388" y="3182"/>
                  </a:lnTo>
                  <a:lnTo>
                    <a:pt x="23221" y="2911"/>
                  </a:lnTo>
                  <a:lnTo>
                    <a:pt x="23034" y="2662"/>
                  </a:lnTo>
                  <a:lnTo>
                    <a:pt x="22806" y="2454"/>
                  </a:lnTo>
                  <a:lnTo>
                    <a:pt x="22577" y="2246"/>
                  </a:lnTo>
                  <a:lnTo>
                    <a:pt x="22307" y="2059"/>
                  </a:lnTo>
                  <a:lnTo>
                    <a:pt x="22036" y="1914"/>
                  </a:lnTo>
                  <a:lnTo>
                    <a:pt x="21745" y="1789"/>
                  </a:lnTo>
                  <a:lnTo>
                    <a:pt x="21413" y="1685"/>
                  </a:lnTo>
                  <a:lnTo>
                    <a:pt x="21371" y="1685"/>
                  </a:lnTo>
                  <a:lnTo>
                    <a:pt x="20727" y="1519"/>
                  </a:lnTo>
                  <a:lnTo>
                    <a:pt x="20062" y="1373"/>
                  </a:lnTo>
                  <a:lnTo>
                    <a:pt x="19334" y="1207"/>
                  </a:lnTo>
                  <a:lnTo>
                    <a:pt x="18586" y="1061"/>
                  </a:lnTo>
                  <a:lnTo>
                    <a:pt x="17629" y="874"/>
                  </a:lnTo>
                  <a:lnTo>
                    <a:pt x="16652" y="708"/>
                  </a:lnTo>
                  <a:lnTo>
                    <a:pt x="15675" y="562"/>
                  </a:lnTo>
                  <a:lnTo>
                    <a:pt x="14677" y="417"/>
                  </a:lnTo>
                  <a:lnTo>
                    <a:pt x="13700" y="292"/>
                  </a:lnTo>
                  <a:lnTo>
                    <a:pt x="12723" y="188"/>
                  </a:lnTo>
                  <a:lnTo>
                    <a:pt x="11725" y="84"/>
                  </a:lnTo>
                  <a:lnTo>
                    <a:pt x="1074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068450" y="1477250"/>
              <a:ext cx="595625" cy="830025"/>
            </a:xfrm>
            <a:custGeom>
              <a:avLst/>
              <a:gdLst/>
              <a:ahLst/>
              <a:cxnLst/>
              <a:rect l="l" t="t" r="r" b="b"/>
              <a:pathLst>
                <a:path w="23825" h="33201" fill="none" extrusionOk="0">
                  <a:moveTo>
                    <a:pt x="23679" y="5759"/>
                  </a:moveTo>
                  <a:lnTo>
                    <a:pt x="23679" y="5759"/>
                  </a:lnTo>
                  <a:lnTo>
                    <a:pt x="23367" y="6882"/>
                  </a:lnTo>
                  <a:lnTo>
                    <a:pt x="23055" y="8025"/>
                  </a:lnTo>
                  <a:lnTo>
                    <a:pt x="22785" y="9148"/>
                  </a:lnTo>
                  <a:lnTo>
                    <a:pt x="22515" y="10291"/>
                  </a:lnTo>
                  <a:lnTo>
                    <a:pt x="22286" y="11414"/>
                  </a:lnTo>
                  <a:lnTo>
                    <a:pt x="22057" y="12537"/>
                  </a:lnTo>
                  <a:lnTo>
                    <a:pt x="21870" y="13659"/>
                  </a:lnTo>
                  <a:lnTo>
                    <a:pt x="21683" y="14761"/>
                  </a:lnTo>
                  <a:lnTo>
                    <a:pt x="21517" y="15863"/>
                  </a:lnTo>
                  <a:lnTo>
                    <a:pt x="21350" y="16944"/>
                  </a:lnTo>
                  <a:lnTo>
                    <a:pt x="21080" y="19043"/>
                  </a:lnTo>
                  <a:lnTo>
                    <a:pt x="20872" y="21081"/>
                  </a:lnTo>
                  <a:lnTo>
                    <a:pt x="20706" y="23035"/>
                  </a:lnTo>
                  <a:lnTo>
                    <a:pt x="20560" y="24843"/>
                  </a:lnTo>
                  <a:lnTo>
                    <a:pt x="20457" y="26548"/>
                  </a:lnTo>
                  <a:lnTo>
                    <a:pt x="20290" y="29521"/>
                  </a:lnTo>
                  <a:lnTo>
                    <a:pt x="20165" y="31766"/>
                  </a:lnTo>
                  <a:lnTo>
                    <a:pt x="20103" y="32598"/>
                  </a:lnTo>
                  <a:lnTo>
                    <a:pt x="20020" y="33200"/>
                  </a:lnTo>
                  <a:lnTo>
                    <a:pt x="20020" y="33200"/>
                  </a:lnTo>
                  <a:lnTo>
                    <a:pt x="16569" y="32722"/>
                  </a:lnTo>
                  <a:lnTo>
                    <a:pt x="11164" y="31953"/>
                  </a:lnTo>
                  <a:lnTo>
                    <a:pt x="5218" y="31101"/>
                  </a:lnTo>
                  <a:lnTo>
                    <a:pt x="125" y="30394"/>
                  </a:lnTo>
                  <a:lnTo>
                    <a:pt x="125" y="30394"/>
                  </a:lnTo>
                  <a:lnTo>
                    <a:pt x="63" y="29105"/>
                  </a:lnTo>
                  <a:lnTo>
                    <a:pt x="21" y="27837"/>
                  </a:lnTo>
                  <a:lnTo>
                    <a:pt x="1" y="26590"/>
                  </a:lnTo>
                  <a:lnTo>
                    <a:pt x="1" y="25384"/>
                  </a:lnTo>
                  <a:lnTo>
                    <a:pt x="21" y="24178"/>
                  </a:lnTo>
                  <a:lnTo>
                    <a:pt x="63" y="23035"/>
                  </a:lnTo>
                  <a:lnTo>
                    <a:pt x="104" y="21891"/>
                  </a:lnTo>
                  <a:lnTo>
                    <a:pt x="188" y="20790"/>
                  </a:lnTo>
                  <a:lnTo>
                    <a:pt x="271" y="19709"/>
                  </a:lnTo>
                  <a:lnTo>
                    <a:pt x="375" y="18669"/>
                  </a:lnTo>
                  <a:lnTo>
                    <a:pt x="499" y="17651"/>
                  </a:lnTo>
                  <a:lnTo>
                    <a:pt x="624" y="16653"/>
                  </a:lnTo>
                  <a:lnTo>
                    <a:pt x="770" y="15696"/>
                  </a:lnTo>
                  <a:lnTo>
                    <a:pt x="915" y="14761"/>
                  </a:lnTo>
                  <a:lnTo>
                    <a:pt x="1082" y="13846"/>
                  </a:lnTo>
                  <a:lnTo>
                    <a:pt x="1248" y="12973"/>
                  </a:lnTo>
                  <a:lnTo>
                    <a:pt x="1601" y="11310"/>
                  </a:lnTo>
                  <a:lnTo>
                    <a:pt x="1996" y="9751"/>
                  </a:lnTo>
                  <a:lnTo>
                    <a:pt x="2370" y="8316"/>
                  </a:lnTo>
                  <a:lnTo>
                    <a:pt x="2765" y="7007"/>
                  </a:lnTo>
                  <a:lnTo>
                    <a:pt x="3140" y="5801"/>
                  </a:lnTo>
                  <a:lnTo>
                    <a:pt x="3514" y="4720"/>
                  </a:lnTo>
                  <a:lnTo>
                    <a:pt x="4158" y="2911"/>
                  </a:lnTo>
                  <a:lnTo>
                    <a:pt x="4158" y="2911"/>
                  </a:lnTo>
                  <a:lnTo>
                    <a:pt x="4283" y="2620"/>
                  </a:lnTo>
                  <a:lnTo>
                    <a:pt x="4428" y="2329"/>
                  </a:lnTo>
                  <a:lnTo>
                    <a:pt x="4595" y="2038"/>
                  </a:lnTo>
                  <a:lnTo>
                    <a:pt x="4782" y="1768"/>
                  </a:lnTo>
                  <a:lnTo>
                    <a:pt x="4990" y="1519"/>
                  </a:lnTo>
                  <a:lnTo>
                    <a:pt x="5198" y="1290"/>
                  </a:lnTo>
                  <a:lnTo>
                    <a:pt x="5447" y="1082"/>
                  </a:lnTo>
                  <a:lnTo>
                    <a:pt x="5697" y="874"/>
                  </a:lnTo>
                  <a:lnTo>
                    <a:pt x="5967" y="708"/>
                  </a:lnTo>
                  <a:lnTo>
                    <a:pt x="6237" y="541"/>
                  </a:lnTo>
                  <a:lnTo>
                    <a:pt x="6528" y="396"/>
                  </a:lnTo>
                  <a:lnTo>
                    <a:pt x="6819" y="292"/>
                  </a:lnTo>
                  <a:lnTo>
                    <a:pt x="7131" y="188"/>
                  </a:lnTo>
                  <a:lnTo>
                    <a:pt x="7443" y="105"/>
                  </a:lnTo>
                  <a:lnTo>
                    <a:pt x="7775" y="63"/>
                  </a:lnTo>
                  <a:lnTo>
                    <a:pt x="8087" y="22"/>
                  </a:lnTo>
                  <a:lnTo>
                    <a:pt x="8150" y="22"/>
                  </a:lnTo>
                  <a:lnTo>
                    <a:pt x="8150" y="22"/>
                  </a:lnTo>
                  <a:lnTo>
                    <a:pt x="8940" y="1"/>
                  </a:lnTo>
                  <a:lnTo>
                    <a:pt x="9771" y="1"/>
                  </a:lnTo>
                  <a:lnTo>
                    <a:pt x="9771" y="1"/>
                  </a:lnTo>
                  <a:lnTo>
                    <a:pt x="10748" y="1"/>
                  </a:lnTo>
                  <a:lnTo>
                    <a:pt x="10748" y="1"/>
                  </a:lnTo>
                  <a:lnTo>
                    <a:pt x="11725" y="84"/>
                  </a:lnTo>
                  <a:lnTo>
                    <a:pt x="12723" y="188"/>
                  </a:lnTo>
                  <a:lnTo>
                    <a:pt x="13700" y="292"/>
                  </a:lnTo>
                  <a:lnTo>
                    <a:pt x="14677" y="417"/>
                  </a:lnTo>
                  <a:lnTo>
                    <a:pt x="15675" y="562"/>
                  </a:lnTo>
                  <a:lnTo>
                    <a:pt x="16652" y="708"/>
                  </a:lnTo>
                  <a:lnTo>
                    <a:pt x="17629" y="874"/>
                  </a:lnTo>
                  <a:lnTo>
                    <a:pt x="18586" y="1061"/>
                  </a:lnTo>
                  <a:lnTo>
                    <a:pt x="18586" y="1061"/>
                  </a:lnTo>
                  <a:lnTo>
                    <a:pt x="19334" y="1207"/>
                  </a:lnTo>
                  <a:lnTo>
                    <a:pt x="20062" y="1373"/>
                  </a:lnTo>
                  <a:lnTo>
                    <a:pt x="20062" y="1373"/>
                  </a:lnTo>
                  <a:lnTo>
                    <a:pt x="20727" y="1519"/>
                  </a:lnTo>
                  <a:lnTo>
                    <a:pt x="21371" y="1685"/>
                  </a:lnTo>
                  <a:lnTo>
                    <a:pt x="21413" y="1685"/>
                  </a:lnTo>
                  <a:lnTo>
                    <a:pt x="21413" y="1685"/>
                  </a:lnTo>
                  <a:lnTo>
                    <a:pt x="21745" y="1789"/>
                  </a:lnTo>
                  <a:lnTo>
                    <a:pt x="22036" y="1914"/>
                  </a:lnTo>
                  <a:lnTo>
                    <a:pt x="22307" y="2059"/>
                  </a:lnTo>
                  <a:lnTo>
                    <a:pt x="22577" y="2246"/>
                  </a:lnTo>
                  <a:lnTo>
                    <a:pt x="22806" y="2454"/>
                  </a:lnTo>
                  <a:lnTo>
                    <a:pt x="23034" y="2662"/>
                  </a:lnTo>
                  <a:lnTo>
                    <a:pt x="23221" y="2911"/>
                  </a:lnTo>
                  <a:lnTo>
                    <a:pt x="23388" y="3182"/>
                  </a:lnTo>
                  <a:lnTo>
                    <a:pt x="23533" y="3452"/>
                  </a:lnTo>
                  <a:lnTo>
                    <a:pt x="23637" y="3743"/>
                  </a:lnTo>
                  <a:lnTo>
                    <a:pt x="23741" y="4034"/>
                  </a:lnTo>
                  <a:lnTo>
                    <a:pt x="23803" y="4346"/>
                  </a:lnTo>
                  <a:lnTo>
                    <a:pt x="23824" y="4658"/>
                  </a:lnTo>
                  <a:lnTo>
                    <a:pt x="23824" y="4969"/>
                  </a:lnTo>
                  <a:lnTo>
                    <a:pt x="23783" y="5281"/>
                  </a:lnTo>
                  <a:lnTo>
                    <a:pt x="23720" y="5614"/>
                  </a:lnTo>
                  <a:lnTo>
                    <a:pt x="23720" y="5614"/>
                  </a:lnTo>
                  <a:lnTo>
                    <a:pt x="23679" y="57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3423425" y="1719975"/>
              <a:ext cx="105525" cy="32750"/>
            </a:xfrm>
            <a:custGeom>
              <a:avLst/>
              <a:gdLst/>
              <a:ahLst/>
              <a:cxnLst/>
              <a:rect l="l" t="t" r="r" b="b"/>
              <a:pathLst>
                <a:path w="4221" h="1310" extrusionOk="0">
                  <a:moveTo>
                    <a:pt x="42" y="0"/>
                  </a:moveTo>
                  <a:lnTo>
                    <a:pt x="0" y="624"/>
                  </a:lnTo>
                  <a:lnTo>
                    <a:pt x="4075" y="1310"/>
                  </a:lnTo>
                  <a:lnTo>
                    <a:pt x="4220" y="790"/>
                  </a:lnTo>
                  <a:lnTo>
                    <a:pt x="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04400" y="1477775"/>
              <a:ext cx="225575" cy="323825"/>
            </a:xfrm>
            <a:custGeom>
              <a:avLst/>
              <a:gdLst/>
              <a:ahLst/>
              <a:cxnLst/>
              <a:rect l="l" t="t" r="r" b="b"/>
              <a:pathLst>
                <a:path w="9023" h="12953" extrusionOk="0">
                  <a:moveTo>
                    <a:pt x="1310" y="1"/>
                  </a:moveTo>
                  <a:lnTo>
                    <a:pt x="1227" y="105"/>
                  </a:lnTo>
                  <a:lnTo>
                    <a:pt x="1123" y="271"/>
                  </a:lnTo>
                  <a:lnTo>
                    <a:pt x="1040" y="458"/>
                  </a:lnTo>
                  <a:lnTo>
                    <a:pt x="957" y="687"/>
                  </a:lnTo>
                  <a:lnTo>
                    <a:pt x="770" y="1227"/>
                  </a:lnTo>
                  <a:lnTo>
                    <a:pt x="603" y="1913"/>
                  </a:lnTo>
                  <a:lnTo>
                    <a:pt x="458" y="2682"/>
                  </a:lnTo>
                  <a:lnTo>
                    <a:pt x="312" y="3535"/>
                  </a:lnTo>
                  <a:lnTo>
                    <a:pt x="208" y="4450"/>
                  </a:lnTo>
                  <a:lnTo>
                    <a:pt x="104" y="5427"/>
                  </a:lnTo>
                  <a:lnTo>
                    <a:pt x="42" y="6424"/>
                  </a:lnTo>
                  <a:lnTo>
                    <a:pt x="1" y="7443"/>
                  </a:lnTo>
                  <a:lnTo>
                    <a:pt x="1" y="8462"/>
                  </a:lnTo>
                  <a:lnTo>
                    <a:pt x="21" y="9460"/>
                  </a:lnTo>
                  <a:lnTo>
                    <a:pt x="104" y="10437"/>
                  </a:lnTo>
                  <a:lnTo>
                    <a:pt x="167" y="10894"/>
                  </a:lnTo>
                  <a:lnTo>
                    <a:pt x="229" y="11351"/>
                  </a:lnTo>
                  <a:lnTo>
                    <a:pt x="312" y="11788"/>
                  </a:lnTo>
                  <a:lnTo>
                    <a:pt x="396" y="12204"/>
                  </a:lnTo>
                  <a:lnTo>
                    <a:pt x="520" y="12578"/>
                  </a:lnTo>
                  <a:lnTo>
                    <a:pt x="624" y="12952"/>
                  </a:lnTo>
                  <a:lnTo>
                    <a:pt x="1560" y="11435"/>
                  </a:lnTo>
                  <a:lnTo>
                    <a:pt x="2661" y="9751"/>
                  </a:lnTo>
                  <a:lnTo>
                    <a:pt x="3826" y="7963"/>
                  </a:lnTo>
                  <a:lnTo>
                    <a:pt x="5031" y="6196"/>
                  </a:lnTo>
                  <a:lnTo>
                    <a:pt x="6216" y="4553"/>
                  </a:lnTo>
                  <a:lnTo>
                    <a:pt x="6778" y="3784"/>
                  </a:lnTo>
                  <a:lnTo>
                    <a:pt x="7318" y="3098"/>
                  </a:lnTo>
                  <a:lnTo>
                    <a:pt x="7817" y="2475"/>
                  </a:lnTo>
                  <a:lnTo>
                    <a:pt x="8274" y="1934"/>
                  </a:lnTo>
                  <a:lnTo>
                    <a:pt x="8669" y="1498"/>
                  </a:lnTo>
                  <a:lnTo>
                    <a:pt x="9023" y="1165"/>
                  </a:lnTo>
                  <a:lnTo>
                    <a:pt x="9023" y="1165"/>
                  </a:lnTo>
                  <a:lnTo>
                    <a:pt x="8773" y="1310"/>
                  </a:lnTo>
                  <a:lnTo>
                    <a:pt x="8441" y="1435"/>
                  </a:lnTo>
                  <a:lnTo>
                    <a:pt x="8067" y="1560"/>
                  </a:lnTo>
                  <a:lnTo>
                    <a:pt x="7609" y="1664"/>
                  </a:lnTo>
                  <a:lnTo>
                    <a:pt x="7131" y="1768"/>
                  </a:lnTo>
                  <a:lnTo>
                    <a:pt x="6611" y="1830"/>
                  </a:lnTo>
                  <a:lnTo>
                    <a:pt x="6050" y="1872"/>
                  </a:lnTo>
                  <a:lnTo>
                    <a:pt x="5489" y="1893"/>
                  </a:lnTo>
                  <a:lnTo>
                    <a:pt x="5094" y="1872"/>
                  </a:lnTo>
                  <a:lnTo>
                    <a:pt x="4720" y="1851"/>
                  </a:lnTo>
                  <a:lnTo>
                    <a:pt x="4325" y="1830"/>
                  </a:lnTo>
                  <a:lnTo>
                    <a:pt x="3950" y="1768"/>
                  </a:lnTo>
                  <a:lnTo>
                    <a:pt x="3618" y="1705"/>
                  </a:lnTo>
                  <a:lnTo>
                    <a:pt x="3306" y="1643"/>
                  </a:lnTo>
                  <a:lnTo>
                    <a:pt x="3036" y="1560"/>
                  </a:lnTo>
                  <a:lnTo>
                    <a:pt x="2765" y="1477"/>
                  </a:lnTo>
                  <a:lnTo>
                    <a:pt x="2516" y="1373"/>
                  </a:lnTo>
                  <a:lnTo>
                    <a:pt x="2308" y="1269"/>
                  </a:lnTo>
                  <a:lnTo>
                    <a:pt x="2100" y="1165"/>
                  </a:lnTo>
                  <a:lnTo>
                    <a:pt x="1934" y="1040"/>
                  </a:lnTo>
                  <a:lnTo>
                    <a:pt x="1768" y="915"/>
                  </a:lnTo>
                  <a:lnTo>
                    <a:pt x="1643" y="791"/>
                  </a:lnTo>
                  <a:lnTo>
                    <a:pt x="1539" y="666"/>
                  </a:lnTo>
                  <a:lnTo>
                    <a:pt x="1456" y="541"/>
                  </a:lnTo>
                  <a:lnTo>
                    <a:pt x="1373" y="396"/>
                  </a:lnTo>
                  <a:lnTo>
                    <a:pt x="1331" y="271"/>
                  </a:lnTo>
                  <a:lnTo>
                    <a:pt x="1310" y="125"/>
                  </a:lnTo>
                  <a:lnTo>
                    <a:pt x="1310" y="1"/>
                  </a:lnTo>
                  <a:close/>
                </a:path>
              </a:pathLst>
            </a:custGeom>
            <a:solidFill>
              <a:srgbClr val="687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3533075" y="15042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04400" y="1477775"/>
              <a:ext cx="225575" cy="323825"/>
            </a:xfrm>
            <a:custGeom>
              <a:avLst/>
              <a:gdLst/>
              <a:ahLst/>
              <a:cxnLst/>
              <a:rect l="l" t="t" r="r" b="b"/>
              <a:pathLst>
                <a:path w="9023" h="12953" fill="none" extrusionOk="0">
                  <a:moveTo>
                    <a:pt x="1310" y="1"/>
                  </a:moveTo>
                  <a:lnTo>
                    <a:pt x="1310" y="1"/>
                  </a:lnTo>
                  <a:lnTo>
                    <a:pt x="1227" y="105"/>
                  </a:lnTo>
                  <a:lnTo>
                    <a:pt x="1123" y="271"/>
                  </a:lnTo>
                  <a:lnTo>
                    <a:pt x="1040" y="458"/>
                  </a:lnTo>
                  <a:lnTo>
                    <a:pt x="957" y="687"/>
                  </a:lnTo>
                  <a:lnTo>
                    <a:pt x="770" y="1227"/>
                  </a:lnTo>
                  <a:lnTo>
                    <a:pt x="603" y="1913"/>
                  </a:lnTo>
                  <a:lnTo>
                    <a:pt x="458" y="2682"/>
                  </a:lnTo>
                  <a:lnTo>
                    <a:pt x="312" y="3535"/>
                  </a:lnTo>
                  <a:lnTo>
                    <a:pt x="208" y="4450"/>
                  </a:lnTo>
                  <a:lnTo>
                    <a:pt x="104" y="5427"/>
                  </a:lnTo>
                  <a:lnTo>
                    <a:pt x="42" y="6424"/>
                  </a:lnTo>
                  <a:lnTo>
                    <a:pt x="1" y="7443"/>
                  </a:lnTo>
                  <a:lnTo>
                    <a:pt x="1" y="8462"/>
                  </a:lnTo>
                  <a:lnTo>
                    <a:pt x="21" y="9460"/>
                  </a:lnTo>
                  <a:lnTo>
                    <a:pt x="104" y="10437"/>
                  </a:lnTo>
                  <a:lnTo>
                    <a:pt x="167" y="10894"/>
                  </a:lnTo>
                  <a:lnTo>
                    <a:pt x="229" y="11351"/>
                  </a:lnTo>
                  <a:lnTo>
                    <a:pt x="312" y="11788"/>
                  </a:lnTo>
                  <a:lnTo>
                    <a:pt x="396" y="12204"/>
                  </a:lnTo>
                  <a:lnTo>
                    <a:pt x="520" y="12578"/>
                  </a:lnTo>
                  <a:lnTo>
                    <a:pt x="624" y="12952"/>
                  </a:lnTo>
                  <a:lnTo>
                    <a:pt x="624" y="12952"/>
                  </a:lnTo>
                  <a:lnTo>
                    <a:pt x="1560" y="11435"/>
                  </a:lnTo>
                  <a:lnTo>
                    <a:pt x="2661" y="9751"/>
                  </a:lnTo>
                  <a:lnTo>
                    <a:pt x="3826" y="7963"/>
                  </a:lnTo>
                  <a:lnTo>
                    <a:pt x="5031" y="6196"/>
                  </a:lnTo>
                  <a:lnTo>
                    <a:pt x="6216" y="4553"/>
                  </a:lnTo>
                  <a:lnTo>
                    <a:pt x="6778" y="3784"/>
                  </a:lnTo>
                  <a:lnTo>
                    <a:pt x="7318" y="3098"/>
                  </a:lnTo>
                  <a:lnTo>
                    <a:pt x="7817" y="2475"/>
                  </a:lnTo>
                  <a:lnTo>
                    <a:pt x="8274" y="1934"/>
                  </a:lnTo>
                  <a:lnTo>
                    <a:pt x="8669" y="1498"/>
                  </a:lnTo>
                  <a:lnTo>
                    <a:pt x="9023" y="1165"/>
                  </a:lnTo>
                  <a:lnTo>
                    <a:pt x="9023" y="1165"/>
                  </a:lnTo>
                  <a:lnTo>
                    <a:pt x="8773" y="1310"/>
                  </a:lnTo>
                  <a:lnTo>
                    <a:pt x="8441" y="1435"/>
                  </a:lnTo>
                  <a:lnTo>
                    <a:pt x="8067" y="1560"/>
                  </a:lnTo>
                  <a:lnTo>
                    <a:pt x="7609" y="1664"/>
                  </a:lnTo>
                  <a:lnTo>
                    <a:pt x="7131" y="1768"/>
                  </a:lnTo>
                  <a:lnTo>
                    <a:pt x="6611" y="1830"/>
                  </a:lnTo>
                  <a:lnTo>
                    <a:pt x="6050" y="1872"/>
                  </a:lnTo>
                  <a:lnTo>
                    <a:pt x="5489" y="1893"/>
                  </a:lnTo>
                  <a:lnTo>
                    <a:pt x="5489" y="1893"/>
                  </a:lnTo>
                  <a:lnTo>
                    <a:pt x="5094" y="1872"/>
                  </a:lnTo>
                  <a:lnTo>
                    <a:pt x="4720" y="1851"/>
                  </a:lnTo>
                  <a:lnTo>
                    <a:pt x="4325" y="1830"/>
                  </a:lnTo>
                  <a:lnTo>
                    <a:pt x="3950" y="1768"/>
                  </a:lnTo>
                  <a:lnTo>
                    <a:pt x="3950" y="1768"/>
                  </a:lnTo>
                  <a:lnTo>
                    <a:pt x="3618" y="1705"/>
                  </a:lnTo>
                  <a:lnTo>
                    <a:pt x="3306" y="1643"/>
                  </a:lnTo>
                  <a:lnTo>
                    <a:pt x="3036" y="1560"/>
                  </a:lnTo>
                  <a:lnTo>
                    <a:pt x="2765" y="1477"/>
                  </a:lnTo>
                  <a:lnTo>
                    <a:pt x="2516" y="1373"/>
                  </a:lnTo>
                  <a:lnTo>
                    <a:pt x="2308" y="1269"/>
                  </a:lnTo>
                  <a:lnTo>
                    <a:pt x="2100" y="1165"/>
                  </a:lnTo>
                  <a:lnTo>
                    <a:pt x="1934" y="1040"/>
                  </a:lnTo>
                  <a:lnTo>
                    <a:pt x="1768" y="915"/>
                  </a:lnTo>
                  <a:lnTo>
                    <a:pt x="1643" y="791"/>
                  </a:lnTo>
                  <a:lnTo>
                    <a:pt x="1539" y="666"/>
                  </a:lnTo>
                  <a:lnTo>
                    <a:pt x="1456" y="541"/>
                  </a:lnTo>
                  <a:lnTo>
                    <a:pt x="1373" y="396"/>
                  </a:lnTo>
                  <a:lnTo>
                    <a:pt x="1331" y="271"/>
                  </a:lnTo>
                  <a:lnTo>
                    <a:pt x="1310" y="125"/>
                  </a:lnTo>
                  <a:lnTo>
                    <a:pt x="1310" y="1"/>
                  </a:lnTo>
                  <a:lnTo>
                    <a:pt x="1310" y="1"/>
                  </a:lnTo>
                  <a:lnTo>
                    <a:pt x="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3337150" y="1280800"/>
              <a:ext cx="206350" cy="244300"/>
            </a:xfrm>
            <a:custGeom>
              <a:avLst/>
              <a:gdLst/>
              <a:ahLst/>
              <a:cxnLst/>
              <a:rect l="l" t="t" r="r" b="b"/>
              <a:pathLst>
                <a:path w="8254" h="9772" extrusionOk="0">
                  <a:moveTo>
                    <a:pt x="8253" y="1"/>
                  </a:moveTo>
                  <a:lnTo>
                    <a:pt x="2890" y="3452"/>
                  </a:lnTo>
                  <a:lnTo>
                    <a:pt x="2931" y="3847"/>
                  </a:lnTo>
                  <a:lnTo>
                    <a:pt x="2952" y="4221"/>
                  </a:lnTo>
                  <a:lnTo>
                    <a:pt x="2952" y="4595"/>
                  </a:lnTo>
                  <a:lnTo>
                    <a:pt x="2952" y="4969"/>
                  </a:lnTo>
                  <a:lnTo>
                    <a:pt x="2911" y="5323"/>
                  </a:lnTo>
                  <a:lnTo>
                    <a:pt x="2848" y="5676"/>
                  </a:lnTo>
                  <a:lnTo>
                    <a:pt x="2744" y="6009"/>
                  </a:lnTo>
                  <a:lnTo>
                    <a:pt x="2620" y="6321"/>
                  </a:lnTo>
                  <a:lnTo>
                    <a:pt x="2453" y="6612"/>
                  </a:lnTo>
                  <a:lnTo>
                    <a:pt x="2245" y="6882"/>
                  </a:lnTo>
                  <a:lnTo>
                    <a:pt x="2141" y="7007"/>
                  </a:lnTo>
                  <a:lnTo>
                    <a:pt x="1996" y="7131"/>
                  </a:lnTo>
                  <a:lnTo>
                    <a:pt x="1871" y="7235"/>
                  </a:lnTo>
                  <a:lnTo>
                    <a:pt x="1705" y="7360"/>
                  </a:lnTo>
                  <a:lnTo>
                    <a:pt x="1539" y="7443"/>
                  </a:lnTo>
                  <a:lnTo>
                    <a:pt x="1372" y="7526"/>
                  </a:lnTo>
                  <a:lnTo>
                    <a:pt x="1164" y="7609"/>
                  </a:lnTo>
                  <a:lnTo>
                    <a:pt x="977" y="7693"/>
                  </a:lnTo>
                  <a:lnTo>
                    <a:pt x="749" y="7755"/>
                  </a:lnTo>
                  <a:lnTo>
                    <a:pt x="520" y="7797"/>
                  </a:lnTo>
                  <a:lnTo>
                    <a:pt x="270" y="7838"/>
                  </a:lnTo>
                  <a:lnTo>
                    <a:pt x="0" y="7880"/>
                  </a:lnTo>
                  <a:lnTo>
                    <a:pt x="0" y="8004"/>
                  </a:lnTo>
                  <a:lnTo>
                    <a:pt x="21" y="8150"/>
                  </a:lnTo>
                  <a:lnTo>
                    <a:pt x="63" y="8275"/>
                  </a:lnTo>
                  <a:lnTo>
                    <a:pt x="146" y="8420"/>
                  </a:lnTo>
                  <a:lnTo>
                    <a:pt x="229" y="8545"/>
                  </a:lnTo>
                  <a:lnTo>
                    <a:pt x="333" y="8670"/>
                  </a:lnTo>
                  <a:lnTo>
                    <a:pt x="458" y="8794"/>
                  </a:lnTo>
                  <a:lnTo>
                    <a:pt x="624" y="8919"/>
                  </a:lnTo>
                  <a:lnTo>
                    <a:pt x="790" y="9044"/>
                  </a:lnTo>
                  <a:lnTo>
                    <a:pt x="998" y="9148"/>
                  </a:lnTo>
                  <a:lnTo>
                    <a:pt x="1206" y="9252"/>
                  </a:lnTo>
                  <a:lnTo>
                    <a:pt x="1455" y="9356"/>
                  </a:lnTo>
                  <a:lnTo>
                    <a:pt x="1726" y="9439"/>
                  </a:lnTo>
                  <a:lnTo>
                    <a:pt x="1996" y="9522"/>
                  </a:lnTo>
                  <a:lnTo>
                    <a:pt x="2308" y="9584"/>
                  </a:lnTo>
                  <a:lnTo>
                    <a:pt x="2640" y="9647"/>
                  </a:lnTo>
                  <a:lnTo>
                    <a:pt x="3056" y="9709"/>
                  </a:lnTo>
                  <a:lnTo>
                    <a:pt x="3472" y="9751"/>
                  </a:lnTo>
                  <a:lnTo>
                    <a:pt x="3888" y="9751"/>
                  </a:lnTo>
                  <a:lnTo>
                    <a:pt x="4303" y="9772"/>
                  </a:lnTo>
                  <a:lnTo>
                    <a:pt x="4719" y="9751"/>
                  </a:lnTo>
                  <a:lnTo>
                    <a:pt x="5114" y="9730"/>
                  </a:lnTo>
                  <a:lnTo>
                    <a:pt x="5488" y="9688"/>
                  </a:lnTo>
                  <a:lnTo>
                    <a:pt x="5863" y="9626"/>
                  </a:lnTo>
                  <a:lnTo>
                    <a:pt x="6195" y="9564"/>
                  </a:lnTo>
                  <a:lnTo>
                    <a:pt x="6528" y="9501"/>
                  </a:lnTo>
                  <a:lnTo>
                    <a:pt x="6819" y="9418"/>
                  </a:lnTo>
                  <a:lnTo>
                    <a:pt x="7089" y="9335"/>
                  </a:lnTo>
                  <a:lnTo>
                    <a:pt x="7339" y="9252"/>
                  </a:lnTo>
                  <a:lnTo>
                    <a:pt x="7547" y="9148"/>
                  </a:lnTo>
                  <a:lnTo>
                    <a:pt x="7713" y="9044"/>
                  </a:lnTo>
                  <a:lnTo>
                    <a:pt x="7838" y="8940"/>
                  </a:lnTo>
                  <a:lnTo>
                    <a:pt x="7713" y="8753"/>
                  </a:lnTo>
                  <a:lnTo>
                    <a:pt x="7588" y="8545"/>
                  </a:lnTo>
                  <a:lnTo>
                    <a:pt x="7484" y="8337"/>
                  </a:lnTo>
                  <a:lnTo>
                    <a:pt x="7380" y="8108"/>
                  </a:lnTo>
                  <a:lnTo>
                    <a:pt x="7318" y="7859"/>
                  </a:lnTo>
                  <a:lnTo>
                    <a:pt x="7235" y="7609"/>
                  </a:lnTo>
                  <a:lnTo>
                    <a:pt x="7193" y="7339"/>
                  </a:lnTo>
                  <a:lnTo>
                    <a:pt x="7152" y="7069"/>
                  </a:lnTo>
                  <a:lnTo>
                    <a:pt x="7089" y="6508"/>
                  </a:lnTo>
                  <a:lnTo>
                    <a:pt x="7089" y="5905"/>
                  </a:lnTo>
                  <a:lnTo>
                    <a:pt x="7110" y="5302"/>
                  </a:lnTo>
                  <a:lnTo>
                    <a:pt x="7172" y="4657"/>
                  </a:lnTo>
                  <a:lnTo>
                    <a:pt x="7255" y="4034"/>
                  </a:lnTo>
                  <a:lnTo>
                    <a:pt x="7359" y="3389"/>
                  </a:lnTo>
                  <a:lnTo>
                    <a:pt x="7484" y="2766"/>
                  </a:lnTo>
                  <a:lnTo>
                    <a:pt x="7630" y="2163"/>
                  </a:lnTo>
                  <a:lnTo>
                    <a:pt x="7775" y="1560"/>
                  </a:lnTo>
                  <a:lnTo>
                    <a:pt x="7941" y="999"/>
                  </a:lnTo>
                  <a:lnTo>
                    <a:pt x="8253"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37150" y="1280800"/>
              <a:ext cx="206350" cy="244300"/>
            </a:xfrm>
            <a:custGeom>
              <a:avLst/>
              <a:gdLst/>
              <a:ahLst/>
              <a:cxnLst/>
              <a:rect l="l" t="t" r="r" b="b"/>
              <a:pathLst>
                <a:path w="8254" h="9772" fill="none" extrusionOk="0">
                  <a:moveTo>
                    <a:pt x="8253" y="1"/>
                  </a:moveTo>
                  <a:lnTo>
                    <a:pt x="8253" y="1"/>
                  </a:lnTo>
                  <a:lnTo>
                    <a:pt x="7941" y="999"/>
                  </a:lnTo>
                  <a:lnTo>
                    <a:pt x="7775" y="1560"/>
                  </a:lnTo>
                  <a:lnTo>
                    <a:pt x="7630" y="2163"/>
                  </a:lnTo>
                  <a:lnTo>
                    <a:pt x="7484" y="2766"/>
                  </a:lnTo>
                  <a:lnTo>
                    <a:pt x="7359" y="3389"/>
                  </a:lnTo>
                  <a:lnTo>
                    <a:pt x="7255" y="4034"/>
                  </a:lnTo>
                  <a:lnTo>
                    <a:pt x="7172" y="4657"/>
                  </a:lnTo>
                  <a:lnTo>
                    <a:pt x="7110" y="5302"/>
                  </a:lnTo>
                  <a:lnTo>
                    <a:pt x="7089" y="5905"/>
                  </a:lnTo>
                  <a:lnTo>
                    <a:pt x="7089" y="6508"/>
                  </a:lnTo>
                  <a:lnTo>
                    <a:pt x="7152" y="7069"/>
                  </a:lnTo>
                  <a:lnTo>
                    <a:pt x="7193" y="7339"/>
                  </a:lnTo>
                  <a:lnTo>
                    <a:pt x="7235" y="7609"/>
                  </a:lnTo>
                  <a:lnTo>
                    <a:pt x="7318" y="7859"/>
                  </a:lnTo>
                  <a:lnTo>
                    <a:pt x="7380" y="8108"/>
                  </a:lnTo>
                  <a:lnTo>
                    <a:pt x="7484" y="8337"/>
                  </a:lnTo>
                  <a:lnTo>
                    <a:pt x="7588" y="8545"/>
                  </a:lnTo>
                  <a:lnTo>
                    <a:pt x="7713" y="8753"/>
                  </a:lnTo>
                  <a:lnTo>
                    <a:pt x="7838" y="8940"/>
                  </a:lnTo>
                  <a:lnTo>
                    <a:pt x="7838" y="8940"/>
                  </a:lnTo>
                  <a:lnTo>
                    <a:pt x="7713" y="9044"/>
                  </a:lnTo>
                  <a:lnTo>
                    <a:pt x="7547" y="9148"/>
                  </a:lnTo>
                  <a:lnTo>
                    <a:pt x="7339" y="9252"/>
                  </a:lnTo>
                  <a:lnTo>
                    <a:pt x="7089" y="9335"/>
                  </a:lnTo>
                  <a:lnTo>
                    <a:pt x="6819" y="9418"/>
                  </a:lnTo>
                  <a:lnTo>
                    <a:pt x="6528" y="9501"/>
                  </a:lnTo>
                  <a:lnTo>
                    <a:pt x="6195" y="9564"/>
                  </a:lnTo>
                  <a:lnTo>
                    <a:pt x="5863" y="9626"/>
                  </a:lnTo>
                  <a:lnTo>
                    <a:pt x="5488" y="9688"/>
                  </a:lnTo>
                  <a:lnTo>
                    <a:pt x="5114" y="9730"/>
                  </a:lnTo>
                  <a:lnTo>
                    <a:pt x="4719" y="9751"/>
                  </a:lnTo>
                  <a:lnTo>
                    <a:pt x="4303" y="9772"/>
                  </a:lnTo>
                  <a:lnTo>
                    <a:pt x="3888" y="9751"/>
                  </a:lnTo>
                  <a:lnTo>
                    <a:pt x="3472" y="9751"/>
                  </a:lnTo>
                  <a:lnTo>
                    <a:pt x="3056" y="9709"/>
                  </a:lnTo>
                  <a:lnTo>
                    <a:pt x="2640" y="9647"/>
                  </a:lnTo>
                  <a:lnTo>
                    <a:pt x="2640" y="9647"/>
                  </a:lnTo>
                  <a:lnTo>
                    <a:pt x="2308" y="9584"/>
                  </a:lnTo>
                  <a:lnTo>
                    <a:pt x="1996" y="9522"/>
                  </a:lnTo>
                  <a:lnTo>
                    <a:pt x="1726" y="9439"/>
                  </a:lnTo>
                  <a:lnTo>
                    <a:pt x="1455" y="9356"/>
                  </a:lnTo>
                  <a:lnTo>
                    <a:pt x="1206" y="9252"/>
                  </a:lnTo>
                  <a:lnTo>
                    <a:pt x="998" y="9148"/>
                  </a:lnTo>
                  <a:lnTo>
                    <a:pt x="790" y="9044"/>
                  </a:lnTo>
                  <a:lnTo>
                    <a:pt x="624" y="8919"/>
                  </a:lnTo>
                  <a:lnTo>
                    <a:pt x="458" y="8794"/>
                  </a:lnTo>
                  <a:lnTo>
                    <a:pt x="333" y="8670"/>
                  </a:lnTo>
                  <a:lnTo>
                    <a:pt x="229" y="8545"/>
                  </a:lnTo>
                  <a:lnTo>
                    <a:pt x="146" y="8420"/>
                  </a:lnTo>
                  <a:lnTo>
                    <a:pt x="63" y="8275"/>
                  </a:lnTo>
                  <a:lnTo>
                    <a:pt x="21" y="8150"/>
                  </a:lnTo>
                  <a:lnTo>
                    <a:pt x="0" y="8004"/>
                  </a:lnTo>
                  <a:lnTo>
                    <a:pt x="0" y="7880"/>
                  </a:lnTo>
                  <a:lnTo>
                    <a:pt x="0" y="7880"/>
                  </a:lnTo>
                  <a:lnTo>
                    <a:pt x="270" y="7838"/>
                  </a:lnTo>
                  <a:lnTo>
                    <a:pt x="520" y="7797"/>
                  </a:lnTo>
                  <a:lnTo>
                    <a:pt x="749" y="7755"/>
                  </a:lnTo>
                  <a:lnTo>
                    <a:pt x="977" y="7693"/>
                  </a:lnTo>
                  <a:lnTo>
                    <a:pt x="1164" y="7609"/>
                  </a:lnTo>
                  <a:lnTo>
                    <a:pt x="1372" y="7526"/>
                  </a:lnTo>
                  <a:lnTo>
                    <a:pt x="1539" y="7443"/>
                  </a:lnTo>
                  <a:lnTo>
                    <a:pt x="1705" y="7360"/>
                  </a:lnTo>
                  <a:lnTo>
                    <a:pt x="1871" y="7235"/>
                  </a:lnTo>
                  <a:lnTo>
                    <a:pt x="1996" y="7131"/>
                  </a:lnTo>
                  <a:lnTo>
                    <a:pt x="2141" y="7007"/>
                  </a:lnTo>
                  <a:lnTo>
                    <a:pt x="2245" y="6882"/>
                  </a:lnTo>
                  <a:lnTo>
                    <a:pt x="2453" y="6612"/>
                  </a:lnTo>
                  <a:lnTo>
                    <a:pt x="2620" y="6321"/>
                  </a:lnTo>
                  <a:lnTo>
                    <a:pt x="2744" y="6009"/>
                  </a:lnTo>
                  <a:lnTo>
                    <a:pt x="2848" y="5676"/>
                  </a:lnTo>
                  <a:lnTo>
                    <a:pt x="2911" y="5323"/>
                  </a:lnTo>
                  <a:lnTo>
                    <a:pt x="2952" y="4969"/>
                  </a:lnTo>
                  <a:lnTo>
                    <a:pt x="2952" y="4595"/>
                  </a:lnTo>
                  <a:lnTo>
                    <a:pt x="2952" y="4221"/>
                  </a:lnTo>
                  <a:lnTo>
                    <a:pt x="2931" y="3847"/>
                  </a:lnTo>
                  <a:lnTo>
                    <a:pt x="2890" y="3452"/>
                  </a:lnTo>
                  <a:lnTo>
                    <a:pt x="82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3409375" y="1316150"/>
              <a:ext cx="79025" cy="86300"/>
            </a:xfrm>
            <a:custGeom>
              <a:avLst/>
              <a:gdLst/>
              <a:ahLst/>
              <a:cxnLst/>
              <a:rect l="l" t="t" r="r" b="b"/>
              <a:pathLst>
                <a:path w="3161" h="3452" extrusionOk="0">
                  <a:moveTo>
                    <a:pt x="63" y="2703"/>
                  </a:moveTo>
                  <a:lnTo>
                    <a:pt x="63" y="2703"/>
                  </a:lnTo>
                  <a:lnTo>
                    <a:pt x="63" y="3077"/>
                  </a:lnTo>
                  <a:lnTo>
                    <a:pt x="63" y="3451"/>
                  </a:lnTo>
                  <a:lnTo>
                    <a:pt x="63" y="3451"/>
                  </a:lnTo>
                  <a:lnTo>
                    <a:pt x="63" y="3451"/>
                  </a:lnTo>
                  <a:lnTo>
                    <a:pt x="63" y="3451"/>
                  </a:lnTo>
                  <a:lnTo>
                    <a:pt x="63" y="3077"/>
                  </a:lnTo>
                  <a:lnTo>
                    <a:pt x="63" y="2703"/>
                  </a:lnTo>
                  <a:close/>
                  <a:moveTo>
                    <a:pt x="3161" y="0"/>
                  </a:moveTo>
                  <a:lnTo>
                    <a:pt x="1" y="2038"/>
                  </a:lnTo>
                  <a:lnTo>
                    <a:pt x="1" y="2038"/>
                  </a:lnTo>
                  <a:lnTo>
                    <a:pt x="1" y="2038"/>
                  </a:lnTo>
                  <a:lnTo>
                    <a:pt x="3161" y="0"/>
                  </a:lnTo>
                  <a:lnTo>
                    <a:pt x="3161" y="0"/>
                  </a:lnTo>
                  <a:lnTo>
                    <a:pt x="316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3410950" y="1383700"/>
              <a:ext cx="25" cy="18750"/>
            </a:xfrm>
            <a:custGeom>
              <a:avLst/>
              <a:gdLst/>
              <a:ahLst/>
              <a:cxnLst/>
              <a:rect l="l" t="t" r="r" b="b"/>
              <a:pathLst>
                <a:path w="1" h="750" fill="none" extrusionOk="0">
                  <a:moveTo>
                    <a:pt x="0" y="1"/>
                  </a:moveTo>
                  <a:lnTo>
                    <a:pt x="0" y="1"/>
                  </a:lnTo>
                  <a:lnTo>
                    <a:pt x="0" y="375"/>
                  </a:lnTo>
                  <a:lnTo>
                    <a:pt x="0" y="749"/>
                  </a:lnTo>
                  <a:lnTo>
                    <a:pt x="0" y="749"/>
                  </a:lnTo>
                  <a:lnTo>
                    <a:pt x="0" y="749"/>
                  </a:lnTo>
                  <a:lnTo>
                    <a:pt x="0" y="749"/>
                  </a:lnTo>
                  <a:lnTo>
                    <a:pt x="0" y="375"/>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409375" y="1316150"/>
              <a:ext cx="79025" cy="50950"/>
            </a:xfrm>
            <a:custGeom>
              <a:avLst/>
              <a:gdLst/>
              <a:ahLst/>
              <a:cxnLst/>
              <a:rect l="l" t="t" r="r" b="b"/>
              <a:pathLst>
                <a:path w="3161" h="2038" fill="none" extrusionOk="0">
                  <a:moveTo>
                    <a:pt x="3161" y="0"/>
                  </a:moveTo>
                  <a:lnTo>
                    <a:pt x="1" y="2038"/>
                  </a:lnTo>
                  <a:lnTo>
                    <a:pt x="1" y="2038"/>
                  </a:lnTo>
                  <a:lnTo>
                    <a:pt x="1" y="2038"/>
                  </a:lnTo>
                  <a:lnTo>
                    <a:pt x="3161" y="0"/>
                  </a:lnTo>
                  <a:lnTo>
                    <a:pt x="3161" y="0"/>
                  </a:lnTo>
                  <a:lnTo>
                    <a:pt x="31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409375" y="1316150"/>
              <a:ext cx="79550" cy="86300"/>
            </a:xfrm>
            <a:custGeom>
              <a:avLst/>
              <a:gdLst/>
              <a:ahLst/>
              <a:cxnLst/>
              <a:rect l="l" t="t" r="r" b="b"/>
              <a:pathLst>
                <a:path w="3182" h="3452" extrusionOk="0">
                  <a:moveTo>
                    <a:pt x="3161" y="0"/>
                  </a:moveTo>
                  <a:lnTo>
                    <a:pt x="1" y="2038"/>
                  </a:lnTo>
                  <a:lnTo>
                    <a:pt x="42" y="2370"/>
                  </a:lnTo>
                  <a:lnTo>
                    <a:pt x="63" y="2703"/>
                  </a:lnTo>
                  <a:lnTo>
                    <a:pt x="63" y="3077"/>
                  </a:lnTo>
                  <a:lnTo>
                    <a:pt x="63" y="3451"/>
                  </a:lnTo>
                  <a:lnTo>
                    <a:pt x="271" y="3451"/>
                  </a:lnTo>
                  <a:lnTo>
                    <a:pt x="500" y="3410"/>
                  </a:lnTo>
                  <a:lnTo>
                    <a:pt x="728" y="3347"/>
                  </a:lnTo>
                  <a:lnTo>
                    <a:pt x="957" y="3285"/>
                  </a:lnTo>
                  <a:lnTo>
                    <a:pt x="1186" y="3181"/>
                  </a:lnTo>
                  <a:lnTo>
                    <a:pt x="1414" y="3077"/>
                  </a:lnTo>
                  <a:lnTo>
                    <a:pt x="1643" y="2952"/>
                  </a:lnTo>
                  <a:lnTo>
                    <a:pt x="1872" y="2807"/>
                  </a:lnTo>
                  <a:lnTo>
                    <a:pt x="2080" y="2661"/>
                  </a:lnTo>
                  <a:lnTo>
                    <a:pt x="2288" y="2495"/>
                  </a:lnTo>
                  <a:lnTo>
                    <a:pt x="2454" y="2329"/>
                  </a:lnTo>
                  <a:lnTo>
                    <a:pt x="2620" y="2142"/>
                  </a:lnTo>
                  <a:lnTo>
                    <a:pt x="2766" y="1955"/>
                  </a:lnTo>
                  <a:lnTo>
                    <a:pt x="2890" y="1767"/>
                  </a:lnTo>
                  <a:lnTo>
                    <a:pt x="2994" y="1560"/>
                  </a:lnTo>
                  <a:lnTo>
                    <a:pt x="3057" y="1352"/>
                  </a:lnTo>
                  <a:lnTo>
                    <a:pt x="3119" y="1019"/>
                  </a:lnTo>
                  <a:lnTo>
                    <a:pt x="3161" y="686"/>
                  </a:lnTo>
                  <a:lnTo>
                    <a:pt x="3182" y="354"/>
                  </a:lnTo>
                  <a:lnTo>
                    <a:pt x="3161" y="0"/>
                  </a:lnTo>
                  <a:close/>
                </a:path>
              </a:pathLst>
            </a:custGeom>
            <a:solidFill>
              <a:srgbClr val="9149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3409375" y="1316150"/>
              <a:ext cx="79550" cy="86300"/>
            </a:xfrm>
            <a:custGeom>
              <a:avLst/>
              <a:gdLst/>
              <a:ahLst/>
              <a:cxnLst/>
              <a:rect l="l" t="t" r="r" b="b"/>
              <a:pathLst>
                <a:path w="3182" h="3452" fill="none" extrusionOk="0">
                  <a:moveTo>
                    <a:pt x="3161" y="0"/>
                  </a:moveTo>
                  <a:lnTo>
                    <a:pt x="1" y="2038"/>
                  </a:lnTo>
                  <a:lnTo>
                    <a:pt x="1" y="2038"/>
                  </a:lnTo>
                  <a:lnTo>
                    <a:pt x="42" y="2370"/>
                  </a:lnTo>
                  <a:lnTo>
                    <a:pt x="63" y="2703"/>
                  </a:lnTo>
                  <a:lnTo>
                    <a:pt x="63" y="2703"/>
                  </a:lnTo>
                  <a:lnTo>
                    <a:pt x="63" y="3077"/>
                  </a:lnTo>
                  <a:lnTo>
                    <a:pt x="63" y="3451"/>
                  </a:lnTo>
                  <a:lnTo>
                    <a:pt x="63" y="3451"/>
                  </a:lnTo>
                  <a:lnTo>
                    <a:pt x="271" y="3451"/>
                  </a:lnTo>
                  <a:lnTo>
                    <a:pt x="500" y="3410"/>
                  </a:lnTo>
                  <a:lnTo>
                    <a:pt x="728" y="3347"/>
                  </a:lnTo>
                  <a:lnTo>
                    <a:pt x="957" y="3285"/>
                  </a:lnTo>
                  <a:lnTo>
                    <a:pt x="1186" y="3181"/>
                  </a:lnTo>
                  <a:lnTo>
                    <a:pt x="1414" y="3077"/>
                  </a:lnTo>
                  <a:lnTo>
                    <a:pt x="1643" y="2952"/>
                  </a:lnTo>
                  <a:lnTo>
                    <a:pt x="1872" y="2807"/>
                  </a:lnTo>
                  <a:lnTo>
                    <a:pt x="2080" y="2661"/>
                  </a:lnTo>
                  <a:lnTo>
                    <a:pt x="2288" y="2495"/>
                  </a:lnTo>
                  <a:lnTo>
                    <a:pt x="2454" y="2329"/>
                  </a:lnTo>
                  <a:lnTo>
                    <a:pt x="2620" y="2142"/>
                  </a:lnTo>
                  <a:lnTo>
                    <a:pt x="2766" y="1955"/>
                  </a:lnTo>
                  <a:lnTo>
                    <a:pt x="2890" y="1767"/>
                  </a:lnTo>
                  <a:lnTo>
                    <a:pt x="2994" y="1560"/>
                  </a:lnTo>
                  <a:lnTo>
                    <a:pt x="3057" y="1352"/>
                  </a:lnTo>
                  <a:lnTo>
                    <a:pt x="3057" y="1352"/>
                  </a:lnTo>
                  <a:lnTo>
                    <a:pt x="3119" y="1019"/>
                  </a:lnTo>
                  <a:lnTo>
                    <a:pt x="3161" y="686"/>
                  </a:lnTo>
                  <a:lnTo>
                    <a:pt x="3182" y="354"/>
                  </a:lnTo>
                  <a:lnTo>
                    <a:pt x="31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344950" y="1047975"/>
              <a:ext cx="159575" cy="189200"/>
            </a:xfrm>
            <a:custGeom>
              <a:avLst/>
              <a:gdLst/>
              <a:ahLst/>
              <a:cxnLst/>
              <a:rect l="l" t="t" r="r" b="b"/>
              <a:pathLst>
                <a:path w="6383" h="7568" extrusionOk="0">
                  <a:moveTo>
                    <a:pt x="2682" y="0"/>
                  </a:moveTo>
                  <a:lnTo>
                    <a:pt x="2349" y="42"/>
                  </a:lnTo>
                  <a:lnTo>
                    <a:pt x="2037" y="104"/>
                  </a:lnTo>
                  <a:lnTo>
                    <a:pt x="1746" y="208"/>
                  </a:lnTo>
                  <a:lnTo>
                    <a:pt x="1601" y="292"/>
                  </a:lnTo>
                  <a:lnTo>
                    <a:pt x="1455" y="375"/>
                  </a:lnTo>
                  <a:lnTo>
                    <a:pt x="1331" y="479"/>
                  </a:lnTo>
                  <a:lnTo>
                    <a:pt x="1206" y="583"/>
                  </a:lnTo>
                  <a:lnTo>
                    <a:pt x="1102" y="707"/>
                  </a:lnTo>
                  <a:lnTo>
                    <a:pt x="998" y="853"/>
                  </a:lnTo>
                  <a:lnTo>
                    <a:pt x="894" y="998"/>
                  </a:lnTo>
                  <a:lnTo>
                    <a:pt x="790" y="1165"/>
                  </a:lnTo>
                  <a:lnTo>
                    <a:pt x="707" y="1352"/>
                  </a:lnTo>
                  <a:lnTo>
                    <a:pt x="645" y="1560"/>
                  </a:lnTo>
                  <a:lnTo>
                    <a:pt x="478" y="2079"/>
                  </a:lnTo>
                  <a:lnTo>
                    <a:pt x="353" y="2558"/>
                  </a:lnTo>
                  <a:lnTo>
                    <a:pt x="229" y="3056"/>
                  </a:lnTo>
                  <a:lnTo>
                    <a:pt x="146" y="3514"/>
                  </a:lnTo>
                  <a:lnTo>
                    <a:pt x="83" y="3950"/>
                  </a:lnTo>
                  <a:lnTo>
                    <a:pt x="21" y="4387"/>
                  </a:lnTo>
                  <a:lnTo>
                    <a:pt x="0" y="4803"/>
                  </a:lnTo>
                  <a:lnTo>
                    <a:pt x="0" y="5198"/>
                  </a:lnTo>
                  <a:lnTo>
                    <a:pt x="0" y="5572"/>
                  </a:lnTo>
                  <a:lnTo>
                    <a:pt x="21" y="5925"/>
                  </a:lnTo>
                  <a:lnTo>
                    <a:pt x="42" y="6258"/>
                  </a:lnTo>
                  <a:lnTo>
                    <a:pt x="104" y="6570"/>
                  </a:lnTo>
                  <a:lnTo>
                    <a:pt x="146" y="6840"/>
                  </a:lnTo>
                  <a:lnTo>
                    <a:pt x="229" y="7110"/>
                  </a:lnTo>
                  <a:lnTo>
                    <a:pt x="312" y="7360"/>
                  </a:lnTo>
                  <a:lnTo>
                    <a:pt x="395" y="7568"/>
                  </a:lnTo>
                  <a:lnTo>
                    <a:pt x="977" y="7360"/>
                  </a:lnTo>
                  <a:lnTo>
                    <a:pt x="1580" y="7110"/>
                  </a:lnTo>
                  <a:lnTo>
                    <a:pt x="2328" y="6757"/>
                  </a:lnTo>
                  <a:lnTo>
                    <a:pt x="2723" y="6549"/>
                  </a:lnTo>
                  <a:lnTo>
                    <a:pt x="3139" y="6320"/>
                  </a:lnTo>
                  <a:lnTo>
                    <a:pt x="3534" y="6071"/>
                  </a:lnTo>
                  <a:lnTo>
                    <a:pt x="3929" y="5821"/>
                  </a:lnTo>
                  <a:lnTo>
                    <a:pt x="4303" y="5551"/>
                  </a:lnTo>
                  <a:lnTo>
                    <a:pt x="4657" y="5260"/>
                  </a:lnTo>
                  <a:lnTo>
                    <a:pt x="4969" y="4948"/>
                  </a:lnTo>
                  <a:lnTo>
                    <a:pt x="5239" y="4636"/>
                  </a:lnTo>
                  <a:lnTo>
                    <a:pt x="5447" y="4325"/>
                  </a:lnTo>
                  <a:lnTo>
                    <a:pt x="5655" y="4013"/>
                  </a:lnTo>
                  <a:lnTo>
                    <a:pt x="5821" y="3680"/>
                  </a:lnTo>
                  <a:lnTo>
                    <a:pt x="5987" y="3368"/>
                  </a:lnTo>
                  <a:lnTo>
                    <a:pt x="6133" y="3036"/>
                  </a:lnTo>
                  <a:lnTo>
                    <a:pt x="6237" y="2703"/>
                  </a:lnTo>
                  <a:lnTo>
                    <a:pt x="6320" y="2391"/>
                  </a:lnTo>
                  <a:lnTo>
                    <a:pt x="6361" y="2079"/>
                  </a:lnTo>
                  <a:lnTo>
                    <a:pt x="6382" y="1788"/>
                  </a:lnTo>
                  <a:lnTo>
                    <a:pt x="6361" y="1518"/>
                  </a:lnTo>
                  <a:lnTo>
                    <a:pt x="6320" y="1248"/>
                  </a:lnTo>
                  <a:lnTo>
                    <a:pt x="6216" y="1019"/>
                  </a:lnTo>
                  <a:lnTo>
                    <a:pt x="6153" y="915"/>
                  </a:lnTo>
                  <a:lnTo>
                    <a:pt x="6091" y="832"/>
                  </a:lnTo>
                  <a:lnTo>
                    <a:pt x="5987" y="728"/>
                  </a:lnTo>
                  <a:lnTo>
                    <a:pt x="5904" y="645"/>
                  </a:lnTo>
                  <a:lnTo>
                    <a:pt x="5779" y="583"/>
                  </a:lnTo>
                  <a:lnTo>
                    <a:pt x="5675" y="520"/>
                  </a:lnTo>
                  <a:lnTo>
                    <a:pt x="5530" y="479"/>
                  </a:lnTo>
                  <a:lnTo>
                    <a:pt x="5384" y="437"/>
                  </a:lnTo>
                  <a:lnTo>
                    <a:pt x="4740" y="271"/>
                  </a:lnTo>
                  <a:lnTo>
                    <a:pt x="4054" y="125"/>
                  </a:lnTo>
                  <a:lnTo>
                    <a:pt x="3700" y="63"/>
                  </a:lnTo>
                  <a:lnTo>
                    <a:pt x="3368" y="21"/>
                  </a:lnTo>
                  <a:lnTo>
                    <a:pt x="301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3330375" y="1040700"/>
              <a:ext cx="266650" cy="336275"/>
            </a:xfrm>
            <a:custGeom>
              <a:avLst/>
              <a:gdLst/>
              <a:ahLst/>
              <a:cxnLst/>
              <a:rect l="l" t="t" r="r" b="b"/>
              <a:pathLst>
                <a:path w="10666" h="13451" extrusionOk="0">
                  <a:moveTo>
                    <a:pt x="5676" y="0"/>
                  </a:moveTo>
                  <a:lnTo>
                    <a:pt x="5198" y="63"/>
                  </a:lnTo>
                  <a:lnTo>
                    <a:pt x="4866" y="125"/>
                  </a:lnTo>
                  <a:lnTo>
                    <a:pt x="4554" y="208"/>
                  </a:lnTo>
                  <a:lnTo>
                    <a:pt x="4242" y="333"/>
                  </a:lnTo>
                  <a:lnTo>
                    <a:pt x="3951" y="458"/>
                  </a:lnTo>
                  <a:lnTo>
                    <a:pt x="3660" y="624"/>
                  </a:lnTo>
                  <a:lnTo>
                    <a:pt x="3390" y="790"/>
                  </a:lnTo>
                  <a:lnTo>
                    <a:pt x="3119" y="978"/>
                  </a:lnTo>
                  <a:lnTo>
                    <a:pt x="2870" y="1185"/>
                  </a:lnTo>
                  <a:lnTo>
                    <a:pt x="2641" y="1414"/>
                  </a:lnTo>
                  <a:lnTo>
                    <a:pt x="2412" y="1664"/>
                  </a:lnTo>
                  <a:lnTo>
                    <a:pt x="2184" y="1913"/>
                  </a:lnTo>
                  <a:lnTo>
                    <a:pt x="1976" y="2183"/>
                  </a:lnTo>
                  <a:lnTo>
                    <a:pt x="1789" y="2474"/>
                  </a:lnTo>
                  <a:lnTo>
                    <a:pt x="1602" y="2765"/>
                  </a:lnTo>
                  <a:lnTo>
                    <a:pt x="1415" y="3077"/>
                  </a:lnTo>
                  <a:lnTo>
                    <a:pt x="1248" y="3389"/>
                  </a:lnTo>
                  <a:lnTo>
                    <a:pt x="957" y="4033"/>
                  </a:lnTo>
                  <a:lnTo>
                    <a:pt x="687" y="4699"/>
                  </a:lnTo>
                  <a:lnTo>
                    <a:pt x="479" y="5385"/>
                  </a:lnTo>
                  <a:lnTo>
                    <a:pt x="313" y="6071"/>
                  </a:lnTo>
                  <a:lnTo>
                    <a:pt x="167" y="6757"/>
                  </a:lnTo>
                  <a:lnTo>
                    <a:pt x="63" y="7422"/>
                  </a:lnTo>
                  <a:lnTo>
                    <a:pt x="22" y="8066"/>
                  </a:lnTo>
                  <a:lnTo>
                    <a:pt x="1" y="8690"/>
                  </a:lnTo>
                  <a:lnTo>
                    <a:pt x="1" y="9023"/>
                  </a:lnTo>
                  <a:lnTo>
                    <a:pt x="43" y="9335"/>
                  </a:lnTo>
                  <a:lnTo>
                    <a:pt x="84" y="9646"/>
                  </a:lnTo>
                  <a:lnTo>
                    <a:pt x="167" y="9958"/>
                  </a:lnTo>
                  <a:lnTo>
                    <a:pt x="250" y="10249"/>
                  </a:lnTo>
                  <a:lnTo>
                    <a:pt x="354" y="10540"/>
                  </a:lnTo>
                  <a:lnTo>
                    <a:pt x="500" y="10831"/>
                  </a:lnTo>
                  <a:lnTo>
                    <a:pt x="625" y="11102"/>
                  </a:lnTo>
                  <a:lnTo>
                    <a:pt x="791" y="11351"/>
                  </a:lnTo>
                  <a:lnTo>
                    <a:pt x="978" y="11601"/>
                  </a:lnTo>
                  <a:lnTo>
                    <a:pt x="1165" y="11829"/>
                  </a:lnTo>
                  <a:lnTo>
                    <a:pt x="1352" y="12058"/>
                  </a:lnTo>
                  <a:lnTo>
                    <a:pt x="1581" y="12266"/>
                  </a:lnTo>
                  <a:lnTo>
                    <a:pt x="1789" y="12453"/>
                  </a:lnTo>
                  <a:lnTo>
                    <a:pt x="2038" y="12619"/>
                  </a:lnTo>
                  <a:lnTo>
                    <a:pt x="2288" y="12785"/>
                  </a:lnTo>
                  <a:lnTo>
                    <a:pt x="2537" y="12931"/>
                  </a:lnTo>
                  <a:lnTo>
                    <a:pt x="2807" y="13056"/>
                  </a:lnTo>
                  <a:lnTo>
                    <a:pt x="3078" y="13180"/>
                  </a:lnTo>
                  <a:lnTo>
                    <a:pt x="3348" y="13264"/>
                  </a:lnTo>
                  <a:lnTo>
                    <a:pt x="3639" y="13347"/>
                  </a:lnTo>
                  <a:lnTo>
                    <a:pt x="3930" y="13409"/>
                  </a:lnTo>
                  <a:lnTo>
                    <a:pt x="4221" y="13430"/>
                  </a:lnTo>
                  <a:lnTo>
                    <a:pt x="4512" y="13451"/>
                  </a:lnTo>
                  <a:lnTo>
                    <a:pt x="4824" y="13451"/>
                  </a:lnTo>
                  <a:lnTo>
                    <a:pt x="5115" y="13409"/>
                  </a:lnTo>
                  <a:lnTo>
                    <a:pt x="5427" y="13368"/>
                  </a:lnTo>
                  <a:lnTo>
                    <a:pt x="5739" y="13284"/>
                  </a:lnTo>
                  <a:lnTo>
                    <a:pt x="6030" y="13180"/>
                  </a:lnTo>
                  <a:lnTo>
                    <a:pt x="6342" y="13077"/>
                  </a:lnTo>
                  <a:lnTo>
                    <a:pt x="6633" y="12910"/>
                  </a:lnTo>
                  <a:lnTo>
                    <a:pt x="6944" y="12744"/>
                  </a:lnTo>
                  <a:lnTo>
                    <a:pt x="7319" y="12494"/>
                  </a:lnTo>
                  <a:lnTo>
                    <a:pt x="7651" y="12224"/>
                  </a:lnTo>
                  <a:lnTo>
                    <a:pt x="7963" y="11933"/>
                  </a:lnTo>
                  <a:lnTo>
                    <a:pt x="8233" y="11621"/>
                  </a:lnTo>
                  <a:lnTo>
                    <a:pt x="8483" y="11289"/>
                  </a:lnTo>
                  <a:lnTo>
                    <a:pt x="8711" y="10935"/>
                  </a:lnTo>
                  <a:lnTo>
                    <a:pt x="8919" y="10582"/>
                  </a:lnTo>
                  <a:lnTo>
                    <a:pt x="9106" y="10187"/>
                  </a:lnTo>
                  <a:lnTo>
                    <a:pt x="9293" y="9771"/>
                  </a:lnTo>
                  <a:lnTo>
                    <a:pt x="9460" y="9335"/>
                  </a:lnTo>
                  <a:lnTo>
                    <a:pt x="9772" y="8378"/>
                  </a:lnTo>
                  <a:lnTo>
                    <a:pt x="10104" y="7297"/>
                  </a:lnTo>
                  <a:lnTo>
                    <a:pt x="10458" y="6133"/>
                  </a:lnTo>
                  <a:lnTo>
                    <a:pt x="10520" y="5863"/>
                  </a:lnTo>
                  <a:lnTo>
                    <a:pt x="10582" y="5593"/>
                  </a:lnTo>
                  <a:lnTo>
                    <a:pt x="10624" y="5322"/>
                  </a:lnTo>
                  <a:lnTo>
                    <a:pt x="10666" y="5052"/>
                  </a:lnTo>
                  <a:lnTo>
                    <a:pt x="10666" y="4782"/>
                  </a:lnTo>
                  <a:lnTo>
                    <a:pt x="10666" y="4491"/>
                  </a:lnTo>
                  <a:lnTo>
                    <a:pt x="10645" y="4221"/>
                  </a:lnTo>
                  <a:lnTo>
                    <a:pt x="10603" y="3950"/>
                  </a:lnTo>
                  <a:lnTo>
                    <a:pt x="10499" y="3472"/>
                  </a:lnTo>
                  <a:lnTo>
                    <a:pt x="10354" y="3036"/>
                  </a:lnTo>
                  <a:lnTo>
                    <a:pt x="10167" y="2599"/>
                  </a:lnTo>
                  <a:lnTo>
                    <a:pt x="9959" y="2204"/>
                  </a:lnTo>
                  <a:lnTo>
                    <a:pt x="9688" y="1830"/>
                  </a:lnTo>
                  <a:lnTo>
                    <a:pt x="9397" y="1476"/>
                  </a:lnTo>
                  <a:lnTo>
                    <a:pt x="9065" y="1165"/>
                  </a:lnTo>
                  <a:lnTo>
                    <a:pt x="8711" y="894"/>
                  </a:lnTo>
                  <a:lnTo>
                    <a:pt x="8337" y="645"/>
                  </a:lnTo>
                  <a:lnTo>
                    <a:pt x="7921" y="437"/>
                  </a:lnTo>
                  <a:lnTo>
                    <a:pt x="7506" y="250"/>
                  </a:lnTo>
                  <a:lnTo>
                    <a:pt x="7069" y="125"/>
                  </a:lnTo>
                  <a:lnTo>
                    <a:pt x="6612" y="42"/>
                  </a:lnTo>
                  <a:lnTo>
                    <a:pt x="6154"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3521125" y="1088525"/>
              <a:ext cx="154375" cy="191800"/>
            </a:xfrm>
            <a:custGeom>
              <a:avLst/>
              <a:gdLst/>
              <a:ahLst/>
              <a:cxnLst/>
              <a:rect l="l" t="t" r="r" b="b"/>
              <a:pathLst>
                <a:path w="6175" h="7672" extrusionOk="0">
                  <a:moveTo>
                    <a:pt x="2932" y="0"/>
                  </a:moveTo>
                  <a:lnTo>
                    <a:pt x="2578" y="42"/>
                  </a:lnTo>
                  <a:lnTo>
                    <a:pt x="2225" y="104"/>
                  </a:lnTo>
                  <a:lnTo>
                    <a:pt x="1892" y="187"/>
                  </a:lnTo>
                  <a:lnTo>
                    <a:pt x="1580" y="312"/>
                  </a:lnTo>
                  <a:lnTo>
                    <a:pt x="1289" y="457"/>
                  </a:lnTo>
                  <a:lnTo>
                    <a:pt x="1019" y="644"/>
                  </a:lnTo>
                  <a:lnTo>
                    <a:pt x="770" y="852"/>
                  </a:lnTo>
                  <a:lnTo>
                    <a:pt x="666" y="956"/>
                  </a:lnTo>
                  <a:lnTo>
                    <a:pt x="582" y="1081"/>
                  </a:lnTo>
                  <a:lnTo>
                    <a:pt x="499" y="1206"/>
                  </a:lnTo>
                  <a:lnTo>
                    <a:pt x="416" y="1351"/>
                  </a:lnTo>
                  <a:lnTo>
                    <a:pt x="375" y="1497"/>
                  </a:lnTo>
                  <a:lnTo>
                    <a:pt x="312" y="1642"/>
                  </a:lnTo>
                  <a:lnTo>
                    <a:pt x="229" y="2058"/>
                  </a:lnTo>
                  <a:lnTo>
                    <a:pt x="146" y="2495"/>
                  </a:lnTo>
                  <a:lnTo>
                    <a:pt x="84" y="2931"/>
                  </a:lnTo>
                  <a:lnTo>
                    <a:pt x="42" y="3368"/>
                  </a:lnTo>
                  <a:lnTo>
                    <a:pt x="21" y="3804"/>
                  </a:lnTo>
                  <a:lnTo>
                    <a:pt x="0" y="4241"/>
                  </a:lnTo>
                  <a:lnTo>
                    <a:pt x="0" y="4657"/>
                  </a:lnTo>
                  <a:lnTo>
                    <a:pt x="21" y="5072"/>
                  </a:lnTo>
                  <a:lnTo>
                    <a:pt x="42" y="5488"/>
                  </a:lnTo>
                  <a:lnTo>
                    <a:pt x="84" y="5862"/>
                  </a:lnTo>
                  <a:lnTo>
                    <a:pt x="146" y="6237"/>
                  </a:lnTo>
                  <a:lnTo>
                    <a:pt x="208" y="6590"/>
                  </a:lnTo>
                  <a:lnTo>
                    <a:pt x="291" y="6902"/>
                  </a:lnTo>
                  <a:lnTo>
                    <a:pt x="375" y="7193"/>
                  </a:lnTo>
                  <a:lnTo>
                    <a:pt x="479" y="7442"/>
                  </a:lnTo>
                  <a:lnTo>
                    <a:pt x="582" y="7671"/>
                  </a:lnTo>
                  <a:lnTo>
                    <a:pt x="1081" y="7401"/>
                  </a:lnTo>
                  <a:lnTo>
                    <a:pt x="1622" y="7089"/>
                  </a:lnTo>
                  <a:lnTo>
                    <a:pt x="2266" y="6715"/>
                  </a:lnTo>
                  <a:lnTo>
                    <a:pt x="2994" y="6237"/>
                  </a:lnTo>
                  <a:lnTo>
                    <a:pt x="3368" y="5987"/>
                  </a:lnTo>
                  <a:lnTo>
                    <a:pt x="3742" y="5717"/>
                  </a:lnTo>
                  <a:lnTo>
                    <a:pt x="4096" y="5426"/>
                  </a:lnTo>
                  <a:lnTo>
                    <a:pt x="4449" y="5156"/>
                  </a:lnTo>
                  <a:lnTo>
                    <a:pt x="4761" y="4865"/>
                  </a:lnTo>
                  <a:lnTo>
                    <a:pt x="5052" y="4553"/>
                  </a:lnTo>
                  <a:lnTo>
                    <a:pt x="5302" y="4282"/>
                  </a:lnTo>
                  <a:lnTo>
                    <a:pt x="5509" y="3991"/>
                  </a:lnTo>
                  <a:lnTo>
                    <a:pt x="5696" y="3700"/>
                  </a:lnTo>
                  <a:lnTo>
                    <a:pt x="5863" y="3409"/>
                  </a:lnTo>
                  <a:lnTo>
                    <a:pt x="5988" y="3118"/>
                  </a:lnTo>
                  <a:lnTo>
                    <a:pt x="6091" y="2827"/>
                  </a:lnTo>
                  <a:lnTo>
                    <a:pt x="6154" y="2536"/>
                  </a:lnTo>
                  <a:lnTo>
                    <a:pt x="6175" y="2266"/>
                  </a:lnTo>
                  <a:lnTo>
                    <a:pt x="6175" y="1996"/>
                  </a:lnTo>
                  <a:lnTo>
                    <a:pt x="6112" y="1725"/>
                  </a:lnTo>
                  <a:lnTo>
                    <a:pt x="6029" y="1455"/>
                  </a:lnTo>
                  <a:lnTo>
                    <a:pt x="5904" y="1206"/>
                  </a:lnTo>
                  <a:lnTo>
                    <a:pt x="5738" y="977"/>
                  </a:lnTo>
                  <a:lnTo>
                    <a:pt x="5509" y="769"/>
                  </a:lnTo>
                  <a:lnTo>
                    <a:pt x="5260" y="561"/>
                  </a:lnTo>
                  <a:lnTo>
                    <a:pt x="4948" y="374"/>
                  </a:lnTo>
                  <a:lnTo>
                    <a:pt x="4657" y="249"/>
                  </a:lnTo>
                  <a:lnTo>
                    <a:pt x="4345" y="146"/>
                  </a:lnTo>
                  <a:lnTo>
                    <a:pt x="3992" y="62"/>
                  </a:lnTo>
                  <a:lnTo>
                    <a:pt x="3659" y="21"/>
                  </a:lnTo>
                  <a:lnTo>
                    <a:pt x="330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3303875" y="955975"/>
              <a:ext cx="372675" cy="176750"/>
            </a:xfrm>
            <a:custGeom>
              <a:avLst/>
              <a:gdLst/>
              <a:ahLst/>
              <a:cxnLst/>
              <a:rect l="l" t="t" r="r" b="b"/>
              <a:pathLst>
                <a:path w="14907" h="7070" extrusionOk="0">
                  <a:moveTo>
                    <a:pt x="5926" y="1"/>
                  </a:moveTo>
                  <a:lnTo>
                    <a:pt x="5447" y="22"/>
                  </a:lnTo>
                  <a:lnTo>
                    <a:pt x="5219" y="63"/>
                  </a:lnTo>
                  <a:lnTo>
                    <a:pt x="4990" y="105"/>
                  </a:lnTo>
                  <a:lnTo>
                    <a:pt x="4761" y="167"/>
                  </a:lnTo>
                  <a:lnTo>
                    <a:pt x="4553" y="230"/>
                  </a:lnTo>
                  <a:lnTo>
                    <a:pt x="4346" y="313"/>
                  </a:lnTo>
                  <a:lnTo>
                    <a:pt x="4138" y="396"/>
                  </a:lnTo>
                  <a:lnTo>
                    <a:pt x="3951" y="500"/>
                  </a:lnTo>
                  <a:lnTo>
                    <a:pt x="3764" y="625"/>
                  </a:lnTo>
                  <a:lnTo>
                    <a:pt x="3576" y="749"/>
                  </a:lnTo>
                  <a:lnTo>
                    <a:pt x="3410" y="895"/>
                  </a:lnTo>
                  <a:lnTo>
                    <a:pt x="3265" y="1040"/>
                  </a:lnTo>
                  <a:lnTo>
                    <a:pt x="3119" y="1207"/>
                  </a:lnTo>
                  <a:lnTo>
                    <a:pt x="2994" y="1415"/>
                  </a:lnTo>
                  <a:lnTo>
                    <a:pt x="2890" y="1581"/>
                  </a:lnTo>
                  <a:lnTo>
                    <a:pt x="2807" y="1768"/>
                  </a:lnTo>
                  <a:lnTo>
                    <a:pt x="2745" y="1913"/>
                  </a:lnTo>
                  <a:lnTo>
                    <a:pt x="2641" y="2225"/>
                  </a:lnTo>
                  <a:lnTo>
                    <a:pt x="2516" y="2537"/>
                  </a:lnTo>
                  <a:lnTo>
                    <a:pt x="2433" y="2683"/>
                  </a:lnTo>
                  <a:lnTo>
                    <a:pt x="2329" y="2849"/>
                  </a:lnTo>
                  <a:lnTo>
                    <a:pt x="2204" y="2994"/>
                  </a:lnTo>
                  <a:lnTo>
                    <a:pt x="2038" y="3182"/>
                  </a:lnTo>
                  <a:lnTo>
                    <a:pt x="1809" y="3369"/>
                  </a:lnTo>
                  <a:lnTo>
                    <a:pt x="1560" y="3556"/>
                  </a:lnTo>
                  <a:lnTo>
                    <a:pt x="1248" y="3784"/>
                  </a:lnTo>
                  <a:lnTo>
                    <a:pt x="874" y="4013"/>
                  </a:lnTo>
                  <a:lnTo>
                    <a:pt x="666" y="4159"/>
                  </a:lnTo>
                  <a:lnTo>
                    <a:pt x="479" y="4325"/>
                  </a:lnTo>
                  <a:lnTo>
                    <a:pt x="333" y="4491"/>
                  </a:lnTo>
                  <a:lnTo>
                    <a:pt x="209" y="4658"/>
                  </a:lnTo>
                  <a:lnTo>
                    <a:pt x="125" y="4845"/>
                  </a:lnTo>
                  <a:lnTo>
                    <a:pt x="63" y="5032"/>
                  </a:lnTo>
                  <a:lnTo>
                    <a:pt x="22" y="5219"/>
                  </a:lnTo>
                  <a:lnTo>
                    <a:pt x="1" y="5406"/>
                  </a:lnTo>
                  <a:lnTo>
                    <a:pt x="22" y="5593"/>
                  </a:lnTo>
                  <a:lnTo>
                    <a:pt x="22" y="5780"/>
                  </a:lnTo>
                  <a:lnTo>
                    <a:pt x="63" y="5946"/>
                  </a:lnTo>
                  <a:lnTo>
                    <a:pt x="105" y="6113"/>
                  </a:lnTo>
                  <a:lnTo>
                    <a:pt x="209" y="6425"/>
                  </a:lnTo>
                  <a:lnTo>
                    <a:pt x="333" y="6695"/>
                  </a:lnTo>
                  <a:lnTo>
                    <a:pt x="333" y="6487"/>
                  </a:lnTo>
                  <a:lnTo>
                    <a:pt x="354" y="6217"/>
                  </a:lnTo>
                  <a:lnTo>
                    <a:pt x="437" y="5926"/>
                  </a:lnTo>
                  <a:lnTo>
                    <a:pt x="479" y="5780"/>
                  </a:lnTo>
                  <a:lnTo>
                    <a:pt x="541" y="5635"/>
                  </a:lnTo>
                  <a:lnTo>
                    <a:pt x="624" y="5489"/>
                  </a:lnTo>
                  <a:lnTo>
                    <a:pt x="728" y="5344"/>
                  </a:lnTo>
                  <a:lnTo>
                    <a:pt x="832" y="5198"/>
                  </a:lnTo>
                  <a:lnTo>
                    <a:pt x="957" y="5073"/>
                  </a:lnTo>
                  <a:lnTo>
                    <a:pt x="1103" y="4969"/>
                  </a:lnTo>
                  <a:lnTo>
                    <a:pt x="1269" y="4865"/>
                  </a:lnTo>
                  <a:lnTo>
                    <a:pt x="1456" y="4782"/>
                  </a:lnTo>
                  <a:lnTo>
                    <a:pt x="1685" y="4720"/>
                  </a:lnTo>
                  <a:lnTo>
                    <a:pt x="1851" y="4699"/>
                  </a:lnTo>
                  <a:lnTo>
                    <a:pt x="2184" y="4699"/>
                  </a:lnTo>
                  <a:lnTo>
                    <a:pt x="2350" y="4720"/>
                  </a:lnTo>
                  <a:lnTo>
                    <a:pt x="2641" y="4782"/>
                  </a:lnTo>
                  <a:lnTo>
                    <a:pt x="2911" y="4865"/>
                  </a:lnTo>
                  <a:lnTo>
                    <a:pt x="3161" y="4907"/>
                  </a:lnTo>
                  <a:lnTo>
                    <a:pt x="3306" y="4928"/>
                  </a:lnTo>
                  <a:lnTo>
                    <a:pt x="3410" y="4907"/>
                  </a:lnTo>
                  <a:lnTo>
                    <a:pt x="3535" y="4865"/>
                  </a:lnTo>
                  <a:lnTo>
                    <a:pt x="3660" y="4803"/>
                  </a:lnTo>
                  <a:lnTo>
                    <a:pt x="3784" y="4720"/>
                  </a:lnTo>
                  <a:lnTo>
                    <a:pt x="3909" y="4595"/>
                  </a:lnTo>
                  <a:lnTo>
                    <a:pt x="4034" y="4678"/>
                  </a:lnTo>
                  <a:lnTo>
                    <a:pt x="4346" y="4928"/>
                  </a:lnTo>
                  <a:lnTo>
                    <a:pt x="4574" y="5094"/>
                  </a:lnTo>
                  <a:lnTo>
                    <a:pt x="4865" y="5281"/>
                  </a:lnTo>
                  <a:lnTo>
                    <a:pt x="5219" y="5468"/>
                  </a:lnTo>
                  <a:lnTo>
                    <a:pt x="5614" y="5697"/>
                  </a:lnTo>
                  <a:lnTo>
                    <a:pt x="6050" y="5905"/>
                  </a:lnTo>
                  <a:lnTo>
                    <a:pt x="6549" y="6113"/>
                  </a:lnTo>
                  <a:lnTo>
                    <a:pt x="7090" y="6321"/>
                  </a:lnTo>
                  <a:lnTo>
                    <a:pt x="7672" y="6508"/>
                  </a:lnTo>
                  <a:lnTo>
                    <a:pt x="8316" y="6674"/>
                  </a:lnTo>
                  <a:lnTo>
                    <a:pt x="9023" y="6840"/>
                  </a:lnTo>
                  <a:lnTo>
                    <a:pt x="9751" y="6944"/>
                  </a:lnTo>
                  <a:lnTo>
                    <a:pt x="10541" y="7027"/>
                  </a:lnTo>
                  <a:lnTo>
                    <a:pt x="10977" y="7048"/>
                  </a:lnTo>
                  <a:lnTo>
                    <a:pt x="11351" y="7069"/>
                  </a:lnTo>
                  <a:lnTo>
                    <a:pt x="11705" y="7069"/>
                  </a:lnTo>
                  <a:lnTo>
                    <a:pt x="11996" y="7048"/>
                  </a:lnTo>
                  <a:lnTo>
                    <a:pt x="12474" y="7007"/>
                  </a:lnTo>
                  <a:lnTo>
                    <a:pt x="12827" y="6944"/>
                  </a:lnTo>
                  <a:lnTo>
                    <a:pt x="13056" y="6861"/>
                  </a:lnTo>
                  <a:lnTo>
                    <a:pt x="13202" y="6778"/>
                  </a:lnTo>
                  <a:lnTo>
                    <a:pt x="13264" y="6716"/>
                  </a:lnTo>
                  <a:lnTo>
                    <a:pt x="13285" y="6695"/>
                  </a:lnTo>
                  <a:lnTo>
                    <a:pt x="13534" y="6653"/>
                  </a:lnTo>
                  <a:lnTo>
                    <a:pt x="13763" y="6591"/>
                  </a:lnTo>
                  <a:lnTo>
                    <a:pt x="13971" y="6487"/>
                  </a:lnTo>
                  <a:lnTo>
                    <a:pt x="14179" y="6362"/>
                  </a:lnTo>
                  <a:lnTo>
                    <a:pt x="14366" y="6217"/>
                  </a:lnTo>
                  <a:lnTo>
                    <a:pt x="14511" y="6030"/>
                  </a:lnTo>
                  <a:lnTo>
                    <a:pt x="14657" y="5843"/>
                  </a:lnTo>
                  <a:lnTo>
                    <a:pt x="14761" y="5635"/>
                  </a:lnTo>
                  <a:lnTo>
                    <a:pt x="14844" y="5427"/>
                  </a:lnTo>
                  <a:lnTo>
                    <a:pt x="14885" y="5198"/>
                  </a:lnTo>
                  <a:lnTo>
                    <a:pt x="14906" y="4990"/>
                  </a:lnTo>
                  <a:lnTo>
                    <a:pt x="14885" y="4762"/>
                  </a:lnTo>
                  <a:lnTo>
                    <a:pt x="14823" y="4554"/>
                  </a:lnTo>
                  <a:lnTo>
                    <a:pt x="14740" y="4346"/>
                  </a:lnTo>
                  <a:lnTo>
                    <a:pt x="14594" y="4159"/>
                  </a:lnTo>
                  <a:lnTo>
                    <a:pt x="14428" y="3992"/>
                  </a:lnTo>
                  <a:lnTo>
                    <a:pt x="14179" y="3826"/>
                  </a:lnTo>
                  <a:lnTo>
                    <a:pt x="13929" y="3701"/>
                  </a:lnTo>
                  <a:lnTo>
                    <a:pt x="13659" y="3618"/>
                  </a:lnTo>
                  <a:lnTo>
                    <a:pt x="13389" y="3535"/>
                  </a:lnTo>
                  <a:lnTo>
                    <a:pt x="12807" y="3431"/>
                  </a:lnTo>
                  <a:lnTo>
                    <a:pt x="12224" y="3348"/>
                  </a:lnTo>
                  <a:lnTo>
                    <a:pt x="11913" y="3286"/>
                  </a:lnTo>
                  <a:lnTo>
                    <a:pt x="11622" y="3182"/>
                  </a:lnTo>
                  <a:lnTo>
                    <a:pt x="11310" y="3078"/>
                  </a:lnTo>
                  <a:lnTo>
                    <a:pt x="10998" y="2932"/>
                  </a:lnTo>
                  <a:lnTo>
                    <a:pt x="10686" y="2724"/>
                  </a:lnTo>
                  <a:lnTo>
                    <a:pt x="10374" y="2475"/>
                  </a:lnTo>
                  <a:lnTo>
                    <a:pt x="10083" y="2163"/>
                  </a:lnTo>
                  <a:lnTo>
                    <a:pt x="9771" y="1789"/>
                  </a:lnTo>
                  <a:lnTo>
                    <a:pt x="9626" y="1602"/>
                  </a:lnTo>
                  <a:lnTo>
                    <a:pt x="9460" y="1415"/>
                  </a:lnTo>
                  <a:lnTo>
                    <a:pt x="9293" y="1248"/>
                  </a:lnTo>
                  <a:lnTo>
                    <a:pt x="9106" y="1082"/>
                  </a:lnTo>
                  <a:lnTo>
                    <a:pt x="8919" y="936"/>
                  </a:lnTo>
                  <a:lnTo>
                    <a:pt x="8732" y="812"/>
                  </a:lnTo>
                  <a:lnTo>
                    <a:pt x="8524" y="666"/>
                  </a:lnTo>
                  <a:lnTo>
                    <a:pt x="8295" y="562"/>
                  </a:lnTo>
                  <a:lnTo>
                    <a:pt x="7859" y="354"/>
                  </a:lnTo>
                  <a:lnTo>
                    <a:pt x="7381" y="209"/>
                  </a:lnTo>
                  <a:lnTo>
                    <a:pt x="6903" y="84"/>
                  </a:lnTo>
                  <a:lnTo>
                    <a:pt x="6424" y="22"/>
                  </a:lnTo>
                  <a:lnTo>
                    <a:pt x="592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3521650" y="1230925"/>
              <a:ext cx="98775" cy="87850"/>
            </a:xfrm>
            <a:custGeom>
              <a:avLst/>
              <a:gdLst/>
              <a:ahLst/>
              <a:cxnLst/>
              <a:rect l="l" t="t" r="r" b="b"/>
              <a:pathLst>
                <a:path w="3951" h="3514" extrusionOk="0">
                  <a:moveTo>
                    <a:pt x="2516" y="0"/>
                  </a:moveTo>
                  <a:lnTo>
                    <a:pt x="2308" y="21"/>
                  </a:lnTo>
                  <a:lnTo>
                    <a:pt x="2121" y="62"/>
                  </a:lnTo>
                  <a:lnTo>
                    <a:pt x="1913" y="125"/>
                  </a:lnTo>
                  <a:lnTo>
                    <a:pt x="1705" y="208"/>
                  </a:lnTo>
                  <a:lnTo>
                    <a:pt x="1518" y="312"/>
                  </a:lnTo>
                  <a:lnTo>
                    <a:pt x="1331" y="437"/>
                  </a:lnTo>
                  <a:lnTo>
                    <a:pt x="1164" y="561"/>
                  </a:lnTo>
                  <a:lnTo>
                    <a:pt x="977" y="707"/>
                  </a:lnTo>
                  <a:lnTo>
                    <a:pt x="832" y="852"/>
                  </a:lnTo>
                  <a:lnTo>
                    <a:pt x="541" y="1164"/>
                  </a:lnTo>
                  <a:lnTo>
                    <a:pt x="312" y="1476"/>
                  </a:lnTo>
                  <a:lnTo>
                    <a:pt x="208" y="1642"/>
                  </a:lnTo>
                  <a:lnTo>
                    <a:pt x="125" y="1830"/>
                  </a:lnTo>
                  <a:lnTo>
                    <a:pt x="63" y="1996"/>
                  </a:lnTo>
                  <a:lnTo>
                    <a:pt x="21" y="2183"/>
                  </a:lnTo>
                  <a:lnTo>
                    <a:pt x="0" y="2349"/>
                  </a:lnTo>
                  <a:lnTo>
                    <a:pt x="0" y="2516"/>
                  </a:lnTo>
                  <a:lnTo>
                    <a:pt x="21" y="2682"/>
                  </a:lnTo>
                  <a:lnTo>
                    <a:pt x="63" y="2848"/>
                  </a:lnTo>
                  <a:lnTo>
                    <a:pt x="125" y="2973"/>
                  </a:lnTo>
                  <a:lnTo>
                    <a:pt x="208" y="3118"/>
                  </a:lnTo>
                  <a:lnTo>
                    <a:pt x="291" y="3222"/>
                  </a:lnTo>
                  <a:lnTo>
                    <a:pt x="416" y="3326"/>
                  </a:lnTo>
                  <a:lnTo>
                    <a:pt x="561" y="3409"/>
                  </a:lnTo>
                  <a:lnTo>
                    <a:pt x="728" y="3472"/>
                  </a:lnTo>
                  <a:lnTo>
                    <a:pt x="915" y="3513"/>
                  </a:lnTo>
                  <a:lnTo>
                    <a:pt x="1435" y="3513"/>
                  </a:lnTo>
                  <a:lnTo>
                    <a:pt x="1767" y="3451"/>
                  </a:lnTo>
                  <a:lnTo>
                    <a:pt x="2079" y="3389"/>
                  </a:lnTo>
                  <a:lnTo>
                    <a:pt x="2370" y="3285"/>
                  </a:lnTo>
                  <a:lnTo>
                    <a:pt x="2661" y="3139"/>
                  </a:lnTo>
                  <a:lnTo>
                    <a:pt x="2931" y="2973"/>
                  </a:lnTo>
                  <a:lnTo>
                    <a:pt x="3202" y="2786"/>
                  </a:lnTo>
                  <a:lnTo>
                    <a:pt x="3451" y="2578"/>
                  </a:lnTo>
                  <a:lnTo>
                    <a:pt x="3576" y="2432"/>
                  </a:lnTo>
                  <a:lnTo>
                    <a:pt x="3680" y="2266"/>
                  </a:lnTo>
                  <a:lnTo>
                    <a:pt x="3784" y="2100"/>
                  </a:lnTo>
                  <a:lnTo>
                    <a:pt x="3846" y="1933"/>
                  </a:lnTo>
                  <a:lnTo>
                    <a:pt x="3908" y="1767"/>
                  </a:lnTo>
                  <a:lnTo>
                    <a:pt x="3950" y="1580"/>
                  </a:lnTo>
                  <a:lnTo>
                    <a:pt x="3950" y="1414"/>
                  </a:lnTo>
                  <a:lnTo>
                    <a:pt x="3950" y="1227"/>
                  </a:lnTo>
                  <a:lnTo>
                    <a:pt x="3908" y="1060"/>
                  </a:lnTo>
                  <a:lnTo>
                    <a:pt x="3867" y="894"/>
                  </a:lnTo>
                  <a:lnTo>
                    <a:pt x="3784" y="749"/>
                  </a:lnTo>
                  <a:lnTo>
                    <a:pt x="3701" y="582"/>
                  </a:lnTo>
                  <a:lnTo>
                    <a:pt x="3576" y="457"/>
                  </a:lnTo>
                  <a:lnTo>
                    <a:pt x="3451" y="333"/>
                  </a:lnTo>
                  <a:lnTo>
                    <a:pt x="3285" y="208"/>
                  </a:lnTo>
                  <a:lnTo>
                    <a:pt x="3118" y="125"/>
                  </a:lnTo>
                  <a:lnTo>
                    <a:pt x="2911" y="42"/>
                  </a:lnTo>
                  <a:lnTo>
                    <a:pt x="2724" y="21"/>
                  </a:lnTo>
                  <a:lnTo>
                    <a:pt x="2516"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2780525" y="2229300"/>
              <a:ext cx="618500" cy="1835150"/>
            </a:xfrm>
            <a:custGeom>
              <a:avLst/>
              <a:gdLst/>
              <a:ahLst/>
              <a:cxnLst/>
              <a:rect l="l" t="t" r="r" b="b"/>
              <a:pathLst>
                <a:path w="24740" h="73406" extrusionOk="0">
                  <a:moveTo>
                    <a:pt x="12578" y="0"/>
                  </a:moveTo>
                  <a:lnTo>
                    <a:pt x="12224" y="1206"/>
                  </a:lnTo>
                  <a:lnTo>
                    <a:pt x="11289" y="4470"/>
                  </a:lnTo>
                  <a:lnTo>
                    <a:pt x="9938" y="9293"/>
                  </a:lnTo>
                  <a:lnTo>
                    <a:pt x="9168" y="12099"/>
                  </a:lnTo>
                  <a:lnTo>
                    <a:pt x="8358" y="15114"/>
                  </a:lnTo>
                  <a:lnTo>
                    <a:pt x="7526" y="18253"/>
                  </a:lnTo>
                  <a:lnTo>
                    <a:pt x="6695" y="21433"/>
                  </a:lnTo>
                  <a:lnTo>
                    <a:pt x="5884" y="24614"/>
                  </a:lnTo>
                  <a:lnTo>
                    <a:pt x="5135" y="27732"/>
                  </a:lnTo>
                  <a:lnTo>
                    <a:pt x="4449" y="30705"/>
                  </a:lnTo>
                  <a:lnTo>
                    <a:pt x="4138" y="32119"/>
                  </a:lnTo>
                  <a:lnTo>
                    <a:pt x="3867" y="33470"/>
                  </a:lnTo>
                  <a:lnTo>
                    <a:pt x="3597" y="34759"/>
                  </a:lnTo>
                  <a:lnTo>
                    <a:pt x="3389" y="35965"/>
                  </a:lnTo>
                  <a:lnTo>
                    <a:pt x="3202" y="37087"/>
                  </a:lnTo>
                  <a:lnTo>
                    <a:pt x="3036" y="38127"/>
                  </a:lnTo>
                  <a:lnTo>
                    <a:pt x="2766" y="40309"/>
                  </a:lnTo>
                  <a:lnTo>
                    <a:pt x="2495" y="42700"/>
                  </a:lnTo>
                  <a:lnTo>
                    <a:pt x="2225" y="45278"/>
                  </a:lnTo>
                  <a:lnTo>
                    <a:pt x="1955" y="47960"/>
                  </a:lnTo>
                  <a:lnTo>
                    <a:pt x="1435" y="53489"/>
                  </a:lnTo>
                  <a:lnTo>
                    <a:pt x="978" y="58915"/>
                  </a:lnTo>
                  <a:lnTo>
                    <a:pt x="583" y="63821"/>
                  </a:lnTo>
                  <a:lnTo>
                    <a:pt x="271" y="67813"/>
                  </a:lnTo>
                  <a:lnTo>
                    <a:pt x="1" y="71472"/>
                  </a:lnTo>
                  <a:lnTo>
                    <a:pt x="5572" y="73405"/>
                  </a:lnTo>
                  <a:lnTo>
                    <a:pt x="6445" y="69871"/>
                  </a:lnTo>
                  <a:lnTo>
                    <a:pt x="7381" y="66025"/>
                  </a:lnTo>
                  <a:lnTo>
                    <a:pt x="8503" y="61306"/>
                  </a:lnTo>
                  <a:lnTo>
                    <a:pt x="9709" y="56088"/>
                  </a:lnTo>
                  <a:lnTo>
                    <a:pt x="10312" y="53406"/>
                  </a:lnTo>
                  <a:lnTo>
                    <a:pt x="10894" y="50725"/>
                  </a:lnTo>
                  <a:lnTo>
                    <a:pt x="11434" y="48126"/>
                  </a:lnTo>
                  <a:lnTo>
                    <a:pt x="11933" y="45631"/>
                  </a:lnTo>
                  <a:lnTo>
                    <a:pt x="12370" y="43303"/>
                  </a:lnTo>
                  <a:lnTo>
                    <a:pt x="12744" y="41183"/>
                  </a:lnTo>
                  <a:lnTo>
                    <a:pt x="12952" y="39894"/>
                  </a:lnTo>
                  <a:lnTo>
                    <a:pt x="13243" y="38501"/>
                  </a:lnTo>
                  <a:lnTo>
                    <a:pt x="13576" y="37025"/>
                  </a:lnTo>
                  <a:lnTo>
                    <a:pt x="13950" y="35466"/>
                  </a:lnTo>
                  <a:lnTo>
                    <a:pt x="14366" y="33823"/>
                  </a:lnTo>
                  <a:lnTo>
                    <a:pt x="14823" y="32119"/>
                  </a:lnTo>
                  <a:lnTo>
                    <a:pt x="15301" y="30372"/>
                  </a:lnTo>
                  <a:lnTo>
                    <a:pt x="15821" y="28585"/>
                  </a:lnTo>
                  <a:lnTo>
                    <a:pt x="16507" y="26298"/>
                  </a:lnTo>
                  <a:lnTo>
                    <a:pt x="17214" y="23970"/>
                  </a:lnTo>
                  <a:lnTo>
                    <a:pt x="17941" y="21662"/>
                  </a:lnTo>
                  <a:lnTo>
                    <a:pt x="18669" y="19354"/>
                  </a:lnTo>
                  <a:lnTo>
                    <a:pt x="19396" y="17109"/>
                  </a:lnTo>
                  <a:lnTo>
                    <a:pt x="20124" y="14926"/>
                  </a:lnTo>
                  <a:lnTo>
                    <a:pt x="21496" y="10852"/>
                  </a:lnTo>
                  <a:lnTo>
                    <a:pt x="22785" y="7131"/>
                  </a:lnTo>
                  <a:lnTo>
                    <a:pt x="23804" y="4220"/>
                  </a:lnTo>
                  <a:lnTo>
                    <a:pt x="24739" y="1642"/>
                  </a:lnTo>
                  <a:lnTo>
                    <a:pt x="1257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2780525" y="2229300"/>
              <a:ext cx="618500" cy="1835150"/>
            </a:xfrm>
            <a:custGeom>
              <a:avLst/>
              <a:gdLst/>
              <a:ahLst/>
              <a:cxnLst/>
              <a:rect l="l" t="t" r="r" b="b"/>
              <a:pathLst>
                <a:path w="24740" h="73406" fill="none" extrusionOk="0">
                  <a:moveTo>
                    <a:pt x="1" y="71472"/>
                  </a:moveTo>
                  <a:lnTo>
                    <a:pt x="5572" y="73405"/>
                  </a:lnTo>
                  <a:lnTo>
                    <a:pt x="5572" y="73405"/>
                  </a:lnTo>
                  <a:lnTo>
                    <a:pt x="6445" y="69871"/>
                  </a:lnTo>
                  <a:lnTo>
                    <a:pt x="7381" y="66025"/>
                  </a:lnTo>
                  <a:lnTo>
                    <a:pt x="8503" y="61306"/>
                  </a:lnTo>
                  <a:lnTo>
                    <a:pt x="9709" y="56088"/>
                  </a:lnTo>
                  <a:lnTo>
                    <a:pt x="10312" y="53406"/>
                  </a:lnTo>
                  <a:lnTo>
                    <a:pt x="10894" y="50725"/>
                  </a:lnTo>
                  <a:lnTo>
                    <a:pt x="11434" y="48126"/>
                  </a:lnTo>
                  <a:lnTo>
                    <a:pt x="11933" y="45631"/>
                  </a:lnTo>
                  <a:lnTo>
                    <a:pt x="12370" y="43303"/>
                  </a:lnTo>
                  <a:lnTo>
                    <a:pt x="12744" y="41183"/>
                  </a:lnTo>
                  <a:lnTo>
                    <a:pt x="12744" y="41183"/>
                  </a:lnTo>
                  <a:lnTo>
                    <a:pt x="12952" y="39894"/>
                  </a:lnTo>
                  <a:lnTo>
                    <a:pt x="13243" y="38501"/>
                  </a:lnTo>
                  <a:lnTo>
                    <a:pt x="13576" y="37025"/>
                  </a:lnTo>
                  <a:lnTo>
                    <a:pt x="13950" y="35466"/>
                  </a:lnTo>
                  <a:lnTo>
                    <a:pt x="14366" y="33823"/>
                  </a:lnTo>
                  <a:lnTo>
                    <a:pt x="14823" y="32119"/>
                  </a:lnTo>
                  <a:lnTo>
                    <a:pt x="15301" y="30372"/>
                  </a:lnTo>
                  <a:lnTo>
                    <a:pt x="15821" y="28585"/>
                  </a:lnTo>
                  <a:lnTo>
                    <a:pt x="15821" y="28585"/>
                  </a:lnTo>
                  <a:lnTo>
                    <a:pt x="16507" y="26298"/>
                  </a:lnTo>
                  <a:lnTo>
                    <a:pt x="17214" y="23970"/>
                  </a:lnTo>
                  <a:lnTo>
                    <a:pt x="17941" y="21662"/>
                  </a:lnTo>
                  <a:lnTo>
                    <a:pt x="18669" y="19354"/>
                  </a:lnTo>
                  <a:lnTo>
                    <a:pt x="19396" y="17109"/>
                  </a:lnTo>
                  <a:lnTo>
                    <a:pt x="20124" y="14926"/>
                  </a:lnTo>
                  <a:lnTo>
                    <a:pt x="21496" y="10852"/>
                  </a:lnTo>
                  <a:lnTo>
                    <a:pt x="21496" y="10852"/>
                  </a:lnTo>
                  <a:lnTo>
                    <a:pt x="22785" y="7131"/>
                  </a:lnTo>
                  <a:lnTo>
                    <a:pt x="23804" y="4220"/>
                  </a:lnTo>
                  <a:lnTo>
                    <a:pt x="24739" y="1642"/>
                  </a:lnTo>
                  <a:lnTo>
                    <a:pt x="12578" y="0"/>
                  </a:lnTo>
                  <a:lnTo>
                    <a:pt x="12578" y="0"/>
                  </a:lnTo>
                  <a:lnTo>
                    <a:pt x="12224" y="1206"/>
                  </a:lnTo>
                  <a:lnTo>
                    <a:pt x="11289" y="4470"/>
                  </a:lnTo>
                  <a:lnTo>
                    <a:pt x="9938" y="9293"/>
                  </a:lnTo>
                  <a:lnTo>
                    <a:pt x="9168" y="12099"/>
                  </a:lnTo>
                  <a:lnTo>
                    <a:pt x="8358" y="15114"/>
                  </a:lnTo>
                  <a:lnTo>
                    <a:pt x="7526" y="18253"/>
                  </a:lnTo>
                  <a:lnTo>
                    <a:pt x="6695" y="21433"/>
                  </a:lnTo>
                  <a:lnTo>
                    <a:pt x="5884" y="24614"/>
                  </a:lnTo>
                  <a:lnTo>
                    <a:pt x="5135" y="27732"/>
                  </a:lnTo>
                  <a:lnTo>
                    <a:pt x="4449" y="30705"/>
                  </a:lnTo>
                  <a:lnTo>
                    <a:pt x="4138" y="32119"/>
                  </a:lnTo>
                  <a:lnTo>
                    <a:pt x="3867" y="33470"/>
                  </a:lnTo>
                  <a:lnTo>
                    <a:pt x="3597" y="34759"/>
                  </a:lnTo>
                  <a:lnTo>
                    <a:pt x="3389" y="35965"/>
                  </a:lnTo>
                  <a:lnTo>
                    <a:pt x="3202" y="37087"/>
                  </a:lnTo>
                  <a:lnTo>
                    <a:pt x="3036" y="38127"/>
                  </a:lnTo>
                  <a:lnTo>
                    <a:pt x="3036" y="38127"/>
                  </a:lnTo>
                  <a:lnTo>
                    <a:pt x="2766" y="40309"/>
                  </a:lnTo>
                  <a:lnTo>
                    <a:pt x="2495" y="42700"/>
                  </a:lnTo>
                  <a:lnTo>
                    <a:pt x="2225" y="45278"/>
                  </a:lnTo>
                  <a:lnTo>
                    <a:pt x="1955" y="47960"/>
                  </a:lnTo>
                  <a:lnTo>
                    <a:pt x="1435" y="53489"/>
                  </a:lnTo>
                  <a:lnTo>
                    <a:pt x="978" y="58915"/>
                  </a:lnTo>
                  <a:lnTo>
                    <a:pt x="583" y="63821"/>
                  </a:lnTo>
                  <a:lnTo>
                    <a:pt x="271" y="67813"/>
                  </a:lnTo>
                  <a:lnTo>
                    <a:pt x="1" y="714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175500" y="2482925"/>
              <a:ext cx="80075" cy="461000"/>
            </a:xfrm>
            <a:custGeom>
              <a:avLst/>
              <a:gdLst/>
              <a:ahLst/>
              <a:cxnLst/>
              <a:rect l="l" t="t" r="r" b="b"/>
              <a:pathLst>
                <a:path w="3203" h="18440" extrusionOk="0">
                  <a:moveTo>
                    <a:pt x="3202" y="0"/>
                  </a:moveTo>
                  <a:lnTo>
                    <a:pt x="2995" y="457"/>
                  </a:lnTo>
                  <a:lnTo>
                    <a:pt x="2787" y="915"/>
                  </a:lnTo>
                  <a:lnTo>
                    <a:pt x="2600" y="1414"/>
                  </a:lnTo>
                  <a:lnTo>
                    <a:pt x="2412" y="1913"/>
                  </a:lnTo>
                  <a:lnTo>
                    <a:pt x="2059" y="2994"/>
                  </a:lnTo>
                  <a:lnTo>
                    <a:pt x="1726" y="4116"/>
                  </a:lnTo>
                  <a:lnTo>
                    <a:pt x="1415" y="5301"/>
                  </a:lnTo>
                  <a:lnTo>
                    <a:pt x="1144" y="6528"/>
                  </a:lnTo>
                  <a:lnTo>
                    <a:pt x="916" y="7775"/>
                  </a:lnTo>
                  <a:lnTo>
                    <a:pt x="708" y="9043"/>
                  </a:lnTo>
                  <a:lnTo>
                    <a:pt x="521" y="10311"/>
                  </a:lnTo>
                  <a:lnTo>
                    <a:pt x="354" y="11579"/>
                  </a:lnTo>
                  <a:lnTo>
                    <a:pt x="230" y="12827"/>
                  </a:lnTo>
                  <a:lnTo>
                    <a:pt x="126" y="14053"/>
                  </a:lnTo>
                  <a:lnTo>
                    <a:pt x="63" y="15238"/>
                  </a:lnTo>
                  <a:lnTo>
                    <a:pt x="22" y="16361"/>
                  </a:lnTo>
                  <a:lnTo>
                    <a:pt x="1" y="17442"/>
                  </a:lnTo>
                  <a:lnTo>
                    <a:pt x="22" y="18440"/>
                  </a:lnTo>
                  <a:lnTo>
                    <a:pt x="770" y="15924"/>
                  </a:lnTo>
                  <a:lnTo>
                    <a:pt x="1539" y="13388"/>
                  </a:lnTo>
                  <a:lnTo>
                    <a:pt x="2350" y="10852"/>
                  </a:lnTo>
                  <a:lnTo>
                    <a:pt x="3140" y="8357"/>
                  </a:lnTo>
                  <a:lnTo>
                    <a:pt x="3161" y="4012"/>
                  </a:lnTo>
                  <a:lnTo>
                    <a:pt x="3202"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3175500" y="2482925"/>
              <a:ext cx="80075" cy="461000"/>
            </a:xfrm>
            <a:custGeom>
              <a:avLst/>
              <a:gdLst/>
              <a:ahLst/>
              <a:cxnLst/>
              <a:rect l="l" t="t" r="r" b="b"/>
              <a:pathLst>
                <a:path w="3203" h="18440" fill="none" extrusionOk="0">
                  <a:moveTo>
                    <a:pt x="3202" y="0"/>
                  </a:moveTo>
                  <a:lnTo>
                    <a:pt x="3202" y="0"/>
                  </a:lnTo>
                  <a:lnTo>
                    <a:pt x="2995" y="457"/>
                  </a:lnTo>
                  <a:lnTo>
                    <a:pt x="2787" y="915"/>
                  </a:lnTo>
                  <a:lnTo>
                    <a:pt x="2600" y="1414"/>
                  </a:lnTo>
                  <a:lnTo>
                    <a:pt x="2412" y="1913"/>
                  </a:lnTo>
                  <a:lnTo>
                    <a:pt x="2059" y="2994"/>
                  </a:lnTo>
                  <a:lnTo>
                    <a:pt x="1726" y="4116"/>
                  </a:lnTo>
                  <a:lnTo>
                    <a:pt x="1415" y="5301"/>
                  </a:lnTo>
                  <a:lnTo>
                    <a:pt x="1144" y="6528"/>
                  </a:lnTo>
                  <a:lnTo>
                    <a:pt x="916" y="7775"/>
                  </a:lnTo>
                  <a:lnTo>
                    <a:pt x="708" y="9043"/>
                  </a:lnTo>
                  <a:lnTo>
                    <a:pt x="521" y="10311"/>
                  </a:lnTo>
                  <a:lnTo>
                    <a:pt x="354" y="11579"/>
                  </a:lnTo>
                  <a:lnTo>
                    <a:pt x="230" y="12827"/>
                  </a:lnTo>
                  <a:lnTo>
                    <a:pt x="126" y="14053"/>
                  </a:lnTo>
                  <a:lnTo>
                    <a:pt x="63" y="15238"/>
                  </a:lnTo>
                  <a:lnTo>
                    <a:pt x="22" y="16361"/>
                  </a:lnTo>
                  <a:lnTo>
                    <a:pt x="1" y="17442"/>
                  </a:lnTo>
                  <a:lnTo>
                    <a:pt x="22" y="18440"/>
                  </a:lnTo>
                  <a:lnTo>
                    <a:pt x="22" y="18440"/>
                  </a:lnTo>
                  <a:lnTo>
                    <a:pt x="770" y="15924"/>
                  </a:lnTo>
                  <a:lnTo>
                    <a:pt x="1539" y="13388"/>
                  </a:lnTo>
                  <a:lnTo>
                    <a:pt x="2350" y="10852"/>
                  </a:lnTo>
                  <a:lnTo>
                    <a:pt x="3140" y="8357"/>
                  </a:lnTo>
                  <a:lnTo>
                    <a:pt x="3140" y="8357"/>
                  </a:lnTo>
                  <a:lnTo>
                    <a:pt x="3161" y="4012"/>
                  </a:lnTo>
                  <a:lnTo>
                    <a:pt x="32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3254000" y="2251125"/>
              <a:ext cx="317050" cy="1862175"/>
            </a:xfrm>
            <a:custGeom>
              <a:avLst/>
              <a:gdLst/>
              <a:ahLst/>
              <a:cxnLst/>
              <a:rect l="l" t="t" r="r" b="b"/>
              <a:pathLst>
                <a:path w="12682" h="74487" extrusionOk="0">
                  <a:moveTo>
                    <a:pt x="208" y="0"/>
                  </a:moveTo>
                  <a:lnTo>
                    <a:pt x="125" y="4823"/>
                  </a:lnTo>
                  <a:lnTo>
                    <a:pt x="62" y="9979"/>
                  </a:lnTo>
                  <a:lnTo>
                    <a:pt x="0" y="16195"/>
                  </a:lnTo>
                  <a:lnTo>
                    <a:pt x="0" y="19521"/>
                  </a:lnTo>
                  <a:lnTo>
                    <a:pt x="0" y="22889"/>
                  </a:lnTo>
                  <a:lnTo>
                    <a:pt x="21" y="26236"/>
                  </a:lnTo>
                  <a:lnTo>
                    <a:pt x="42" y="29479"/>
                  </a:lnTo>
                  <a:lnTo>
                    <a:pt x="104" y="32535"/>
                  </a:lnTo>
                  <a:lnTo>
                    <a:pt x="187" y="35383"/>
                  </a:lnTo>
                  <a:lnTo>
                    <a:pt x="291" y="37898"/>
                  </a:lnTo>
                  <a:lnTo>
                    <a:pt x="353" y="39000"/>
                  </a:lnTo>
                  <a:lnTo>
                    <a:pt x="437" y="40019"/>
                  </a:lnTo>
                  <a:lnTo>
                    <a:pt x="520" y="41100"/>
                  </a:lnTo>
                  <a:lnTo>
                    <a:pt x="644" y="42243"/>
                  </a:lnTo>
                  <a:lnTo>
                    <a:pt x="790" y="43449"/>
                  </a:lnTo>
                  <a:lnTo>
                    <a:pt x="936" y="44696"/>
                  </a:lnTo>
                  <a:lnTo>
                    <a:pt x="1310" y="47336"/>
                  </a:lnTo>
                  <a:lnTo>
                    <a:pt x="1726" y="50101"/>
                  </a:lnTo>
                  <a:lnTo>
                    <a:pt x="2183" y="52949"/>
                  </a:lnTo>
                  <a:lnTo>
                    <a:pt x="2682" y="55818"/>
                  </a:lnTo>
                  <a:lnTo>
                    <a:pt x="3181" y="58666"/>
                  </a:lnTo>
                  <a:lnTo>
                    <a:pt x="3700" y="61431"/>
                  </a:lnTo>
                  <a:lnTo>
                    <a:pt x="4677" y="66524"/>
                  </a:lnTo>
                  <a:lnTo>
                    <a:pt x="5509" y="70682"/>
                  </a:lnTo>
                  <a:lnTo>
                    <a:pt x="6091" y="73468"/>
                  </a:lnTo>
                  <a:lnTo>
                    <a:pt x="6299" y="74486"/>
                  </a:lnTo>
                  <a:lnTo>
                    <a:pt x="12681" y="74486"/>
                  </a:lnTo>
                  <a:lnTo>
                    <a:pt x="12536" y="70973"/>
                  </a:lnTo>
                  <a:lnTo>
                    <a:pt x="12328" y="67148"/>
                  </a:lnTo>
                  <a:lnTo>
                    <a:pt x="12078" y="62429"/>
                  </a:lnTo>
                  <a:lnTo>
                    <a:pt x="11766" y="57211"/>
                  </a:lnTo>
                  <a:lnTo>
                    <a:pt x="11579" y="54529"/>
                  </a:lnTo>
                  <a:lnTo>
                    <a:pt x="11392" y="51868"/>
                  </a:lnTo>
                  <a:lnTo>
                    <a:pt x="11184" y="49249"/>
                  </a:lnTo>
                  <a:lnTo>
                    <a:pt x="10956" y="46754"/>
                  </a:lnTo>
                  <a:lnTo>
                    <a:pt x="10727" y="44405"/>
                  </a:lnTo>
                  <a:lnTo>
                    <a:pt x="10498" y="42264"/>
                  </a:lnTo>
                  <a:lnTo>
                    <a:pt x="10374" y="41058"/>
                  </a:lnTo>
                  <a:lnTo>
                    <a:pt x="10270" y="39769"/>
                  </a:lnTo>
                  <a:lnTo>
                    <a:pt x="10186" y="38418"/>
                  </a:lnTo>
                  <a:lnTo>
                    <a:pt x="10124" y="36983"/>
                  </a:lnTo>
                  <a:lnTo>
                    <a:pt x="10103" y="35487"/>
                  </a:lnTo>
                  <a:lnTo>
                    <a:pt x="10083" y="33927"/>
                  </a:lnTo>
                  <a:lnTo>
                    <a:pt x="10103" y="32348"/>
                  </a:lnTo>
                  <a:lnTo>
                    <a:pt x="10124" y="30705"/>
                  </a:lnTo>
                  <a:lnTo>
                    <a:pt x="10166" y="29063"/>
                  </a:lnTo>
                  <a:lnTo>
                    <a:pt x="10207" y="27379"/>
                  </a:lnTo>
                  <a:lnTo>
                    <a:pt x="10353" y="23990"/>
                  </a:lnTo>
                  <a:lnTo>
                    <a:pt x="10540" y="20602"/>
                  </a:lnTo>
                  <a:lnTo>
                    <a:pt x="10748" y="17317"/>
                  </a:lnTo>
                  <a:lnTo>
                    <a:pt x="10976" y="14157"/>
                  </a:lnTo>
                  <a:lnTo>
                    <a:pt x="11205" y="11226"/>
                  </a:lnTo>
                  <a:lnTo>
                    <a:pt x="11434" y="8544"/>
                  </a:lnTo>
                  <a:lnTo>
                    <a:pt x="11662" y="6216"/>
                  </a:lnTo>
                  <a:lnTo>
                    <a:pt x="11995" y="2848"/>
                  </a:lnTo>
                  <a:lnTo>
                    <a:pt x="12120" y="1601"/>
                  </a:lnTo>
                  <a:lnTo>
                    <a:pt x="20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254000" y="2251125"/>
              <a:ext cx="317050" cy="1862175"/>
            </a:xfrm>
            <a:custGeom>
              <a:avLst/>
              <a:gdLst/>
              <a:ahLst/>
              <a:cxnLst/>
              <a:rect l="l" t="t" r="r" b="b"/>
              <a:pathLst>
                <a:path w="12682" h="74487" fill="none" extrusionOk="0">
                  <a:moveTo>
                    <a:pt x="208" y="0"/>
                  </a:moveTo>
                  <a:lnTo>
                    <a:pt x="208" y="0"/>
                  </a:lnTo>
                  <a:lnTo>
                    <a:pt x="125" y="4823"/>
                  </a:lnTo>
                  <a:lnTo>
                    <a:pt x="62" y="9979"/>
                  </a:lnTo>
                  <a:lnTo>
                    <a:pt x="0" y="16195"/>
                  </a:lnTo>
                  <a:lnTo>
                    <a:pt x="0" y="19521"/>
                  </a:lnTo>
                  <a:lnTo>
                    <a:pt x="0" y="22889"/>
                  </a:lnTo>
                  <a:lnTo>
                    <a:pt x="21" y="26236"/>
                  </a:lnTo>
                  <a:lnTo>
                    <a:pt x="42" y="29479"/>
                  </a:lnTo>
                  <a:lnTo>
                    <a:pt x="104" y="32535"/>
                  </a:lnTo>
                  <a:lnTo>
                    <a:pt x="187" y="35383"/>
                  </a:lnTo>
                  <a:lnTo>
                    <a:pt x="291" y="37898"/>
                  </a:lnTo>
                  <a:lnTo>
                    <a:pt x="353" y="39000"/>
                  </a:lnTo>
                  <a:lnTo>
                    <a:pt x="437" y="40019"/>
                  </a:lnTo>
                  <a:lnTo>
                    <a:pt x="437" y="40019"/>
                  </a:lnTo>
                  <a:lnTo>
                    <a:pt x="520" y="41100"/>
                  </a:lnTo>
                  <a:lnTo>
                    <a:pt x="644" y="42243"/>
                  </a:lnTo>
                  <a:lnTo>
                    <a:pt x="790" y="43449"/>
                  </a:lnTo>
                  <a:lnTo>
                    <a:pt x="936" y="44696"/>
                  </a:lnTo>
                  <a:lnTo>
                    <a:pt x="1310" y="47336"/>
                  </a:lnTo>
                  <a:lnTo>
                    <a:pt x="1726" y="50101"/>
                  </a:lnTo>
                  <a:lnTo>
                    <a:pt x="2183" y="52949"/>
                  </a:lnTo>
                  <a:lnTo>
                    <a:pt x="2682" y="55818"/>
                  </a:lnTo>
                  <a:lnTo>
                    <a:pt x="3181" y="58666"/>
                  </a:lnTo>
                  <a:lnTo>
                    <a:pt x="3700" y="61431"/>
                  </a:lnTo>
                  <a:lnTo>
                    <a:pt x="4677" y="66524"/>
                  </a:lnTo>
                  <a:lnTo>
                    <a:pt x="5509" y="70682"/>
                  </a:lnTo>
                  <a:lnTo>
                    <a:pt x="6091" y="73468"/>
                  </a:lnTo>
                  <a:lnTo>
                    <a:pt x="6299" y="74486"/>
                  </a:lnTo>
                  <a:lnTo>
                    <a:pt x="12681" y="74486"/>
                  </a:lnTo>
                  <a:lnTo>
                    <a:pt x="12681" y="74486"/>
                  </a:lnTo>
                  <a:lnTo>
                    <a:pt x="12536" y="70973"/>
                  </a:lnTo>
                  <a:lnTo>
                    <a:pt x="12328" y="67148"/>
                  </a:lnTo>
                  <a:lnTo>
                    <a:pt x="12078" y="62429"/>
                  </a:lnTo>
                  <a:lnTo>
                    <a:pt x="11766" y="57211"/>
                  </a:lnTo>
                  <a:lnTo>
                    <a:pt x="11579" y="54529"/>
                  </a:lnTo>
                  <a:lnTo>
                    <a:pt x="11392" y="51868"/>
                  </a:lnTo>
                  <a:lnTo>
                    <a:pt x="11184" y="49249"/>
                  </a:lnTo>
                  <a:lnTo>
                    <a:pt x="10956" y="46754"/>
                  </a:lnTo>
                  <a:lnTo>
                    <a:pt x="10727" y="44405"/>
                  </a:lnTo>
                  <a:lnTo>
                    <a:pt x="10498" y="42264"/>
                  </a:lnTo>
                  <a:lnTo>
                    <a:pt x="10498" y="42264"/>
                  </a:lnTo>
                  <a:lnTo>
                    <a:pt x="10374" y="41058"/>
                  </a:lnTo>
                  <a:lnTo>
                    <a:pt x="10270" y="39769"/>
                  </a:lnTo>
                  <a:lnTo>
                    <a:pt x="10186" y="38418"/>
                  </a:lnTo>
                  <a:lnTo>
                    <a:pt x="10124" y="36983"/>
                  </a:lnTo>
                  <a:lnTo>
                    <a:pt x="10103" y="35487"/>
                  </a:lnTo>
                  <a:lnTo>
                    <a:pt x="10083" y="33927"/>
                  </a:lnTo>
                  <a:lnTo>
                    <a:pt x="10103" y="32348"/>
                  </a:lnTo>
                  <a:lnTo>
                    <a:pt x="10124" y="30705"/>
                  </a:lnTo>
                  <a:lnTo>
                    <a:pt x="10166" y="29063"/>
                  </a:lnTo>
                  <a:lnTo>
                    <a:pt x="10207" y="27379"/>
                  </a:lnTo>
                  <a:lnTo>
                    <a:pt x="10353" y="23990"/>
                  </a:lnTo>
                  <a:lnTo>
                    <a:pt x="10540" y="20602"/>
                  </a:lnTo>
                  <a:lnTo>
                    <a:pt x="10748" y="17317"/>
                  </a:lnTo>
                  <a:lnTo>
                    <a:pt x="10976" y="14157"/>
                  </a:lnTo>
                  <a:lnTo>
                    <a:pt x="11205" y="11226"/>
                  </a:lnTo>
                  <a:lnTo>
                    <a:pt x="11434" y="8544"/>
                  </a:lnTo>
                  <a:lnTo>
                    <a:pt x="11662" y="6216"/>
                  </a:lnTo>
                  <a:lnTo>
                    <a:pt x="11995" y="2848"/>
                  </a:lnTo>
                  <a:lnTo>
                    <a:pt x="12120" y="1601"/>
                  </a:lnTo>
                  <a:lnTo>
                    <a:pt x="2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379750" y="4057150"/>
              <a:ext cx="200650" cy="59775"/>
            </a:xfrm>
            <a:custGeom>
              <a:avLst/>
              <a:gdLst/>
              <a:ahLst/>
              <a:cxnLst/>
              <a:rect l="l" t="t" r="r" b="b"/>
              <a:pathLst>
                <a:path w="8026" h="2391" extrusionOk="0">
                  <a:moveTo>
                    <a:pt x="1" y="0"/>
                  </a:moveTo>
                  <a:lnTo>
                    <a:pt x="500" y="2391"/>
                  </a:lnTo>
                  <a:lnTo>
                    <a:pt x="8025" y="2391"/>
                  </a:lnTo>
                  <a:lnTo>
                    <a:pt x="8025" y="146"/>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2761825" y="3943850"/>
              <a:ext cx="184525" cy="127350"/>
            </a:xfrm>
            <a:custGeom>
              <a:avLst/>
              <a:gdLst/>
              <a:ahLst/>
              <a:cxnLst/>
              <a:rect l="l" t="t" r="r" b="b"/>
              <a:pathLst>
                <a:path w="7381" h="5094" extrusionOk="0">
                  <a:moveTo>
                    <a:pt x="291" y="0"/>
                  </a:moveTo>
                  <a:lnTo>
                    <a:pt x="0" y="2786"/>
                  </a:lnTo>
                  <a:lnTo>
                    <a:pt x="6632" y="5093"/>
                  </a:lnTo>
                  <a:lnTo>
                    <a:pt x="7380" y="2931"/>
                  </a:lnTo>
                  <a:lnTo>
                    <a:pt x="29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3442125" y="1173225"/>
              <a:ext cx="17175" cy="24975"/>
            </a:xfrm>
            <a:custGeom>
              <a:avLst/>
              <a:gdLst/>
              <a:ahLst/>
              <a:cxnLst/>
              <a:rect l="l" t="t" r="r" b="b"/>
              <a:pathLst>
                <a:path w="687" h="999" extrusionOk="0">
                  <a:moveTo>
                    <a:pt x="396" y="1"/>
                  </a:moveTo>
                  <a:lnTo>
                    <a:pt x="333" y="21"/>
                  </a:lnTo>
                  <a:lnTo>
                    <a:pt x="271" y="42"/>
                  </a:lnTo>
                  <a:lnTo>
                    <a:pt x="208" y="105"/>
                  </a:lnTo>
                  <a:lnTo>
                    <a:pt x="146" y="167"/>
                  </a:lnTo>
                  <a:lnTo>
                    <a:pt x="104" y="250"/>
                  </a:lnTo>
                  <a:lnTo>
                    <a:pt x="63" y="333"/>
                  </a:lnTo>
                  <a:lnTo>
                    <a:pt x="21" y="437"/>
                  </a:lnTo>
                  <a:lnTo>
                    <a:pt x="1" y="520"/>
                  </a:lnTo>
                  <a:lnTo>
                    <a:pt x="1" y="624"/>
                  </a:lnTo>
                  <a:lnTo>
                    <a:pt x="21" y="728"/>
                  </a:lnTo>
                  <a:lnTo>
                    <a:pt x="42" y="811"/>
                  </a:lnTo>
                  <a:lnTo>
                    <a:pt x="63" y="874"/>
                  </a:lnTo>
                  <a:lnTo>
                    <a:pt x="125" y="936"/>
                  </a:lnTo>
                  <a:lnTo>
                    <a:pt x="167" y="978"/>
                  </a:lnTo>
                  <a:lnTo>
                    <a:pt x="229" y="998"/>
                  </a:lnTo>
                  <a:lnTo>
                    <a:pt x="292" y="998"/>
                  </a:lnTo>
                  <a:lnTo>
                    <a:pt x="354" y="978"/>
                  </a:lnTo>
                  <a:lnTo>
                    <a:pt x="437" y="936"/>
                  </a:lnTo>
                  <a:lnTo>
                    <a:pt x="499" y="894"/>
                  </a:lnTo>
                  <a:lnTo>
                    <a:pt x="541" y="832"/>
                  </a:lnTo>
                  <a:lnTo>
                    <a:pt x="603" y="749"/>
                  </a:lnTo>
                  <a:lnTo>
                    <a:pt x="645" y="666"/>
                  </a:lnTo>
                  <a:lnTo>
                    <a:pt x="666" y="562"/>
                  </a:lnTo>
                  <a:lnTo>
                    <a:pt x="687" y="458"/>
                  </a:lnTo>
                  <a:lnTo>
                    <a:pt x="687" y="354"/>
                  </a:lnTo>
                  <a:lnTo>
                    <a:pt x="666" y="271"/>
                  </a:lnTo>
                  <a:lnTo>
                    <a:pt x="645" y="188"/>
                  </a:lnTo>
                  <a:lnTo>
                    <a:pt x="624" y="105"/>
                  </a:lnTo>
                  <a:lnTo>
                    <a:pt x="583" y="63"/>
                  </a:lnTo>
                  <a:lnTo>
                    <a:pt x="520" y="21"/>
                  </a:lnTo>
                  <a:lnTo>
                    <a:pt x="45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3365200" y="1154525"/>
              <a:ext cx="16675" cy="25475"/>
            </a:xfrm>
            <a:custGeom>
              <a:avLst/>
              <a:gdLst/>
              <a:ahLst/>
              <a:cxnLst/>
              <a:rect l="l" t="t" r="r" b="b"/>
              <a:pathLst>
                <a:path w="667" h="1019" extrusionOk="0">
                  <a:moveTo>
                    <a:pt x="375" y="0"/>
                  </a:moveTo>
                  <a:lnTo>
                    <a:pt x="313" y="21"/>
                  </a:lnTo>
                  <a:lnTo>
                    <a:pt x="250" y="63"/>
                  </a:lnTo>
                  <a:lnTo>
                    <a:pt x="188" y="104"/>
                  </a:lnTo>
                  <a:lnTo>
                    <a:pt x="126" y="187"/>
                  </a:lnTo>
                  <a:lnTo>
                    <a:pt x="84" y="250"/>
                  </a:lnTo>
                  <a:lnTo>
                    <a:pt x="42" y="354"/>
                  </a:lnTo>
                  <a:lnTo>
                    <a:pt x="22" y="437"/>
                  </a:lnTo>
                  <a:lnTo>
                    <a:pt x="1" y="541"/>
                  </a:lnTo>
                  <a:lnTo>
                    <a:pt x="1" y="645"/>
                  </a:lnTo>
                  <a:lnTo>
                    <a:pt x="1" y="728"/>
                  </a:lnTo>
                  <a:lnTo>
                    <a:pt x="22" y="811"/>
                  </a:lnTo>
                  <a:lnTo>
                    <a:pt x="63" y="894"/>
                  </a:lnTo>
                  <a:lnTo>
                    <a:pt x="105" y="956"/>
                  </a:lnTo>
                  <a:lnTo>
                    <a:pt x="167" y="998"/>
                  </a:lnTo>
                  <a:lnTo>
                    <a:pt x="229" y="1019"/>
                  </a:lnTo>
                  <a:lnTo>
                    <a:pt x="292" y="1019"/>
                  </a:lnTo>
                  <a:lnTo>
                    <a:pt x="354" y="998"/>
                  </a:lnTo>
                  <a:lnTo>
                    <a:pt x="417" y="956"/>
                  </a:lnTo>
                  <a:lnTo>
                    <a:pt x="479" y="915"/>
                  </a:lnTo>
                  <a:lnTo>
                    <a:pt x="541" y="853"/>
                  </a:lnTo>
                  <a:lnTo>
                    <a:pt x="583" y="769"/>
                  </a:lnTo>
                  <a:lnTo>
                    <a:pt x="624" y="686"/>
                  </a:lnTo>
                  <a:lnTo>
                    <a:pt x="645" y="582"/>
                  </a:lnTo>
                  <a:lnTo>
                    <a:pt x="666" y="478"/>
                  </a:lnTo>
                  <a:lnTo>
                    <a:pt x="666" y="374"/>
                  </a:lnTo>
                  <a:lnTo>
                    <a:pt x="666" y="291"/>
                  </a:lnTo>
                  <a:lnTo>
                    <a:pt x="645" y="208"/>
                  </a:lnTo>
                  <a:lnTo>
                    <a:pt x="604" y="125"/>
                  </a:lnTo>
                  <a:lnTo>
                    <a:pt x="562" y="63"/>
                  </a:lnTo>
                  <a:lnTo>
                    <a:pt x="521" y="21"/>
                  </a:lnTo>
                  <a:lnTo>
                    <a:pt x="45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3358975" y="1178425"/>
              <a:ext cx="46275" cy="64475"/>
            </a:xfrm>
            <a:custGeom>
              <a:avLst/>
              <a:gdLst/>
              <a:ahLst/>
              <a:cxnLst/>
              <a:rect l="l" t="t" r="r" b="b"/>
              <a:pathLst>
                <a:path w="1851" h="2579" extrusionOk="0">
                  <a:moveTo>
                    <a:pt x="1851" y="0"/>
                  </a:moveTo>
                  <a:lnTo>
                    <a:pt x="1435" y="541"/>
                  </a:lnTo>
                  <a:lnTo>
                    <a:pt x="998" y="1081"/>
                  </a:lnTo>
                  <a:lnTo>
                    <a:pt x="520" y="1560"/>
                  </a:lnTo>
                  <a:lnTo>
                    <a:pt x="0" y="2017"/>
                  </a:lnTo>
                  <a:lnTo>
                    <a:pt x="125" y="2162"/>
                  </a:lnTo>
                  <a:lnTo>
                    <a:pt x="250" y="2266"/>
                  </a:lnTo>
                  <a:lnTo>
                    <a:pt x="395" y="2350"/>
                  </a:lnTo>
                  <a:lnTo>
                    <a:pt x="562" y="2433"/>
                  </a:lnTo>
                  <a:lnTo>
                    <a:pt x="728" y="2495"/>
                  </a:lnTo>
                  <a:lnTo>
                    <a:pt x="894" y="2537"/>
                  </a:lnTo>
                  <a:lnTo>
                    <a:pt x="1061" y="2578"/>
                  </a:lnTo>
                  <a:lnTo>
                    <a:pt x="1248" y="2578"/>
                  </a:lnTo>
                  <a:lnTo>
                    <a:pt x="1851" y="0"/>
                  </a:lnTo>
                  <a:close/>
                </a:path>
              </a:pathLst>
            </a:custGeom>
            <a:solidFill>
              <a:srgbClr val="A0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3403675" y="1251175"/>
              <a:ext cx="55100" cy="17175"/>
            </a:xfrm>
            <a:custGeom>
              <a:avLst/>
              <a:gdLst/>
              <a:ahLst/>
              <a:cxnLst/>
              <a:rect l="l" t="t" r="r" b="b"/>
              <a:pathLst>
                <a:path w="2204" h="687" extrusionOk="0">
                  <a:moveTo>
                    <a:pt x="2079" y="1"/>
                  </a:moveTo>
                  <a:lnTo>
                    <a:pt x="2058" y="22"/>
                  </a:lnTo>
                  <a:lnTo>
                    <a:pt x="1850" y="167"/>
                  </a:lnTo>
                  <a:lnTo>
                    <a:pt x="1622" y="292"/>
                  </a:lnTo>
                  <a:lnTo>
                    <a:pt x="1372" y="396"/>
                  </a:lnTo>
                  <a:lnTo>
                    <a:pt x="1123" y="479"/>
                  </a:lnTo>
                  <a:lnTo>
                    <a:pt x="873" y="521"/>
                  </a:lnTo>
                  <a:lnTo>
                    <a:pt x="624" y="521"/>
                  </a:lnTo>
                  <a:lnTo>
                    <a:pt x="354" y="500"/>
                  </a:lnTo>
                  <a:lnTo>
                    <a:pt x="104" y="458"/>
                  </a:lnTo>
                  <a:lnTo>
                    <a:pt x="42" y="458"/>
                  </a:lnTo>
                  <a:lnTo>
                    <a:pt x="0" y="479"/>
                  </a:lnTo>
                  <a:lnTo>
                    <a:pt x="0" y="521"/>
                  </a:lnTo>
                  <a:lnTo>
                    <a:pt x="0" y="583"/>
                  </a:lnTo>
                  <a:lnTo>
                    <a:pt x="63" y="604"/>
                  </a:lnTo>
                  <a:lnTo>
                    <a:pt x="437" y="666"/>
                  </a:lnTo>
                  <a:lnTo>
                    <a:pt x="665" y="687"/>
                  </a:lnTo>
                  <a:lnTo>
                    <a:pt x="915" y="666"/>
                  </a:lnTo>
                  <a:lnTo>
                    <a:pt x="1144" y="645"/>
                  </a:lnTo>
                  <a:lnTo>
                    <a:pt x="1351" y="583"/>
                  </a:lnTo>
                  <a:lnTo>
                    <a:pt x="1580" y="500"/>
                  </a:lnTo>
                  <a:lnTo>
                    <a:pt x="1788" y="396"/>
                  </a:lnTo>
                  <a:lnTo>
                    <a:pt x="1996" y="292"/>
                  </a:lnTo>
                  <a:lnTo>
                    <a:pt x="2183" y="146"/>
                  </a:lnTo>
                  <a:lnTo>
                    <a:pt x="2183" y="105"/>
                  </a:lnTo>
                  <a:lnTo>
                    <a:pt x="2204" y="84"/>
                  </a:lnTo>
                  <a:lnTo>
                    <a:pt x="2204" y="42"/>
                  </a:lnTo>
                  <a:lnTo>
                    <a:pt x="2183" y="22"/>
                  </a:lnTo>
                  <a:lnTo>
                    <a:pt x="214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3458750" y="1138400"/>
              <a:ext cx="34325" cy="29650"/>
            </a:xfrm>
            <a:custGeom>
              <a:avLst/>
              <a:gdLst/>
              <a:ahLst/>
              <a:cxnLst/>
              <a:rect l="l" t="t" r="r" b="b"/>
              <a:pathLst>
                <a:path w="1373" h="1186" extrusionOk="0">
                  <a:moveTo>
                    <a:pt x="126" y="1"/>
                  </a:moveTo>
                  <a:lnTo>
                    <a:pt x="84" y="22"/>
                  </a:lnTo>
                  <a:lnTo>
                    <a:pt x="42" y="63"/>
                  </a:lnTo>
                  <a:lnTo>
                    <a:pt x="1" y="125"/>
                  </a:lnTo>
                  <a:lnTo>
                    <a:pt x="22" y="188"/>
                  </a:lnTo>
                  <a:lnTo>
                    <a:pt x="42" y="250"/>
                  </a:lnTo>
                  <a:lnTo>
                    <a:pt x="84" y="292"/>
                  </a:lnTo>
                  <a:lnTo>
                    <a:pt x="146" y="313"/>
                  </a:lnTo>
                  <a:lnTo>
                    <a:pt x="292" y="375"/>
                  </a:lnTo>
                  <a:lnTo>
                    <a:pt x="437" y="437"/>
                  </a:lnTo>
                  <a:lnTo>
                    <a:pt x="562" y="500"/>
                  </a:lnTo>
                  <a:lnTo>
                    <a:pt x="687" y="604"/>
                  </a:lnTo>
                  <a:lnTo>
                    <a:pt x="812" y="708"/>
                  </a:lnTo>
                  <a:lnTo>
                    <a:pt x="895" y="832"/>
                  </a:lnTo>
                  <a:lnTo>
                    <a:pt x="978" y="957"/>
                  </a:lnTo>
                  <a:lnTo>
                    <a:pt x="1061" y="1103"/>
                  </a:lnTo>
                  <a:lnTo>
                    <a:pt x="1103" y="1165"/>
                  </a:lnTo>
                  <a:lnTo>
                    <a:pt x="1186" y="1186"/>
                  </a:lnTo>
                  <a:lnTo>
                    <a:pt x="1269" y="1186"/>
                  </a:lnTo>
                  <a:lnTo>
                    <a:pt x="1310" y="1144"/>
                  </a:lnTo>
                  <a:lnTo>
                    <a:pt x="1352" y="1082"/>
                  </a:lnTo>
                  <a:lnTo>
                    <a:pt x="1373" y="1040"/>
                  </a:lnTo>
                  <a:lnTo>
                    <a:pt x="1352" y="978"/>
                  </a:lnTo>
                  <a:lnTo>
                    <a:pt x="1352" y="957"/>
                  </a:lnTo>
                  <a:lnTo>
                    <a:pt x="1269" y="791"/>
                  </a:lnTo>
                  <a:lnTo>
                    <a:pt x="1165" y="624"/>
                  </a:lnTo>
                  <a:lnTo>
                    <a:pt x="1040" y="479"/>
                  </a:lnTo>
                  <a:lnTo>
                    <a:pt x="895" y="333"/>
                  </a:lnTo>
                  <a:lnTo>
                    <a:pt x="728" y="229"/>
                  </a:lnTo>
                  <a:lnTo>
                    <a:pt x="562" y="125"/>
                  </a:lnTo>
                  <a:lnTo>
                    <a:pt x="396" y="42"/>
                  </a:lnTo>
                  <a:lnTo>
                    <a:pt x="20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3350650" y="1111900"/>
              <a:ext cx="39000" cy="22900"/>
            </a:xfrm>
            <a:custGeom>
              <a:avLst/>
              <a:gdLst/>
              <a:ahLst/>
              <a:cxnLst/>
              <a:rect l="l" t="t" r="r" b="b"/>
              <a:pathLst>
                <a:path w="1560" h="916" extrusionOk="0">
                  <a:moveTo>
                    <a:pt x="1414" y="1"/>
                  </a:moveTo>
                  <a:lnTo>
                    <a:pt x="1206" y="21"/>
                  </a:lnTo>
                  <a:lnTo>
                    <a:pt x="1019" y="42"/>
                  </a:lnTo>
                  <a:lnTo>
                    <a:pt x="832" y="84"/>
                  </a:lnTo>
                  <a:lnTo>
                    <a:pt x="645" y="167"/>
                  </a:lnTo>
                  <a:lnTo>
                    <a:pt x="479" y="250"/>
                  </a:lnTo>
                  <a:lnTo>
                    <a:pt x="313" y="375"/>
                  </a:lnTo>
                  <a:lnTo>
                    <a:pt x="167" y="499"/>
                  </a:lnTo>
                  <a:lnTo>
                    <a:pt x="42" y="645"/>
                  </a:lnTo>
                  <a:lnTo>
                    <a:pt x="1" y="707"/>
                  </a:lnTo>
                  <a:lnTo>
                    <a:pt x="1" y="770"/>
                  </a:lnTo>
                  <a:lnTo>
                    <a:pt x="22" y="832"/>
                  </a:lnTo>
                  <a:lnTo>
                    <a:pt x="63" y="874"/>
                  </a:lnTo>
                  <a:lnTo>
                    <a:pt x="63" y="894"/>
                  </a:lnTo>
                  <a:lnTo>
                    <a:pt x="146" y="915"/>
                  </a:lnTo>
                  <a:lnTo>
                    <a:pt x="229" y="894"/>
                  </a:lnTo>
                  <a:lnTo>
                    <a:pt x="292" y="853"/>
                  </a:lnTo>
                  <a:lnTo>
                    <a:pt x="396" y="728"/>
                  </a:lnTo>
                  <a:lnTo>
                    <a:pt x="520" y="624"/>
                  </a:lnTo>
                  <a:lnTo>
                    <a:pt x="645" y="541"/>
                  </a:lnTo>
                  <a:lnTo>
                    <a:pt x="770" y="458"/>
                  </a:lnTo>
                  <a:lnTo>
                    <a:pt x="915" y="416"/>
                  </a:lnTo>
                  <a:lnTo>
                    <a:pt x="1061" y="375"/>
                  </a:lnTo>
                  <a:lnTo>
                    <a:pt x="1227" y="333"/>
                  </a:lnTo>
                  <a:lnTo>
                    <a:pt x="1435" y="333"/>
                  </a:lnTo>
                  <a:lnTo>
                    <a:pt x="1498" y="312"/>
                  </a:lnTo>
                  <a:lnTo>
                    <a:pt x="1539" y="250"/>
                  </a:lnTo>
                  <a:lnTo>
                    <a:pt x="1560" y="188"/>
                  </a:lnTo>
                  <a:lnTo>
                    <a:pt x="1539" y="125"/>
                  </a:lnTo>
                  <a:lnTo>
                    <a:pt x="1518" y="63"/>
                  </a:lnTo>
                  <a:lnTo>
                    <a:pt x="1477" y="21"/>
                  </a:lnTo>
                  <a:lnTo>
                    <a:pt x="141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3405750" y="4214100"/>
              <a:ext cx="45750" cy="22375"/>
            </a:xfrm>
            <a:custGeom>
              <a:avLst/>
              <a:gdLst/>
              <a:ahLst/>
              <a:cxnLst/>
              <a:rect l="l" t="t" r="r" b="b"/>
              <a:pathLst>
                <a:path w="1830" h="895" extrusionOk="0">
                  <a:moveTo>
                    <a:pt x="312" y="167"/>
                  </a:moveTo>
                  <a:lnTo>
                    <a:pt x="437" y="187"/>
                  </a:lnTo>
                  <a:lnTo>
                    <a:pt x="603" y="229"/>
                  </a:lnTo>
                  <a:lnTo>
                    <a:pt x="770" y="291"/>
                  </a:lnTo>
                  <a:lnTo>
                    <a:pt x="1144" y="458"/>
                  </a:lnTo>
                  <a:lnTo>
                    <a:pt x="1488" y="649"/>
                  </a:lnTo>
                  <a:lnTo>
                    <a:pt x="1488" y="649"/>
                  </a:lnTo>
                  <a:lnTo>
                    <a:pt x="1102" y="707"/>
                  </a:lnTo>
                  <a:lnTo>
                    <a:pt x="915" y="728"/>
                  </a:lnTo>
                  <a:lnTo>
                    <a:pt x="749" y="728"/>
                  </a:lnTo>
                  <a:lnTo>
                    <a:pt x="603" y="707"/>
                  </a:lnTo>
                  <a:lnTo>
                    <a:pt x="478" y="686"/>
                  </a:lnTo>
                  <a:lnTo>
                    <a:pt x="375" y="645"/>
                  </a:lnTo>
                  <a:lnTo>
                    <a:pt x="291" y="582"/>
                  </a:lnTo>
                  <a:lnTo>
                    <a:pt x="229" y="520"/>
                  </a:lnTo>
                  <a:lnTo>
                    <a:pt x="187" y="458"/>
                  </a:lnTo>
                  <a:lnTo>
                    <a:pt x="167" y="374"/>
                  </a:lnTo>
                  <a:lnTo>
                    <a:pt x="167" y="291"/>
                  </a:lnTo>
                  <a:lnTo>
                    <a:pt x="187" y="229"/>
                  </a:lnTo>
                  <a:lnTo>
                    <a:pt x="229" y="187"/>
                  </a:lnTo>
                  <a:lnTo>
                    <a:pt x="312" y="167"/>
                  </a:lnTo>
                  <a:close/>
                  <a:moveTo>
                    <a:pt x="333" y="0"/>
                  </a:moveTo>
                  <a:lnTo>
                    <a:pt x="229" y="21"/>
                  </a:lnTo>
                  <a:lnTo>
                    <a:pt x="146" y="42"/>
                  </a:lnTo>
                  <a:lnTo>
                    <a:pt x="83" y="83"/>
                  </a:lnTo>
                  <a:lnTo>
                    <a:pt x="42" y="146"/>
                  </a:lnTo>
                  <a:lnTo>
                    <a:pt x="21" y="208"/>
                  </a:lnTo>
                  <a:lnTo>
                    <a:pt x="0" y="270"/>
                  </a:lnTo>
                  <a:lnTo>
                    <a:pt x="0" y="395"/>
                  </a:lnTo>
                  <a:lnTo>
                    <a:pt x="42" y="520"/>
                  </a:lnTo>
                  <a:lnTo>
                    <a:pt x="104" y="624"/>
                  </a:lnTo>
                  <a:lnTo>
                    <a:pt x="167" y="707"/>
                  </a:lnTo>
                  <a:lnTo>
                    <a:pt x="333" y="790"/>
                  </a:lnTo>
                  <a:lnTo>
                    <a:pt x="499" y="853"/>
                  </a:lnTo>
                  <a:lnTo>
                    <a:pt x="666" y="894"/>
                  </a:lnTo>
                  <a:lnTo>
                    <a:pt x="853" y="894"/>
                  </a:lnTo>
                  <a:lnTo>
                    <a:pt x="1081" y="873"/>
                  </a:lnTo>
                  <a:lnTo>
                    <a:pt x="1310" y="853"/>
                  </a:lnTo>
                  <a:lnTo>
                    <a:pt x="1539" y="811"/>
                  </a:lnTo>
                  <a:lnTo>
                    <a:pt x="1747" y="769"/>
                  </a:lnTo>
                  <a:lnTo>
                    <a:pt x="1809" y="749"/>
                  </a:lnTo>
                  <a:lnTo>
                    <a:pt x="1830" y="686"/>
                  </a:lnTo>
                  <a:lnTo>
                    <a:pt x="1809" y="645"/>
                  </a:lnTo>
                  <a:lnTo>
                    <a:pt x="1788" y="603"/>
                  </a:lnTo>
                  <a:lnTo>
                    <a:pt x="1518" y="458"/>
                  </a:lnTo>
                  <a:lnTo>
                    <a:pt x="1310" y="354"/>
                  </a:lnTo>
                  <a:lnTo>
                    <a:pt x="1061" y="229"/>
                  </a:lnTo>
                  <a:lnTo>
                    <a:pt x="811" y="125"/>
                  </a:lnTo>
                  <a:lnTo>
                    <a:pt x="541" y="42"/>
                  </a:lnTo>
                  <a:lnTo>
                    <a:pt x="437" y="21"/>
                  </a:lnTo>
                  <a:lnTo>
                    <a:pt x="333"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3423425" y="4194350"/>
              <a:ext cx="28075" cy="39000"/>
            </a:xfrm>
            <a:custGeom>
              <a:avLst/>
              <a:gdLst/>
              <a:ahLst/>
              <a:cxnLst/>
              <a:rect l="l" t="t" r="r" b="b"/>
              <a:pathLst>
                <a:path w="1123" h="1560" extrusionOk="0">
                  <a:moveTo>
                    <a:pt x="333" y="146"/>
                  </a:moveTo>
                  <a:lnTo>
                    <a:pt x="437" y="167"/>
                  </a:lnTo>
                  <a:lnTo>
                    <a:pt x="520" y="229"/>
                  </a:lnTo>
                  <a:lnTo>
                    <a:pt x="686" y="478"/>
                  </a:lnTo>
                  <a:lnTo>
                    <a:pt x="811" y="749"/>
                  </a:lnTo>
                  <a:lnTo>
                    <a:pt x="894" y="1019"/>
                  </a:lnTo>
                  <a:lnTo>
                    <a:pt x="936" y="1310"/>
                  </a:lnTo>
                  <a:lnTo>
                    <a:pt x="936" y="1310"/>
                  </a:lnTo>
                  <a:lnTo>
                    <a:pt x="790" y="1206"/>
                  </a:lnTo>
                  <a:lnTo>
                    <a:pt x="645" y="1060"/>
                  </a:lnTo>
                  <a:lnTo>
                    <a:pt x="520" y="915"/>
                  </a:lnTo>
                  <a:lnTo>
                    <a:pt x="395" y="749"/>
                  </a:lnTo>
                  <a:lnTo>
                    <a:pt x="291" y="603"/>
                  </a:lnTo>
                  <a:lnTo>
                    <a:pt x="229" y="458"/>
                  </a:lnTo>
                  <a:lnTo>
                    <a:pt x="166" y="333"/>
                  </a:lnTo>
                  <a:lnTo>
                    <a:pt x="166" y="250"/>
                  </a:lnTo>
                  <a:lnTo>
                    <a:pt x="166" y="229"/>
                  </a:lnTo>
                  <a:lnTo>
                    <a:pt x="187" y="187"/>
                  </a:lnTo>
                  <a:lnTo>
                    <a:pt x="229" y="167"/>
                  </a:lnTo>
                  <a:lnTo>
                    <a:pt x="291" y="146"/>
                  </a:lnTo>
                  <a:close/>
                  <a:moveTo>
                    <a:pt x="270" y="0"/>
                  </a:moveTo>
                  <a:lnTo>
                    <a:pt x="187" y="21"/>
                  </a:lnTo>
                  <a:lnTo>
                    <a:pt x="104" y="63"/>
                  </a:lnTo>
                  <a:lnTo>
                    <a:pt x="42" y="125"/>
                  </a:lnTo>
                  <a:lnTo>
                    <a:pt x="0" y="208"/>
                  </a:lnTo>
                  <a:lnTo>
                    <a:pt x="0" y="291"/>
                  </a:lnTo>
                  <a:lnTo>
                    <a:pt x="21" y="374"/>
                  </a:lnTo>
                  <a:lnTo>
                    <a:pt x="83" y="562"/>
                  </a:lnTo>
                  <a:lnTo>
                    <a:pt x="187" y="749"/>
                  </a:lnTo>
                  <a:lnTo>
                    <a:pt x="333" y="957"/>
                  </a:lnTo>
                  <a:lnTo>
                    <a:pt x="499" y="1144"/>
                  </a:lnTo>
                  <a:lnTo>
                    <a:pt x="686" y="1331"/>
                  </a:lnTo>
                  <a:lnTo>
                    <a:pt x="852" y="1455"/>
                  </a:lnTo>
                  <a:lnTo>
                    <a:pt x="998" y="1559"/>
                  </a:lnTo>
                  <a:lnTo>
                    <a:pt x="1081" y="1559"/>
                  </a:lnTo>
                  <a:lnTo>
                    <a:pt x="1102" y="1518"/>
                  </a:lnTo>
                  <a:lnTo>
                    <a:pt x="1123" y="1476"/>
                  </a:lnTo>
                  <a:lnTo>
                    <a:pt x="1102" y="1289"/>
                  </a:lnTo>
                  <a:lnTo>
                    <a:pt x="1019" y="894"/>
                  </a:lnTo>
                  <a:lnTo>
                    <a:pt x="956" y="665"/>
                  </a:lnTo>
                  <a:lnTo>
                    <a:pt x="873" y="458"/>
                  </a:lnTo>
                  <a:lnTo>
                    <a:pt x="749" y="250"/>
                  </a:lnTo>
                  <a:lnTo>
                    <a:pt x="686" y="167"/>
                  </a:lnTo>
                  <a:lnTo>
                    <a:pt x="624" y="104"/>
                  </a:lnTo>
                  <a:lnTo>
                    <a:pt x="541" y="42"/>
                  </a:lnTo>
                  <a:lnTo>
                    <a:pt x="45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2725450" y="4108075"/>
              <a:ext cx="49375" cy="33275"/>
            </a:xfrm>
            <a:custGeom>
              <a:avLst/>
              <a:gdLst/>
              <a:ahLst/>
              <a:cxnLst/>
              <a:rect l="l" t="t" r="r" b="b"/>
              <a:pathLst>
                <a:path w="1975" h="1331" extrusionOk="0">
                  <a:moveTo>
                    <a:pt x="312" y="167"/>
                  </a:moveTo>
                  <a:lnTo>
                    <a:pt x="437" y="187"/>
                  </a:lnTo>
                  <a:lnTo>
                    <a:pt x="582" y="250"/>
                  </a:lnTo>
                  <a:lnTo>
                    <a:pt x="748" y="354"/>
                  </a:lnTo>
                  <a:lnTo>
                    <a:pt x="915" y="478"/>
                  </a:lnTo>
                  <a:lnTo>
                    <a:pt x="1289" y="790"/>
                  </a:lnTo>
                  <a:lnTo>
                    <a:pt x="1642" y="1123"/>
                  </a:lnTo>
                  <a:lnTo>
                    <a:pt x="1372" y="1061"/>
                  </a:lnTo>
                  <a:lnTo>
                    <a:pt x="1123" y="1019"/>
                  </a:lnTo>
                  <a:lnTo>
                    <a:pt x="894" y="936"/>
                  </a:lnTo>
                  <a:lnTo>
                    <a:pt x="686" y="873"/>
                  </a:lnTo>
                  <a:lnTo>
                    <a:pt x="520" y="790"/>
                  </a:lnTo>
                  <a:lnTo>
                    <a:pt x="374" y="707"/>
                  </a:lnTo>
                  <a:lnTo>
                    <a:pt x="270" y="624"/>
                  </a:lnTo>
                  <a:lnTo>
                    <a:pt x="208" y="520"/>
                  </a:lnTo>
                  <a:lnTo>
                    <a:pt x="187" y="458"/>
                  </a:lnTo>
                  <a:lnTo>
                    <a:pt x="166" y="375"/>
                  </a:lnTo>
                  <a:lnTo>
                    <a:pt x="187" y="312"/>
                  </a:lnTo>
                  <a:lnTo>
                    <a:pt x="208" y="250"/>
                  </a:lnTo>
                  <a:lnTo>
                    <a:pt x="229" y="187"/>
                  </a:lnTo>
                  <a:lnTo>
                    <a:pt x="291" y="167"/>
                  </a:lnTo>
                  <a:close/>
                  <a:moveTo>
                    <a:pt x="353" y="0"/>
                  </a:moveTo>
                  <a:lnTo>
                    <a:pt x="270" y="21"/>
                  </a:lnTo>
                  <a:lnTo>
                    <a:pt x="187" y="42"/>
                  </a:lnTo>
                  <a:lnTo>
                    <a:pt x="146" y="63"/>
                  </a:lnTo>
                  <a:lnTo>
                    <a:pt x="104" y="104"/>
                  </a:lnTo>
                  <a:lnTo>
                    <a:pt x="62" y="167"/>
                  </a:lnTo>
                  <a:lnTo>
                    <a:pt x="21" y="271"/>
                  </a:lnTo>
                  <a:lnTo>
                    <a:pt x="0" y="395"/>
                  </a:lnTo>
                  <a:lnTo>
                    <a:pt x="21" y="499"/>
                  </a:lnTo>
                  <a:lnTo>
                    <a:pt x="62" y="603"/>
                  </a:lnTo>
                  <a:lnTo>
                    <a:pt x="125" y="686"/>
                  </a:lnTo>
                  <a:lnTo>
                    <a:pt x="187" y="749"/>
                  </a:lnTo>
                  <a:lnTo>
                    <a:pt x="374" y="894"/>
                  </a:lnTo>
                  <a:lnTo>
                    <a:pt x="603" y="998"/>
                  </a:lnTo>
                  <a:lnTo>
                    <a:pt x="852" y="1102"/>
                  </a:lnTo>
                  <a:lnTo>
                    <a:pt x="1123" y="1185"/>
                  </a:lnTo>
                  <a:lnTo>
                    <a:pt x="1372" y="1248"/>
                  </a:lnTo>
                  <a:lnTo>
                    <a:pt x="1871" y="1331"/>
                  </a:lnTo>
                  <a:lnTo>
                    <a:pt x="1913" y="1310"/>
                  </a:lnTo>
                  <a:lnTo>
                    <a:pt x="1954" y="1268"/>
                  </a:lnTo>
                  <a:lnTo>
                    <a:pt x="1975" y="1227"/>
                  </a:lnTo>
                  <a:lnTo>
                    <a:pt x="1954" y="1185"/>
                  </a:lnTo>
                  <a:lnTo>
                    <a:pt x="1705" y="936"/>
                  </a:lnTo>
                  <a:lnTo>
                    <a:pt x="1497" y="728"/>
                  </a:lnTo>
                  <a:lnTo>
                    <a:pt x="1247" y="520"/>
                  </a:lnTo>
                  <a:lnTo>
                    <a:pt x="977" y="312"/>
                  </a:lnTo>
                  <a:lnTo>
                    <a:pt x="707" y="146"/>
                  </a:lnTo>
                  <a:lnTo>
                    <a:pt x="582" y="83"/>
                  </a:lnTo>
                  <a:lnTo>
                    <a:pt x="457" y="42"/>
                  </a:lnTo>
                  <a:lnTo>
                    <a:pt x="353"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2752975" y="4096125"/>
              <a:ext cx="23425" cy="45225"/>
            </a:xfrm>
            <a:custGeom>
              <a:avLst/>
              <a:gdLst/>
              <a:ahLst/>
              <a:cxnLst/>
              <a:rect l="l" t="t" r="r" b="b"/>
              <a:pathLst>
                <a:path w="937" h="1809" extrusionOk="0">
                  <a:moveTo>
                    <a:pt x="354" y="187"/>
                  </a:moveTo>
                  <a:lnTo>
                    <a:pt x="437" y="208"/>
                  </a:lnTo>
                  <a:lnTo>
                    <a:pt x="521" y="250"/>
                  </a:lnTo>
                  <a:lnTo>
                    <a:pt x="583" y="312"/>
                  </a:lnTo>
                  <a:lnTo>
                    <a:pt x="645" y="395"/>
                  </a:lnTo>
                  <a:lnTo>
                    <a:pt x="728" y="665"/>
                  </a:lnTo>
                  <a:lnTo>
                    <a:pt x="770" y="956"/>
                  </a:lnTo>
                  <a:lnTo>
                    <a:pt x="770" y="1247"/>
                  </a:lnTo>
                  <a:lnTo>
                    <a:pt x="728" y="1539"/>
                  </a:lnTo>
                  <a:lnTo>
                    <a:pt x="604" y="1393"/>
                  </a:lnTo>
                  <a:lnTo>
                    <a:pt x="500" y="1206"/>
                  </a:lnTo>
                  <a:lnTo>
                    <a:pt x="375" y="1019"/>
                  </a:lnTo>
                  <a:lnTo>
                    <a:pt x="292" y="811"/>
                  </a:lnTo>
                  <a:lnTo>
                    <a:pt x="209" y="624"/>
                  </a:lnTo>
                  <a:lnTo>
                    <a:pt x="167" y="458"/>
                  </a:lnTo>
                  <a:lnTo>
                    <a:pt x="167" y="312"/>
                  </a:lnTo>
                  <a:lnTo>
                    <a:pt x="188" y="208"/>
                  </a:lnTo>
                  <a:lnTo>
                    <a:pt x="229" y="187"/>
                  </a:lnTo>
                  <a:close/>
                  <a:moveTo>
                    <a:pt x="250" y="0"/>
                  </a:moveTo>
                  <a:lnTo>
                    <a:pt x="146" y="21"/>
                  </a:lnTo>
                  <a:lnTo>
                    <a:pt x="84" y="63"/>
                  </a:lnTo>
                  <a:lnTo>
                    <a:pt x="42" y="125"/>
                  </a:lnTo>
                  <a:lnTo>
                    <a:pt x="1" y="208"/>
                  </a:lnTo>
                  <a:lnTo>
                    <a:pt x="1" y="291"/>
                  </a:lnTo>
                  <a:lnTo>
                    <a:pt x="1" y="395"/>
                  </a:lnTo>
                  <a:lnTo>
                    <a:pt x="22" y="499"/>
                  </a:lnTo>
                  <a:lnTo>
                    <a:pt x="84" y="728"/>
                  </a:lnTo>
                  <a:lnTo>
                    <a:pt x="188" y="956"/>
                  </a:lnTo>
                  <a:lnTo>
                    <a:pt x="313" y="1206"/>
                  </a:lnTo>
                  <a:lnTo>
                    <a:pt x="437" y="1435"/>
                  </a:lnTo>
                  <a:lnTo>
                    <a:pt x="583" y="1622"/>
                  </a:lnTo>
                  <a:lnTo>
                    <a:pt x="728" y="1788"/>
                  </a:lnTo>
                  <a:lnTo>
                    <a:pt x="749" y="1788"/>
                  </a:lnTo>
                  <a:lnTo>
                    <a:pt x="770" y="1809"/>
                  </a:lnTo>
                  <a:lnTo>
                    <a:pt x="791" y="1809"/>
                  </a:lnTo>
                  <a:lnTo>
                    <a:pt x="832" y="1767"/>
                  </a:lnTo>
                  <a:lnTo>
                    <a:pt x="853" y="1746"/>
                  </a:lnTo>
                  <a:lnTo>
                    <a:pt x="895" y="1559"/>
                  </a:lnTo>
                  <a:lnTo>
                    <a:pt x="936" y="1185"/>
                  </a:lnTo>
                  <a:lnTo>
                    <a:pt x="936" y="956"/>
                  </a:lnTo>
                  <a:lnTo>
                    <a:pt x="916" y="728"/>
                  </a:lnTo>
                  <a:lnTo>
                    <a:pt x="874" y="499"/>
                  </a:lnTo>
                  <a:lnTo>
                    <a:pt x="832" y="395"/>
                  </a:lnTo>
                  <a:lnTo>
                    <a:pt x="791" y="291"/>
                  </a:lnTo>
                  <a:lnTo>
                    <a:pt x="708" y="187"/>
                  </a:lnTo>
                  <a:lnTo>
                    <a:pt x="624" y="104"/>
                  </a:lnTo>
                  <a:lnTo>
                    <a:pt x="521" y="42"/>
                  </a:lnTo>
                  <a:lnTo>
                    <a:pt x="396" y="21"/>
                  </a:lnTo>
                  <a:lnTo>
                    <a:pt x="25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752975" y="4096125"/>
              <a:ext cx="23425" cy="45225"/>
            </a:xfrm>
            <a:custGeom>
              <a:avLst/>
              <a:gdLst/>
              <a:ahLst/>
              <a:cxnLst/>
              <a:rect l="l" t="t" r="r" b="b"/>
              <a:pathLst>
                <a:path w="937" h="1809" fill="none" extrusionOk="0">
                  <a:moveTo>
                    <a:pt x="770" y="1809"/>
                  </a:moveTo>
                  <a:lnTo>
                    <a:pt x="791" y="1809"/>
                  </a:lnTo>
                  <a:lnTo>
                    <a:pt x="791" y="1809"/>
                  </a:lnTo>
                  <a:lnTo>
                    <a:pt x="832" y="1767"/>
                  </a:lnTo>
                  <a:lnTo>
                    <a:pt x="853" y="1746"/>
                  </a:lnTo>
                  <a:lnTo>
                    <a:pt x="853" y="1746"/>
                  </a:lnTo>
                  <a:lnTo>
                    <a:pt x="895" y="1559"/>
                  </a:lnTo>
                  <a:lnTo>
                    <a:pt x="936" y="1185"/>
                  </a:lnTo>
                  <a:lnTo>
                    <a:pt x="936" y="956"/>
                  </a:lnTo>
                  <a:lnTo>
                    <a:pt x="916" y="728"/>
                  </a:lnTo>
                  <a:lnTo>
                    <a:pt x="874" y="499"/>
                  </a:lnTo>
                  <a:lnTo>
                    <a:pt x="832" y="395"/>
                  </a:lnTo>
                  <a:lnTo>
                    <a:pt x="791" y="291"/>
                  </a:lnTo>
                  <a:lnTo>
                    <a:pt x="791" y="291"/>
                  </a:lnTo>
                  <a:lnTo>
                    <a:pt x="708" y="187"/>
                  </a:lnTo>
                  <a:lnTo>
                    <a:pt x="624" y="104"/>
                  </a:lnTo>
                  <a:lnTo>
                    <a:pt x="521" y="42"/>
                  </a:lnTo>
                  <a:lnTo>
                    <a:pt x="396" y="21"/>
                  </a:lnTo>
                  <a:lnTo>
                    <a:pt x="396" y="21"/>
                  </a:lnTo>
                  <a:lnTo>
                    <a:pt x="250" y="0"/>
                  </a:lnTo>
                  <a:lnTo>
                    <a:pt x="146" y="21"/>
                  </a:lnTo>
                  <a:lnTo>
                    <a:pt x="84" y="63"/>
                  </a:lnTo>
                  <a:lnTo>
                    <a:pt x="42" y="125"/>
                  </a:lnTo>
                  <a:lnTo>
                    <a:pt x="42" y="125"/>
                  </a:lnTo>
                  <a:lnTo>
                    <a:pt x="1" y="208"/>
                  </a:lnTo>
                  <a:lnTo>
                    <a:pt x="1" y="291"/>
                  </a:lnTo>
                  <a:lnTo>
                    <a:pt x="1" y="395"/>
                  </a:lnTo>
                  <a:lnTo>
                    <a:pt x="22" y="499"/>
                  </a:lnTo>
                  <a:lnTo>
                    <a:pt x="84" y="728"/>
                  </a:lnTo>
                  <a:lnTo>
                    <a:pt x="188" y="956"/>
                  </a:lnTo>
                  <a:lnTo>
                    <a:pt x="313" y="1206"/>
                  </a:lnTo>
                  <a:lnTo>
                    <a:pt x="437" y="1435"/>
                  </a:lnTo>
                  <a:lnTo>
                    <a:pt x="583" y="1622"/>
                  </a:lnTo>
                  <a:lnTo>
                    <a:pt x="728" y="1788"/>
                  </a:lnTo>
                  <a:lnTo>
                    <a:pt x="728" y="1788"/>
                  </a:lnTo>
                  <a:lnTo>
                    <a:pt x="749" y="1788"/>
                  </a:lnTo>
                  <a:lnTo>
                    <a:pt x="770" y="1809"/>
                  </a:lnTo>
                  <a:lnTo>
                    <a:pt x="770" y="18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2757150" y="4100800"/>
              <a:ext cx="15075" cy="33800"/>
            </a:xfrm>
            <a:custGeom>
              <a:avLst/>
              <a:gdLst/>
              <a:ahLst/>
              <a:cxnLst/>
              <a:rect l="l" t="t" r="r" b="b"/>
              <a:pathLst>
                <a:path w="603" h="1352" fill="none" extrusionOk="0">
                  <a:moveTo>
                    <a:pt x="104" y="0"/>
                  </a:moveTo>
                  <a:lnTo>
                    <a:pt x="187" y="0"/>
                  </a:lnTo>
                  <a:lnTo>
                    <a:pt x="187" y="0"/>
                  </a:lnTo>
                  <a:lnTo>
                    <a:pt x="270" y="21"/>
                  </a:lnTo>
                  <a:lnTo>
                    <a:pt x="354" y="63"/>
                  </a:lnTo>
                  <a:lnTo>
                    <a:pt x="416" y="125"/>
                  </a:lnTo>
                  <a:lnTo>
                    <a:pt x="478" y="208"/>
                  </a:lnTo>
                  <a:lnTo>
                    <a:pt x="478" y="208"/>
                  </a:lnTo>
                  <a:lnTo>
                    <a:pt x="561" y="478"/>
                  </a:lnTo>
                  <a:lnTo>
                    <a:pt x="603" y="769"/>
                  </a:lnTo>
                  <a:lnTo>
                    <a:pt x="603" y="1060"/>
                  </a:lnTo>
                  <a:lnTo>
                    <a:pt x="561" y="1352"/>
                  </a:lnTo>
                  <a:lnTo>
                    <a:pt x="561" y="1352"/>
                  </a:lnTo>
                  <a:lnTo>
                    <a:pt x="437" y="1206"/>
                  </a:lnTo>
                  <a:lnTo>
                    <a:pt x="333" y="1019"/>
                  </a:lnTo>
                  <a:lnTo>
                    <a:pt x="208" y="832"/>
                  </a:lnTo>
                  <a:lnTo>
                    <a:pt x="125" y="624"/>
                  </a:lnTo>
                  <a:lnTo>
                    <a:pt x="42" y="437"/>
                  </a:lnTo>
                  <a:lnTo>
                    <a:pt x="0" y="271"/>
                  </a:lnTo>
                  <a:lnTo>
                    <a:pt x="0" y="125"/>
                  </a:lnTo>
                  <a:lnTo>
                    <a:pt x="21" y="21"/>
                  </a:lnTo>
                  <a:lnTo>
                    <a:pt x="21" y="21"/>
                  </a:lnTo>
                  <a:lnTo>
                    <a:pt x="62" y="0"/>
                  </a:lnTo>
                  <a:lnTo>
                    <a:pt x="104" y="0"/>
                  </a:lnTo>
                  <a:lnTo>
                    <a:pt x="1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762350" y="4098725"/>
              <a:ext cx="0" cy="25"/>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512800" y="1536500"/>
              <a:ext cx="320175" cy="781700"/>
            </a:xfrm>
            <a:custGeom>
              <a:avLst/>
              <a:gdLst/>
              <a:ahLst/>
              <a:cxnLst/>
              <a:rect l="l" t="t" r="r" b="b"/>
              <a:pathLst>
                <a:path w="12807" h="31268" extrusionOk="0">
                  <a:moveTo>
                    <a:pt x="4886" y="1"/>
                  </a:moveTo>
                  <a:lnTo>
                    <a:pt x="1" y="3597"/>
                  </a:lnTo>
                  <a:lnTo>
                    <a:pt x="1082" y="5177"/>
                  </a:lnTo>
                  <a:lnTo>
                    <a:pt x="2142" y="6840"/>
                  </a:lnTo>
                  <a:lnTo>
                    <a:pt x="2662" y="7672"/>
                  </a:lnTo>
                  <a:lnTo>
                    <a:pt x="3161" y="8503"/>
                  </a:lnTo>
                  <a:lnTo>
                    <a:pt x="4138" y="10187"/>
                  </a:lnTo>
                  <a:lnTo>
                    <a:pt x="4616" y="11040"/>
                  </a:lnTo>
                  <a:lnTo>
                    <a:pt x="5073" y="11871"/>
                  </a:lnTo>
                  <a:lnTo>
                    <a:pt x="5489" y="12724"/>
                  </a:lnTo>
                  <a:lnTo>
                    <a:pt x="5905" y="13576"/>
                  </a:lnTo>
                  <a:lnTo>
                    <a:pt x="6279" y="14387"/>
                  </a:lnTo>
                  <a:lnTo>
                    <a:pt x="6612" y="15218"/>
                  </a:lnTo>
                  <a:lnTo>
                    <a:pt x="6903" y="16071"/>
                  </a:lnTo>
                  <a:lnTo>
                    <a:pt x="7173" y="16923"/>
                  </a:lnTo>
                  <a:lnTo>
                    <a:pt x="7277" y="17318"/>
                  </a:lnTo>
                  <a:lnTo>
                    <a:pt x="7360" y="17713"/>
                  </a:lnTo>
                  <a:lnTo>
                    <a:pt x="7360" y="17858"/>
                  </a:lnTo>
                  <a:lnTo>
                    <a:pt x="7318" y="18212"/>
                  </a:lnTo>
                  <a:lnTo>
                    <a:pt x="7235" y="18544"/>
                  </a:lnTo>
                  <a:lnTo>
                    <a:pt x="7131" y="18877"/>
                  </a:lnTo>
                  <a:lnTo>
                    <a:pt x="7007" y="19210"/>
                  </a:lnTo>
                  <a:lnTo>
                    <a:pt x="6653" y="20062"/>
                  </a:lnTo>
                  <a:lnTo>
                    <a:pt x="6258" y="20894"/>
                  </a:lnTo>
                  <a:lnTo>
                    <a:pt x="5842" y="21704"/>
                  </a:lnTo>
                  <a:lnTo>
                    <a:pt x="5385" y="22515"/>
                  </a:lnTo>
                  <a:lnTo>
                    <a:pt x="4886" y="23367"/>
                  </a:lnTo>
                  <a:lnTo>
                    <a:pt x="4387" y="24220"/>
                  </a:lnTo>
                  <a:lnTo>
                    <a:pt x="3327" y="25904"/>
                  </a:lnTo>
                  <a:lnTo>
                    <a:pt x="2225" y="27587"/>
                  </a:lnTo>
                  <a:lnTo>
                    <a:pt x="1123" y="29271"/>
                  </a:lnTo>
                  <a:lnTo>
                    <a:pt x="3369" y="31267"/>
                  </a:lnTo>
                  <a:lnTo>
                    <a:pt x="4179" y="30560"/>
                  </a:lnTo>
                  <a:lnTo>
                    <a:pt x="4948" y="29833"/>
                  </a:lnTo>
                  <a:lnTo>
                    <a:pt x="5697" y="29105"/>
                  </a:lnTo>
                  <a:lnTo>
                    <a:pt x="6424" y="28336"/>
                  </a:lnTo>
                  <a:lnTo>
                    <a:pt x="7152" y="27567"/>
                  </a:lnTo>
                  <a:lnTo>
                    <a:pt x="7859" y="26777"/>
                  </a:lnTo>
                  <a:lnTo>
                    <a:pt x="8545" y="25966"/>
                  </a:lnTo>
                  <a:lnTo>
                    <a:pt x="9231" y="25114"/>
                  </a:lnTo>
                  <a:lnTo>
                    <a:pt x="9584" y="24677"/>
                  </a:lnTo>
                  <a:lnTo>
                    <a:pt x="9917" y="24220"/>
                  </a:lnTo>
                  <a:lnTo>
                    <a:pt x="10250" y="23762"/>
                  </a:lnTo>
                  <a:lnTo>
                    <a:pt x="10561" y="23284"/>
                  </a:lnTo>
                  <a:lnTo>
                    <a:pt x="10873" y="22827"/>
                  </a:lnTo>
                  <a:lnTo>
                    <a:pt x="11164" y="22328"/>
                  </a:lnTo>
                  <a:lnTo>
                    <a:pt x="11455" y="21850"/>
                  </a:lnTo>
                  <a:lnTo>
                    <a:pt x="11726" y="21351"/>
                  </a:lnTo>
                  <a:lnTo>
                    <a:pt x="12017" y="20748"/>
                  </a:lnTo>
                  <a:lnTo>
                    <a:pt x="12287" y="20124"/>
                  </a:lnTo>
                  <a:lnTo>
                    <a:pt x="12495" y="19480"/>
                  </a:lnTo>
                  <a:lnTo>
                    <a:pt x="12682" y="18815"/>
                  </a:lnTo>
                  <a:lnTo>
                    <a:pt x="12744" y="18378"/>
                  </a:lnTo>
                  <a:lnTo>
                    <a:pt x="12807" y="17942"/>
                  </a:lnTo>
                  <a:lnTo>
                    <a:pt x="12807" y="17443"/>
                  </a:lnTo>
                  <a:lnTo>
                    <a:pt x="12807" y="17318"/>
                  </a:lnTo>
                  <a:lnTo>
                    <a:pt x="12807" y="17235"/>
                  </a:lnTo>
                  <a:lnTo>
                    <a:pt x="12807" y="17172"/>
                  </a:lnTo>
                  <a:lnTo>
                    <a:pt x="12786" y="17027"/>
                  </a:lnTo>
                  <a:lnTo>
                    <a:pt x="12765" y="16923"/>
                  </a:lnTo>
                  <a:lnTo>
                    <a:pt x="12703" y="16320"/>
                  </a:lnTo>
                  <a:lnTo>
                    <a:pt x="12578" y="15696"/>
                  </a:lnTo>
                  <a:lnTo>
                    <a:pt x="12474" y="15135"/>
                  </a:lnTo>
                  <a:lnTo>
                    <a:pt x="12328" y="14574"/>
                  </a:lnTo>
                  <a:lnTo>
                    <a:pt x="12183" y="14012"/>
                  </a:lnTo>
                  <a:lnTo>
                    <a:pt x="12037" y="13472"/>
                  </a:lnTo>
                  <a:lnTo>
                    <a:pt x="11850" y="12911"/>
                  </a:lnTo>
                  <a:lnTo>
                    <a:pt x="11663" y="12370"/>
                  </a:lnTo>
                  <a:lnTo>
                    <a:pt x="11476" y="11830"/>
                  </a:lnTo>
                  <a:lnTo>
                    <a:pt x="11268" y="11289"/>
                  </a:lnTo>
                  <a:lnTo>
                    <a:pt x="10852" y="10270"/>
                  </a:lnTo>
                  <a:lnTo>
                    <a:pt x="10395" y="9273"/>
                  </a:lnTo>
                  <a:lnTo>
                    <a:pt x="9938" y="8275"/>
                  </a:lnTo>
                  <a:lnTo>
                    <a:pt x="9439" y="7298"/>
                  </a:lnTo>
                  <a:lnTo>
                    <a:pt x="8919" y="6362"/>
                  </a:lnTo>
                  <a:lnTo>
                    <a:pt x="8399" y="5427"/>
                  </a:lnTo>
                  <a:lnTo>
                    <a:pt x="7859" y="4491"/>
                  </a:lnTo>
                  <a:lnTo>
                    <a:pt x="7298" y="3577"/>
                  </a:lnTo>
                  <a:lnTo>
                    <a:pt x="6133" y="1789"/>
                  </a:lnTo>
                  <a:lnTo>
                    <a:pt x="5531" y="895"/>
                  </a:lnTo>
                  <a:lnTo>
                    <a:pt x="488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3477475" y="2258400"/>
              <a:ext cx="129950" cy="109150"/>
            </a:xfrm>
            <a:custGeom>
              <a:avLst/>
              <a:gdLst/>
              <a:ahLst/>
              <a:cxnLst/>
              <a:rect l="l" t="t" r="r" b="b"/>
              <a:pathLst>
                <a:path w="5198" h="4366" extrusionOk="0">
                  <a:moveTo>
                    <a:pt x="3472" y="0"/>
                  </a:moveTo>
                  <a:lnTo>
                    <a:pt x="0" y="1061"/>
                  </a:lnTo>
                  <a:lnTo>
                    <a:pt x="3118" y="4366"/>
                  </a:lnTo>
                  <a:lnTo>
                    <a:pt x="3222" y="4304"/>
                  </a:lnTo>
                  <a:lnTo>
                    <a:pt x="3513" y="4096"/>
                  </a:lnTo>
                  <a:lnTo>
                    <a:pt x="3929" y="3805"/>
                  </a:lnTo>
                  <a:lnTo>
                    <a:pt x="4137" y="3618"/>
                  </a:lnTo>
                  <a:lnTo>
                    <a:pt x="4366" y="3389"/>
                  </a:lnTo>
                  <a:lnTo>
                    <a:pt x="4574" y="3181"/>
                  </a:lnTo>
                  <a:lnTo>
                    <a:pt x="4761" y="2932"/>
                  </a:lnTo>
                  <a:lnTo>
                    <a:pt x="4927" y="2682"/>
                  </a:lnTo>
                  <a:lnTo>
                    <a:pt x="5073" y="2412"/>
                  </a:lnTo>
                  <a:lnTo>
                    <a:pt x="5156" y="2142"/>
                  </a:lnTo>
                  <a:lnTo>
                    <a:pt x="5177" y="1996"/>
                  </a:lnTo>
                  <a:lnTo>
                    <a:pt x="5197" y="1871"/>
                  </a:lnTo>
                  <a:lnTo>
                    <a:pt x="5197" y="1726"/>
                  </a:lnTo>
                  <a:lnTo>
                    <a:pt x="5177" y="1580"/>
                  </a:lnTo>
                  <a:lnTo>
                    <a:pt x="5135" y="1435"/>
                  </a:lnTo>
                  <a:lnTo>
                    <a:pt x="5093" y="1289"/>
                  </a:lnTo>
                  <a:lnTo>
                    <a:pt x="3472"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3442125" y="2285425"/>
              <a:ext cx="113850" cy="125800"/>
            </a:xfrm>
            <a:custGeom>
              <a:avLst/>
              <a:gdLst/>
              <a:ahLst/>
              <a:cxnLst/>
              <a:rect l="l" t="t" r="r" b="b"/>
              <a:pathLst>
                <a:path w="4554" h="5032" extrusionOk="0">
                  <a:moveTo>
                    <a:pt x="1435" y="0"/>
                  </a:moveTo>
                  <a:lnTo>
                    <a:pt x="1" y="2495"/>
                  </a:lnTo>
                  <a:lnTo>
                    <a:pt x="2516" y="5031"/>
                  </a:lnTo>
                  <a:lnTo>
                    <a:pt x="4553" y="3285"/>
                  </a:lnTo>
                  <a:lnTo>
                    <a:pt x="1435"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249300" y="2098325"/>
              <a:ext cx="67075" cy="160625"/>
            </a:xfrm>
            <a:custGeom>
              <a:avLst/>
              <a:gdLst/>
              <a:ahLst/>
              <a:cxnLst/>
              <a:rect l="l" t="t" r="r" b="b"/>
              <a:pathLst>
                <a:path w="2683" h="6425" extrusionOk="0">
                  <a:moveTo>
                    <a:pt x="1726" y="0"/>
                  </a:moveTo>
                  <a:lnTo>
                    <a:pt x="1560" y="333"/>
                  </a:lnTo>
                  <a:lnTo>
                    <a:pt x="1394" y="686"/>
                  </a:lnTo>
                  <a:lnTo>
                    <a:pt x="1248" y="1061"/>
                  </a:lnTo>
                  <a:lnTo>
                    <a:pt x="1103" y="1476"/>
                  </a:lnTo>
                  <a:lnTo>
                    <a:pt x="853" y="2308"/>
                  </a:lnTo>
                  <a:lnTo>
                    <a:pt x="625" y="3160"/>
                  </a:lnTo>
                  <a:lnTo>
                    <a:pt x="417" y="4013"/>
                  </a:lnTo>
                  <a:lnTo>
                    <a:pt x="250" y="4803"/>
                  </a:lnTo>
                  <a:lnTo>
                    <a:pt x="1" y="6071"/>
                  </a:lnTo>
                  <a:lnTo>
                    <a:pt x="396" y="6112"/>
                  </a:lnTo>
                  <a:lnTo>
                    <a:pt x="2683" y="6424"/>
                  </a:lnTo>
                  <a:lnTo>
                    <a:pt x="2184" y="3264"/>
                  </a:lnTo>
                  <a:lnTo>
                    <a:pt x="1914" y="1456"/>
                  </a:lnTo>
                  <a:lnTo>
                    <a:pt x="1726" y="0"/>
                  </a:lnTo>
                  <a:close/>
                </a:path>
              </a:pathLst>
            </a:custGeom>
            <a:solidFill>
              <a:srgbClr val="687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249300" y="2098325"/>
              <a:ext cx="67075" cy="160625"/>
            </a:xfrm>
            <a:custGeom>
              <a:avLst/>
              <a:gdLst/>
              <a:ahLst/>
              <a:cxnLst/>
              <a:rect l="l" t="t" r="r" b="b"/>
              <a:pathLst>
                <a:path w="2683" h="6425" fill="none" extrusionOk="0">
                  <a:moveTo>
                    <a:pt x="1726" y="0"/>
                  </a:moveTo>
                  <a:lnTo>
                    <a:pt x="1726" y="0"/>
                  </a:lnTo>
                  <a:lnTo>
                    <a:pt x="1560" y="333"/>
                  </a:lnTo>
                  <a:lnTo>
                    <a:pt x="1394" y="686"/>
                  </a:lnTo>
                  <a:lnTo>
                    <a:pt x="1248" y="1061"/>
                  </a:lnTo>
                  <a:lnTo>
                    <a:pt x="1103" y="1476"/>
                  </a:lnTo>
                  <a:lnTo>
                    <a:pt x="853" y="2308"/>
                  </a:lnTo>
                  <a:lnTo>
                    <a:pt x="625" y="3160"/>
                  </a:lnTo>
                  <a:lnTo>
                    <a:pt x="417" y="4013"/>
                  </a:lnTo>
                  <a:lnTo>
                    <a:pt x="250" y="4803"/>
                  </a:lnTo>
                  <a:lnTo>
                    <a:pt x="1" y="6071"/>
                  </a:lnTo>
                  <a:lnTo>
                    <a:pt x="396" y="6112"/>
                  </a:lnTo>
                  <a:lnTo>
                    <a:pt x="396" y="6112"/>
                  </a:lnTo>
                  <a:lnTo>
                    <a:pt x="396" y="6112"/>
                  </a:lnTo>
                  <a:lnTo>
                    <a:pt x="2683" y="6424"/>
                  </a:lnTo>
                  <a:lnTo>
                    <a:pt x="2683" y="6424"/>
                  </a:lnTo>
                  <a:lnTo>
                    <a:pt x="2184" y="3264"/>
                  </a:lnTo>
                  <a:lnTo>
                    <a:pt x="1914" y="1456"/>
                  </a:lnTo>
                  <a:lnTo>
                    <a:pt x="17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246725" y="2250075"/>
              <a:ext cx="12475" cy="17175"/>
            </a:xfrm>
            <a:custGeom>
              <a:avLst/>
              <a:gdLst/>
              <a:ahLst/>
              <a:cxnLst/>
              <a:rect l="l" t="t" r="r" b="b"/>
              <a:pathLst>
                <a:path w="499" h="687" extrusionOk="0">
                  <a:moveTo>
                    <a:pt x="104" y="1"/>
                  </a:moveTo>
                  <a:lnTo>
                    <a:pt x="0" y="645"/>
                  </a:lnTo>
                  <a:lnTo>
                    <a:pt x="478" y="687"/>
                  </a:lnTo>
                  <a:lnTo>
                    <a:pt x="499" y="42"/>
                  </a:lnTo>
                  <a:lnTo>
                    <a:pt x="104" y="1"/>
                  </a:lnTo>
                  <a:close/>
                </a:path>
              </a:pathLst>
            </a:custGeom>
            <a:solidFill>
              <a:srgbClr val="687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3246725" y="2250075"/>
              <a:ext cx="12475" cy="17175"/>
            </a:xfrm>
            <a:custGeom>
              <a:avLst/>
              <a:gdLst/>
              <a:ahLst/>
              <a:cxnLst/>
              <a:rect l="l" t="t" r="r" b="b"/>
              <a:pathLst>
                <a:path w="499" h="687" fill="none" extrusionOk="0">
                  <a:moveTo>
                    <a:pt x="104" y="1"/>
                  </a:moveTo>
                  <a:lnTo>
                    <a:pt x="104" y="1"/>
                  </a:lnTo>
                  <a:lnTo>
                    <a:pt x="0" y="645"/>
                  </a:lnTo>
                  <a:lnTo>
                    <a:pt x="478" y="687"/>
                  </a:lnTo>
                  <a:lnTo>
                    <a:pt x="478" y="687"/>
                  </a:lnTo>
                  <a:lnTo>
                    <a:pt x="499" y="42"/>
                  </a:lnTo>
                  <a:lnTo>
                    <a:pt x="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3258675" y="2251125"/>
              <a:ext cx="59775" cy="21850"/>
            </a:xfrm>
            <a:custGeom>
              <a:avLst/>
              <a:gdLst/>
              <a:ahLst/>
              <a:cxnLst/>
              <a:rect l="l" t="t" r="r" b="b"/>
              <a:pathLst>
                <a:path w="2391" h="874" extrusionOk="0">
                  <a:moveTo>
                    <a:pt x="21" y="0"/>
                  </a:moveTo>
                  <a:lnTo>
                    <a:pt x="0" y="645"/>
                  </a:lnTo>
                  <a:lnTo>
                    <a:pt x="2391" y="873"/>
                  </a:lnTo>
                  <a:lnTo>
                    <a:pt x="2308" y="312"/>
                  </a:lnTo>
                  <a:lnTo>
                    <a:pt x="21" y="0"/>
                  </a:lnTo>
                  <a:close/>
                </a:path>
              </a:pathLst>
            </a:custGeom>
            <a:solidFill>
              <a:srgbClr val="687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3258675" y="2251125"/>
              <a:ext cx="59775" cy="21850"/>
            </a:xfrm>
            <a:custGeom>
              <a:avLst/>
              <a:gdLst/>
              <a:ahLst/>
              <a:cxnLst/>
              <a:rect l="l" t="t" r="r" b="b"/>
              <a:pathLst>
                <a:path w="2391" h="874" fill="none" extrusionOk="0">
                  <a:moveTo>
                    <a:pt x="21" y="0"/>
                  </a:moveTo>
                  <a:lnTo>
                    <a:pt x="21" y="0"/>
                  </a:lnTo>
                  <a:lnTo>
                    <a:pt x="21" y="0"/>
                  </a:lnTo>
                  <a:lnTo>
                    <a:pt x="21" y="0"/>
                  </a:lnTo>
                  <a:lnTo>
                    <a:pt x="0" y="645"/>
                  </a:lnTo>
                  <a:lnTo>
                    <a:pt x="2391" y="873"/>
                  </a:lnTo>
                  <a:lnTo>
                    <a:pt x="2391" y="873"/>
                  </a:lnTo>
                  <a:lnTo>
                    <a:pt x="2308" y="312"/>
                  </a:lnTo>
                  <a:lnTo>
                    <a:pt x="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709450" y="1295575"/>
              <a:ext cx="16150" cy="260400"/>
            </a:xfrm>
            <a:custGeom>
              <a:avLst/>
              <a:gdLst/>
              <a:ahLst/>
              <a:cxnLst/>
              <a:rect l="l" t="t" r="r" b="b"/>
              <a:pathLst>
                <a:path w="646" h="10416" extrusionOk="0">
                  <a:moveTo>
                    <a:pt x="1" y="0"/>
                  </a:moveTo>
                  <a:lnTo>
                    <a:pt x="209" y="10415"/>
                  </a:lnTo>
                  <a:lnTo>
                    <a:pt x="645" y="10415"/>
                  </a:lnTo>
                  <a:lnTo>
                    <a:pt x="438"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716225" y="1639100"/>
              <a:ext cx="13000" cy="112275"/>
            </a:xfrm>
            <a:custGeom>
              <a:avLst/>
              <a:gdLst/>
              <a:ahLst/>
              <a:cxnLst/>
              <a:rect l="l" t="t" r="r" b="b"/>
              <a:pathLst>
                <a:path w="520" h="4491" extrusionOk="0">
                  <a:moveTo>
                    <a:pt x="0" y="0"/>
                  </a:moveTo>
                  <a:lnTo>
                    <a:pt x="83" y="4491"/>
                  </a:lnTo>
                  <a:lnTo>
                    <a:pt x="520" y="4470"/>
                  </a:lnTo>
                  <a:lnTo>
                    <a:pt x="43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742200" y="877500"/>
              <a:ext cx="2174000" cy="2893825"/>
            </a:xfrm>
            <a:custGeom>
              <a:avLst/>
              <a:gdLst/>
              <a:ahLst/>
              <a:cxnLst/>
              <a:rect l="l" t="t" r="r" b="b"/>
              <a:pathLst>
                <a:path w="86960" h="115753" extrusionOk="0">
                  <a:moveTo>
                    <a:pt x="1" y="1"/>
                  </a:moveTo>
                  <a:lnTo>
                    <a:pt x="2225" y="115752"/>
                  </a:lnTo>
                  <a:lnTo>
                    <a:pt x="86959" y="115752"/>
                  </a:lnTo>
                  <a:lnTo>
                    <a:pt x="8473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742200" y="877500"/>
              <a:ext cx="2174000" cy="2893825"/>
            </a:xfrm>
            <a:custGeom>
              <a:avLst/>
              <a:gdLst/>
              <a:ahLst/>
              <a:cxnLst/>
              <a:rect l="l" t="t" r="r" b="b"/>
              <a:pathLst>
                <a:path w="86960" h="115753" fill="none" extrusionOk="0">
                  <a:moveTo>
                    <a:pt x="84735" y="1"/>
                  </a:moveTo>
                  <a:lnTo>
                    <a:pt x="1" y="1"/>
                  </a:lnTo>
                  <a:lnTo>
                    <a:pt x="2225" y="115752"/>
                  </a:lnTo>
                  <a:lnTo>
                    <a:pt x="86959" y="115752"/>
                  </a:lnTo>
                  <a:lnTo>
                    <a:pt x="847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872125" y="972625"/>
              <a:ext cx="1924025" cy="2696825"/>
            </a:xfrm>
            <a:custGeom>
              <a:avLst/>
              <a:gdLst/>
              <a:ahLst/>
              <a:cxnLst/>
              <a:rect l="l" t="t" r="r" b="b"/>
              <a:pathLst>
                <a:path w="76961" h="107873" extrusionOk="0">
                  <a:moveTo>
                    <a:pt x="1" y="0"/>
                  </a:moveTo>
                  <a:lnTo>
                    <a:pt x="2100" y="107873"/>
                  </a:lnTo>
                  <a:lnTo>
                    <a:pt x="76960" y="107873"/>
                  </a:lnTo>
                  <a:lnTo>
                    <a:pt x="76939" y="107311"/>
                  </a:lnTo>
                  <a:lnTo>
                    <a:pt x="3036" y="107311"/>
                  </a:lnTo>
                  <a:lnTo>
                    <a:pt x="2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872125" y="972625"/>
              <a:ext cx="1924025" cy="2696825"/>
            </a:xfrm>
            <a:custGeom>
              <a:avLst/>
              <a:gdLst/>
              <a:ahLst/>
              <a:cxnLst/>
              <a:rect l="l" t="t" r="r" b="b"/>
              <a:pathLst>
                <a:path w="76961" h="107873" fill="none" extrusionOk="0">
                  <a:moveTo>
                    <a:pt x="22" y="0"/>
                  </a:moveTo>
                  <a:lnTo>
                    <a:pt x="1" y="0"/>
                  </a:lnTo>
                  <a:lnTo>
                    <a:pt x="2100" y="107873"/>
                  </a:lnTo>
                  <a:lnTo>
                    <a:pt x="76960" y="107873"/>
                  </a:lnTo>
                  <a:lnTo>
                    <a:pt x="76939" y="107311"/>
                  </a:lnTo>
                  <a:lnTo>
                    <a:pt x="3036" y="107311"/>
                  </a:lnTo>
                  <a:lnTo>
                    <a:pt x="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872125" y="959100"/>
              <a:ext cx="1947925" cy="2696325"/>
            </a:xfrm>
            <a:custGeom>
              <a:avLst/>
              <a:gdLst/>
              <a:ahLst/>
              <a:cxnLst/>
              <a:rect l="l" t="t" r="r" b="b"/>
              <a:pathLst>
                <a:path w="77917" h="107853" extrusionOk="0">
                  <a:moveTo>
                    <a:pt x="1" y="1"/>
                  </a:moveTo>
                  <a:lnTo>
                    <a:pt x="3036" y="107852"/>
                  </a:lnTo>
                  <a:lnTo>
                    <a:pt x="77917" y="107852"/>
                  </a:lnTo>
                  <a:lnTo>
                    <a:pt x="748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872125" y="959100"/>
              <a:ext cx="1947925" cy="2696325"/>
            </a:xfrm>
            <a:custGeom>
              <a:avLst/>
              <a:gdLst/>
              <a:ahLst/>
              <a:cxnLst/>
              <a:rect l="l" t="t" r="r" b="b"/>
              <a:pathLst>
                <a:path w="77917" h="107853" fill="none" extrusionOk="0">
                  <a:moveTo>
                    <a:pt x="74861" y="1"/>
                  </a:moveTo>
                  <a:lnTo>
                    <a:pt x="1" y="1"/>
                  </a:lnTo>
                  <a:lnTo>
                    <a:pt x="3036" y="107852"/>
                  </a:lnTo>
                  <a:lnTo>
                    <a:pt x="77917" y="107852"/>
                  </a:lnTo>
                  <a:lnTo>
                    <a:pt x="748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1415225" y="1212200"/>
              <a:ext cx="318100" cy="612250"/>
            </a:xfrm>
            <a:custGeom>
              <a:avLst/>
              <a:gdLst/>
              <a:ahLst/>
              <a:cxnLst/>
              <a:rect l="l" t="t" r="r" b="b"/>
              <a:pathLst>
                <a:path w="12724" h="24490" extrusionOk="0">
                  <a:moveTo>
                    <a:pt x="4013" y="1"/>
                  </a:moveTo>
                  <a:lnTo>
                    <a:pt x="1" y="11954"/>
                  </a:lnTo>
                  <a:lnTo>
                    <a:pt x="2558" y="24490"/>
                  </a:lnTo>
                  <a:lnTo>
                    <a:pt x="3119" y="24386"/>
                  </a:lnTo>
                  <a:lnTo>
                    <a:pt x="3660" y="24240"/>
                  </a:lnTo>
                  <a:lnTo>
                    <a:pt x="4200" y="24074"/>
                  </a:lnTo>
                  <a:lnTo>
                    <a:pt x="4741" y="23887"/>
                  </a:lnTo>
                  <a:lnTo>
                    <a:pt x="5260" y="23700"/>
                  </a:lnTo>
                  <a:lnTo>
                    <a:pt x="5759" y="23471"/>
                  </a:lnTo>
                  <a:lnTo>
                    <a:pt x="6237" y="23222"/>
                  </a:lnTo>
                  <a:lnTo>
                    <a:pt x="6716" y="22951"/>
                  </a:lnTo>
                  <a:lnTo>
                    <a:pt x="7173" y="22660"/>
                  </a:lnTo>
                  <a:lnTo>
                    <a:pt x="7630" y="22349"/>
                  </a:lnTo>
                  <a:lnTo>
                    <a:pt x="8067" y="22016"/>
                  </a:lnTo>
                  <a:lnTo>
                    <a:pt x="8483" y="21663"/>
                  </a:lnTo>
                  <a:lnTo>
                    <a:pt x="8878" y="21309"/>
                  </a:lnTo>
                  <a:lnTo>
                    <a:pt x="9252" y="20935"/>
                  </a:lnTo>
                  <a:lnTo>
                    <a:pt x="9626" y="20540"/>
                  </a:lnTo>
                  <a:lnTo>
                    <a:pt x="9979" y="20124"/>
                  </a:lnTo>
                  <a:lnTo>
                    <a:pt x="10312" y="19688"/>
                  </a:lnTo>
                  <a:lnTo>
                    <a:pt x="10624" y="19251"/>
                  </a:lnTo>
                  <a:lnTo>
                    <a:pt x="10915" y="18794"/>
                  </a:lnTo>
                  <a:lnTo>
                    <a:pt x="11185" y="18336"/>
                  </a:lnTo>
                  <a:lnTo>
                    <a:pt x="11435" y="17858"/>
                  </a:lnTo>
                  <a:lnTo>
                    <a:pt x="11663" y="17359"/>
                  </a:lnTo>
                  <a:lnTo>
                    <a:pt x="11871" y="16860"/>
                  </a:lnTo>
                  <a:lnTo>
                    <a:pt x="12058" y="16341"/>
                  </a:lnTo>
                  <a:lnTo>
                    <a:pt x="12225" y="15821"/>
                  </a:lnTo>
                  <a:lnTo>
                    <a:pt x="12370" y="15301"/>
                  </a:lnTo>
                  <a:lnTo>
                    <a:pt x="12495" y="14761"/>
                  </a:lnTo>
                  <a:lnTo>
                    <a:pt x="12578" y="14220"/>
                  </a:lnTo>
                  <a:lnTo>
                    <a:pt x="12661" y="13659"/>
                  </a:lnTo>
                  <a:lnTo>
                    <a:pt x="12703" y="13098"/>
                  </a:lnTo>
                  <a:lnTo>
                    <a:pt x="12724" y="12536"/>
                  </a:lnTo>
                  <a:lnTo>
                    <a:pt x="12724" y="11954"/>
                  </a:lnTo>
                  <a:lnTo>
                    <a:pt x="12682" y="11455"/>
                  </a:lnTo>
                  <a:lnTo>
                    <a:pt x="12640" y="10956"/>
                  </a:lnTo>
                  <a:lnTo>
                    <a:pt x="12578" y="10457"/>
                  </a:lnTo>
                  <a:lnTo>
                    <a:pt x="12495" y="9979"/>
                  </a:lnTo>
                  <a:lnTo>
                    <a:pt x="12391" y="9480"/>
                  </a:lnTo>
                  <a:lnTo>
                    <a:pt x="12287" y="9002"/>
                  </a:lnTo>
                  <a:lnTo>
                    <a:pt x="12141" y="8545"/>
                  </a:lnTo>
                  <a:lnTo>
                    <a:pt x="11996" y="8067"/>
                  </a:lnTo>
                  <a:lnTo>
                    <a:pt x="11830" y="7609"/>
                  </a:lnTo>
                  <a:lnTo>
                    <a:pt x="11643" y="7173"/>
                  </a:lnTo>
                  <a:lnTo>
                    <a:pt x="11435" y="6715"/>
                  </a:lnTo>
                  <a:lnTo>
                    <a:pt x="11227" y="6300"/>
                  </a:lnTo>
                  <a:lnTo>
                    <a:pt x="10977" y="5863"/>
                  </a:lnTo>
                  <a:lnTo>
                    <a:pt x="10728" y="5447"/>
                  </a:lnTo>
                  <a:lnTo>
                    <a:pt x="10478" y="5052"/>
                  </a:lnTo>
                  <a:lnTo>
                    <a:pt x="10187" y="4657"/>
                  </a:lnTo>
                  <a:lnTo>
                    <a:pt x="9896" y="4262"/>
                  </a:lnTo>
                  <a:lnTo>
                    <a:pt x="9605" y="3888"/>
                  </a:lnTo>
                  <a:lnTo>
                    <a:pt x="9273" y="3514"/>
                  </a:lnTo>
                  <a:lnTo>
                    <a:pt x="8940" y="3161"/>
                  </a:lnTo>
                  <a:lnTo>
                    <a:pt x="8607" y="2828"/>
                  </a:lnTo>
                  <a:lnTo>
                    <a:pt x="8233" y="2495"/>
                  </a:lnTo>
                  <a:lnTo>
                    <a:pt x="7859" y="2184"/>
                  </a:lnTo>
                  <a:lnTo>
                    <a:pt x="7485" y="1892"/>
                  </a:lnTo>
                  <a:lnTo>
                    <a:pt x="7090" y="1601"/>
                  </a:lnTo>
                  <a:lnTo>
                    <a:pt x="6674" y="1331"/>
                  </a:lnTo>
                  <a:lnTo>
                    <a:pt x="6258" y="1061"/>
                  </a:lnTo>
                  <a:lnTo>
                    <a:pt x="5842" y="811"/>
                  </a:lnTo>
                  <a:lnTo>
                    <a:pt x="5385" y="583"/>
                  </a:lnTo>
                  <a:lnTo>
                    <a:pt x="4949" y="375"/>
                  </a:lnTo>
                  <a:lnTo>
                    <a:pt x="4470" y="188"/>
                  </a:lnTo>
                  <a:lnTo>
                    <a:pt x="401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1415225" y="1212200"/>
              <a:ext cx="318100" cy="612250"/>
            </a:xfrm>
            <a:custGeom>
              <a:avLst/>
              <a:gdLst/>
              <a:ahLst/>
              <a:cxnLst/>
              <a:rect l="l" t="t" r="r" b="b"/>
              <a:pathLst>
                <a:path w="12724" h="24490" fill="none" extrusionOk="0">
                  <a:moveTo>
                    <a:pt x="4013" y="1"/>
                  </a:moveTo>
                  <a:lnTo>
                    <a:pt x="1" y="11954"/>
                  </a:lnTo>
                  <a:lnTo>
                    <a:pt x="2558" y="24490"/>
                  </a:lnTo>
                  <a:lnTo>
                    <a:pt x="2558" y="24490"/>
                  </a:lnTo>
                  <a:lnTo>
                    <a:pt x="3119" y="24386"/>
                  </a:lnTo>
                  <a:lnTo>
                    <a:pt x="3660" y="24240"/>
                  </a:lnTo>
                  <a:lnTo>
                    <a:pt x="4200" y="24074"/>
                  </a:lnTo>
                  <a:lnTo>
                    <a:pt x="4741" y="23887"/>
                  </a:lnTo>
                  <a:lnTo>
                    <a:pt x="5260" y="23700"/>
                  </a:lnTo>
                  <a:lnTo>
                    <a:pt x="5759" y="23471"/>
                  </a:lnTo>
                  <a:lnTo>
                    <a:pt x="6237" y="23222"/>
                  </a:lnTo>
                  <a:lnTo>
                    <a:pt x="6716" y="22951"/>
                  </a:lnTo>
                  <a:lnTo>
                    <a:pt x="7173" y="22660"/>
                  </a:lnTo>
                  <a:lnTo>
                    <a:pt x="7630" y="22349"/>
                  </a:lnTo>
                  <a:lnTo>
                    <a:pt x="8067" y="22016"/>
                  </a:lnTo>
                  <a:lnTo>
                    <a:pt x="8483" y="21663"/>
                  </a:lnTo>
                  <a:lnTo>
                    <a:pt x="8878" y="21309"/>
                  </a:lnTo>
                  <a:lnTo>
                    <a:pt x="9252" y="20935"/>
                  </a:lnTo>
                  <a:lnTo>
                    <a:pt x="9626" y="20540"/>
                  </a:lnTo>
                  <a:lnTo>
                    <a:pt x="9979" y="20124"/>
                  </a:lnTo>
                  <a:lnTo>
                    <a:pt x="10312" y="19688"/>
                  </a:lnTo>
                  <a:lnTo>
                    <a:pt x="10624" y="19251"/>
                  </a:lnTo>
                  <a:lnTo>
                    <a:pt x="10915" y="18794"/>
                  </a:lnTo>
                  <a:lnTo>
                    <a:pt x="11185" y="18336"/>
                  </a:lnTo>
                  <a:lnTo>
                    <a:pt x="11435" y="17858"/>
                  </a:lnTo>
                  <a:lnTo>
                    <a:pt x="11663" y="17359"/>
                  </a:lnTo>
                  <a:lnTo>
                    <a:pt x="11871" y="16860"/>
                  </a:lnTo>
                  <a:lnTo>
                    <a:pt x="12058" y="16341"/>
                  </a:lnTo>
                  <a:lnTo>
                    <a:pt x="12225" y="15821"/>
                  </a:lnTo>
                  <a:lnTo>
                    <a:pt x="12370" y="15301"/>
                  </a:lnTo>
                  <a:lnTo>
                    <a:pt x="12495" y="14761"/>
                  </a:lnTo>
                  <a:lnTo>
                    <a:pt x="12578" y="14220"/>
                  </a:lnTo>
                  <a:lnTo>
                    <a:pt x="12661" y="13659"/>
                  </a:lnTo>
                  <a:lnTo>
                    <a:pt x="12703" y="13098"/>
                  </a:lnTo>
                  <a:lnTo>
                    <a:pt x="12724" y="12536"/>
                  </a:lnTo>
                  <a:lnTo>
                    <a:pt x="12724" y="11954"/>
                  </a:lnTo>
                  <a:lnTo>
                    <a:pt x="12724" y="11954"/>
                  </a:lnTo>
                  <a:lnTo>
                    <a:pt x="12682" y="11455"/>
                  </a:lnTo>
                  <a:lnTo>
                    <a:pt x="12640" y="10956"/>
                  </a:lnTo>
                  <a:lnTo>
                    <a:pt x="12578" y="10457"/>
                  </a:lnTo>
                  <a:lnTo>
                    <a:pt x="12495" y="9979"/>
                  </a:lnTo>
                  <a:lnTo>
                    <a:pt x="12391" y="9480"/>
                  </a:lnTo>
                  <a:lnTo>
                    <a:pt x="12287" y="9002"/>
                  </a:lnTo>
                  <a:lnTo>
                    <a:pt x="12141" y="8545"/>
                  </a:lnTo>
                  <a:lnTo>
                    <a:pt x="11996" y="8067"/>
                  </a:lnTo>
                  <a:lnTo>
                    <a:pt x="11830" y="7609"/>
                  </a:lnTo>
                  <a:lnTo>
                    <a:pt x="11643" y="7173"/>
                  </a:lnTo>
                  <a:lnTo>
                    <a:pt x="11435" y="6715"/>
                  </a:lnTo>
                  <a:lnTo>
                    <a:pt x="11227" y="6300"/>
                  </a:lnTo>
                  <a:lnTo>
                    <a:pt x="10977" y="5863"/>
                  </a:lnTo>
                  <a:lnTo>
                    <a:pt x="10728" y="5447"/>
                  </a:lnTo>
                  <a:lnTo>
                    <a:pt x="10478" y="5052"/>
                  </a:lnTo>
                  <a:lnTo>
                    <a:pt x="10187" y="4657"/>
                  </a:lnTo>
                  <a:lnTo>
                    <a:pt x="9896" y="4262"/>
                  </a:lnTo>
                  <a:lnTo>
                    <a:pt x="9605" y="3888"/>
                  </a:lnTo>
                  <a:lnTo>
                    <a:pt x="9273" y="3514"/>
                  </a:lnTo>
                  <a:lnTo>
                    <a:pt x="8940" y="3161"/>
                  </a:lnTo>
                  <a:lnTo>
                    <a:pt x="8607" y="2828"/>
                  </a:lnTo>
                  <a:lnTo>
                    <a:pt x="8233" y="2495"/>
                  </a:lnTo>
                  <a:lnTo>
                    <a:pt x="7859" y="2184"/>
                  </a:lnTo>
                  <a:lnTo>
                    <a:pt x="7485" y="1892"/>
                  </a:lnTo>
                  <a:lnTo>
                    <a:pt x="7090" y="1601"/>
                  </a:lnTo>
                  <a:lnTo>
                    <a:pt x="6674" y="1331"/>
                  </a:lnTo>
                  <a:lnTo>
                    <a:pt x="6258" y="1061"/>
                  </a:lnTo>
                  <a:lnTo>
                    <a:pt x="5842" y="811"/>
                  </a:lnTo>
                  <a:lnTo>
                    <a:pt x="5385" y="583"/>
                  </a:lnTo>
                  <a:lnTo>
                    <a:pt x="4949" y="375"/>
                  </a:lnTo>
                  <a:lnTo>
                    <a:pt x="4470" y="188"/>
                  </a:lnTo>
                  <a:lnTo>
                    <a:pt x="40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1097175" y="1193500"/>
              <a:ext cx="418400" cy="635625"/>
            </a:xfrm>
            <a:custGeom>
              <a:avLst/>
              <a:gdLst/>
              <a:ahLst/>
              <a:cxnLst/>
              <a:rect l="l" t="t" r="r" b="b"/>
              <a:pathLst>
                <a:path w="16736" h="25425" extrusionOk="0">
                  <a:moveTo>
                    <a:pt x="11995" y="0"/>
                  </a:moveTo>
                  <a:lnTo>
                    <a:pt x="11351" y="21"/>
                  </a:lnTo>
                  <a:lnTo>
                    <a:pt x="10727" y="104"/>
                  </a:lnTo>
                  <a:lnTo>
                    <a:pt x="10104" y="187"/>
                  </a:lnTo>
                  <a:lnTo>
                    <a:pt x="9501" y="312"/>
                  </a:lnTo>
                  <a:lnTo>
                    <a:pt x="8919" y="478"/>
                  </a:lnTo>
                  <a:lnTo>
                    <a:pt x="8336" y="666"/>
                  </a:lnTo>
                  <a:lnTo>
                    <a:pt x="7754" y="873"/>
                  </a:lnTo>
                  <a:lnTo>
                    <a:pt x="7214" y="1102"/>
                  </a:lnTo>
                  <a:lnTo>
                    <a:pt x="6673" y="1372"/>
                  </a:lnTo>
                  <a:lnTo>
                    <a:pt x="6133" y="1663"/>
                  </a:lnTo>
                  <a:lnTo>
                    <a:pt x="5634" y="1975"/>
                  </a:lnTo>
                  <a:lnTo>
                    <a:pt x="5135" y="2308"/>
                  </a:lnTo>
                  <a:lnTo>
                    <a:pt x="4678" y="2661"/>
                  </a:lnTo>
                  <a:lnTo>
                    <a:pt x="4220" y="3035"/>
                  </a:lnTo>
                  <a:lnTo>
                    <a:pt x="3784" y="3451"/>
                  </a:lnTo>
                  <a:lnTo>
                    <a:pt x="3368" y="3867"/>
                  </a:lnTo>
                  <a:lnTo>
                    <a:pt x="2952" y="4304"/>
                  </a:lnTo>
                  <a:lnTo>
                    <a:pt x="2578" y="4761"/>
                  </a:lnTo>
                  <a:lnTo>
                    <a:pt x="2225" y="5239"/>
                  </a:lnTo>
                  <a:lnTo>
                    <a:pt x="1913" y="5738"/>
                  </a:lnTo>
                  <a:lnTo>
                    <a:pt x="1601" y="6258"/>
                  </a:lnTo>
                  <a:lnTo>
                    <a:pt x="1310" y="6777"/>
                  </a:lnTo>
                  <a:lnTo>
                    <a:pt x="1060" y="7318"/>
                  </a:lnTo>
                  <a:lnTo>
                    <a:pt x="832" y="7879"/>
                  </a:lnTo>
                  <a:lnTo>
                    <a:pt x="624" y="8441"/>
                  </a:lnTo>
                  <a:lnTo>
                    <a:pt x="437" y="9023"/>
                  </a:lnTo>
                  <a:lnTo>
                    <a:pt x="291" y="9605"/>
                  </a:lnTo>
                  <a:lnTo>
                    <a:pt x="167" y="10208"/>
                  </a:lnTo>
                  <a:lnTo>
                    <a:pt x="83" y="10831"/>
                  </a:lnTo>
                  <a:lnTo>
                    <a:pt x="21" y="11434"/>
                  </a:lnTo>
                  <a:lnTo>
                    <a:pt x="0" y="12079"/>
                  </a:lnTo>
                  <a:lnTo>
                    <a:pt x="0" y="12702"/>
                  </a:lnTo>
                  <a:lnTo>
                    <a:pt x="42" y="13367"/>
                  </a:lnTo>
                  <a:lnTo>
                    <a:pt x="104" y="14012"/>
                  </a:lnTo>
                  <a:lnTo>
                    <a:pt x="208" y="14656"/>
                  </a:lnTo>
                  <a:lnTo>
                    <a:pt x="354" y="15280"/>
                  </a:lnTo>
                  <a:lnTo>
                    <a:pt x="499" y="15883"/>
                  </a:lnTo>
                  <a:lnTo>
                    <a:pt x="707" y="16486"/>
                  </a:lnTo>
                  <a:lnTo>
                    <a:pt x="915" y="17089"/>
                  </a:lnTo>
                  <a:lnTo>
                    <a:pt x="1164" y="17671"/>
                  </a:lnTo>
                  <a:lnTo>
                    <a:pt x="1435" y="18232"/>
                  </a:lnTo>
                  <a:lnTo>
                    <a:pt x="1726" y="18773"/>
                  </a:lnTo>
                  <a:lnTo>
                    <a:pt x="2038" y="19292"/>
                  </a:lnTo>
                  <a:lnTo>
                    <a:pt x="2391" y="19812"/>
                  </a:lnTo>
                  <a:lnTo>
                    <a:pt x="2765" y="20311"/>
                  </a:lnTo>
                  <a:lnTo>
                    <a:pt x="3139" y="20789"/>
                  </a:lnTo>
                  <a:lnTo>
                    <a:pt x="3555" y="21246"/>
                  </a:lnTo>
                  <a:lnTo>
                    <a:pt x="3992" y="21683"/>
                  </a:lnTo>
                  <a:lnTo>
                    <a:pt x="4449" y="22099"/>
                  </a:lnTo>
                  <a:lnTo>
                    <a:pt x="4906" y="22514"/>
                  </a:lnTo>
                  <a:lnTo>
                    <a:pt x="5405" y="22889"/>
                  </a:lnTo>
                  <a:lnTo>
                    <a:pt x="5904" y="23242"/>
                  </a:lnTo>
                  <a:lnTo>
                    <a:pt x="6424" y="23554"/>
                  </a:lnTo>
                  <a:lnTo>
                    <a:pt x="6964" y="23866"/>
                  </a:lnTo>
                  <a:lnTo>
                    <a:pt x="7526" y="24157"/>
                  </a:lnTo>
                  <a:lnTo>
                    <a:pt x="8087" y="24406"/>
                  </a:lnTo>
                  <a:lnTo>
                    <a:pt x="8669" y="24635"/>
                  </a:lnTo>
                  <a:lnTo>
                    <a:pt x="9272" y="24843"/>
                  </a:lnTo>
                  <a:lnTo>
                    <a:pt x="9875" y="25009"/>
                  </a:lnTo>
                  <a:lnTo>
                    <a:pt x="10499" y="25155"/>
                  </a:lnTo>
                  <a:lnTo>
                    <a:pt x="11122" y="25279"/>
                  </a:lnTo>
                  <a:lnTo>
                    <a:pt x="11767" y="25363"/>
                  </a:lnTo>
                  <a:lnTo>
                    <a:pt x="12411" y="25404"/>
                  </a:lnTo>
                  <a:lnTo>
                    <a:pt x="13076" y="25425"/>
                  </a:lnTo>
                  <a:lnTo>
                    <a:pt x="13638" y="25425"/>
                  </a:lnTo>
                  <a:lnTo>
                    <a:pt x="14178" y="25383"/>
                  </a:lnTo>
                  <a:lnTo>
                    <a:pt x="14739" y="25321"/>
                  </a:lnTo>
                  <a:lnTo>
                    <a:pt x="15280" y="25238"/>
                  </a:lnTo>
                  <a:lnTo>
                    <a:pt x="12723" y="12702"/>
                  </a:lnTo>
                  <a:lnTo>
                    <a:pt x="16735" y="749"/>
                  </a:lnTo>
                  <a:lnTo>
                    <a:pt x="16195" y="582"/>
                  </a:lnTo>
                  <a:lnTo>
                    <a:pt x="15675" y="416"/>
                  </a:lnTo>
                  <a:lnTo>
                    <a:pt x="15134" y="291"/>
                  </a:lnTo>
                  <a:lnTo>
                    <a:pt x="14573" y="187"/>
                  </a:lnTo>
                  <a:lnTo>
                    <a:pt x="14033" y="104"/>
                  </a:lnTo>
                  <a:lnTo>
                    <a:pt x="13471" y="42"/>
                  </a:lnTo>
                  <a:lnTo>
                    <a:pt x="1291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896500" y="1193500"/>
              <a:ext cx="629400" cy="635625"/>
            </a:xfrm>
            <a:custGeom>
              <a:avLst/>
              <a:gdLst/>
              <a:ahLst/>
              <a:cxnLst/>
              <a:rect l="l" t="t" r="r" b="b"/>
              <a:pathLst>
                <a:path w="25176" h="25425" extrusionOk="0">
                  <a:moveTo>
                    <a:pt x="12162" y="0"/>
                  </a:moveTo>
                  <a:lnTo>
                    <a:pt x="12473" y="12702"/>
                  </a:lnTo>
                  <a:lnTo>
                    <a:pt x="0" y="14927"/>
                  </a:lnTo>
                  <a:lnTo>
                    <a:pt x="125" y="15405"/>
                  </a:lnTo>
                  <a:lnTo>
                    <a:pt x="250" y="15883"/>
                  </a:lnTo>
                  <a:lnTo>
                    <a:pt x="395" y="16361"/>
                  </a:lnTo>
                  <a:lnTo>
                    <a:pt x="541" y="16818"/>
                  </a:lnTo>
                  <a:lnTo>
                    <a:pt x="728" y="17276"/>
                  </a:lnTo>
                  <a:lnTo>
                    <a:pt x="915" y="17733"/>
                  </a:lnTo>
                  <a:lnTo>
                    <a:pt x="1144" y="18170"/>
                  </a:lnTo>
                  <a:lnTo>
                    <a:pt x="1351" y="18606"/>
                  </a:lnTo>
                  <a:lnTo>
                    <a:pt x="1601" y="19022"/>
                  </a:lnTo>
                  <a:lnTo>
                    <a:pt x="1871" y="19438"/>
                  </a:lnTo>
                  <a:lnTo>
                    <a:pt x="2141" y="19854"/>
                  </a:lnTo>
                  <a:lnTo>
                    <a:pt x="2432" y="20249"/>
                  </a:lnTo>
                  <a:lnTo>
                    <a:pt x="2723" y="20623"/>
                  </a:lnTo>
                  <a:lnTo>
                    <a:pt x="3056" y="20997"/>
                  </a:lnTo>
                  <a:lnTo>
                    <a:pt x="3389" y="21371"/>
                  </a:lnTo>
                  <a:lnTo>
                    <a:pt x="3742" y="21704"/>
                  </a:lnTo>
                  <a:lnTo>
                    <a:pt x="4220" y="22161"/>
                  </a:lnTo>
                  <a:lnTo>
                    <a:pt x="4719" y="22577"/>
                  </a:lnTo>
                  <a:lnTo>
                    <a:pt x="5239" y="22972"/>
                  </a:lnTo>
                  <a:lnTo>
                    <a:pt x="5759" y="23325"/>
                  </a:lnTo>
                  <a:lnTo>
                    <a:pt x="6320" y="23658"/>
                  </a:lnTo>
                  <a:lnTo>
                    <a:pt x="6860" y="23970"/>
                  </a:lnTo>
                  <a:lnTo>
                    <a:pt x="7442" y="24240"/>
                  </a:lnTo>
                  <a:lnTo>
                    <a:pt x="8004" y="24489"/>
                  </a:lnTo>
                  <a:lnTo>
                    <a:pt x="8607" y="24697"/>
                  </a:lnTo>
                  <a:lnTo>
                    <a:pt x="9189" y="24884"/>
                  </a:lnTo>
                  <a:lnTo>
                    <a:pt x="9792" y="25051"/>
                  </a:lnTo>
                  <a:lnTo>
                    <a:pt x="10394" y="25175"/>
                  </a:lnTo>
                  <a:lnTo>
                    <a:pt x="10997" y="25279"/>
                  </a:lnTo>
                  <a:lnTo>
                    <a:pt x="11600" y="25363"/>
                  </a:lnTo>
                  <a:lnTo>
                    <a:pt x="12224" y="25404"/>
                  </a:lnTo>
                  <a:lnTo>
                    <a:pt x="12827" y="25425"/>
                  </a:lnTo>
                  <a:lnTo>
                    <a:pt x="13450" y="25404"/>
                  </a:lnTo>
                  <a:lnTo>
                    <a:pt x="14053" y="25363"/>
                  </a:lnTo>
                  <a:lnTo>
                    <a:pt x="14656" y="25279"/>
                  </a:lnTo>
                  <a:lnTo>
                    <a:pt x="15259" y="25175"/>
                  </a:lnTo>
                  <a:lnTo>
                    <a:pt x="15862" y="25051"/>
                  </a:lnTo>
                  <a:lnTo>
                    <a:pt x="16444" y="24884"/>
                  </a:lnTo>
                  <a:lnTo>
                    <a:pt x="17026" y="24697"/>
                  </a:lnTo>
                  <a:lnTo>
                    <a:pt x="17608" y="24489"/>
                  </a:lnTo>
                  <a:lnTo>
                    <a:pt x="18169" y="24240"/>
                  </a:lnTo>
                  <a:lnTo>
                    <a:pt x="18710" y="23970"/>
                  </a:lnTo>
                  <a:lnTo>
                    <a:pt x="19250" y="23658"/>
                  </a:lnTo>
                  <a:lnTo>
                    <a:pt x="19791" y="23325"/>
                  </a:lnTo>
                  <a:lnTo>
                    <a:pt x="20290" y="22972"/>
                  </a:lnTo>
                  <a:lnTo>
                    <a:pt x="20789" y="22577"/>
                  </a:lnTo>
                  <a:lnTo>
                    <a:pt x="21267" y="22161"/>
                  </a:lnTo>
                  <a:lnTo>
                    <a:pt x="21724" y="21704"/>
                  </a:lnTo>
                  <a:lnTo>
                    <a:pt x="22161" y="21246"/>
                  </a:lnTo>
                  <a:lnTo>
                    <a:pt x="22577" y="20747"/>
                  </a:lnTo>
                  <a:lnTo>
                    <a:pt x="22951" y="20249"/>
                  </a:lnTo>
                  <a:lnTo>
                    <a:pt x="23283" y="19729"/>
                  </a:lnTo>
                  <a:lnTo>
                    <a:pt x="23616" y="19188"/>
                  </a:lnTo>
                  <a:lnTo>
                    <a:pt x="23907" y="18648"/>
                  </a:lnTo>
                  <a:lnTo>
                    <a:pt x="24157" y="18086"/>
                  </a:lnTo>
                  <a:lnTo>
                    <a:pt x="24385" y="17504"/>
                  </a:lnTo>
                  <a:lnTo>
                    <a:pt x="24593" y="16943"/>
                  </a:lnTo>
                  <a:lnTo>
                    <a:pt x="24759" y="16340"/>
                  </a:lnTo>
                  <a:lnTo>
                    <a:pt x="24905" y="15758"/>
                  </a:lnTo>
                  <a:lnTo>
                    <a:pt x="25009" y="15155"/>
                  </a:lnTo>
                  <a:lnTo>
                    <a:pt x="25092" y="14552"/>
                  </a:lnTo>
                  <a:lnTo>
                    <a:pt x="25154" y="13950"/>
                  </a:lnTo>
                  <a:lnTo>
                    <a:pt x="25175" y="13326"/>
                  </a:lnTo>
                  <a:lnTo>
                    <a:pt x="25175" y="12723"/>
                  </a:lnTo>
                  <a:lnTo>
                    <a:pt x="25154" y="12099"/>
                  </a:lnTo>
                  <a:lnTo>
                    <a:pt x="25092" y="11496"/>
                  </a:lnTo>
                  <a:lnTo>
                    <a:pt x="24988" y="10894"/>
                  </a:lnTo>
                  <a:lnTo>
                    <a:pt x="24884" y="10291"/>
                  </a:lnTo>
                  <a:lnTo>
                    <a:pt x="24739" y="9688"/>
                  </a:lnTo>
                  <a:lnTo>
                    <a:pt x="24552" y="9085"/>
                  </a:lnTo>
                  <a:lnTo>
                    <a:pt x="24344" y="8503"/>
                  </a:lnTo>
                  <a:lnTo>
                    <a:pt x="24115" y="7921"/>
                  </a:lnTo>
                  <a:lnTo>
                    <a:pt x="23845" y="7360"/>
                  </a:lnTo>
                  <a:lnTo>
                    <a:pt x="23554" y="6798"/>
                  </a:lnTo>
                  <a:lnTo>
                    <a:pt x="23242" y="6237"/>
                  </a:lnTo>
                  <a:lnTo>
                    <a:pt x="22888" y="5696"/>
                  </a:lnTo>
                  <a:lnTo>
                    <a:pt x="22514" y="5177"/>
                  </a:lnTo>
                  <a:lnTo>
                    <a:pt x="22119" y="4678"/>
                  </a:lnTo>
                  <a:lnTo>
                    <a:pt x="21683" y="4200"/>
                  </a:lnTo>
                  <a:lnTo>
                    <a:pt x="21225" y="3722"/>
                  </a:lnTo>
                  <a:lnTo>
                    <a:pt x="20747" y="3285"/>
                  </a:lnTo>
                  <a:lnTo>
                    <a:pt x="20269" y="2869"/>
                  </a:lnTo>
                  <a:lnTo>
                    <a:pt x="19770" y="2495"/>
                  </a:lnTo>
                  <a:lnTo>
                    <a:pt x="19250" y="2142"/>
                  </a:lnTo>
                  <a:lnTo>
                    <a:pt x="18731" y="1809"/>
                  </a:lnTo>
                  <a:lnTo>
                    <a:pt x="18190" y="1497"/>
                  </a:lnTo>
                  <a:lnTo>
                    <a:pt x="17629" y="1227"/>
                  </a:lnTo>
                  <a:lnTo>
                    <a:pt x="17047" y="977"/>
                  </a:lnTo>
                  <a:lnTo>
                    <a:pt x="16465" y="749"/>
                  </a:lnTo>
                  <a:lnTo>
                    <a:pt x="15883" y="562"/>
                  </a:lnTo>
                  <a:lnTo>
                    <a:pt x="15280" y="395"/>
                  </a:lnTo>
                  <a:lnTo>
                    <a:pt x="14656" y="250"/>
                  </a:lnTo>
                  <a:lnTo>
                    <a:pt x="14053" y="146"/>
                  </a:lnTo>
                  <a:lnTo>
                    <a:pt x="13409" y="63"/>
                  </a:lnTo>
                  <a:lnTo>
                    <a:pt x="1278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896500" y="1193500"/>
              <a:ext cx="629400" cy="635625"/>
            </a:xfrm>
            <a:custGeom>
              <a:avLst/>
              <a:gdLst/>
              <a:ahLst/>
              <a:cxnLst/>
              <a:rect l="l" t="t" r="r" b="b"/>
              <a:pathLst>
                <a:path w="25176" h="25425" fill="none" extrusionOk="0">
                  <a:moveTo>
                    <a:pt x="12162" y="0"/>
                  </a:moveTo>
                  <a:lnTo>
                    <a:pt x="12473" y="12702"/>
                  </a:lnTo>
                  <a:lnTo>
                    <a:pt x="0" y="14927"/>
                  </a:lnTo>
                  <a:lnTo>
                    <a:pt x="0" y="14927"/>
                  </a:lnTo>
                  <a:lnTo>
                    <a:pt x="125" y="15405"/>
                  </a:lnTo>
                  <a:lnTo>
                    <a:pt x="250" y="15883"/>
                  </a:lnTo>
                  <a:lnTo>
                    <a:pt x="395" y="16361"/>
                  </a:lnTo>
                  <a:lnTo>
                    <a:pt x="541" y="16818"/>
                  </a:lnTo>
                  <a:lnTo>
                    <a:pt x="728" y="17276"/>
                  </a:lnTo>
                  <a:lnTo>
                    <a:pt x="915" y="17733"/>
                  </a:lnTo>
                  <a:lnTo>
                    <a:pt x="1144" y="18170"/>
                  </a:lnTo>
                  <a:lnTo>
                    <a:pt x="1351" y="18606"/>
                  </a:lnTo>
                  <a:lnTo>
                    <a:pt x="1601" y="19022"/>
                  </a:lnTo>
                  <a:lnTo>
                    <a:pt x="1871" y="19438"/>
                  </a:lnTo>
                  <a:lnTo>
                    <a:pt x="2141" y="19854"/>
                  </a:lnTo>
                  <a:lnTo>
                    <a:pt x="2432" y="20249"/>
                  </a:lnTo>
                  <a:lnTo>
                    <a:pt x="2723" y="20623"/>
                  </a:lnTo>
                  <a:lnTo>
                    <a:pt x="3056" y="20997"/>
                  </a:lnTo>
                  <a:lnTo>
                    <a:pt x="3389" y="21371"/>
                  </a:lnTo>
                  <a:lnTo>
                    <a:pt x="3742" y="21704"/>
                  </a:lnTo>
                  <a:lnTo>
                    <a:pt x="3742" y="21704"/>
                  </a:lnTo>
                  <a:lnTo>
                    <a:pt x="4220" y="22161"/>
                  </a:lnTo>
                  <a:lnTo>
                    <a:pt x="4719" y="22577"/>
                  </a:lnTo>
                  <a:lnTo>
                    <a:pt x="5239" y="22972"/>
                  </a:lnTo>
                  <a:lnTo>
                    <a:pt x="5759" y="23325"/>
                  </a:lnTo>
                  <a:lnTo>
                    <a:pt x="6320" y="23658"/>
                  </a:lnTo>
                  <a:lnTo>
                    <a:pt x="6860" y="23970"/>
                  </a:lnTo>
                  <a:lnTo>
                    <a:pt x="7442" y="24240"/>
                  </a:lnTo>
                  <a:lnTo>
                    <a:pt x="8004" y="24489"/>
                  </a:lnTo>
                  <a:lnTo>
                    <a:pt x="8607" y="24697"/>
                  </a:lnTo>
                  <a:lnTo>
                    <a:pt x="9189" y="24884"/>
                  </a:lnTo>
                  <a:lnTo>
                    <a:pt x="9792" y="25051"/>
                  </a:lnTo>
                  <a:lnTo>
                    <a:pt x="10394" y="25175"/>
                  </a:lnTo>
                  <a:lnTo>
                    <a:pt x="10997" y="25279"/>
                  </a:lnTo>
                  <a:lnTo>
                    <a:pt x="11600" y="25363"/>
                  </a:lnTo>
                  <a:lnTo>
                    <a:pt x="12224" y="25404"/>
                  </a:lnTo>
                  <a:lnTo>
                    <a:pt x="12827" y="25425"/>
                  </a:lnTo>
                  <a:lnTo>
                    <a:pt x="12827" y="25425"/>
                  </a:lnTo>
                  <a:lnTo>
                    <a:pt x="13450" y="25404"/>
                  </a:lnTo>
                  <a:lnTo>
                    <a:pt x="14053" y="25363"/>
                  </a:lnTo>
                  <a:lnTo>
                    <a:pt x="14656" y="25279"/>
                  </a:lnTo>
                  <a:lnTo>
                    <a:pt x="15259" y="25175"/>
                  </a:lnTo>
                  <a:lnTo>
                    <a:pt x="15862" y="25051"/>
                  </a:lnTo>
                  <a:lnTo>
                    <a:pt x="16444" y="24884"/>
                  </a:lnTo>
                  <a:lnTo>
                    <a:pt x="17026" y="24697"/>
                  </a:lnTo>
                  <a:lnTo>
                    <a:pt x="17608" y="24489"/>
                  </a:lnTo>
                  <a:lnTo>
                    <a:pt x="18169" y="24240"/>
                  </a:lnTo>
                  <a:lnTo>
                    <a:pt x="18710" y="23970"/>
                  </a:lnTo>
                  <a:lnTo>
                    <a:pt x="19250" y="23658"/>
                  </a:lnTo>
                  <a:lnTo>
                    <a:pt x="19791" y="23325"/>
                  </a:lnTo>
                  <a:lnTo>
                    <a:pt x="20290" y="22972"/>
                  </a:lnTo>
                  <a:lnTo>
                    <a:pt x="20789" y="22577"/>
                  </a:lnTo>
                  <a:lnTo>
                    <a:pt x="21267" y="22161"/>
                  </a:lnTo>
                  <a:lnTo>
                    <a:pt x="21724" y="21704"/>
                  </a:lnTo>
                  <a:lnTo>
                    <a:pt x="21724" y="21704"/>
                  </a:lnTo>
                  <a:lnTo>
                    <a:pt x="22161" y="21246"/>
                  </a:lnTo>
                  <a:lnTo>
                    <a:pt x="22577" y="20747"/>
                  </a:lnTo>
                  <a:lnTo>
                    <a:pt x="22951" y="20249"/>
                  </a:lnTo>
                  <a:lnTo>
                    <a:pt x="23283" y="19729"/>
                  </a:lnTo>
                  <a:lnTo>
                    <a:pt x="23616" y="19188"/>
                  </a:lnTo>
                  <a:lnTo>
                    <a:pt x="23907" y="18648"/>
                  </a:lnTo>
                  <a:lnTo>
                    <a:pt x="24157" y="18086"/>
                  </a:lnTo>
                  <a:lnTo>
                    <a:pt x="24385" y="17504"/>
                  </a:lnTo>
                  <a:lnTo>
                    <a:pt x="24593" y="16943"/>
                  </a:lnTo>
                  <a:lnTo>
                    <a:pt x="24759" y="16340"/>
                  </a:lnTo>
                  <a:lnTo>
                    <a:pt x="24905" y="15758"/>
                  </a:lnTo>
                  <a:lnTo>
                    <a:pt x="25009" y="15155"/>
                  </a:lnTo>
                  <a:lnTo>
                    <a:pt x="25092" y="14552"/>
                  </a:lnTo>
                  <a:lnTo>
                    <a:pt x="25154" y="13950"/>
                  </a:lnTo>
                  <a:lnTo>
                    <a:pt x="25175" y="13326"/>
                  </a:lnTo>
                  <a:lnTo>
                    <a:pt x="25175" y="12723"/>
                  </a:lnTo>
                  <a:lnTo>
                    <a:pt x="25154" y="12099"/>
                  </a:lnTo>
                  <a:lnTo>
                    <a:pt x="25092" y="11496"/>
                  </a:lnTo>
                  <a:lnTo>
                    <a:pt x="24988" y="10894"/>
                  </a:lnTo>
                  <a:lnTo>
                    <a:pt x="24884" y="10291"/>
                  </a:lnTo>
                  <a:lnTo>
                    <a:pt x="24739" y="9688"/>
                  </a:lnTo>
                  <a:lnTo>
                    <a:pt x="24552" y="9085"/>
                  </a:lnTo>
                  <a:lnTo>
                    <a:pt x="24344" y="8503"/>
                  </a:lnTo>
                  <a:lnTo>
                    <a:pt x="24115" y="7921"/>
                  </a:lnTo>
                  <a:lnTo>
                    <a:pt x="23845" y="7360"/>
                  </a:lnTo>
                  <a:lnTo>
                    <a:pt x="23554" y="6798"/>
                  </a:lnTo>
                  <a:lnTo>
                    <a:pt x="23242" y="6237"/>
                  </a:lnTo>
                  <a:lnTo>
                    <a:pt x="22888" y="5696"/>
                  </a:lnTo>
                  <a:lnTo>
                    <a:pt x="22514" y="5177"/>
                  </a:lnTo>
                  <a:lnTo>
                    <a:pt x="22119" y="4678"/>
                  </a:lnTo>
                  <a:lnTo>
                    <a:pt x="21683" y="4200"/>
                  </a:lnTo>
                  <a:lnTo>
                    <a:pt x="21225" y="3722"/>
                  </a:lnTo>
                  <a:lnTo>
                    <a:pt x="21225" y="3722"/>
                  </a:lnTo>
                  <a:lnTo>
                    <a:pt x="20747" y="3285"/>
                  </a:lnTo>
                  <a:lnTo>
                    <a:pt x="20269" y="2869"/>
                  </a:lnTo>
                  <a:lnTo>
                    <a:pt x="19770" y="2495"/>
                  </a:lnTo>
                  <a:lnTo>
                    <a:pt x="19250" y="2142"/>
                  </a:lnTo>
                  <a:lnTo>
                    <a:pt x="18731" y="1809"/>
                  </a:lnTo>
                  <a:lnTo>
                    <a:pt x="18190" y="1497"/>
                  </a:lnTo>
                  <a:lnTo>
                    <a:pt x="17629" y="1227"/>
                  </a:lnTo>
                  <a:lnTo>
                    <a:pt x="17047" y="977"/>
                  </a:lnTo>
                  <a:lnTo>
                    <a:pt x="16465" y="749"/>
                  </a:lnTo>
                  <a:lnTo>
                    <a:pt x="15883" y="562"/>
                  </a:lnTo>
                  <a:lnTo>
                    <a:pt x="15280" y="395"/>
                  </a:lnTo>
                  <a:lnTo>
                    <a:pt x="14656" y="250"/>
                  </a:lnTo>
                  <a:lnTo>
                    <a:pt x="14053" y="146"/>
                  </a:lnTo>
                  <a:lnTo>
                    <a:pt x="13409" y="63"/>
                  </a:lnTo>
                  <a:lnTo>
                    <a:pt x="12785" y="0"/>
                  </a:lnTo>
                  <a:lnTo>
                    <a:pt x="121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889725" y="1192975"/>
              <a:ext cx="333175" cy="373700"/>
            </a:xfrm>
            <a:custGeom>
              <a:avLst/>
              <a:gdLst/>
              <a:ahLst/>
              <a:cxnLst/>
              <a:rect l="l" t="t" r="r" b="b"/>
              <a:pathLst>
                <a:path w="13327" h="14948" extrusionOk="0">
                  <a:moveTo>
                    <a:pt x="11975" y="1"/>
                  </a:moveTo>
                  <a:lnTo>
                    <a:pt x="11518" y="21"/>
                  </a:lnTo>
                  <a:lnTo>
                    <a:pt x="11060" y="63"/>
                  </a:lnTo>
                  <a:lnTo>
                    <a:pt x="10603" y="125"/>
                  </a:lnTo>
                  <a:lnTo>
                    <a:pt x="10167" y="188"/>
                  </a:lnTo>
                  <a:lnTo>
                    <a:pt x="9709" y="271"/>
                  </a:lnTo>
                  <a:lnTo>
                    <a:pt x="9106" y="437"/>
                  </a:lnTo>
                  <a:lnTo>
                    <a:pt x="8503" y="603"/>
                  </a:lnTo>
                  <a:lnTo>
                    <a:pt x="7901" y="811"/>
                  </a:lnTo>
                  <a:lnTo>
                    <a:pt x="7339" y="1061"/>
                  </a:lnTo>
                  <a:lnTo>
                    <a:pt x="6778" y="1310"/>
                  </a:lnTo>
                  <a:lnTo>
                    <a:pt x="6258" y="1601"/>
                  </a:lnTo>
                  <a:lnTo>
                    <a:pt x="5739" y="1913"/>
                  </a:lnTo>
                  <a:lnTo>
                    <a:pt x="5240" y="2246"/>
                  </a:lnTo>
                  <a:lnTo>
                    <a:pt x="4741" y="2599"/>
                  </a:lnTo>
                  <a:lnTo>
                    <a:pt x="4283" y="2973"/>
                  </a:lnTo>
                  <a:lnTo>
                    <a:pt x="3847" y="3368"/>
                  </a:lnTo>
                  <a:lnTo>
                    <a:pt x="3431" y="3805"/>
                  </a:lnTo>
                  <a:lnTo>
                    <a:pt x="3015" y="4241"/>
                  </a:lnTo>
                  <a:lnTo>
                    <a:pt x="2641" y="4699"/>
                  </a:lnTo>
                  <a:lnTo>
                    <a:pt x="2288" y="5156"/>
                  </a:lnTo>
                  <a:lnTo>
                    <a:pt x="1955" y="5655"/>
                  </a:lnTo>
                  <a:lnTo>
                    <a:pt x="1643" y="6154"/>
                  </a:lnTo>
                  <a:lnTo>
                    <a:pt x="1373" y="6674"/>
                  </a:lnTo>
                  <a:lnTo>
                    <a:pt x="1103" y="7214"/>
                  </a:lnTo>
                  <a:lnTo>
                    <a:pt x="874" y="7755"/>
                  </a:lnTo>
                  <a:lnTo>
                    <a:pt x="666" y="8316"/>
                  </a:lnTo>
                  <a:lnTo>
                    <a:pt x="479" y="8877"/>
                  </a:lnTo>
                  <a:lnTo>
                    <a:pt x="334" y="9459"/>
                  </a:lnTo>
                  <a:lnTo>
                    <a:pt x="209" y="10041"/>
                  </a:lnTo>
                  <a:lnTo>
                    <a:pt x="105" y="10644"/>
                  </a:lnTo>
                  <a:lnTo>
                    <a:pt x="42" y="11247"/>
                  </a:lnTo>
                  <a:lnTo>
                    <a:pt x="1" y="11850"/>
                  </a:lnTo>
                  <a:lnTo>
                    <a:pt x="1" y="12453"/>
                  </a:lnTo>
                  <a:lnTo>
                    <a:pt x="22" y="13077"/>
                  </a:lnTo>
                  <a:lnTo>
                    <a:pt x="63" y="13700"/>
                  </a:lnTo>
                  <a:lnTo>
                    <a:pt x="167" y="14324"/>
                  </a:lnTo>
                  <a:lnTo>
                    <a:pt x="271" y="14948"/>
                  </a:lnTo>
                  <a:lnTo>
                    <a:pt x="12744" y="12723"/>
                  </a:lnTo>
                  <a:lnTo>
                    <a:pt x="13326" y="42"/>
                  </a:lnTo>
                  <a:lnTo>
                    <a:pt x="12869" y="21"/>
                  </a:lnTo>
                  <a:lnTo>
                    <a:pt x="12433"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1117450" y="2729250"/>
              <a:ext cx="1482250" cy="677750"/>
            </a:xfrm>
            <a:custGeom>
              <a:avLst/>
              <a:gdLst/>
              <a:ahLst/>
              <a:cxnLst/>
              <a:rect l="l" t="t" r="r" b="b"/>
              <a:pathLst>
                <a:path w="59290" h="27110" extrusionOk="0">
                  <a:moveTo>
                    <a:pt x="457" y="1"/>
                  </a:moveTo>
                  <a:lnTo>
                    <a:pt x="0" y="22"/>
                  </a:lnTo>
                  <a:lnTo>
                    <a:pt x="769" y="27109"/>
                  </a:lnTo>
                  <a:lnTo>
                    <a:pt x="59289" y="27109"/>
                  </a:lnTo>
                  <a:lnTo>
                    <a:pt x="59268" y="26652"/>
                  </a:lnTo>
                  <a:lnTo>
                    <a:pt x="1206" y="26652"/>
                  </a:lnTo>
                  <a:lnTo>
                    <a:pt x="457"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2586150" y="3388250"/>
              <a:ext cx="26025" cy="26025"/>
            </a:xfrm>
            <a:custGeom>
              <a:avLst/>
              <a:gdLst/>
              <a:ahLst/>
              <a:cxnLst/>
              <a:rect l="l" t="t" r="r" b="b"/>
              <a:pathLst>
                <a:path w="1041" h="1041" extrusionOk="0">
                  <a:moveTo>
                    <a:pt x="396" y="1"/>
                  </a:moveTo>
                  <a:lnTo>
                    <a:pt x="292" y="43"/>
                  </a:lnTo>
                  <a:lnTo>
                    <a:pt x="209" y="84"/>
                  </a:lnTo>
                  <a:lnTo>
                    <a:pt x="146" y="146"/>
                  </a:lnTo>
                  <a:lnTo>
                    <a:pt x="84" y="230"/>
                  </a:lnTo>
                  <a:lnTo>
                    <a:pt x="42" y="313"/>
                  </a:lnTo>
                  <a:lnTo>
                    <a:pt x="1" y="417"/>
                  </a:lnTo>
                  <a:lnTo>
                    <a:pt x="1" y="521"/>
                  </a:lnTo>
                  <a:lnTo>
                    <a:pt x="1" y="625"/>
                  </a:lnTo>
                  <a:lnTo>
                    <a:pt x="42" y="708"/>
                  </a:lnTo>
                  <a:lnTo>
                    <a:pt x="84" y="812"/>
                  </a:lnTo>
                  <a:lnTo>
                    <a:pt x="167" y="874"/>
                  </a:lnTo>
                  <a:lnTo>
                    <a:pt x="229" y="936"/>
                  </a:lnTo>
                  <a:lnTo>
                    <a:pt x="333" y="999"/>
                  </a:lnTo>
                  <a:lnTo>
                    <a:pt x="416" y="1020"/>
                  </a:lnTo>
                  <a:lnTo>
                    <a:pt x="520" y="1040"/>
                  </a:lnTo>
                  <a:lnTo>
                    <a:pt x="562" y="1040"/>
                  </a:lnTo>
                  <a:lnTo>
                    <a:pt x="645" y="1020"/>
                  </a:lnTo>
                  <a:lnTo>
                    <a:pt x="749" y="978"/>
                  </a:lnTo>
                  <a:lnTo>
                    <a:pt x="832" y="936"/>
                  </a:lnTo>
                  <a:lnTo>
                    <a:pt x="895" y="874"/>
                  </a:lnTo>
                  <a:lnTo>
                    <a:pt x="957" y="791"/>
                  </a:lnTo>
                  <a:lnTo>
                    <a:pt x="999" y="708"/>
                  </a:lnTo>
                  <a:lnTo>
                    <a:pt x="1040" y="625"/>
                  </a:lnTo>
                  <a:lnTo>
                    <a:pt x="1040" y="521"/>
                  </a:lnTo>
                  <a:lnTo>
                    <a:pt x="1019" y="417"/>
                  </a:lnTo>
                  <a:lnTo>
                    <a:pt x="999" y="313"/>
                  </a:lnTo>
                  <a:lnTo>
                    <a:pt x="936" y="230"/>
                  </a:lnTo>
                  <a:lnTo>
                    <a:pt x="874" y="146"/>
                  </a:lnTo>
                  <a:lnTo>
                    <a:pt x="791" y="84"/>
                  </a:lnTo>
                  <a:lnTo>
                    <a:pt x="707" y="43"/>
                  </a:lnTo>
                  <a:lnTo>
                    <a:pt x="604"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110150" y="2717300"/>
              <a:ext cx="26025" cy="26025"/>
            </a:xfrm>
            <a:custGeom>
              <a:avLst/>
              <a:gdLst/>
              <a:ahLst/>
              <a:cxnLst/>
              <a:rect l="l" t="t" r="r" b="b"/>
              <a:pathLst>
                <a:path w="1041" h="1041" extrusionOk="0">
                  <a:moveTo>
                    <a:pt x="396" y="1"/>
                  </a:moveTo>
                  <a:lnTo>
                    <a:pt x="313" y="42"/>
                  </a:lnTo>
                  <a:lnTo>
                    <a:pt x="209" y="84"/>
                  </a:lnTo>
                  <a:lnTo>
                    <a:pt x="146" y="146"/>
                  </a:lnTo>
                  <a:lnTo>
                    <a:pt x="84" y="229"/>
                  </a:lnTo>
                  <a:lnTo>
                    <a:pt x="43" y="313"/>
                  </a:lnTo>
                  <a:lnTo>
                    <a:pt x="1" y="396"/>
                  </a:lnTo>
                  <a:lnTo>
                    <a:pt x="1" y="500"/>
                  </a:lnTo>
                  <a:lnTo>
                    <a:pt x="1" y="520"/>
                  </a:lnTo>
                  <a:lnTo>
                    <a:pt x="1" y="624"/>
                  </a:lnTo>
                  <a:lnTo>
                    <a:pt x="43" y="728"/>
                  </a:lnTo>
                  <a:lnTo>
                    <a:pt x="84" y="812"/>
                  </a:lnTo>
                  <a:lnTo>
                    <a:pt x="167" y="895"/>
                  </a:lnTo>
                  <a:lnTo>
                    <a:pt x="230" y="957"/>
                  </a:lnTo>
                  <a:lnTo>
                    <a:pt x="334" y="999"/>
                  </a:lnTo>
                  <a:lnTo>
                    <a:pt x="417" y="1019"/>
                  </a:lnTo>
                  <a:lnTo>
                    <a:pt x="521" y="1040"/>
                  </a:lnTo>
                  <a:lnTo>
                    <a:pt x="625" y="1019"/>
                  </a:lnTo>
                  <a:lnTo>
                    <a:pt x="729" y="999"/>
                  </a:lnTo>
                  <a:lnTo>
                    <a:pt x="812" y="957"/>
                  </a:lnTo>
                  <a:lnTo>
                    <a:pt x="895" y="895"/>
                  </a:lnTo>
                  <a:lnTo>
                    <a:pt x="957" y="812"/>
                  </a:lnTo>
                  <a:lnTo>
                    <a:pt x="999" y="728"/>
                  </a:lnTo>
                  <a:lnTo>
                    <a:pt x="1020" y="624"/>
                  </a:lnTo>
                  <a:lnTo>
                    <a:pt x="1040" y="520"/>
                  </a:lnTo>
                  <a:lnTo>
                    <a:pt x="1040" y="500"/>
                  </a:lnTo>
                  <a:lnTo>
                    <a:pt x="1020" y="396"/>
                  </a:lnTo>
                  <a:lnTo>
                    <a:pt x="999" y="313"/>
                  </a:lnTo>
                  <a:lnTo>
                    <a:pt x="936" y="209"/>
                  </a:lnTo>
                  <a:lnTo>
                    <a:pt x="874" y="146"/>
                  </a:lnTo>
                  <a:lnTo>
                    <a:pt x="791" y="84"/>
                  </a:lnTo>
                  <a:lnTo>
                    <a:pt x="708" y="22"/>
                  </a:lnTo>
                  <a:lnTo>
                    <a:pt x="604"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179275" y="2711600"/>
              <a:ext cx="1400675" cy="650700"/>
            </a:xfrm>
            <a:custGeom>
              <a:avLst/>
              <a:gdLst/>
              <a:ahLst/>
              <a:cxnLst/>
              <a:rect l="l" t="t" r="r" b="b"/>
              <a:pathLst>
                <a:path w="56027" h="26028" extrusionOk="0">
                  <a:moveTo>
                    <a:pt x="48937" y="0"/>
                  </a:moveTo>
                  <a:lnTo>
                    <a:pt x="41162" y="7983"/>
                  </a:lnTo>
                  <a:lnTo>
                    <a:pt x="38522" y="7983"/>
                  </a:lnTo>
                  <a:lnTo>
                    <a:pt x="34261" y="3846"/>
                  </a:lnTo>
                  <a:lnTo>
                    <a:pt x="31329" y="3846"/>
                  </a:lnTo>
                  <a:lnTo>
                    <a:pt x="18898" y="16652"/>
                  </a:lnTo>
                  <a:lnTo>
                    <a:pt x="12952" y="16652"/>
                  </a:lnTo>
                  <a:lnTo>
                    <a:pt x="11060" y="18585"/>
                  </a:lnTo>
                  <a:lnTo>
                    <a:pt x="6923" y="18585"/>
                  </a:lnTo>
                  <a:lnTo>
                    <a:pt x="1" y="25695"/>
                  </a:lnTo>
                  <a:lnTo>
                    <a:pt x="333" y="26028"/>
                  </a:lnTo>
                  <a:lnTo>
                    <a:pt x="7111" y="19043"/>
                  </a:lnTo>
                  <a:lnTo>
                    <a:pt x="11248" y="19043"/>
                  </a:lnTo>
                  <a:lnTo>
                    <a:pt x="13139" y="17109"/>
                  </a:lnTo>
                  <a:lnTo>
                    <a:pt x="19085" y="17109"/>
                  </a:lnTo>
                  <a:lnTo>
                    <a:pt x="31516" y="4303"/>
                  </a:lnTo>
                  <a:lnTo>
                    <a:pt x="34073" y="4303"/>
                  </a:lnTo>
                  <a:lnTo>
                    <a:pt x="38335" y="8461"/>
                  </a:lnTo>
                  <a:lnTo>
                    <a:pt x="41370" y="8461"/>
                  </a:lnTo>
                  <a:lnTo>
                    <a:pt x="49145" y="457"/>
                  </a:lnTo>
                  <a:lnTo>
                    <a:pt x="56026" y="457"/>
                  </a:lnTo>
                  <a:lnTo>
                    <a:pt x="5602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179275" y="2711600"/>
              <a:ext cx="1400675" cy="650700"/>
            </a:xfrm>
            <a:custGeom>
              <a:avLst/>
              <a:gdLst/>
              <a:ahLst/>
              <a:cxnLst/>
              <a:rect l="l" t="t" r="r" b="b"/>
              <a:pathLst>
                <a:path w="56027" h="26028" fill="none" extrusionOk="0">
                  <a:moveTo>
                    <a:pt x="333" y="26028"/>
                  </a:moveTo>
                  <a:lnTo>
                    <a:pt x="1" y="25695"/>
                  </a:lnTo>
                  <a:lnTo>
                    <a:pt x="6923" y="18585"/>
                  </a:lnTo>
                  <a:lnTo>
                    <a:pt x="11060" y="18585"/>
                  </a:lnTo>
                  <a:lnTo>
                    <a:pt x="12952" y="16652"/>
                  </a:lnTo>
                  <a:lnTo>
                    <a:pt x="18898" y="16652"/>
                  </a:lnTo>
                  <a:lnTo>
                    <a:pt x="31329" y="3846"/>
                  </a:lnTo>
                  <a:lnTo>
                    <a:pt x="34261" y="3846"/>
                  </a:lnTo>
                  <a:lnTo>
                    <a:pt x="38522" y="7983"/>
                  </a:lnTo>
                  <a:lnTo>
                    <a:pt x="41162" y="7983"/>
                  </a:lnTo>
                  <a:lnTo>
                    <a:pt x="48937" y="0"/>
                  </a:lnTo>
                  <a:lnTo>
                    <a:pt x="56026" y="0"/>
                  </a:lnTo>
                  <a:lnTo>
                    <a:pt x="56026" y="457"/>
                  </a:lnTo>
                  <a:lnTo>
                    <a:pt x="49145" y="457"/>
                  </a:lnTo>
                  <a:lnTo>
                    <a:pt x="41370" y="8461"/>
                  </a:lnTo>
                  <a:lnTo>
                    <a:pt x="38335" y="8461"/>
                  </a:lnTo>
                  <a:lnTo>
                    <a:pt x="34073" y="4303"/>
                  </a:lnTo>
                  <a:lnTo>
                    <a:pt x="31516" y="4303"/>
                  </a:lnTo>
                  <a:lnTo>
                    <a:pt x="19085" y="17109"/>
                  </a:lnTo>
                  <a:lnTo>
                    <a:pt x="13139" y="17109"/>
                  </a:lnTo>
                  <a:lnTo>
                    <a:pt x="11248" y="19043"/>
                  </a:lnTo>
                  <a:lnTo>
                    <a:pt x="7111" y="19043"/>
                  </a:lnTo>
                  <a:lnTo>
                    <a:pt x="333" y="260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1170975" y="3344600"/>
              <a:ext cx="26525" cy="26025"/>
            </a:xfrm>
            <a:custGeom>
              <a:avLst/>
              <a:gdLst/>
              <a:ahLst/>
              <a:cxnLst/>
              <a:rect l="l" t="t" r="r" b="b"/>
              <a:pathLst>
                <a:path w="1061" h="1041" extrusionOk="0">
                  <a:moveTo>
                    <a:pt x="437" y="1"/>
                  </a:moveTo>
                  <a:lnTo>
                    <a:pt x="333" y="42"/>
                  </a:lnTo>
                  <a:lnTo>
                    <a:pt x="250" y="84"/>
                  </a:lnTo>
                  <a:lnTo>
                    <a:pt x="167" y="146"/>
                  </a:lnTo>
                  <a:lnTo>
                    <a:pt x="83" y="229"/>
                  </a:lnTo>
                  <a:lnTo>
                    <a:pt x="42" y="333"/>
                  </a:lnTo>
                  <a:lnTo>
                    <a:pt x="21" y="416"/>
                  </a:lnTo>
                  <a:lnTo>
                    <a:pt x="0" y="520"/>
                  </a:lnTo>
                  <a:lnTo>
                    <a:pt x="21" y="624"/>
                  </a:lnTo>
                  <a:lnTo>
                    <a:pt x="42" y="728"/>
                  </a:lnTo>
                  <a:lnTo>
                    <a:pt x="104" y="811"/>
                  </a:lnTo>
                  <a:lnTo>
                    <a:pt x="167" y="895"/>
                  </a:lnTo>
                  <a:lnTo>
                    <a:pt x="250" y="957"/>
                  </a:lnTo>
                  <a:lnTo>
                    <a:pt x="333" y="1019"/>
                  </a:lnTo>
                  <a:lnTo>
                    <a:pt x="437" y="1040"/>
                  </a:lnTo>
                  <a:lnTo>
                    <a:pt x="645" y="1040"/>
                  </a:lnTo>
                  <a:lnTo>
                    <a:pt x="728" y="999"/>
                  </a:lnTo>
                  <a:lnTo>
                    <a:pt x="832" y="957"/>
                  </a:lnTo>
                  <a:lnTo>
                    <a:pt x="915" y="895"/>
                  </a:lnTo>
                  <a:lnTo>
                    <a:pt x="977" y="811"/>
                  </a:lnTo>
                  <a:lnTo>
                    <a:pt x="1019" y="728"/>
                  </a:lnTo>
                  <a:lnTo>
                    <a:pt x="1040" y="624"/>
                  </a:lnTo>
                  <a:lnTo>
                    <a:pt x="1060" y="520"/>
                  </a:lnTo>
                  <a:lnTo>
                    <a:pt x="1040" y="416"/>
                  </a:lnTo>
                  <a:lnTo>
                    <a:pt x="1019" y="333"/>
                  </a:lnTo>
                  <a:lnTo>
                    <a:pt x="977" y="229"/>
                  </a:lnTo>
                  <a:lnTo>
                    <a:pt x="915" y="146"/>
                  </a:lnTo>
                  <a:lnTo>
                    <a:pt x="894" y="146"/>
                  </a:lnTo>
                  <a:lnTo>
                    <a:pt x="811" y="84"/>
                  </a:lnTo>
                  <a:lnTo>
                    <a:pt x="728" y="42"/>
                  </a:lnTo>
                  <a:lnTo>
                    <a:pt x="624"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2566400" y="2704325"/>
              <a:ext cx="26025" cy="26000"/>
            </a:xfrm>
            <a:custGeom>
              <a:avLst/>
              <a:gdLst/>
              <a:ahLst/>
              <a:cxnLst/>
              <a:rect l="l" t="t" r="r" b="b"/>
              <a:pathLst>
                <a:path w="1041" h="1040" extrusionOk="0">
                  <a:moveTo>
                    <a:pt x="396" y="0"/>
                  </a:moveTo>
                  <a:lnTo>
                    <a:pt x="313" y="21"/>
                  </a:lnTo>
                  <a:lnTo>
                    <a:pt x="229" y="83"/>
                  </a:lnTo>
                  <a:lnTo>
                    <a:pt x="146" y="146"/>
                  </a:lnTo>
                  <a:lnTo>
                    <a:pt x="84" y="208"/>
                  </a:lnTo>
                  <a:lnTo>
                    <a:pt x="42" y="312"/>
                  </a:lnTo>
                  <a:lnTo>
                    <a:pt x="1" y="395"/>
                  </a:lnTo>
                  <a:lnTo>
                    <a:pt x="1" y="499"/>
                  </a:lnTo>
                  <a:lnTo>
                    <a:pt x="1" y="520"/>
                  </a:lnTo>
                  <a:lnTo>
                    <a:pt x="1" y="624"/>
                  </a:lnTo>
                  <a:lnTo>
                    <a:pt x="42" y="707"/>
                  </a:lnTo>
                  <a:lnTo>
                    <a:pt x="84" y="811"/>
                  </a:lnTo>
                  <a:lnTo>
                    <a:pt x="167" y="873"/>
                  </a:lnTo>
                  <a:lnTo>
                    <a:pt x="229" y="936"/>
                  </a:lnTo>
                  <a:lnTo>
                    <a:pt x="333" y="998"/>
                  </a:lnTo>
                  <a:lnTo>
                    <a:pt x="416" y="1019"/>
                  </a:lnTo>
                  <a:lnTo>
                    <a:pt x="520" y="1039"/>
                  </a:lnTo>
                  <a:lnTo>
                    <a:pt x="624" y="1019"/>
                  </a:lnTo>
                  <a:lnTo>
                    <a:pt x="728" y="998"/>
                  </a:lnTo>
                  <a:lnTo>
                    <a:pt x="811" y="936"/>
                  </a:lnTo>
                  <a:lnTo>
                    <a:pt x="895" y="873"/>
                  </a:lnTo>
                  <a:lnTo>
                    <a:pt x="957" y="811"/>
                  </a:lnTo>
                  <a:lnTo>
                    <a:pt x="999" y="728"/>
                  </a:lnTo>
                  <a:lnTo>
                    <a:pt x="1019" y="624"/>
                  </a:lnTo>
                  <a:lnTo>
                    <a:pt x="1040" y="520"/>
                  </a:lnTo>
                  <a:lnTo>
                    <a:pt x="1019" y="416"/>
                  </a:lnTo>
                  <a:lnTo>
                    <a:pt x="999" y="312"/>
                  </a:lnTo>
                  <a:lnTo>
                    <a:pt x="936" y="229"/>
                  </a:lnTo>
                  <a:lnTo>
                    <a:pt x="874" y="146"/>
                  </a:lnTo>
                  <a:lnTo>
                    <a:pt x="791" y="83"/>
                  </a:lnTo>
                  <a:lnTo>
                    <a:pt x="708" y="42"/>
                  </a:lnTo>
                  <a:lnTo>
                    <a:pt x="604"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1186550" y="2927275"/>
              <a:ext cx="1403775" cy="361750"/>
            </a:xfrm>
            <a:custGeom>
              <a:avLst/>
              <a:gdLst/>
              <a:ahLst/>
              <a:cxnLst/>
              <a:rect l="l" t="t" r="r" b="b"/>
              <a:pathLst>
                <a:path w="56151" h="14470" extrusionOk="0">
                  <a:moveTo>
                    <a:pt x="45902" y="0"/>
                  </a:moveTo>
                  <a:lnTo>
                    <a:pt x="42077" y="3929"/>
                  </a:lnTo>
                  <a:lnTo>
                    <a:pt x="36506" y="3929"/>
                  </a:lnTo>
                  <a:lnTo>
                    <a:pt x="34635" y="5863"/>
                  </a:lnTo>
                  <a:lnTo>
                    <a:pt x="28876" y="5863"/>
                  </a:lnTo>
                  <a:lnTo>
                    <a:pt x="24386" y="10478"/>
                  </a:lnTo>
                  <a:lnTo>
                    <a:pt x="19251" y="10478"/>
                  </a:lnTo>
                  <a:lnTo>
                    <a:pt x="17193" y="8482"/>
                  </a:lnTo>
                  <a:lnTo>
                    <a:pt x="16528" y="8482"/>
                  </a:lnTo>
                  <a:lnTo>
                    <a:pt x="19085" y="10956"/>
                  </a:lnTo>
                  <a:lnTo>
                    <a:pt x="24594" y="10956"/>
                  </a:lnTo>
                  <a:lnTo>
                    <a:pt x="29063" y="6341"/>
                  </a:lnTo>
                  <a:lnTo>
                    <a:pt x="34843" y="6341"/>
                  </a:lnTo>
                  <a:lnTo>
                    <a:pt x="36714" y="4408"/>
                  </a:lnTo>
                  <a:lnTo>
                    <a:pt x="42264" y="4408"/>
                  </a:lnTo>
                  <a:lnTo>
                    <a:pt x="46089" y="458"/>
                  </a:lnTo>
                  <a:lnTo>
                    <a:pt x="47586" y="458"/>
                  </a:lnTo>
                  <a:lnTo>
                    <a:pt x="55839" y="8482"/>
                  </a:lnTo>
                  <a:lnTo>
                    <a:pt x="55881" y="8378"/>
                  </a:lnTo>
                  <a:lnTo>
                    <a:pt x="55964" y="8274"/>
                  </a:lnTo>
                  <a:lnTo>
                    <a:pt x="56047" y="8212"/>
                  </a:lnTo>
                  <a:lnTo>
                    <a:pt x="56151" y="8150"/>
                  </a:lnTo>
                  <a:lnTo>
                    <a:pt x="47773" y="0"/>
                  </a:lnTo>
                  <a:close/>
                  <a:moveTo>
                    <a:pt x="7901" y="6008"/>
                  </a:moveTo>
                  <a:lnTo>
                    <a:pt x="1" y="14158"/>
                  </a:lnTo>
                  <a:lnTo>
                    <a:pt x="105" y="14199"/>
                  </a:lnTo>
                  <a:lnTo>
                    <a:pt x="209" y="14282"/>
                  </a:lnTo>
                  <a:lnTo>
                    <a:pt x="271" y="14365"/>
                  </a:lnTo>
                  <a:lnTo>
                    <a:pt x="334" y="14469"/>
                  </a:lnTo>
                  <a:lnTo>
                    <a:pt x="8088" y="6486"/>
                  </a:lnTo>
                  <a:lnTo>
                    <a:pt x="14491" y="6486"/>
                  </a:lnTo>
                  <a:lnTo>
                    <a:pt x="16071" y="8025"/>
                  </a:lnTo>
                  <a:lnTo>
                    <a:pt x="16715" y="8025"/>
                  </a:lnTo>
                  <a:lnTo>
                    <a:pt x="14657" y="6008"/>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1186550" y="3077475"/>
              <a:ext cx="417875" cy="211550"/>
            </a:xfrm>
            <a:custGeom>
              <a:avLst/>
              <a:gdLst/>
              <a:ahLst/>
              <a:cxnLst/>
              <a:rect l="l" t="t" r="r" b="b"/>
              <a:pathLst>
                <a:path w="16715" h="8462" fill="none" extrusionOk="0">
                  <a:moveTo>
                    <a:pt x="14657" y="0"/>
                  </a:moveTo>
                  <a:lnTo>
                    <a:pt x="7901" y="0"/>
                  </a:lnTo>
                  <a:lnTo>
                    <a:pt x="1" y="8150"/>
                  </a:lnTo>
                  <a:lnTo>
                    <a:pt x="1" y="8150"/>
                  </a:lnTo>
                  <a:lnTo>
                    <a:pt x="105" y="8191"/>
                  </a:lnTo>
                  <a:lnTo>
                    <a:pt x="209" y="8274"/>
                  </a:lnTo>
                  <a:lnTo>
                    <a:pt x="209" y="8274"/>
                  </a:lnTo>
                  <a:lnTo>
                    <a:pt x="209" y="8274"/>
                  </a:lnTo>
                  <a:lnTo>
                    <a:pt x="271" y="8357"/>
                  </a:lnTo>
                  <a:lnTo>
                    <a:pt x="334" y="8461"/>
                  </a:lnTo>
                  <a:lnTo>
                    <a:pt x="8088" y="478"/>
                  </a:lnTo>
                  <a:lnTo>
                    <a:pt x="14491" y="478"/>
                  </a:lnTo>
                  <a:lnTo>
                    <a:pt x="16071" y="2017"/>
                  </a:lnTo>
                  <a:lnTo>
                    <a:pt x="16715" y="2017"/>
                  </a:lnTo>
                  <a:lnTo>
                    <a:pt x="146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1599725" y="2927275"/>
              <a:ext cx="990600" cy="273925"/>
            </a:xfrm>
            <a:custGeom>
              <a:avLst/>
              <a:gdLst/>
              <a:ahLst/>
              <a:cxnLst/>
              <a:rect l="l" t="t" r="r" b="b"/>
              <a:pathLst>
                <a:path w="39624" h="10957" fill="none" extrusionOk="0">
                  <a:moveTo>
                    <a:pt x="31246" y="0"/>
                  </a:moveTo>
                  <a:lnTo>
                    <a:pt x="29375" y="0"/>
                  </a:lnTo>
                  <a:lnTo>
                    <a:pt x="25550" y="3929"/>
                  </a:lnTo>
                  <a:lnTo>
                    <a:pt x="19979" y="3929"/>
                  </a:lnTo>
                  <a:lnTo>
                    <a:pt x="18108" y="5863"/>
                  </a:lnTo>
                  <a:lnTo>
                    <a:pt x="12349" y="5863"/>
                  </a:lnTo>
                  <a:lnTo>
                    <a:pt x="7859" y="10478"/>
                  </a:lnTo>
                  <a:lnTo>
                    <a:pt x="2724" y="10478"/>
                  </a:lnTo>
                  <a:lnTo>
                    <a:pt x="666" y="8482"/>
                  </a:lnTo>
                  <a:lnTo>
                    <a:pt x="1" y="8482"/>
                  </a:lnTo>
                  <a:lnTo>
                    <a:pt x="2558" y="10956"/>
                  </a:lnTo>
                  <a:lnTo>
                    <a:pt x="8067" y="10956"/>
                  </a:lnTo>
                  <a:lnTo>
                    <a:pt x="12536" y="6341"/>
                  </a:lnTo>
                  <a:lnTo>
                    <a:pt x="18316" y="6341"/>
                  </a:lnTo>
                  <a:lnTo>
                    <a:pt x="20187" y="4408"/>
                  </a:lnTo>
                  <a:lnTo>
                    <a:pt x="25737" y="4408"/>
                  </a:lnTo>
                  <a:lnTo>
                    <a:pt x="29562" y="458"/>
                  </a:lnTo>
                  <a:lnTo>
                    <a:pt x="31059" y="458"/>
                  </a:lnTo>
                  <a:lnTo>
                    <a:pt x="39312" y="8482"/>
                  </a:lnTo>
                  <a:lnTo>
                    <a:pt x="39312" y="8482"/>
                  </a:lnTo>
                  <a:lnTo>
                    <a:pt x="39354" y="8378"/>
                  </a:lnTo>
                  <a:lnTo>
                    <a:pt x="39437" y="8274"/>
                  </a:lnTo>
                  <a:lnTo>
                    <a:pt x="39437" y="8274"/>
                  </a:lnTo>
                  <a:lnTo>
                    <a:pt x="39520" y="8212"/>
                  </a:lnTo>
                  <a:lnTo>
                    <a:pt x="39624" y="8150"/>
                  </a:lnTo>
                  <a:lnTo>
                    <a:pt x="312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1588300" y="3127875"/>
              <a:ext cx="28100" cy="11475"/>
            </a:xfrm>
            <a:custGeom>
              <a:avLst/>
              <a:gdLst/>
              <a:ahLst/>
              <a:cxnLst/>
              <a:rect l="l" t="t" r="r" b="b"/>
              <a:pathLst>
                <a:path w="1124" h="459" extrusionOk="0">
                  <a:moveTo>
                    <a:pt x="1" y="1"/>
                  </a:moveTo>
                  <a:lnTo>
                    <a:pt x="458" y="458"/>
                  </a:lnTo>
                  <a:lnTo>
                    <a:pt x="1123" y="458"/>
                  </a:lnTo>
                  <a:lnTo>
                    <a:pt x="64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1588300" y="3127875"/>
              <a:ext cx="28100" cy="11475"/>
            </a:xfrm>
            <a:custGeom>
              <a:avLst/>
              <a:gdLst/>
              <a:ahLst/>
              <a:cxnLst/>
              <a:rect l="l" t="t" r="r" b="b"/>
              <a:pathLst>
                <a:path w="1124" h="459" fill="none" extrusionOk="0">
                  <a:moveTo>
                    <a:pt x="645" y="1"/>
                  </a:moveTo>
                  <a:lnTo>
                    <a:pt x="1" y="1"/>
                  </a:lnTo>
                  <a:lnTo>
                    <a:pt x="458" y="458"/>
                  </a:lnTo>
                  <a:lnTo>
                    <a:pt x="1123" y="458"/>
                  </a:lnTo>
                  <a:lnTo>
                    <a:pt x="64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1169400" y="3280150"/>
              <a:ext cx="26025" cy="26550"/>
            </a:xfrm>
            <a:custGeom>
              <a:avLst/>
              <a:gdLst/>
              <a:ahLst/>
              <a:cxnLst/>
              <a:rect l="l" t="t" r="r" b="b"/>
              <a:pathLst>
                <a:path w="1041" h="1062" extrusionOk="0">
                  <a:moveTo>
                    <a:pt x="521" y="1"/>
                  </a:moveTo>
                  <a:lnTo>
                    <a:pt x="417" y="22"/>
                  </a:lnTo>
                  <a:lnTo>
                    <a:pt x="313" y="43"/>
                  </a:lnTo>
                  <a:lnTo>
                    <a:pt x="230" y="105"/>
                  </a:lnTo>
                  <a:lnTo>
                    <a:pt x="146" y="167"/>
                  </a:lnTo>
                  <a:lnTo>
                    <a:pt x="84" y="250"/>
                  </a:lnTo>
                  <a:lnTo>
                    <a:pt x="22" y="334"/>
                  </a:lnTo>
                  <a:lnTo>
                    <a:pt x="1" y="437"/>
                  </a:lnTo>
                  <a:lnTo>
                    <a:pt x="1" y="541"/>
                  </a:lnTo>
                  <a:lnTo>
                    <a:pt x="1" y="645"/>
                  </a:lnTo>
                  <a:lnTo>
                    <a:pt x="42" y="729"/>
                  </a:lnTo>
                  <a:lnTo>
                    <a:pt x="84" y="832"/>
                  </a:lnTo>
                  <a:lnTo>
                    <a:pt x="146" y="916"/>
                  </a:lnTo>
                  <a:lnTo>
                    <a:pt x="230" y="978"/>
                  </a:lnTo>
                  <a:lnTo>
                    <a:pt x="333" y="1020"/>
                  </a:lnTo>
                  <a:lnTo>
                    <a:pt x="417" y="1040"/>
                  </a:lnTo>
                  <a:lnTo>
                    <a:pt x="521" y="1061"/>
                  </a:lnTo>
                  <a:lnTo>
                    <a:pt x="625" y="1040"/>
                  </a:lnTo>
                  <a:lnTo>
                    <a:pt x="728" y="1020"/>
                  </a:lnTo>
                  <a:lnTo>
                    <a:pt x="812" y="978"/>
                  </a:lnTo>
                  <a:lnTo>
                    <a:pt x="895" y="895"/>
                  </a:lnTo>
                  <a:lnTo>
                    <a:pt x="978" y="770"/>
                  </a:lnTo>
                  <a:lnTo>
                    <a:pt x="1040" y="645"/>
                  </a:lnTo>
                  <a:lnTo>
                    <a:pt x="1040" y="500"/>
                  </a:lnTo>
                  <a:lnTo>
                    <a:pt x="1020" y="354"/>
                  </a:lnTo>
                  <a:lnTo>
                    <a:pt x="957" y="250"/>
                  </a:lnTo>
                  <a:lnTo>
                    <a:pt x="895" y="167"/>
                  </a:lnTo>
                  <a:lnTo>
                    <a:pt x="791" y="84"/>
                  </a:lnTo>
                  <a:lnTo>
                    <a:pt x="687" y="43"/>
                  </a:lnTo>
                  <a:lnTo>
                    <a:pt x="604" y="22"/>
                  </a:lnTo>
                  <a:lnTo>
                    <a:pt x="52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1169400" y="3280150"/>
              <a:ext cx="26025" cy="26550"/>
            </a:xfrm>
            <a:custGeom>
              <a:avLst/>
              <a:gdLst/>
              <a:ahLst/>
              <a:cxnLst/>
              <a:rect l="l" t="t" r="r" b="b"/>
              <a:pathLst>
                <a:path w="1041" h="1062" fill="none" extrusionOk="0">
                  <a:moveTo>
                    <a:pt x="521" y="1"/>
                  </a:moveTo>
                  <a:lnTo>
                    <a:pt x="521" y="1"/>
                  </a:lnTo>
                  <a:lnTo>
                    <a:pt x="417" y="22"/>
                  </a:lnTo>
                  <a:lnTo>
                    <a:pt x="313" y="43"/>
                  </a:lnTo>
                  <a:lnTo>
                    <a:pt x="230" y="105"/>
                  </a:lnTo>
                  <a:lnTo>
                    <a:pt x="146" y="167"/>
                  </a:lnTo>
                  <a:lnTo>
                    <a:pt x="146" y="167"/>
                  </a:lnTo>
                  <a:lnTo>
                    <a:pt x="84" y="250"/>
                  </a:lnTo>
                  <a:lnTo>
                    <a:pt x="22" y="334"/>
                  </a:lnTo>
                  <a:lnTo>
                    <a:pt x="1" y="437"/>
                  </a:lnTo>
                  <a:lnTo>
                    <a:pt x="1" y="541"/>
                  </a:lnTo>
                  <a:lnTo>
                    <a:pt x="1" y="645"/>
                  </a:lnTo>
                  <a:lnTo>
                    <a:pt x="42" y="729"/>
                  </a:lnTo>
                  <a:lnTo>
                    <a:pt x="84" y="832"/>
                  </a:lnTo>
                  <a:lnTo>
                    <a:pt x="146" y="916"/>
                  </a:lnTo>
                  <a:lnTo>
                    <a:pt x="146" y="916"/>
                  </a:lnTo>
                  <a:lnTo>
                    <a:pt x="230" y="978"/>
                  </a:lnTo>
                  <a:lnTo>
                    <a:pt x="333" y="1020"/>
                  </a:lnTo>
                  <a:lnTo>
                    <a:pt x="417" y="1040"/>
                  </a:lnTo>
                  <a:lnTo>
                    <a:pt x="521" y="1061"/>
                  </a:lnTo>
                  <a:lnTo>
                    <a:pt x="521" y="1061"/>
                  </a:lnTo>
                  <a:lnTo>
                    <a:pt x="625" y="1040"/>
                  </a:lnTo>
                  <a:lnTo>
                    <a:pt x="728" y="1020"/>
                  </a:lnTo>
                  <a:lnTo>
                    <a:pt x="812" y="978"/>
                  </a:lnTo>
                  <a:lnTo>
                    <a:pt x="895" y="895"/>
                  </a:lnTo>
                  <a:lnTo>
                    <a:pt x="895" y="895"/>
                  </a:lnTo>
                  <a:lnTo>
                    <a:pt x="895" y="895"/>
                  </a:lnTo>
                  <a:lnTo>
                    <a:pt x="978" y="770"/>
                  </a:lnTo>
                  <a:lnTo>
                    <a:pt x="1040" y="645"/>
                  </a:lnTo>
                  <a:lnTo>
                    <a:pt x="1040" y="500"/>
                  </a:lnTo>
                  <a:lnTo>
                    <a:pt x="1020" y="354"/>
                  </a:lnTo>
                  <a:lnTo>
                    <a:pt x="1020" y="354"/>
                  </a:lnTo>
                  <a:lnTo>
                    <a:pt x="957" y="250"/>
                  </a:lnTo>
                  <a:lnTo>
                    <a:pt x="895" y="167"/>
                  </a:lnTo>
                  <a:lnTo>
                    <a:pt x="895" y="167"/>
                  </a:lnTo>
                  <a:lnTo>
                    <a:pt x="895" y="167"/>
                  </a:lnTo>
                  <a:lnTo>
                    <a:pt x="791" y="84"/>
                  </a:lnTo>
                  <a:lnTo>
                    <a:pt x="687" y="43"/>
                  </a:lnTo>
                  <a:lnTo>
                    <a:pt x="687" y="43"/>
                  </a:lnTo>
                  <a:lnTo>
                    <a:pt x="604" y="22"/>
                  </a:lnTo>
                  <a:lnTo>
                    <a:pt x="5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2581475" y="3130475"/>
              <a:ext cx="26000" cy="26025"/>
            </a:xfrm>
            <a:custGeom>
              <a:avLst/>
              <a:gdLst/>
              <a:ahLst/>
              <a:cxnLst/>
              <a:rect l="l" t="t" r="r" b="b"/>
              <a:pathLst>
                <a:path w="1040" h="1041" extrusionOk="0">
                  <a:moveTo>
                    <a:pt x="437" y="1"/>
                  </a:moveTo>
                  <a:lnTo>
                    <a:pt x="354" y="22"/>
                  </a:lnTo>
                  <a:lnTo>
                    <a:pt x="250" y="84"/>
                  </a:lnTo>
                  <a:lnTo>
                    <a:pt x="167" y="146"/>
                  </a:lnTo>
                  <a:lnTo>
                    <a:pt x="84" y="250"/>
                  </a:lnTo>
                  <a:lnTo>
                    <a:pt x="42" y="354"/>
                  </a:lnTo>
                  <a:lnTo>
                    <a:pt x="1" y="500"/>
                  </a:lnTo>
                  <a:lnTo>
                    <a:pt x="21" y="624"/>
                  </a:lnTo>
                  <a:lnTo>
                    <a:pt x="84" y="770"/>
                  </a:lnTo>
                  <a:lnTo>
                    <a:pt x="167" y="874"/>
                  </a:lnTo>
                  <a:lnTo>
                    <a:pt x="250" y="957"/>
                  </a:lnTo>
                  <a:lnTo>
                    <a:pt x="333" y="999"/>
                  </a:lnTo>
                  <a:lnTo>
                    <a:pt x="416" y="1019"/>
                  </a:lnTo>
                  <a:lnTo>
                    <a:pt x="520" y="1040"/>
                  </a:lnTo>
                  <a:lnTo>
                    <a:pt x="624" y="1019"/>
                  </a:lnTo>
                  <a:lnTo>
                    <a:pt x="728" y="999"/>
                  </a:lnTo>
                  <a:lnTo>
                    <a:pt x="811" y="936"/>
                  </a:lnTo>
                  <a:lnTo>
                    <a:pt x="894" y="874"/>
                  </a:lnTo>
                  <a:lnTo>
                    <a:pt x="957" y="791"/>
                  </a:lnTo>
                  <a:lnTo>
                    <a:pt x="998" y="708"/>
                  </a:lnTo>
                  <a:lnTo>
                    <a:pt x="1040" y="604"/>
                  </a:lnTo>
                  <a:lnTo>
                    <a:pt x="1040" y="500"/>
                  </a:lnTo>
                  <a:lnTo>
                    <a:pt x="1019" y="417"/>
                  </a:lnTo>
                  <a:lnTo>
                    <a:pt x="998" y="313"/>
                  </a:lnTo>
                  <a:lnTo>
                    <a:pt x="957" y="229"/>
                  </a:lnTo>
                  <a:lnTo>
                    <a:pt x="874" y="146"/>
                  </a:lnTo>
                  <a:lnTo>
                    <a:pt x="811" y="84"/>
                  </a:lnTo>
                  <a:lnTo>
                    <a:pt x="707" y="42"/>
                  </a:lnTo>
                  <a:lnTo>
                    <a:pt x="62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2581475" y="3130475"/>
              <a:ext cx="26000" cy="26025"/>
            </a:xfrm>
            <a:custGeom>
              <a:avLst/>
              <a:gdLst/>
              <a:ahLst/>
              <a:cxnLst/>
              <a:rect l="l" t="t" r="r" b="b"/>
              <a:pathLst>
                <a:path w="1040" h="1041" fill="none" extrusionOk="0">
                  <a:moveTo>
                    <a:pt x="520" y="1"/>
                  </a:moveTo>
                  <a:lnTo>
                    <a:pt x="520" y="1"/>
                  </a:lnTo>
                  <a:lnTo>
                    <a:pt x="437" y="1"/>
                  </a:lnTo>
                  <a:lnTo>
                    <a:pt x="354" y="22"/>
                  </a:lnTo>
                  <a:lnTo>
                    <a:pt x="354" y="22"/>
                  </a:lnTo>
                  <a:lnTo>
                    <a:pt x="250" y="84"/>
                  </a:lnTo>
                  <a:lnTo>
                    <a:pt x="167" y="146"/>
                  </a:lnTo>
                  <a:lnTo>
                    <a:pt x="167" y="146"/>
                  </a:lnTo>
                  <a:lnTo>
                    <a:pt x="84" y="250"/>
                  </a:lnTo>
                  <a:lnTo>
                    <a:pt x="42" y="354"/>
                  </a:lnTo>
                  <a:lnTo>
                    <a:pt x="42" y="354"/>
                  </a:lnTo>
                  <a:lnTo>
                    <a:pt x="1" y="500"/>
                  </a:lnTo>
                  <a:lnTo>
                    <a:pt x="21" y="624"/>
                  </a:lnTo>
                  <a:lnTo>
                    <a:pt x="84" y="770"/>
                  </a:lnTo>
                  <a:lnTo>
                    <a:pt x="167" y="874"/>
                  </a:lnTo>
                  <a:lnTo>
                    <a:pt x="167" y="874"/>
                  </a:lnTo>
                  <a:lnTo>
                    <a:pt x="250" y="957"/>
                  </a:lnTo>
                  <a:lnTo>
                    <a:pt x="333" y="999"/>
                  </a:lnTo>
                  <a:lnTo>
                    <a:pt x="416" y="1019"/>
                  </a:lnTo>
                  <a:lnTo>
                    <a:pt x="520" y="1040"/>
                  </a:lnTo>
                  <a:lnTo>
                    <a:pt x="520" y="1040"/>
                  </a:lnTo>
                  <a:lnTo>
                    <a:pt x="624" y="1019"/>
                  </a:lnTo>
                  <a:lnTo>
                    <a:pt x="728" y="999"/>
                  </a:lnTo>
                  <a:lnTo>
                    <a:pt x="811" y="936"/>
                  </a:lnTo>
                  <a:lnTo>
                    <a:pt x="894" y="874"/>
                  </a:lnTo>
                  <a:lnTo>
                    <a:pt x="894" y="874"/>
                  </a:lnTo>
                  <a:lnTo>
                    <a:pt x="957" y="791"/>
                  </a:lnTo>
                  <a:lnTo>
                    <a:pt x="998" y="708"/>
                  </a:lnTo>
                  <a:lnTo>
                    <a:pt x="1040" y="604"/>
                  </a:lnTo>
                  <a:lnTo>
                    <a:pt x="1040" y="500"/>
                  </a:lnTo>
                  <a:lnTo>
                    <a:pt x="1019" y="417"/>
                  </a:lnTo>
                  <a:lnTo>
                    <a:pt x="998" y="313"/>
                  </a:lnTo>
                  <a:lnTo>
                    <a:pt x="957" y="229"/>
                  </a:lnTo>
                  <a:lnTo>
                    <a:pt x="874" y="146"/>
                  </a:lnTo>
                  <a:lnTo>
                    <a:pt x="874" y="146"/>
                  </a:lnTo>
                  <a:lnTo>
                    <a:pt x="811" y="84"/>
                  </a:lnTo>
                  <a:lnTo>
                    <a:pt x="707" y="42"/>
                  </a:lnTo>
                  <a:lnTo>
                    <a:pt x="624" y="1"/>
                  </a:lnTo>
                  <a:lnTo>
                    <a:pt x="5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1102875" y="2025050"/>
              <a:ext cx="159600" cy="154900"/>
            </a:xfrm>
            <a:custGeom>
              <a:avLst/>
              <a:gdLst/>
              <a:ahLst/>
              <a:cxnLst/>
              <a:rect l="l" t="t" r="r" b="b"/>
              <a:pathLst>
                <a:path w="6384" h="6196" extrusionOk="0">
                  <a:moveTo>
                    <a:pt x="1" y="0"/>
                  </a:moveTo>
                  <a:lnTo>
                    <a:pt x="188" y="6195"/>
                  </a:lnTo>
                  <a:lnTo>
                    <a:pt x="6383" y="6195"/>
                  </a:lnTo>
                  <a:lnTo>
                    <a:pt x="621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1352350" y="2074425"/>
              <a:ext cx="708925" cy="56150"/>
            </a:xfrm>
            <a:custGeom>
              <a:avLst/>
              <a:gdLst/>
              <a:ahLst/>
              <a:cxnLst/>
              <a:rect l="l" t="t" r="r" b="b"/>
              <a:pathLst>
                <a:path w="28357" h="2246" extrusionOk="0">
                  <a:moveTo>
                    <a:pt x="0" y="0"/>
                  </a:moveTo>
                  <a:lnTo>
                    <a:pt x="63" y="2245"/>
                  </a:lnTo>
                  <a:lnTo>
                    <a:pt x="28356" y="2245"/>
                  </a:lnTo>
                  <a:lnTo>
                    <a:pt x="2829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2148025" y="2074425"/>
              <a:ext cx="395525" cy="56150"/>
            </a:xfrm>
            <a:custGeom>
              <a:avLst/>
              <a:gdLst/>
              <a:ahLst/>
              <a:cxnLst/>
              <a:rect l="l" t="t" r="r" b="b"/>
              <a:pathLst>
                <a:path w="15821" h="2246" extrusionOk="0">
                  <a:moveTo>
                    <a:pt x="1" y="0"/>
                  </a:moveTo>
                  <a:lnTo>
                    <a:pt x="63" y="2245"/>
                  </a:lnTo>
                  <a:lnTo>
                    <a:pt x="15821" y="2245"/>
                  </a:lnTo>
                  <a:lnTo>
                    <a:pt x="1575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1359100" y="2319200"/>
              <a:ext cx="409050" cy="56150"/>
            </a:xfrm>
            <a:custGeom>
              <a:avLst/>
              <a:gdLst/>
              <a:ahLst/>
              <a:cxnLst/>
              <a:rect l="l" t="t" r="r" b="b"/>
              <a:pathLst>
                <a:path w="16362" h="2246" extrusionOk="0">
                  <a:moveTo>
                    <a:pt x="1" y="1"/>
                  </a:moveTo>
                  <a:lnTo>
                    <a:pt x="63" y="2246"/>
                  </a:lnTo>
                  <a:lnTo>
                    <a:pt x="16361" y="2246"/>
                  </a:lnTo>
                  <a:lnTo>
                    <a:pt x="1627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1854925" y="2319200"/>
              <a:ext cx="514025" cy="56150"/>
            </a:xfrm>
            <a:custGeom>
              <a:avLst/>
              <a:gdLst/>
              <a:ahLst/>
              <a:cxnLst/>
              <a:rect l="l" t="t" r="r" b="b"/>
              <a:pathLst>
                <a:path w="20561" h="2246" extrusionOk="0">
                  <a:moveTo>
                    <a:pt x="0" y="1"/>
                  </a:moveTo>
                  <a:lnTo>
                    <a:pt x="62" y="2246"/>
                  </a:lnTo>
                  <a:lnTo>
                    <a:pt x="20560" y="2246"/>
                  </a:lnTo>
                  <a:lnTo>
                    <a:pt x="2049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1110150" y="2269825"/>
              <a:ext cx="159600" cy="154900"/>
            </a:xfrm>
            <a:custGeom>
              <a:avLst/>
              <a:gdLst/>
              <a:ahLst/>
              <a:cxnLst/>
              <a:rect l="l" t="t" r="r" b="b"/>
              <a:pathLst>
                <a:path w="6384" h="6196" extrusionOk="0">
                  <a:moveTo>
                    <a:pt x="1" y="1"/>
                  </a:moveTo>
                  <a:lnTo>
                    <a:pt x="167" y="6196"/>
                  </a:lnTo>
                  <a:lnTo>
                    <a:pt x="6383" y="6196"/>
                  </a:lnTo>
                  <a:lnTo>
                    <a:pt x="61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1110150" y="2269825"/>
              <a:ext cx="159600" cy="154900"/>
            </a:xfrm>
            <a:custGeom>
              <a:avLst/>
              <a:gdLst/>
              <a:ahLst/>
              <a:cxnLst/>
              <a:rect l="l" t="t" r="r" b="b"/>
              <a:pathLst>
                <a:path w="6384" h="6196" fill="none" extrusionOk="0">
                  <a:moveTo>
                    <a:pt x="6196" y="1"/>
                  </a:moveTo>
                  <a:lnTo>
                    <a:pt x="1" y="1"/>
                  </a:lnTo>
                  <a:lnTo>
                    <a:pt x="167" y="6196"/>
                  </a:lnTo>
                  <a:lnTo>
                    <a:pt x="6383" y="6196"/>
                  </a:lnTo>
                  <a:lnTo>
                    <a:pt x="61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2563800" y="1796900"/>
              <a:ext cx="903825" cy="526475"/>
            </a:xfrm>
            <a:custGeom>
              <a:avLst/>
              <a:gdLst/>
              <a:ahLst/>
              <a:cxnLst/>
              <a:rect l="l" t="t" r="r" b="b"/>
              <a:pathLst>
                <a:path w="36153" h="21059" extrusionOk="0">
                  <a:moveTo>
                    <a:pt x="209" y="0"/>
                  </a:moveTo>
                  <a:lnTo>
                    <a:pt x="1" y="374"/>
                  </a:lnTo>
                  <a:lnTo>
                    <a:pt x="35695" y="21059"/>
                  </a:lnTo>
                  <a:lnTo>
                    <a:pt x="36152" y="20248"/>
                  </a:lnTo>
                  <a:lnTo>
                    <a:pt x="20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38"/>
          <p:cNvSpPr txBox="1">
            <a:spLocks noGrp="1"/>
          </p:cNvSpPr>
          <p:nvPr>
            <p:ph type="title"/>
          </p:nvPr>
        </p:nvSpPr>
        <p:spPr>
          <a:xfrm>
            <a:off x="2193775" y="1797800"/>
            <a:ext cx="4756500" cy="139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sp>
        <p:nvSpPr>
          <p:cNvPr id="519" name="Google Shape;519;p39"/>
          <p:cNvSpPr txBox="1">
            <a:spLocks noGrp="1"/>
          </p:cNvSpPr>
          <p:nvPr>
            <p:ph type="title"/>
          </p:nvPr>
        </p:nvSpPr>
        <p:spPr>
          <a:xfrm>
            <a:off x="713250" y="2026345"/>
            <a:ext cx="7717500" cy="109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8,635,763,842</a:t>
            </a:r>
            <a:endParaRPr/>
          </a:p>
        </p:txBody>
      </p:sp>
      <p:sp>
        <p:nvSpPr>
          <p:cNvPr id="520" name="Google Shape;520;p39"/>
          <p:cNvSpPr txBox="1">
            <a:spLocks noGrp="1"/>
          </p:cNvSpPr>
          <p:nvPr>
            <p:ph type="subTitle" idx="1"/>
          </p:nvPr>
        </p:nvSpPr>
        <p:spPr>
          <a:xfrm>
            <a:off x="2179500" y="3117155"/>
            <a:ext cx="4785000" cy="52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big number to highlight an important data</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24"/>
        <p:cNvGrpSpPr/>
        <p:nvPr/>
      </p:nvGrpSpPr>
      <p:grpSpPr>
        <a:xfrm>
          <a:off x="0" y="0"/>
          <a:ext cx="0" cy="0"/>
          <a:chOff x="0" y="0"/>
          <a:chExt cx="0" cy="0"/>
        </a:xfrm>
      </p:grpSpPr>
      <p:pic>
        <p:nvPicPr>
          <p:cNvPr id="525" name="Google Shape;525;p40" title="Chart">
            <a:hlinkClick r:id="rId3"/>
          </p:cNvPr>
          <p:cNvPicPr preferRelativeResize="0"/>
          <p:nvPr/>
        </p:nvPicPr>
        <p:blipFill>
          <a:blip r:embed="rId4">
            <a:alphaModFix/>
          </a:blip>
          <a:stretch>
            <a:fillRect/>
          </a:stretch>
        </p:blipFill>
        <p:spPr>
          <a:xfrm>
            <a:off x="2899450" y="958259"/>
            <a:ext cx="3345100" cy="3354131"/>
          </a:xfrm>
          <a:prstGeom prst="rect">
            <a:avLst/>
          </a:prstGeom>
          <a:noFill/>
          <a:ln>
            <a:noFill/>
          </a:ln>
        </p:spPr>
      </p:pic>
      <p:sp>
        <p:nvSpPr>
          <p:cNvPr id="526" name="Google Shape;526;p40"/>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Graph</a:t>
            </a:r>
            <a:endParaRPr/>
          </a:p>
        </p:txBody>
      </p:sp>
      <p:cxnSp>
        <p:nvCxnSpPr>
          <p:cNvPr id="527" name="Google Shape;527;p40"/>
          <p:cNvCxnSpPr/>
          <p:nvPr/>
        </p:nvCxnSpPr>
        <p:spPr>
          <a:xfrm>
            <a:off x="2024775" y="1724600"/>
            <a:ext cx="2035800" cy="0"/>
          </a:xfrm>
          <a:prstGeom prst="straightConnector1">
            <a:avLst/>
          </a:prstGeom>
          <a:noFill/>
          <a:ln w="9525" cap="flat" cmpd="sng">
            <a:solidFill>
              <a:schemeClr val="dk1"/>
            </a:solidFill>
            <a:prstDash val="solid"/>
            <a:round/>
            <a:headEnd type="oval" w="med" len="med"/>
            <a:tailEnd type="none" w="med" len="med"/>
          </a:ln>
        </p:spPr>
      </p:cxnSp>
      <p:cxnSp>
        <p:nvCxnSpPr>
          <p:cNvPr id="528" name="Google Shape;528;p40"/>
          <p:cNvCxnSpPr/>
          <p:nvPr/>
        </p:nvCxnSpPr>
        <p:spPr>
          <a:xfrm>
            <a:off x="5143500" y="1708550"/>
            <a:ext cx="2165700" cy="0"/>
          </a:xfrm>
          <a:prstGeom prst="straightConnector1">
            <a:avLst/>
          </a:prstGeom>
          <a:noFill/>
          <a:ln w="9525" cap="flat" cmpd="sng">
            <a:solidFill>
              <a:schemeClr val="accent5"/>
            </a:solidFill>
            <a:prstDash val="solid"/>
            <a:round/>
            <a:headEnd type="none" w="med" len="med"/>
            <a:tailEnd type="oval" w="med" len="med"/>
          </a:ln>
        </p:spPr>
      </p:cxnSp>
      <p:cxnSp>
        <p:nvCxnSpPr>
          <p:cNvPr id="529" name="Google Shape;529;p40"/>
          <p:cNvCxnSpPr/>
          <p:nvPr/>
        </p:nvCxnSpPr>
        <p:spPr>
          <a:xfrm>
            <a:off x="2024775" y="3200200"/>
            <a:ext cx="1995300" cy="0"/>
          </a:xfrm>
          <a:prstGeom prst="straightConnector1">
            <a:avLst/>
          </a:prstGeom>
          <a:noFill/>
          <a:ln w="9525" cap="flat" cmpd="sng">
            <a:solidFill>
              <a:schemeClr val="accent4"/>
            </a:solidFill>
            <a:prstDash val="solid"/>
            <a:round/>
            <a:headEnd type="oval" w="med" len="med"/>
            <a:tailEnd type="none" w="med" len="med"/>
          </a:ln>
        </p:spPr>
      </p:cxnSp>
      <p:cxnSp>
        <p:nvCxnSpPr>
          <p:cNvPr id="530" name="Google Shape;530;p40"/>
          <p:cNvCxnSpPr/>
          <p:nvPr/>
        </p:nvCxnSpPr>
        <p:spPr>
          <a:xfrm>
            <a:off x="5269538" y="3200175"/>
            <a:ext cx="2035800" cy="0"/>
          </a:xfrm>
          <a:prstGeom prst="straightConnector1">
            <a:avLst/>
          </a:prstGeom>
          <a:noFill/>
          <a:ln w="9525" cap="flat" cmpd="sng">
            <a:solidFill>
              <a:schemeClr val="lt1"/>
            </a:solidFill>
            <a:prstDash val="solid"/>
            <a:round/>
            <a:headEnd type="none" w="med" len="med"/>
            <a:tailEnd type="oval" w="med" len="med"/>
          </a:ln>
        </p:spPr>
      </p:cxnSp>
      <p:sp>
        <p:nvSpPr>
          <p:cNvPr id="531" name="Google Shape;531;p40"/>
          <p:cNvSpPr txBox="1"/>
          <p:nvPr/>
        </p:nvSpPr>
        <p:spPr>
          <a:xfrm>
            <a:off x="952575" y="1579399"/>
            <a:ext cx="1629000" cy="29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bel"/>
                <a:ea typeface="Abel"/>
                <a:cs typeface="Abel"/>
                <a:sym typeface="Abel"/>
              </a:rPr>
              <a:t>Jupiter</a:t>
            </a:r>
            <a:endParaRPr sz="1800" b="1">
              <a:solidFill>
                <a:schemeClr val="dk1"/>
              </a:solidFill>
              <a:latin typeface="Abel"/>
              <a:ea typeface="Abel"/>
              <a:cs typeface="Abel"/>
              <a:sym typeface="Abel"/>
            </a:endParaRPr>
          </a:p>
        </p:txBody>
      </p:sp>
      <p:sp>
        <p:nvSpPr>
          <p:cNvPr id="532" name="Google Shape;532;p40"/>
          <p:cNvSpPr txBox="1"/>
          <p:nvPr/>
        </p:nvSpPr>
        <p:spPr>
          <a:xfrm>
            <a:off x="6562429" y="1873454"/>
            <a:ext cx="1629000" cy="6207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Abel"/>
                <a:ea typeface="Abel"/>
                <a:cs typeface="Abel"/>
                <a:sym typeface="Abel"/>
              </a:rPr>
              <a:t>Despite being red, Mars is very cold </a:t>
            </a:r>
            <a:endParaRPr>
              <a:solidFill>
                <a:schemeClr val="dk1"/>
              </a:solidFill>
              <a:latin typeface="Abel"/>
              <a:ea typeface="Abel"/>
              <a:cs typeface="Abel"/>
              <a:sym typeface="Abel"/>
            </a:endParaRPr>
          </a:p>
        </p:txBody>
      </p:sp>
      <p:sp>
        <p:nvSpPr>
          <p:cNvPr id="533" name="Google Shape;533;p40"/>
          <p:cNvSpPr txBox="1"/>
          <p:nvPr/>
        </p:nvSpPr>
        <p:spPr>
          <a:xfrm>
            <a:off x="6562429" y="1579399"/>
            <a:ext cx="1629000" cy="290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bel"/>
                <a:ea typeface="Abel"/>
                <a:cs typeface="Abel"/>
                <a:sym typeface="Abel"/>
              </a:rPr>
              <a:t>Mars</a:t>
            </a:r>
            <a:endParaRPr sz="1800" b="1">
              <a:solidFill>
                <a:schemeClr val="dk1"/>
              </a:solidFill>
              <a:latin typeface="Abel"/>
              <a:ea typeface="Abel"/>
              <a:cs typeface="Abel"/>
              <a:sym typeface="Abel"/>
            </a:endParaRPr>
          </a:p>
        </p:txBody>
      </p:sp>
      <p:sp>
        <p:nvSpPr>
          <p:cNvPr id="534" name="Google Shape;534;p40"/>
          <p:cNvSpPr txBox="1"/>
          <p:nvPr/>
        </p:nvSpPr>
        <p:spPr>
          <a:xfrm>
            <a:off x="952575" y="3352422"/>
            <a:ext cx="1629000" cy="620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bel"/>
                <a:ea typeface="Abel"/>
                <a:cs typeface="Abel"/>
                <a:sym typeface="Abel"/>
              </a:rPr>
              <a:t>Mercury is the smallest planet</a:t>
            </a:r>
            <a:endParaRPr>
              <a:solidFill>
                <a:schemeClr val="dk1"/>
              </a:solidFill>
              <a:latin typeface="Abel"/>
              <a:ea typeface="Abel"/>
              <a:cs typeface="Abel"/>
              <a:sym typeface="Abel"/>
            </a:endParaRPr>
          </a:p>
        </p:txBody>
      </p:sp>
      <p:sp>
        <p:nvSpPr>
          <p:cNvPr id="535" name="Google Shape;535;p40"/>
          <p:cNvSpPr txBox="1"/>
          <p:nvPr/>
        </p:nvSpPr>
        <p:spPr>
          <a:xfrm>
            <a:off x="6562429" y="3352401"/>
            <a:ext cx="1629000" cy="6207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Abel"/>
                <a:ea typeface="Abel"/>
                <a:cs typeface="Abel"/>
                <a:sym typeface="Abel"/>
              </a:rPr>
              <a:t>Saturn is the ringed one and a gas giant</a:t>
            </a:r>
            <a:endParaRPr>
              <a:solidFill>
                <a:schemeClr val="dk1"/>
              </a:solidFill>
              <a:latin typeface="Abel"/>
              <a:ea typeface="Abel"/>
              <a:cs typeface="Abel"/>
              <a:sym typeface="Abel"/>
            </a:endParaRPr>
          </a:p>
        </p:txBody>
      </p:sp>
      <p:sp>
        <p:nvSpPr>
          <p:cNvPr id="536" name="Google Shape;536;p40"/>
          <p:cNvSpPr txBox="1"/>
          <p:nvPr/>
        </p:nvSpPr>
        <p:spPr>
          <a:xfrm>
            <a:off x="952575" y="1873454"/>
            <a:ext cx="1629000" cy="620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bel"/>
                <a:ea typeface="Abel"/>
                <a:cs typeface="Abel"/>
                <a:sym typeface="Abel"/>
              </a:rPr>
              <a:t>It’s the biggest planet of them all</a:t>
            </a:r>
            <a:endParaRPr>
              <a:solidFill>
                <a:schemeClr val="dk1"/>
              </a:solidFill>
              <a:latin typeface="Abel"/>
              <a:ea typeface="Abel"/>
              <a:cs typeface="Abel"/>
              <a:sym typeface="Abel"/>
            </a:endParaRPr>
          </a:p>
        </p:txBody>
      </p:sp>
      <p:sp>
        <p:nvSpPr>
          <p:cNvPr id="537" name="Google Shape;537;p40"/>
          <p:cNvSpPr txBox="1"/>
          <p:nvPr/>
        </p:nvSpPr>
        <p:spPr>
          <a:xfrm>
            <a:off x="713250" y="4373750"/>
            <a:ext cx="7717500" cy="222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Abel"/>
                <a:ea typeface="Abel"/>
                <a:cs typeface="Abel"/>
                <a:sym typeface="Abel"/>
              </a:rPr>
              <a:t>To modify this graph, click on it, follow the link, change the data and paste the new graph here</a:t>
            </a:r>
            <a:endParaRPr>
              <a:solidFill>
                <a:schemeClr val="dk1"/>
              </a:solidFill>
              <a:latin typeface="Abel"/>
              <a:ea typeface="Abel"/>
              <a:cs typeface="Abel"/>
              <a:sym typeface="Abel"/>
            </a:endParaRPr>
          </a:p>
        </p:txBody>
      </p:sp>
      <p:sp>
        <p:nvSpPr>
          <p:cNvPr id="538" name="Google Shape;538;p40"/>
          <p:cNvSpPr txBox="1"/>
          <p:nvPr/>
        </p:nvSpPr>
        <p:spPr>
          <a:xfrm>
            <a:off x="952575" y="3055002"/>
            <a:ext cx="1629000" cy="29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Abel"/>
                <a:ea typeface="Abel"/>
                <a:cs typeface="Abel"/>
                <a:sym typeface="Abel"/>
              </a:rPr>
              <a:t>Mercury</a:t>
            </a:r>
            <a:endParaRPr sz="1800" b="1">
              <a:solidFill>
                <a:schemeClr val="dk1"/>
              </a:solidFill>
              <a:latin typeface="Abel"/>
              <a:ea typeface="Abel"/>
              <a:cs typeface="Abel"/>
              <a:sym typeface="Abel"/>
            </a:endParaRPr>
          </a:p>
        </p:txBody>
      </p:sp>
      <p:sp>
        <p:nvSpPr>
          <p:cNvPr id="539" name="Google Shape;539;p40"/>
          <p:cNvSpPr txBox="1"/>
          <p:nvPr/>
        </p:nvSpPr>
        <p:spPr>
          <a:xfrm>
            <a:off x="6562426" y="3054976"/>
            <a:ext cx="1629000" cy="290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bel"/>
                <a:ea typeface="Abel"/>
                <a:cs typeface="Abel"/>
                <a:sym typeface="Abel"/>
              </a:rPr>
              <a:t>Venus</a:t>
            </a:r>
            <a:endParaRPr sz="1800" b="1">
              <a:solidFill>
                <a:schemeClr val="dk1"/>
              </a:solidFill>
              <a:latin typeface="Abel"/>
              <a:ea typeface="Abel"/>
              <a:cs typeface="Abel"/>
              <a:sym typeface="Abel"/>
            </a:endParaRPr>
          </a:p>
        </p:txBody>
      </p:sp>
      <p:sp>
        <p:nvSpPr>
          <p:cNvPr id="540" name="Google Shape;540;p40"/>
          <p:cNvSpPr txBox="1"/>
          <p:nvPr/>
        </p:nvSpPr>
        <p:spPr>
          <a:xfrm>
            <a:off x="952575" y="1263148"/>
            <a:ext cx="841800" cy="29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Poppins"/>
                <a:ea typeface="Poppins"/>
                <a:cs typeface="Poppins"/>
                <a:sym typeface="Poppins"/>
              </a:rPr>
              <a:t>15%</a:t>
            </a:r>
            <a:endParaRPr sz="1800" b="1">
              <a:solidFill>
                <a:schemeClr val="dk1"/>
              </a:solidFill>
              <a:latin typeface="Poppins"/>
              <a:ea typeface="Poppins"/>
              <a:cs typeface="Poppins"/>
              <a:sym typeface="Poppins"/>
            </a:endParaRPr>
          </a:p>
        </p:txBody>
      </p:sp>
      <p:sp>
        <p:nvSpPr>
          <p:cNvPr id="541" name="Google Shape;541;p40"/>
          <p:cNvSpPr txBox="1"/>
          <p:nvPr/>
        </p:nvSpPr>
        <p:spPr>
          <a:xfrm>
            <a:off x="952575" y="2736548"/>
            <a:ext cx="841800" cy="29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dk1"/>
                </a:solidFill>
                <a:latin typeface="Poppins"/>
                <a:ea typeface="Poppins"/>
                <a:cs typeface="Poppins"/>
                <a:sym typeface="Poppins"/>
              </a:rPr>
              <a:t>35%</a:t>
            </a:r>
            <a:endParaRPr sz="1800" b="1">
              <a:solidFill>
                <a:schemeClr val="dk1"/>
              </a:solidFill>
              <a:latin typeface="Poppins"/>
              <a:ea typeface="Poppins"/>
              <a:cs typeface="Poppins"/>
              <a:sym typeface="Poppins"/>
            </a:endParaRPr>
          </a:p>
        </p:txBody>
      </p:sp>
      <p:sp>
        <p:nvSpPr>
          <p:cNvPr id="542" name="Google Shape;542;p40"/>
          <p:cNvSpPr txBox="1"/>
          <p:nvPr/>
        </p:nvSpPr>
        <p:spPr>
          <a:xfrm>
            <a:off x="7349625" y="1263148"/>
            <a:ext cx="841800" cy="290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Poppins"/>
                <a:ea typeface="Poppins"/>
                <a:cs typeface="Poppins"/>
                <a:sym typeface="Poppins"/>
              </a:rPr>
              <a:t>25%</a:t>
            </a:r>
            <a:endParaRPr sz="1800" b="1">
              <a:solidFill>
                <a:schemeClr val="dk1"/>
              </a:solidFill>
              <a:latin typeface="Poppins"/>
              <a:ea typeface="Poppins"/>
              <a:cs typeface="Poppins"/>
              <a:sym typeface="Poppins"/>
            </a:endParaRPr>
          </a:p>
        </p:txBody>
      </p:sp>
      <p:sp>
        <p:nvSpPr>
          <p:cNvPr id="543" name="Google Shape;543;p40"/>
          <p:cNvSpPr txBox="1"/>
          <p:nvPr/>
        </p:nvSpPr>
        <p:spPr>
          <a:xfrm>
            <a:off x="7349625" y="2736548"/>
            <a:ext cx="841800" cy="290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Poppins"/>
                <a:ea typeface="Poppins"/>
                <a:cs typeface="Poppins"/>
                <a:sym typeface="Poppins"/>
              </a:rPr>
              <a:t>25%</a:t>
            </a:r>
            <a:endParaRPr sz="1800" b="1">
              <a:solidFill>
                <a:schemeClr val="dk1"/>
              </a:solidFill>
              <a:latin typeface="Poppins"/>
              <a:ea typeface="Poppins"/>
              <a:cs typeface="Poppins"/>
              <a:sym typeface="Poppin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7"/>
        <p:cNvGrpSpPr/>
        <p:nvPr/>
      </p:nvGrpSpPr>
      <p:grpSpPr>
        <a:xfrm>
          <a:off x="0" y="0"/>
          <a:ext cx="0" cy="0"/>
          <a:chOff x="0" y="0"/>
          <a:chExt cx="0" cy="0"/>
        </a:xfrm>
      </p:grpSpPr>
      <p:sp>
        <p:nvSpPr>
          <p:cNvPr id="548" name="Google Shape;548;p41"/>
          <p:cNvSpPr/>
          <p:nvPr/>
        </p:nvSpPr>
        <p:spPr>
          <a:xfrm>
            <a:off x="4293350" y="30217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1"/>
          <p:cNvSpPr/>
          <p:nvPr/>
        </p:nvSpPr>
        <p:spPr>
          <a:xfrm>
            <a:off x="6826325" y="30217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1"/>
          <p:cNvSpPr/>
          <p:nvPr/>
        </p:nvSpPr>
        <p:spPr>
          <a:xfrm>
            <a:off x="1760375" y="30217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1"/>
          <p:cNvSpPr/>
          <p:nvPr/>
        </p:nvSpPr>
        <p:spPr>
          <a:xfrm>
            <a:off x="4293350" y="11614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1"/>
          <p:cNvSpPr/>
          <p:nvPr/>
        </p:nvSpPr>
        <p:spPr>
          <a:xfrm>
            <a:off x="6826325" y="11614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1"/>
          <p:cNvSpPr/>
          <p:nvPr/>
        </p:nvSpPr>
        <p:spPr>
          <a:xfrm>
            <a:off x="1760375" y="1161438"/>
            <a:ext cx="548100" cy="548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1"/>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Have Six Columns</a:t>
            </a:r>
            <a:endParaRPr/>
          </a:p>
        </p:txBody>
      </p:sp>
      <p:sp>
        <p:nvSpPr>
          <p:cNvPr id="555" name="Google Shape;555;p41"/>
          <p:cNvSpPr txBox="1">
            <a:spLocks noGrp="1"/>
          </p:cNvSpPr>
          <p:nvPr>
            <p:ph type="subTitle" idx="1"/>
          </p:nvPr>
        </p:nvSpPr>
        <p:spPr>
          <a:xfrm>
            <a:off x="1212425" y="3572627"/>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Venus</a:t>
            </a:r>
            <a:endParaRPr sz="2000"/>
          </a:p>
        </p:txBody>
      </p:sp>
      <p:sp>
        <p:nvSpPr>
          <p:cNvPr id="556" name="Google Shape;556;p41"/>
          <p:cNvSpPr txBox="1">
            <a:spLocks noGrp="1"/>
          </p:cNvSpPr>
          <p:nvPr>
            <p:ph type="subTitle" idx="2"/>
          </p:nvPr>
        </p:nvSpPr>
        <p:spPr>
          <a:xfrm>
            <a:off x="3750104" y="3572624"/>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Saturn</a:t>
            </a:r>
            <a:endParaRPr sz="2000"/>
          </a:p>
        </p:txBody>
      </p:sp>
      <p:sp>
        <p:nvSpPr>
          <p:cNvPr id="557" name="Google Shape;557;p41"/>
          <p:cNvSpPr txBox="1">
            <a:spLocks noGrp="1"/>
          </p:cNvSpPr>
          <p:nvPr>
            <p:ph type="subTitle" idx="3"/>
          </p:nvPr>
        </p:nvSpPr>
        <p:spPr>
          <a:xfrm>
            <a:off x="6287575" y="3572624"/>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Jupiter</a:t>
            </a:r>
            <a:endParaRPr sz="2000"/>
          </a:p>
        </p:txBody>
      </p:sp>
      <p:sp>
        <p:nvSpPr>
          <p:cNvPr id="558" name="Google Shape;558;p41"/>
          <p:cNvSpPr txBox="1">
            <a:spLocks noGrp="1"/>
          </p:cNvSpPr>
          <p:nvPr>
            <p:ph type="subTitle" idx="4"/>
          </p:nvPr>
        </p:nvSpPr>
        <p:spPr>
          <a:xfrm>
            <a:off x="1212425" y="1741625"/>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Mars</a:t>
            </a:r>
            <a:endParaRPr sz="2000"/>
          </a:p>
        </p:txBody>
      </p:sp>
      <p:sp>
        <p:nvSpPr>
          <p:cNvPr id="559" name="Google Shape;559;p41"/>
          <p:cNvSpPr txBox="1">
            <a:spLocks noGrp="1"/>
          </p:cNvSpPr>
          <p:nvPr>
            <p:ph type="subTitle" idx="5"/>
          </p:nvPr>
        </p:nvSpPr>
        <p:spPr>
          <a:xfrm>
            <a:off x="3750000" y="1741650"/>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Mercury</a:t>
            </a:r>
            <a:endParaRPr sz="2000"/>
          </a:p>
        </p:txBody>
      </p:sp>
      <p:sp>
        <p:nvSpPr>
          <p:cNvPr id="560" name="Google Shape;560;p41"/>
          <p:cNvSpPr txBox="1">
            <a:spLocks noGrp="1"/>
          </p:cNvSpPr>
          <p:nvPr>
            <p:ph type="subTitle" idx="6"/>
          </p:nvPr>
        </p:nvSpPr>
        <p:spPr>
          <a:xfrm>
            <a:off x="6287575" y="1741650"/>
            <a:ext cx="16440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a:t>Neptune</a:t>
            </a:r>
            <a:endParaRPr sz="2000"/>
          </a:p>
        </p:txBody>
      </p:sp>
      <p:sp>
        <p:nvSpPr>
          <p:cNvPr id="561" name="Google Shape;561;p41"/>
          <p:cNvSpPr txBox="1">
            <a:spLocks noGrp="1"/>
          </p:cNvSpPr>
          <p:nvPr>
            <p:ph type="subTitle" idx="7"/>
          </p:nvPr>
        </p:nvSpPr>
        <p:spPr>
          <a:xfrm>
            <a:off x="1212850" y="2164923"/>
            <a:ext cx="16434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Despite being red, Mars is cold</a:t>
            </a:r>
            <a:endParaRPr sz="1600"/>
          </a:p>
        </p:txBody>
      </p:sp>
      <p:sp>
        <p:nvSpPr>
          <p:cNvPr id="562" name="Google Shape;562;p41"/>
          <p:cNvSpPr txBox="1">
            <a:spLocks noGrp="1"/>
          </p:cNvSpPr>
          <p:nvPr>
            <p:ph type="subTitle" idx="8"/>
          </p:nvPr>
        </p:nvSpPr>
        <p:spPr>
          <a:xfrm>
            <a:off x="3750520" y="2164925"/>
            <a:ext cx="16434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Mercury is the smallest planet</a:t>
            </a:r>
            <a:endParaRPr sz="1600" b="1"/>
          </a:p>
        </p:txBody>
      </p:sp>
      <p:sp>
        <p:nvSpPr>
          <p:cNvPr id="563" name="Google Shape;563;p41"/>
          <p:cNvSpPr txBox="1">
            <a:spLocks noGrp="1"/>
          </p:cNvSpPr>
          <p:nvPr>
            <p:ph type="subTitle" idx="9"/>
          </p:nvPr>
        </p:nvSpPr>
        <p:spPr>
          <a:xfrm>
            <a:off x="6287991" y="2164925"/>
            <a:ext cx="16431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Neptune is the farthest planet</a:t>
            </a:r>
            <a:endParaRPr sz="1600"/>
          </a:p>
        </p:txBody>
      </p:sp>
      <p:sp>
        <p:nvSpPr>
          <p:cNvPr id="564" name="Google Shape;564;p41"/>
          <p:cNvSpPr txBox="1">
            <a:spLocks noGrp="1"/>
          </p:cNvSpPr>
          <p:nvPr>
            <p:ph type="subTitle" idx="13"/>
          </p:nvPr>
        </p:nvSpPr>
        <p:spPr>
          <a:xfrm>
            <a:off x="1212841" y="3992200"/>
            <a:ext cx="16434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Venus is the second planet</a:t>
            </a:r>
            <a:endParaRPr sz="1600"/>
          </a:p>
        </p:txBody>
      </p:sp>
      <p:sp>
        <p:nvSpPr>
          <p:cNvPr id="565" name="Google Shape;565;p41"/>
          <p:cNvSpPr txBox="1">
            <a:spLocks noGrp="1"/>
          </p:cNvSpPr>
          <p:nvPr>
            <p:ph type="subTitle" idx="14"/>
          </p:nvPr>
        </p:nvSpPr>
        <p:spPr>
          <a:xfrm>
            <a:off x="3750520" y="3992197"/>
            <a:ext cx="16434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It’s a gas giant and has rings</a:t>
            </a:r>
            <a:endParaRPr sz="1600"/>
          </a:p>
        </p:txBody>
      </p:sp>
      <p:sp>
        <p:nvSpPr>
          <p:cNvPr id="566" name="Google Shape;566;p41"/>
          <p:cNvSpPr txBox="1">
            <a:spLocks noGrp="1"/>
          </p:cNvSpPr>
          <p:nvPr>
            <p:ph type="subTitle" idx="15"/>
          </p:nvPr>
        </p:nvSpPr>
        <p:spPr>
          <a:xfrm>
            <a:off x="6287991" y="3992197"/>
            <a:ext cx="16431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It’s the biggest planet of them all</a:t>
            </a:r>
            <a:endParaRPr sz="1600"/>
          </a:p>
        </p:txBody>
      </p:sp>
      <p:grpSp>
        <p:nvGrpSpPr>
          <p:cNvPr id="567" name="Google Shape;567;p41"/>
          <p:cNvGrpSpPr/>
          <p:nvPr/>
        </p:nvGrpSpPr>
        <p:grpSpPr>
          <a:xfrm>
            <a:off x="4416216" y="1289204"/>
            <a:ext cx="302371" cy="292605"/>
            <a:chOff x="-6690625" y="3631325"/>
            <a:chExt cx="307225" cy="292225"/>
          </a:xfrm>
        </p:grpSpPr>
        <p:sp>
          <p:nvSpPr>
            <p:cNvPr id="568" name="Google Shape;568;p41"/>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1"/>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1"/>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1"/>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1"/>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41"/>
          <p:cNvGrpSpPr/>
          <p:nvPr/>
        </p:nvGrpSpPr>
        <p:grpSpPr>
          <a:xfrm>
            <a:off x="1888106" y="3149510"/>
            <a:ext cx="292620" cy="292595"/>
            <a:chOff x="-4478975" y="3251700"/>
            <a:chExt cx="293825" cy="293800"/>
          </a:xfrm>
        </p:grpSpPr>
        <p:sp>
          <p:nvSpPr>
            <p:cNvPr id="574" name="Google Shape;574;p41"/>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1"/>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1"/>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41"/>
          <p:cNvGrpSpPr/>
          <p:nvPr/>
        </p:nvGrpSpPr>
        <p:grpSpPr>
          <a:xfrm>
            <a:off x="6953946" y="1289190"/>
            <a:ext cx="292620" cy="292616"/>
            <a:chOff x="-2310650" y="3958175"/>
            <a:chExt cx="293825" cy="291450"/>
          </a:xfrm>
        </p:grpSpPr>
        <p:sp>
          <p:nvSpPr>
            <p:cNvPr id="578" name="Google Shape;578;p41"/>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1"/>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41"/>
          <p:cNvGrpSpPr/>
          <p:nvPr/>
        </p:nvGrpSpPr>
        <p:grpSpPr>
          <a:xfrm>
            <a:off x="1888244" y="1289192"/>
            <a:ext cx="292597" cy="292616"/>
            <a:chOff x="-5611575" y="3272950"/>
            <a:chExt cx="294600" cy="291450"/>
          </a:xfrm>
        </p:grpSpPr>
        <p:sp>
          <p:nvSpPr>
            <p:cNvPr id="581" name="Google Shape;581;p41"/>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1"/>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1"/>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1"/>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1"/>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41"/>
          <p:cNvGrpSpPr/>
          <p:nvPr/>
        </p:nvGrpSpPr>
        <p:grpSpPr>
          <a:xfrm>
            <a:off x="6954068" y="3149499"/>
            <a:ext cx="302363" cy="292606"/>
            <a:chOff x="-3768700" y="3253275"/>
            <a:chExt cx="301850" cy="291150"/>
          </a:xfrm>
        </p:grpSpPr>
        <p:sp>
          <p:nvSpPr>
            <p:cNvPr id="587" name="Google Shape;587;p41"/>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1"/>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1"/>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41"/>
          <p:cNvGrpSpPr/>
          <p:nvPr/>
        </p:nvGrpSpPr>
        <p:grpSpPr>
          <a:xfrm>
            <a:off x="4421091" y="3149505"/>
            <a:ext cx="292605" cy="292601"/>
            <a:chOff x="-5251625" y="3272950"/>
            <a:chExt cx="292225" cy="292250"/>
          </a:xfrm>
        </p:grpSpPr>
        <p:sp>
          <p:nvSpPr>
            <p:cNvPr id="591" name="Google Shape;591;p41"/>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1"/>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1"/>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42"/>
          <p:cNvSpPr txBox="1"/>
          <p:nvPr/>
        </p:nvSpPr>
        <p:spPr>
          <a:xfrm>
            <a:off x="6461450" y="4072075"/>
            <a:ext cx="1895700" cy="55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Despite being red, Mars is a very cold place</a:t>
            </a:r>
            <a:endParaRPr>
              <a:solidFill>
                <a:schemeClr val="dk1"/>
              </a:solidFill>
              <a:latin typeface="Abel"/>
              <a:ea typeface="Abel"/>
              <a:cs typeface="Abel"/>
              <a:sym typeface="Abel"/>
            </a:endParaRPr>
          </a:p>
        </p:txBody>
      </p:sp>
      <p:sp>
        <p:nvSpPr>
          <p:cNvPr id="599" name="Google Shape;599;p42"/>
          <p:cNvSpPr txBox="1"/>
          <p:nvPr/>
        </p:nvSpPr>
        <p:spPr>
          <a:xfrm>
            <a:off x="6430547" y="3486775"/>
            <a:ext cx="1957500" cy="585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b="1">
                <a:solidFill>
                  <a:schemeClr val="dk1"/>
                </a:solidFill>
                <a:latin typeface="Abel"/>
                <a:ea typeface="Abel"/>
                <a:cs typeface="Abel"/>
                <a:sym typeface="Abel"/>
              </a:rPr>
              <a:t>Mars</a:t>
            </a:r>
            <a:endParaRPr sz="1800" b="1">
              <a:solidFill>
                <a:schemeClr val="dk1"/>
              </a:solidFill>
              <a:latin typeface="Abel"/>
              <a:ea typeface="Abel"/>
              <a:cs typeface="Abel"/>
              <a:sym typeface="Abel"/>
            </a:endParaRPr>
          </a:p>
        </p:txBody>
      </p:sp>
      <p:sp>
        <p:nvSpPr>
          <p:cNvPr id="600" name="Google Shape;600;p42"/>
          <p:cNvSpPr txBox="1"/>
          <p:nvPr/>
        </p:nvSpPr>
        <p:spPr>
          <a:xfrm>
            <a:off x="786875" y="4072075"/>
            <a:ext cx="1895700" cy="55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Mercury is the closest planet to the Sun</a:t>
            </a:r>
            <a:endParaRPr>
              <a:solidFill>
                <a:schemeClr val="dk1"/>
              </a:solidFill>
              <a:latin typeface="Abel"/>
              <a:ea typeface="Abel"/>
              <a:cs typeface="Abel"/>
              <a:sym typeface="Abel"/>
            </a:endParaRPr>
          </a:p>
        </p:txBody>
      </p:sp>
      <p:sp>
        <p:nvSpPr>
          <p:cNvPr id="601" name="Google Shape;601;p42"/>
          <p:cNvSpPr/>
          <p:nvPr/>
        </p:nvSpPr>
        <p:spPr>
          <a:xfrm>
            <a:off x="713232" y="1343284"/>
            <a:ext cx="2043000" cy="2042100"/>
          </a:xfrm>
          <a:prstGeom prst="donut">
            <a:avLst>
              <a:gd name="adj"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2"/>
          <p:cNvSpPr/>
          <p:nvPr/>
        </p:nvSpPr>
        <p:spPr>
          <a:xfrm>
            <a:off x="713232" y="1343284"/>
            <a:ext cx="2043000" cy="2042100"/>
          </a:xfrm>
          <a:prstGeom prst="blockArc">
            <a:avLst>
              <a:gd name="adj1" fmla="val 5393167"/>
              <a:gd name="adj2" fmla="val 0"/>
              <a:gd name="adj3"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2"/>
          <p:cNvSpPr txBox="1"/>
          <p:nvPr/>
        </p:nvSpPr>
        <p:spPr>
          <a:xfrm>
            <a:off x="755972" y="3486775"/>
            <a:ext cx="1957500" cy="585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b="1">
                <a:solidFill>
                  <a:schemeClr val="dk1"/>
                </a:solidFill>
                <a:latin typeface="Abel"/>
                <a:ea typeface="Abel"/>
                <a:cs typeface="Abel"/>
                <a:sym typeface="Abel"/>
              </a:rPr>
              <a:t>Mercury</a:t>
            </a:r>
            <a:endParaRPr sz="1800" b="1">
              <a:solidFill>
                <a:schemeClr val="dk1"/>
              </a:solidFill>
              <a:latin typeface="Abel"/>
              <a:ea typeface="Abel"/>
              <a:cs typeface="Abel"/>
              <a:sym typeface="Abel"/>
            </a:endParaRPr>
          </a:p>
        </p:txBody>
      </p:sp>
      <p:sp>
        <p:nvSpPr>
          <p:cNvPr id="604" name="Google Shape;604;p42"/>
          <p:cNvSpPr txBox="1"/>
          <p:nvPr/>
        </p:nvSpPr>
        <p:spPr>
          <a:xfrm>
            <a:off x="3602800" y="4072075"/>
            <a:ext cx="1895700" cy="55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Saturn is a gas giant and has several rings</a:t>
            </a:r>
            <a:endParaRPr>
              <a:solidFill>
                <a:schemeClr val="dk1"/>
              </a:solidFill>
              <a:latin typeface="Abel"/>
              <a:ea typeface="Abel"/>
              <a:cs typeface="Abel"/>
              <a:sym typeface="Abel"/>
            </a:endParaRPr>
          </a:p>
        </p:txBody>
      </p:sp>
      <p:sp>
        <p:nvSpPr>
          <p:cNvPr id="605" name="Google Shape;605;p42"/>
          <p:cNvSpPr txBox="1"/>
          <p:nvPr/>
        </p:nvSpPr>
        <p:spPr>
          <a:xfrm>
            <a:off x="3571897" y="3486775"/>
            <a:ext cx="1957500" cy="585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b="1">
                <a:solidFill>
                  <a:schemeClr val="dk1"/>
                </a:solidFill>
                <a:latin typeface="Abel"/>
                <a:ea typeface="Abel"/>
                <a:cs typeface="Abel"/>
                <a:sym typeface="Abel"/>
              </a:rPr>
              <a:t>Saturn</a:t>
            </a:r>
            <a:endParaRPr sz="1800" b="1">
              <a:solidFill>
                <a:schemeClr val="dk1"/>
              </a:solidFill>
              <a:latin typeface="Abel"/>
              <a:ea typeface="Abel"/>
              <a:cs typeface="Abel"/>
              <a:sym typeface="Abel"/>
            </a:endParaRPr>
          </a:p>
        </p:txBody>
      </p:sp>
      <p:sp>
        <p:nvSpPr>
          <p:cNvPr id="606" name="Google Shape;606;p42"/>
          <p:cNvSpPr txBox="1"/>
          <p:nvPr/>
        </p:nvSpPr>
        <p:spPr>
          <a:xfrm>
            <a:off x="1224872" y="2199343"/>
            <a:ext cx="10197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a:solidFill>
                  <a:schemeClr val="dk1"/>
                </a:solidFill>
                <a:latin typeface="Poppins"/>
                <a:ea typeface="Poppins"/>
                <a:cs typeface="Poppins"/>
                <a:sym typeface="Poppins"/>
              </a:rPr>
              <a:t>25%</a:t>
            </a:r>
            <a:endParaRPr sz="2100" b="1">
              <a:solidFill>
                <a:schemeClr val="dk1"/>
              </a:solidFill>
              <a:latin typeface="Poppins"/>
              <a:ea typeface="Poppins"/>
              <a:cs typeface="Poppins"/>
              <a:sym typeface="Poppins"/>
            </a:endParaRPr>
          </a:p>
        </p:txBody>
      </p:sp>
      <p:sp>
        <p:nvSpPr>
          <p:cNvPr id="607" name="Google Shape;607;p42"/>
          <p:cNvSpPr txBox="1"/>
          <p:nvPr/>
        </p:nvSpPr>
        <p:spPr>
          <a:xfrm>
            <a:off x="4040797" y="2199343"/>
            <a:ext cx="10197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a:solidFill>
                  <a:schemeClr val="dk1"/>
                </a:solidFill>
                <a:latin typeface="Poppins"/>
                <a:ea typeface="Poppins"/>
                <a:cs typeface="Poppins"/>
                <a:sym typeface="Poppins"/>
              </a:rPr>
              <a:t>75%</a:t>
            </a:r>
            <a:endParaRPr sz="2100" b="1">
              <a:solidFill>
                <a:schemeClr val="dk1"/>
              </a:solidFill>
              <a:latin typeface="Poppins"/>
              <a:ea typeface="Poppins"/>
              <a:cs typeface="Poppins"/>
              <a:sym typeface="Poppins"/>
            </a:endParaRPr>
          </a:p>
        </p:txBody>
      </p:sp>
      <p:sp>
        <p:nvSpPr>
          <p:cNvPr id="608" name="Google Shape;608;p42"/>
          <p:cNvSpPr/>
          <p:nvPr/>
        </p:nvSpPr>
        <p:spPr>
          <a:xfrm>
            <a:off x="6387808" y="1343284"/>
            <a:ext cx="2042980" cy="2042121"/>
          </a:xfrm>
          <a:prstGeom prst="donut">
            <a:avLst>
              <a:gd name="adj"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2"/>
          <p:cNvSpPr/>
          <p:nvPr/>
        </p:nvSpPr>
        <p:spPr>
          <a:xfrm>
            <a:off x="6387808" y="1343284"/>
            <a:ext cx="2042980" cy="2042121"/>
          </a:xfrm>
          <a:prstGeom prst="blockArc">
            <a:avLst>
              <a:gd name="adj1" fmla="val 10758978"/>
              <a:gd name="adj2" fmla="val 0"/>
              <a:gd name="adj3"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2"/>
          <p:cNvSpPr txBox="1"/>
          <p:nvPr/>
        </p:nvSpPr>
        <p:spPr>
          <a:xfrm>
            <a:off x="6899447" y="2199343"/>
            <a:ext cx="10197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a:solidFill>
                  <a:schemeClr val="dk1"/>
                </a:solidFill>
                <a:latin typeface="Poppins"/>
                <a:ea typeface="Poppins"/>
                <a:cs typeface="Poppins"/>
                <a:sym typeface="Poppins"/>
              </a:rPr>
              <a:t>50%</a:t>
            </a:r>
            <a:endParaRPr sz="2100" b="1">
              <a:solidFill>
                <a:schemeClr val="dk1"/>
              </a:solidFill>
              <a:latin typeface="Poppins"/>
              <a:ea typeface="Poppins"/>
              <a:cs typeface="Poppins"/>
              <a:sym typeface="Poppins"/>
            </a:endParaRPr>
          </a:p>
        </p:txBody>
      </p:sp>
      <p:sp>
        <p:nvSpPr>
          <p:cNvPr id="611" name="Google Shape;611;p42"/>
          <p:cNvSpPr/>
          <p:nvPr/>
        </p:nvSpPr>
        <p:spPr>
          <a:xfrm>
            <a:off x="3529157" y="1343284"/>
            <a:ext cx="2042980" cy="2042121"/>
          </a:xfrm>
          <a:prstGeom prst="donut">
            <a:avLst>
              <a:gd name="adj"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2"/>
          <p:cNvSpPr/>
          <p:nvPr/>
        </p:nvSpPr>
        <p:spPr>
          <a:xfrm>
            <a:off x="3529157" y="1343284"/>
            <a:ext cx="2042980" cy="2042121"/>
          </a:xfrm>
          <a:prstGeom prst="blockArc">
            <a:avLst>
              <a:gd name="adj1" fmla="val 16250737"/>
              <a:gd name="adj2" fmla="val 0"/>
              <a:gd name="adj3"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2"/>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How About Some Percentages?</a:t>
            </a:r>
            <a:endParaRPr/>
          </a:p>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43"/>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Infographics Make Your Idea Understandable…</a:t>
            </a:r>
            <a:endParaRPr/>
          </a:p>
        </p:txBody>
      </p:sp>
      <p:sp>
        <p:nvSpPr>
          <p:cNvPr id="619" name="Google Shape;619;p43"/>
          <p:cNvSpPr txBox="1"/>
          <p:nvPr/>
        </p:nvSpPr>
        <p:spPr>
          <a:xfrm>
            <a:off x="914400" y="3701200"/>
            <a:ext cx="1738800" cy="268500"/>
          </a:xfrm>
          <a:prstGeom prst="rect">
            <a:avLst/>
          </a:prstGeom>
          <a:noFill/>
          <a:ln>
            <a:noFill/>
          </a:ln>
        </p:spPr>
        <p:txBody>
          <a:bodyPr spcFirstLastPara="1" wrap="square" lIns="228600" tIns="228600" rIns="228600" bIns="228600" anchor="ctr" anchorCtr="0">
            <a:noAutofit/>
          </a:bodyPr>
          <a:lstStyle/>
          <a:p>
            <a:pPr marL="0" lvl="0" indent="0" algn="ctr" rtl="0">
              <a:spcBef>
                <a:spcPts val="0"/>
              </a:spcBef>
              <a:spcAft>
                <a:spcPts val="0"/>
              </a:spcAft>
              <a:buNone/>
            </a:pPr>
            <a:r>
              <a:rPr lang="en" sz="1800" b="1">
                <a:latin typeface="Abel"/>
                <a:ea typeface="Abel"/>
                <a:cs typeface="Abel"/>
                <a:sym typeface="Abel"/>
              </a:rPr>
              <a:t>Mercury</a:t>
            </a:r>
            <a:endParaRPr sz="1800" b="1">
              <a:latin typeface="Abel"/>
              <a:ea typeface="Abel"/>
              <a:cs typeface="Abel"/>
              <a:sym typeface="Abel"/>
            </a:endParaRPr>
          </a:p>
        </p:txBody>
      </p:sp>
      <p:sp>
        <p:nvSpPr>
          <p:cNvPr id="620" name="Google Shape;620;p43"/>
          <p:cNvSpPr txBox="1"/>
          <p:nvPr/>
        </p:nvSpPr>
        <p:spPr>
          <a:xfrm>
            <a:off x="914575" y="4029813"/>
            <a:ext cx="1738800" cy="481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000000"/>
                </a:solidFill>
                <a:latin typeface="Abel"/>
                <a:ea typeface="Abel"/>
                <a:cs typeface="Abel"/>
                <a:sym typeface="Abel"/>
              </a:rPr>
              <a:t>Mercury is the closest planet to the Sun</a:t>
            </a:r>
            <a:endParaRPr>
              <a:latin typeface="Abel"/>
              <a:ea typeface="Abel"/>
              <a:cs typeface="Abel"/>
              <a:sym typeface="Abel"/>
            </a:endParaRPr>
          </a:p>
        </p:txBody>
      </p:sp>
      <p:sp>
        <p:nvSpPr>
          <p:cNvPr id="621" name="Google Shape;621;p43"/>
          <p:cNvSpPr txBox="1"/>
          <p:nvPr/>
        </p:nvSpPr>
        <p:spPr>
          <a:xfrm>
            <a:off x="2773267" y="4029688"/>
            <a:ext cx="1738800" cy="481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000000"/>
                </a:solidFill>
                <a:latin typeface="Abel"/>
                <a:ea typeface="Abel"/>
                <a:cs typeface="Abel"/>
                <a:sym typeface="Abel"/>
              </a:rPr>
              <a:t>Despite being red, Mars is</a:t>
            </a:r>
            <a:r>
              <a:rPr lang="en">
                <a:latin typeface="Abel"/>
                <a:ea typeface="Abel"/>
                <a:cs typeface="Abel"/>
                <a:sym typeface="Abel"/>
              </a:rPr>
              <a:t> </a:t>
            </a:r>
            <a:r>
              <a:rPr lang="en">
                <a:solidFill>
                  <a:srgbClr val="000000"/>
                </a:solidFill>
                <a:latin typeface="Abel"/>
                <a:ea typeface="Abel"/>
                <a:cs typeface="Abel"/>
                <a:sym typeface="Abel"/>
              </a:rPr>
              <a:t>a</a:t>
            </a:r>
            <a:r>
              <a:rPr lang="en">
                <a:latin typeface="Abel"/>
                <a:ea typeface="Abel"/>
                <a:cs typeface="Abel"/>
                <a:sym typeface="Abel"/>
              </a:rPr>
              <a:t> </a:t>
            </a:r>
            <a:r>
              <a:rPr lang="en">
                <a:solidFill>
                  <a:srgbClr val="000000"/>
                </a:solidFill>
                <a:latin typeface="Abel"/>
                <a:ea typeface="Abel"/>
                <a:cs typeface="Abel"/>
                <a:sym typeface="Abel"/>
              </a:rPr>
              <a:t>cold place</a:t>
            </a:r>
            <a:endParaRPr>
              <a:solidFill>
                <a:srgbClr val="000000"/>
              </a:solidFill>
              <a:latin typeface="Abel"/>
              <a:ea typeface="Abel"/>
              <a:cs typeface="Abel"/>
              <a:sym typeface="Abel"/>
            </a:endParaRPr>
          </a:p>
        </p:txBody>
      </p:sp>
      <p:sp>
        <p:nvSpPr>
          <p:cNvPr id="622" name="Google Shape;622;p43"/>
          <p:cNvSpPr txBox="1"/>
          <p:nvPr/>
        </p:nvSpPr>
        <p:spPr>
          <a:xfrm>
            <a:off x="4631975" y="4029688"/>
            <a:ext cx="1738800" cy="481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rgbClr val="000000"/>
              </a:buClr>
              <a:buSzPts val="1100"/>
              <a:buFont typeface="Arial"/>
              <a:buNone/>
            </a:pPr>
            <a:r>
              <a:rPr lang="en">
                <a:latin typeface="Abel"/>
                <a:ea typeface="Abel"/>
                <a:cs typeface="Abel"/>
                <a:sym typeface="Abel"/>
              </a:rPr>
              <a:t>Saturn is a gas giant and has several rings</a:t>
            </a:r>
            <a:endParaRPr>
              <a:solidFill>
                <a:srgbClr val="000000"/>
              </a:solidFill>
              <a:latin typeface="Abel"/>
              <a:ea typeface="Abel"/>
              <a:cs typeface="Abel"/>
              <a:sym typeface="Abel"/>
            </a:endParaRPr>
          </a:p>
        </p:txBody>
      </p:sp>
      <p:sp>
        <p:nvSpPr>
          <p:cNvPr id="623" name="Google Shape;623;p43"/>
          <p:cNvSpPr txBox="1"/>
          <p:nvPr/>
        </p:nvSpPr>
        <p:spPr>
          <a:xfrm>
            <a:off x="6490650" y="4029688"/>
            <a:ext cx="1738800" cy="481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Abel"/>
                <a:ea typeface="Abel"/>
                <a:cs typeface="Abel"/>
                <a:sym typeface="Abel"/>
              </a:rPr>
              <a:t>It is </a:t>
            </a:r>
            <a:r>
              <a:rPr lang="en">
                <a:solidFill>
                  <a:srgbClr val="000000"/>
                </a:solidFill>
                <a:latin typeface="Abel"/>
                <a:ea typeface="Abel"/>
                <a:cs typeface="Abel"/>
                <a:sym typeface="Abel"/>
              </a:rPr>
              <a:t>the </a:t>
            </a:r>
            <a:r>
              <a:rPr lang="en">
                <a:latin typeface="Abel"/>
                <a:ea typeface="Abel"/>
                <a:cs typeface="Abel"/>
                <a:sym typeface="Abel"/>
              </a:rPr>
              <a:t>farthest</a:t>
            </a:r>
            <a:r>
              <a:rPr lang="en">
                <a:solidFill>
                  <a:srgbClr val="000000"/>
                </a:solidFill>
                <a:latin typeface="Abel"/>
                <a:ea typeface="Abel"/>
                <a:cs typeface="Abel"/>
                <a:sym typeface="Abel"/>
              </a:rPr>
              <a:t> planet </a:t>
            </a:r>
            <a:r>
              <a:rPr lang="en">
                <a:latin typeface="Abel"/>
                <a:ea typeface="Abel"/>
                <a:cs typeface="Abel"/>
                <a:sym typeface="Abel"/>
              </a:rPr>
              <a:t>from </a:t>
            </a:r>
            <a:r>
              <a:rPr lang="en">
                <a:solidFill>
                  <a:srgbClr val="000000"/>
                </a:solidFill>
                <a:latin typeface="Abel"/>
                <a:ea typeface="Abel"/>
                <a:cs typeface="Abel"/>
                <a:sym typeface="Abel"/>
              </a:rPr>
              <a:t>the Sun</a:t>
            </a:r>
            <a:endParaRPr>
              <a:solidFill>
                <a:srgbClr val="000000"/>
              </a:solidFill>
              <a:latin typeface="Abel"/>
              <a:ea typeface="Abel"/>
              <a:cs typeface="Abel"/>
              <a:sym typeface="Abel"/>
            </a:endParaRPr>
          </a:p>
        </p:txBody>
      </p:sp>
      <p:sp>
        <p:nvSpPr>
          <p:cNvPr id="624" name="Google Shape;624;p43"/>
          <p:cNvSpPr txBox="1"/>
          <p:nvPr/>
        </p:nvSpPr>
        <p:spPr>
          <a:xfrm>
            <a:off x="2773196" y="3701200"/>
            <a:ext cx="1738800" cy="268500"/>
          </a:xfrm>
          <a:prstGeom prst="rect">
            <a:avLst/>
          </a:prstGeom>
          <a:noFill/>
          <a:ln>
            <a:noFill/>
          </a:ln>
        </p:spPr>
        <p:txBody>
          <a:bodyPr spcFirstLastPara="1" wrap="square" lIns="228600" tIns="228600" rIns="228600" bIns="228600" anchor="ctr" anchorCtr="0">
            <a:noAutofit/>
          </a:bodyPr>
          <a:lstStyle/>
          <a:p>
            <a:pPr marL="0" lvl="0" indent="0" algn="ctr" rtl="0">
              <a:spcBef>
                <a:spcPts val="0"/>
              </a:spcBef>
              <a:spcAft>
                <a:spcPts val="0"/>
              </a:spcAft>
              <a:buNone/>
            </a:pPr>
            <a:r>
              <a:rPr lang="en" sz="1800" b="1">
                <a:latin typeface="Abel"/>
                <a:ea typeface="Abel"/>
                <a:cs typeface="Abel"/>
                <a:sym typeface="Abel"/>
              </a:rPr>
              <a:t>Mars</a:t>
            </a:r>
            <a:endParaRPr sz="1800" b="1">
              <a:latin typeface="Abel"/>
              <a:ea typeface="Abel"/>
              <a:cs typeface="Abel"/>
              <a:sym typeface="Abel"/>
            </a:endParaRPr>
          </a:p>
        </p:txBody>
      </p:sp>
      <p:sp>
        <p:nvSpPr>
          <p:cNvPr id="625" name="Google Shape;625;p43"/>
          <p:cNvSpPr txBox="1"/>
          <p:nvPr/>
        </p:nvSpPr>
        <p:spPr>
          <a:xfrm>
            <a:off x="4631975" y="3701200"/>
            <a:ext cx="1738800" cy="268500"/>
          </a:xfrm>
          <a:prstGeom prst="rect">
            <a:avLst/>
          </a:prstGeom>
          <a:noFill/>
          <a:ln>
            <a:noFill/>
          </a:ln>
        </p:spPr>
        <p:txBody>
          <a:bodyPr spcFirstLastPara="1" wrap="square" lIns="228600" tIns="228600" rIns="228600" bIns="228600" anchor="ctr" anchorCtr="0">
            <a:noAutofit/>
          </a:bodyPr>
          <a:lstStyle/>
          <a:p>
            <a:pPr marL="0" lvl="0" indent="0" algn="ctr" rtl="0">
              <a:spcBef>
                <a:spcPts val="0"/>
              </a:spcBef>
              <a:spcAft>
                <a:spcPts val="0"/>
              </a:spcAft>
              <a:buNone/>
            </a:pPr>
            <a:r>
              <a:rPr lang="en" sz="1800" b="1">
                <a:latin typeface="Abel"/>
                <a:ea typeface="Abel"/>
                <a:cs typeface="Abel"/>
                <a:sym typeface="Abel"/>
              </a:rPr>
              <a:t>Saturn</a:t>
            </a:r>
            <a:endParaRPr sz="1800" b="1">
              <a:latin typeface="Abel"/>
              <a:ea typeface="Abel"/>
              <a:cs typeface="Abel"/>
              <a:sym typeface="Abel"/>
            </a:endParaRPr>
          </a:p>
        </p:txBody>
      </p:sp>
      <p:sp>
        <p:nvSpPr>
          <p:cNvPr id="626" name="Google Shape;626;p43"/>
          <p:cNvSpPr txBox="1"/>
          <p:nvPr/>
        </p:nvSpPr>
        <p:spPr>
          <a:xfrm>
            <a:off x="6490788" y="3701200"/>
            <a:ext cx="1738800" cy="268500"/>
          </a:xfrm>
          <a:prstGeom prst="rect">
            <a:avLst/>
          </a:prstGeom>
          <a:noFill/>
          <a:ln>
            <a:noFill/>
          </a:ln>
        </p:spPr>
        <p:txBody>
          <a:bodyPr spcFirstLastPara="1" wrap="square" lIns="228600" tIns="228600" rIns="228600" bIns="228600" anchor="ctr" anchorCtr="0">
            <a:noAutofit/>
          </a:bodyPr>
          <a:lstStyle/>
          <a:p>
            <a:pPr marL="0" lvl="0" indent="0" algn="ctr" rtl="0">
              <a:spcBef>
                <a:spcPts val="0"/>
              </a:spcBef>
              <a:spcAft>
                <a:spcPts val="0"/>
              </a:spcAft>
              <a:buNone/>
            </a:pPr>
            <a:r>
              <a:rPr lang="en" sz="1800" b="1">
                <a:latin typeface="Abel"/>
                <a:ea typeface="Abel"/>
                <a:cs typeface="Abel"/>
                <a:sym typeface="Abel"/>
              </a:rPr>
              <a:t>Neptune</a:t>
            </a:r>
            <a:endParaRPr sz="1800" b="1">
              <a:latin typeface="Abel"/>
              <a:ea typeface="Abel"/>
              <a:cs typeface="Abel"/>
              <a:sym typeface="Abel"/>
            </a:endParaRPr>
          </a:p>
        </p:txBody>
      </p:sp>
      <p:sp>
        <p:nvSpPr>
          <p:cNvPr id="627" name="Google Shape;627;p43"/>
          <p:cNvSpPr/>
          <p:nvPr/>
        </p:nvSpPr>
        <p:spPr>
          <a:xfrm>
            <a:off x="1414097" y="2239255"/>
            <a:ext cx="739757" cy="1286847"/>
          </a:xfrm>
          <a:custGeom>
            <a:avLst/>
            <a:gdLst/>
            <a:ahLst/>
            <a:cxnLst/>
            <a:rect l="l" t="t" r="r" b="b"/>
            <a:pathLst>
              <a:path w="25886" h="45034" extrusionOk="0">
                <a:moveTo>
                  <a:pt x="25886" y="10008"/>
                </a:moveTo>
                <a:lnTo>
                  <a:pt x="12943" y="1"/>
                </a:lnTo>
                <a:lnTo>
                  <a:pt x="1" y="10008"/>
                </a:lnTo>
                <a:lnTo>
                  <a:pt x="1" y="45033"/>
                </a:lnTo>
                <a:lnTo>
                  <a:pt x="25886" y="4503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3"/>
          <p:cNvSpPr/>
          <p:nvPr/>
        </p:nvSpPr>
        <p:spPr>
          <a:xfrm>
            <a:off x="3272720" y="1953292"/>
            <a:ext cx="739757" cy="1572797"/>
          </a:xfrm>
          <a:custGeom>
            <a:avLst/>
            <a:gdLst/>
            <a:ahLst/>
            <a:cxnLst/>
            <a:rect l="l" t="t" r="r" b="b"/>
            <a:pathLst>
              <a:path w="25886" h="55041" extrusionOk="0">
                <a:moveTo>
                  <a:pt x="25886" y="10008"/>
                </a:moveTo>
                <a:lnTo>
                  <a:pt x="13043" y="1"/>
                </a:lnTo>
                <a:lnTo>
                  <a:pt x="1" y="10008"/>
                </a:lnTo>
                <a:lnTo>
                  <a:pt x="1" y="55040"/>
                </a:lnTo>
                <a:lnTo>
                  <a:pt x="25886" y="5504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3"/>
          <p:cNvSpPr/>
          <p:nvPr/>
        </p:nvSpPr>
        <p:spPr>
          <a:xfrm>
            <a:off x="5131496" y="1524363"/>
            <a:ext cx="739757" cy="2001707"/>
          </a:xfrm>
          <a:custGeom>
            <a:avLst/>
            <a:gdLst/>
            <a:ahLst/>
            <a:cxnLst/>
            <a:rect l="l" t="t" r="r" b="b"/>
            <a:pathLst>
              <a:path w="25886" h="70051" extrusionOk="0">
                <a:moveTo>
                  <a:pt x="25885" y="10007"/>
                </a:moveTo>
                <a:lnTo>
                  <a:pt x="12943" y="0"/>
                </a:lnTo>
                <a:lnTo>
                  <a:pt x="0" y="10007"/>
                </a:lnTo>
                <a:lnTo>
                  <a:pt x="0" y="70050"/>
                </a:lnTo>
                <a:lnTo>
                  <a:pt x="25885" y="7005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3"/>
          <p:cNvSpPr/>
          <p:nvPr/>
        </p:nvSpPr>
        <p:spPr>
          <a:xfrm>
            <a:off x="6990325" y="1187276"/>
            <a:ext cx="739757" cy="2338789"/>
          </a:xfrm>
          <a:custGeom>
            <a:avLst/>
            <a:gdLst/>
            <a:ahLst/>
            <a:cxnLst/>
            <a:rect l="l" t="t" r="r" b="b"/>
            <a:pathLst>
              <a:path w="25886" h="90066" extrusionOk="0">
                <a:moveTo>
                  <a:pt x="25885" y="10008"/>
                </a:moveTo>
                <a:lnTo>
                  <a:pt x="12943" y="1"/>
                </a:lnTo>
                <a:lnTo>
                  <a:pt x="0" y="10008"/>
                </a:lnTo>
                <a:lnTo>
                  <a:pt x="0" y="90065"/>
                </a:lnTo>
                <a:lnTo>
                  <a:pt x="25885" y="9006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3"/>
          <p:cNvSpPr txBox="1"/>
          <p:nvPr/>
        </p:nvSpPr>
        <p:spPr>
          <a:xfrm>
            <a:off x="1413248" y="3142500"/>
            <a:ext cx="740700" cy="31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lt1"/>
                </a:solidFill>
                <a:latin typeface="Poppins"/>
                <a:ea typeface="Poppins"/>
                <a:cs typeface="Poppins"/>
                <a:sym typeface="Poppins"/>
              </a:rPr>
              <a:t>20%</a:t>
            </a:r>
            <a:endParaRPr sz="1800" b="1">
              <a:solidFill>
                <a:schemeClr val="lt1"/>
              </a:solidFill>
              <a:latin typeface="Poppins"/>
              <a:ea typeface="Poppins"/>
              <a:cs typeface="Poppins"/>
              <a:sym typeface="Poppins"/>
            </a:endParaRPr>
          </a:p>
        </p:txBody>
      </p:sp>
      <p:sp>
        <p:nvSpPr>
          <p:cNvPr id="632" name="Google Shape;632;p43"/>
          <p:cNvSpPr txBox="1"/>
          <p:nvPr/>
        </p:nvSpPr>
        <p:spPr>
          <a:xfrm>
            <a:off x="3272299" y="3142500"/>
            <a:ext cx="740700" cy="31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30%</a:t>
            </a:r>
            <a:endParaRPr sz="1800" b="1">
              <a:solidFill>
                <a:schemeClr val="dk1"/>
              </a:solidFill>
              <a:latin typeface="Poppins"/>
              <a:ea typeface="Poppins"/>
              <a:cs typeface="Poppins"/>
              <a:sym typeface="Poppins"/>
            </a:endParaRPr>
          </a:p>
        </p:txBody>
      </p:sp>
      <p:sp>
        <p:nvSpPr>
          <p:cNvPr id="633" name="Google Shape;633;p43"/>
          <p:cNvSpPr txBox="1"/>
          <p:nvPr/>
        </p:nvSpPr>
        <p:spPr>
          <a:xfrm>
            <a:off x="5131500" y="3142500"/>
            <a:ext cx="739800" cy="31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40%</a:t>
            </a:r>
            <a:endParaRPr sz="1800" b="1">
              <a:solidFill>
                <a:schemeClr val="dk1"/>
              </a:solidFill>
              <a:latin typeface="Poppins"/>
              <a:ea typeface="Poppins"/>
              <a:cs typeface="Poppins"/>
              <a:sym typeface="Poppins"/>
            </a:endParaRPr>
          </a:p>
        </p:txBody>
      </p:sp>
      <p:sp>
        <p:nvSpPr>
          <p:cNvPr id="634" name="Google Shape;634;p43"/>
          <p:cNvSpPr txBox="1"/>
          <p:nvPr/>
        </p:nvSpPr>
        <p:spPr>
          <a:xfrm>
            <a:off x="6989913" y="3142500"/>
            <a:ext cx="740700" cy="31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50%</a:t>
            </a:r>
            <a:endParaRPr sz="1800" b="1">
              <a:solidFill>
                <a:schemeClr val="dk1"/>
              </a:solidFill>
              <a:latin typeface="Poppins"/>
              <a:ea typeface="Poppins"/>
              <a:cs typeface="Poppins"/>
              <a:sym typeface="Poppin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38"/>
        <p:cNvGrpSpPr/>
        <p:nvPr/>
      </p:nvGrpSpPr>
      <p:grpSpPr>
        <a:xfrm>
          <a:off x="0" y="0"/>
          <a:ext cx="0" cy="0"/>
          <a:chOff x="0" y="0"/>
          <a:chExt cx="0" cy="0"/>
        </a:xfrm>
      </p:grpSpPr>
      <p:sp>
        <p:nvSpPr>
          <p:cNvPr id="639" name="Google Shape;639;p44"/>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...And the Same Goes for Tables</a:t>
            </a:r>
            <a:endParaRPr/>
          </a:p>
        </p:txBody>
      </p:sp>
      <p:graphicFrame>
        <p:nvGraphicFramePr>
          <p:cNvPr id="640" name="Google Shape;640;p44"/>
          <p:cNvGraphicFramePr/>
          <p:nvPr/>
        </p:nvGraphicFramePr>
        <p:xfrm>
          <a:off x="713200" y="1329525"/>
          <a:ext cx="7717500" cy="3227375"/>
        </p:xfrm>
        <a:graphic>
          <a:graphicData uri="http://schemas.openxmlformats.org/drawingml/2006/table">
            <a:tbl>
              <a:tblPr>
                <a:noFill/>
                <a:tableStyleId>{52EDA22D-BA8E-4A51-80C4-DF2DC90F9328}</a:tableStyleId>
              </a:tblPr>
              <a:tblGrid>
                <a:gridCol w="1929375">
                  <a:extLst>
                    <a:ext uri="{9D8B030D-6E8A-4147-A177-3AD203B41FA5}">
                      <a16:colId xmlns:a16="http://schemas.microsoft.com/office/drawing/2014/main" val="20000"/>
                    </a:ext>
                  </a:extLst>
                </a:gridCol>
                <a:gridCol w="1929375">
                  <a:extLst>
                    <a:ext uri="{9D8B030D-6E8A-4147-A177-3AD203B41FA5}">
                      <a16:colId xmlns:a16="http://schemas.microsoft.com/office/drawing/2014/main" val="20001"/>
                    </a:ext>
                  </a:extLst>
                </a:gridCol>
                <a:gridCol w="1929375">
                  <a:extLst>
                    <a:ext uri="{9D8B030D-6E8A-4147-A177-3AD203B41FA5}">
                      <a16:colId xmlns:a16="http://schemas.microsoft.com/office/drawing/2014/main" val="20002"/>
                    </a:ext>
                  </a:extLst>
                </a:gridCol>
                <a:gridCol w="1929375">
                  <a:extLst>
                    <a:ext uri="{9D8B030D-6E8A-4147-A177-3AD203B41FA5}">
                      <a16:colId xmlns:a16="http://schemas.microsoft.com/office/drawing/2014/main" val="20003"/>
                    </a:ext>
                  </a:extLst>
                </a:gridCol>
              </a:tblGrid>
              <a:tr h="645475">
                <a:tc>
                  <a:txBody>
                    <a:bodyPr/>
                    <a:lstStyle/>
                    <a:p>
                      <a:pPr marL="0" lvl="0" indent="0" algn="ctr" rtl="0">
                        <a:spcBef>
                          <a:spcPts val="0"/>
                        </a:spcBef>
                        <a:spcAft>
                          <a:spcPts val="0"/>
                        </a:spcAft>
                        <a:buNone/>
                      </a:pP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Mass</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Diameter</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Gravity</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645475">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Jupiter</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100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355</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370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645475">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Mercury</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490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150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890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45475">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Saturn</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450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345</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567</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accent5"/>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45475">
                <a:tc>
                  <a:txBody>
                    <a:bodyPr/>
                    <a:lstStyle/>
                    <a:p>
                      <a:pPr marL="0" lvl="0" indent="0" algn="ctr" rtl="0">
                        <a:spcBef>
                          <a:spcPts val="0"/>
                        </a:spcBef>
                        <a:spcAft>
                          <a:spcPts val="0"/>
                        </a:spcAft>
                        <a:buNone/>
                      </a:pPr>
                      <a:r>
                        <a:rPr lang="en" sz="1800" b="1">
                          <a:solidFill>
                            <a:schemeClr val="lt1"/>
                          </a:solidFill>
                          <a:latin typeface="Abel"/>
                          <a:ea typeface="Abel"/>
                          <a:cs typeface="Abel"/>
                          <a:sym typeface="Abel"/>
                        </a:rPr>
                        <a:t>Venus</a:t>
                      </a:r>
                      <a:endParaRPr sz="1800" b="1">
                        <a:solidFill>
                          <a:schemeClr val="lt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1,000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260</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el"/>
                          <a:ea typeface="Abel"/>
                          <a:cs typeface="Abel"/>
                          <a:sym typeface="Abel"/>
                        </a:rPr>
                        <a:t>245</a:t>
                      </a:r>
                      <a:endParaRPr>
                        <a:solidFill>
                          <a:schemeClr val="dk1"/>
                        </a:solidFill>
                        <a:latin typeface="Abel"/>
                        <a:ea typeface="Abel"/>
                        <a:cs typeface="Abel"/>
                        <a:sym typeface="Abel"/>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accent5"/>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45"/>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sp>
        <p:nvSpPr>
          <p:cNvPr id="646" name="Google Shape;646;p45"/>
          <p:cNvSpPr/>
          <p:nvPr/>
        </p:nvSpPr>
        <p:spPr>
          <a:xfrm rot="-5066262">
            <a:off x="614442" y="1529572"/>
            <a:ext cx="1095659" cy="1095659"/>
          </a:xfrm>
          <a:prstGeom prst="blockArc">
            <a:avLst>
              <a:gd name="adj1" fmla="val 20164173"/>
              <a:gd name="adj2" fmla="val 20042181"/>
              <a:gd name="adj3" fmla="val 174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5"/>
          <p:cNvSpPr/>
          <p:nvPr/>
        </p:nvSpPr>
        <p:spPr>
          <a:xfrm>
            <a:off x="614446" y="1529473"/>
            <a:ext cx="1095900" cy="1095900"/>
          </a:xfrm>
          <a:prstGeom prst="blockArc">
            <a:avLst>
              <a:gd name="adj1" fmla="val 5344536"/>
              <a:gd name="adj2" fmla="val 3888"/>
              <a:gd name="adj3" fmla="val 17585"/>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txBox="1"/>
          <p:nvPr/>
        </p:nvSpPr>
        <p:spPr>
          <a:xfrm>
            <a:off x="860392" y="1836550"/>
            <a:ext cx="679200" cy="426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b="1">
                <a:solidFill>
                  <a:schemeClr val="dk1"/>
                </a:solidFill>
                <a:latin typeface="Poppins"/>
                <a:ea typeface="Poppins"/>
                <a:cs typeface="Poppins"/>
                <a:sym typeface="Poppins"/>
              </a:rPr>
              <a:t>75%</a:t>
            </a:r>
            <a:endParaRPr sz="1800" b="1">
              <a:solidFill>
                <a:schemeClr val="dk1"/>
              </a:solidFill>
              <a:latin typeface="Poppins"/>
              <a:ea typeface="Poppins"/>
              <a:cs typeface="Poppins"/>
              <a:sym typeface="Poppins"/>
            </a:endParaRPr>
          </a:p>
        </p:txBody>
      </p:sp>
      <p:sp>
        <p:nvSpPr>
          <p:cNvPr id="649" name="Google Shape;649;p45"/>
          <p:cNvSpPr txBox="1"/>
          <p:nvPr/>
        </p:nvSpPr>
        <p:spPr>
          <a:xfrm>
            <a:off x="7614335" y="1836550"/>
            <a:ext cx="679200" cy="426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b="1">
                <a:solidFill>
                  <a:schemeClr val="dk1"/>
                </a:solidFill>
                <a:latin typeface="Poppins"/>
                <a:ea typeface="Poppins"/>
                <a:cs typeface="Poppins"/>
                <a:sym typeface="Poppins"/>
              </a:rPr>
              <a:t>25%</a:t>
            </a:r>
            <a:endParaRPr sz="1800" b="1">
              <a:solidFill>
                <a:schemeClr val="dk1"/>
              </a:solidFill>
              <a:latin typeface="Poppins"/>
              <a:ea typeface="Poppins"/>
              <a:cs typeface="Poppins"/>
              <a:sym typeface="Poppins"/>
            </a:endParaRPr>
          </a:p>
        </p:txBody>
      </p:sp>
      <p:sp>
        <p:nvSpPr>
          <p:cNvPr id="650" name="Google Shape;650;p45"/>
          <p:cNvSpPr/>
          <p:nvPr/>
        </p:nvSpPr>
        <p:spPr>
          <a:xfrm rot="7199400">
            <a:off x="7390805" y="1529476"/>
            <a:ext cx="1095931" cy="1095931"/>
          </a:xfrm>
          <a:prstGeom prst="blockArc">
            <a:avLst>
              <a:gd name="adj1" fmla="val 20164173"/>
              <a:gd name="adj2" fmla="val 20042181"/>
              <a:gd name="adj3" fmla="val 174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7390796" y="1529480"/>
            <a:ext cx="1095900" cy="1095900"/>
          </a:xfrm>
          <a:prstGeom prst="blockArc">
            <a:avLst>
              <a:gd name="adj1" fmla="val 5376784"/>
              <a:gd name="adj2" fmla="val 10873612"/>
              <a:gd name="adj3" fmla="val 1790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5"/>
          <p:cNvSpPr txBox="1"/>
          <p:nvPr/>
        </p:nvSpPr>
        <p:spPr>
          <a:xfrm>
            <a:off x="6517448" y="3068276"/>
            <a:ext cx="2012100" cy="1121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Abel"/>
                <a:ea typeface="Abel"/>
                <a:cs typeface="Abel"/>
                <a:sym typeface="Abel"/>
              </a:rPr>
              <a:t>It is composed mostly of hydrogen and helium. It was named after a god</a:t>
            </a:r>
            <a:endParaRPr>
              <a:solidFill>
                <a:schemeClr val="dk1"/>
              </a:solidFill>
              <a:latin typeface="Abel"/>
              <a:ea typeface="Abel"/>
              <a:cs typeface="Abel"/>
              <a:sym typeface="Abel"/>
            </a:endParaRPr>
          </a:p>
        </p:txBody>
      </p:sp>
      <p:sp>
        <p:nvSpPr>
          <p:cNvPr id="653" name="Google Shape;653;p45"/>
          <p:cNvSpPr txBox="1"/>
          <p:nvPr/>
        </p:nvSpPr>
        <p:spPr>
          <a:xfrm>
            <a:off x="7603899" y="2788625"/>
            <a:ext cx="925200" cy="4086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1800" b="1">
                <a:solidFill>
                  <a:schemeClr val="dk1"/>
                </a:solidFill>
                <a:latin typeface="Abel"/>
                <a:ea typeface="Abel"/>
                <a:cs typeface="Abel"/>
                <a:sym typeface="Abel"/>
              </a:rPr>
              <a:t>Saturn</a:t>
            </a:r>
            <a:endParaRPr sz="1800" b="1">
              <a:solidFill>
                <a:schemeClr val="dk1"/>
              </a:solidFill>
              <a:latin typeface="Abel"/>
              <a:ea typeface="Abel"/>
              <a:cs typeface="Abel"/>
              <a:sym typeface="Abel"/>
            </a:endParaRPr>
          </a:p>
        </p:txBody>
      </p:sp>
      <p:sp>
        <p:nvSpPr>
          <p:cNvPr id="654" name="Google Shape;654;p45"/>
          <p:cNvSpPr txBox="1"/>
          <p:nvPr/>
        </p:nvSpPr>
        <p:spPr>
          <a:xfrm>
            <a:off x="614903" y="3068269"/>
            <a:ext cx="2012100" cy="112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Mercury is the closest planet to the Sun and</a:t>
            </a:r>
            <a:endParaRPr>
              <a:solidFill>
                <a:schemeClr val="dk1"/>
              </a:solidFill>
              <a:latin typeface="Abel"/>
              <a:ea typeface="Abel"/>
              <a:cs typeface="Abel"/>
              <a:sym typeface="Abel"/>
            </a:endParaRPr>
          </a:p>
          <a:p>
            <a:pPr marL="0" lvl="0" indent="0" algn="l" rtl="0">
              <a:spcBef>
                <a:spcPts val="0"/>
              </a:spcBef>
              <a:spcAft>
                <a:spcPts val="0"/>
              </a:spcAft>
              <a:buNone/>
            </a:pPr>
            <a:r>
              <a:rPr lang="en">
                <a:solidFill>
                  <a:schemeClr val="dk1"/>
                </a:solidFill>
                <a:latin typeface="Abel"/>
                <a:ea typeface="Abel"/>
                <a:cs typeface="Abel"/>
                <a:sym typeface="Abel"/>
              </a:rPr>
              <a:t>the smallest one</a:t>
            </a:r>
            <a:endParaRPr>
              <a:solidFill>
                <a:schemeClr val="dk1"/>
              </a:solidFill>
              <a:latin typeface="Abel"/>
              <a:ea typeface="Abel"/>
              <a:cs typeface="Abel"/>
              <a:sym typeface="Abel"/>
            </a:endParaRPr>
          </a:p>
        </p:txBody>
      </p:sp>
      <p:sp>
        <p:nvSpPr>
          <p:cNvPr id="655" name="Google Shape;655;p45"/>
          <p:cNvSpPr txBox="1"/>
          <p:nvPr/>
        </p:nvSpPr>
        <p:spPr>
          <a:xfrm>
            <a:off x="614452" y="2788625"/>
            <a:ext cx="925200" cy="408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800" b="1">
                <a:solidFill>
                  <a:schemeClr val="dk1"/>
                </a:solidFill>
                <a:latin typeface="Abel"/>
                <a:ea typeface="Abel"/>
                <a:cs typeface="Abel"/>
                <a:sym typeface="Abel"/>
              </a:rPr>
              <a:t>Mercury</a:t>
            </a:r>
            <a:endParaRPr sz="1800" b="1">
              <a:solidFill>
                <a:schemeClr val="dk1"/>
              </a:solidFill>
              <a:latin typeface="Abel"/>
              <a:ea typeface="Abel"/>
              <a:cs typeface="Abel"/>
              <a:sym typeface="Abel"/>
            </a:endParaRPr>
          </a:p>
        </p:txBody>
      </p:sp>
      <p:grpSp>
        <p:nvGrpSpPr>
          <p:cNvPr id="656" name="Google Shape;656;p45"/>
          <p:cNvGrpSpPr/>
          <p:nvPr/>
        </p:nvGrpSpPr>
        <p:grpSpPr>
          <a:xfrm>
            <a:off x="2999778" y="1529482"/>
            <a:ext cx="3258760" cy="2840151"/>
            <a:chOff x="2999778" y="1529482"/>
            <a:chExt cx="3258760" cy="2840151"/>
          </a:xfrm>
        </p:grpSpPr>
        <p:sp>
          <p:nvSpPr>
            <p:cNvPr id="657" name="Google Shape;657;p45"/>
            <p:cNvSpPr/>
            <p:nvPr/>
          </p:nvSpPr>
          <p:spPr>
            <a:xfrm>
              <a:off x="2999778" y="1529482"/>
              <a:ext cx="3258760" cy="2840151"/>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 name="Google Shape;658;p45"/>
            <p:cNvGrpSpPr/>
            <p:nvPr/>
          </p:nvGrpSpPr>
          <p:grpSpPr>
            <a:xfrm>
              <a:off x="3173061" y="1532050"/>
              <a:ext cx="2988432" cy="2666085"/>
              <a:chOff x="6031360" y="3076713"/>
              <a:chExt cx="539107" cy="480965"/>
            </a:xfrm>
          </p:grpSpPr>
          <p:sp>
            <p:nvSpPr>
              <p:cNvPr id="659" name="Google Shape;659;p4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666" name="Google Shape;666;p45"/>
          <p:cNvCxnSpPr>
            <a:stCxn id="655" idx="3"/>
          </p:cNvCxnSpPr>
          <p:nvPr/>
        </p:nvCxnSpPr>
        <p:spPr>
          <a:xfrm rot="10800000" flipH="1">
            <a:off x="1539652" y="2358725"/>
            <a:ext cx="2828400" cy="634200"/>
          </a:xfrm>
          <a:prstGeom prst="curvedConnector3">
            <a:avLst>
              <a:gd name="adj1" fmla="val 50000"/>
            </a:avLst>
          </a:prstGeom>
          <a:noFill/>
          <a:ln w="9525" cap="flat" cmpd="sng">
            <a:solidFill>
              <a:schemeClr val="dk1"/>
            </a:solidFill>
            <a:prstDash val="solid"/>
            <a:round/>
            <a:headEnd type="none" w="med" len="med"/>
            <a:tailEnd type="oval" w="med" len="med"/>
          </a:ln>
        </p:spPr>
      </p:cxnSp>
      <p:cxnSp>
        <p:nvCxnSpPr>
          <p:cNvPr id="667" name="Google Shape;667;p45"/>
          <p:cNvCxnSpPr>
            <a:stCxn id="653" idx="1"/>
          </p:cNvCxnSpPr>
          <p:nvPr/>
        </p:nvCxnSpPr>
        <p:spPr>
          <a:xfrm flipH="1">
            <a:off x="4644699" y="2992925"/>
            <a:ext cx="2959200" cy="574500"/>
          </a:xfrm>
          <a:prstGeom prst="curvedConnector3">
            <a:avLst>
              <a:gd name="adj1" fmla="val 50000"/>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71"/>
        <p:cNvGrpSpPr/>
        <p:nvPr/>
      </p:nvGrpSpPr>
      <p:grpSpPr>
        <a:xfrm>
          <a:off x="0" y="0"/>
          <a:ext cx="0" cy="0"/>
          <a:chOff x="0" y="0"/>
          <a:chExt cx="0" cy="0"/>
        </a:xfrm>
      </p:grpSpPr>
      <p:sp>
        <p:nvSpPr>
          <p:cNvPr id="672" name="Google Shape;672;p46"/>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Timeline Always Works Fine</a:t>
            </a:r>
            <a:endParaRPr/>
          </a:p>
        </p:txBody>
      </p:sp>
      <p:sp>
        <p:nvSpPr>
          <p:cNvPr id="673" name="Google Shape;673;p46"/>
          <p:cNvSpPr/>
          <p:nvPr/>
        </p:nvSpPr>
        <p:spPr>
          <a:xfrm>
            <a:off x="6556191" y="3005257"/>
            <a:ext cx="1596563" cy="338008"/>
          </a:xfrm>
          <a:custGeom>
            <a:avLst/>
            <a:gdLst/>
            <a:ahLst/>
            <a:cxnLst/>
            <a:rect l="l" t="t" r="r" b="b"/>
            <a:pathLst>
              <a:path w="11449" h="3457" extrusionOk="0">
                <a:moveTo>
                  <a:pt x="0" y="0"/>
                </a:moveTo>
                <a:lnTo>
                  <a:pt x="0" y="3457"/>
                </a:lnTo>
                <a:lnTo>
                  <a:pt x="9745" y="3457"/>
                </a:lnTo>
                <a:cubicBezTo>
                  <a:pt x="10693" y="3457"/>
                  <a:pt x="11449" y="2700"/>
                  <a:pt x="11449" y="1752"/>
                </a:cubicBezTo>
                <a:cubicBezTo>
                  <a:pt x="11449" y="756"/>
                  <a:pt x="10693" y="0"/>
                  <a:pt x="9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4" name="Google Shape;674;p46"/>
          <p:cNvSpPr/>
          <p:nvPr/>
        </p:nvSpPr>
        <p:spPr>
          <a:xfrm>
            <a:off x="5169487" y="3005257"/>
            <a:ext cx="1590009" cy="338008"/>
          </a:xfrm>
          <a:custGeom>
            <a:avLst/>
            <a:gdLst/>
            <a:ahLst/>
            <a:cxnLst/>
            <a:rect l="l" t="t" r="r" b="b"/>
            <a:pathLst>
              <a:path w="11402" h="3457" extrusionOk="0">
                <a:moveTo>
                  <a:pt x="1" y="0"/>
                </a:moveTo>
                <a:lnTo>
                  <a:pt x="1" y="3457"/>
                </a:lnTo>
                <a:lnTo>
                  <a:pt x="9697" y="3457"/>
                </a:lnTo>
                <a:cubicBezTo>
                  <a:pt x="10657" y="3457"/>
                  <a:pt x="11402" y="2700"/>
                  <a:pt x="11402" y="1752"/>
                </a:cubicBezTo>
                <a:cubicBezTo>
                  <a:pt x="11402" y="756"/>
                  <a:pt x="10657" y="0"/>
                  <a:pt x="96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5" name="Google Shape;675;p46"/>
          <p:cNvSpPr/>
          <p:nvPr/>
        </p:nvSpPr>
        <p:spPr>
          <a:xfrm>
            <a:off x="3776229" y="3005257"/>
            <a:ext cx="1589869" cy="338008"/>
          </a:xfrm>
          <a:custGeom>
            <a:avLst/>
            <a:gdLst/>
            <a:ahLst/>
            <a:cxnLst/>
            <a:rect l="l" t="t" r="r" b="b"/>
            <a:pathLst>
              <a:path w="11401" h="3457" extrusionOk="0">
                <a:moveTo>
                  <a:pt x="0" y="0"/>
                </a:moveTo>
                <a:lnTo>
                  <a:pt x="0" y="3457"/>
                </a:lnTo>
                <a:lnTo>
                  <a:pt x="9709" y="3457"/>
                </a:lnTo>
                <a:cubicBezTo>
                  <a:pt x="10657" y="3457"/>
                  <a:pt x="11401" y="2700"/>
                  <a:pt x="11401" y="1752"/>
                </a:cubicBezTo>
                <a:cubicBezTo>
                  <a:pt x="11401" y="756"/>
                  <a:pt x="10657" y="0"/>
                  <a:pt x="97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6" name="Google Shape;676;p46"/>
          <p:cNvSpPr/>
          <p:nvPr/>
        </p:nvSpPr>
        <p:spPr>
          <a:xfrm>
            <a:off x="2384504" y="3005257"/>
            <a:ext cx="1590009" cy="338008"/>
          </a:xfrm>
          <a:custGeom>
            <a:avLst/>
            <a:gdLst/>
            <a:ahLst/>
            <a:cxnLst/>
            <a:rect l="l" t="t" r="r" b="b"/>
            <a:pathLst>
              <a:path w="11402" h="3457" extrusionOk="0">
                <a:moveTo>
                  <a:pt x="1" y="0"/>
                </a:moveTo>
                <a:lnTo>
                  <a:pt x="1" y="3457"/>
                </a:lnTo>
                <a:lnTo>
                  <a:pt x="9697" y="3457"/>
                </a:lnTo>
                <a:cubicBezTo>
                  <a:pt x="10645" y="3457"/>
                  <a:pt x="11402" y="2700"/>
                  <a:pt x="11402" y="1752"/>
                </a:cubicBezTo>
                <a:cubicBezTo>
                  <a:pt x="11402" y="756"/>
                  <a:pt x="10645" y="0"/>
                  <a:pt x="96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7" name="Google Shape;677;p46"/>
          <p:cNvSpPr/>
          <p:nvPr/>
        </p:nvSpPr>
        <p:spPr>
          <a:xfrm>
            <a:off x="991246" y="3005257"/>
            <a:ext cx="1590009" cy="338008"/>
          </a:xfrm>
          <a:custGeom>
            <a:avLst/>
            <a:gdLst/>
            <a:ahLst/>
            <a:cxnLst/>
            <a:rect l="l" t="t" r="r" b="b"/>
            <a:pathLst>
              <a:path w="11402" h="3457" extrusionOk="0">
                <a:moveTo>
                  <a:pt x="1704" y="0"/>
                </a:moveTo>
                <a:cubicBezTo>
                  <a:pt x="756" y="0"/>
                  <a:pt x="0" y="756"/>
                  <a:pt x="0" y="1752"/>
                </a:cubicBezTo>
                <a:cubicBezTo>
                  <a:pt x="0" y="2700"/>
                  <a:pt x="756" y="3457"/>
                  <a:pt x="1704" y="3457"/>
                </a:cubicBezTo>
                <a:lnTo>
                  <a:pt x="9697" y="3457"/>
                </a:lnTo>
                <a:cubicBezTo>
                  <a:pt x="10657" y="3457"/>
                  <a:pt x="11401" y="2700"/>
                  <a:pt x="11401" y="1752"/>
                </a:cubicBezTo>
                <a:cubicBezTo>
                  <a:pt x="11401" y="756"/>
                  <a:pt x="10657" y="0"/>
                  <a:pt x="9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8" name="Google Shape;678;p46"/>
          <p:cNvSpPr/>
          <p:nvPr/>
        </p:nvSpPr>
        <p:spPr>
          <a:xfrm>
            <a:off x="1688287" y="3343172"/>
            <a:ext cx="195927" cy="117428"/>
          </a:xfrm>
          <a:custGeom>
            <a:avLst/>
            <a:gdLst/>
            <a:ahLst/>
            <a:cxnLst/>
            <a:rect l="l" t="t" r="r" b="b"/>
            <a:pathLst>
              <a:path w="1405" h="1201" extrusionOk="0">
                <a:moveTo>
                  <a:pt x="1" y="1"/>
                </a:moveTo>
                <a:lnTo>
                  <a:pt x="349" y="601"/>
                </a:lnTo>
                <a:lnTo>
                  <a:pt x="697" y="1201"/>
                </a:lnTo>
                <a:lnTo>
                  <a:pt x="1057" y="601"/>
                </a:lnTo>
                <a:lnTo>
                  <a:pt x="14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9" name="Google Shape;679;p46"/>
          <p:cNvSpPr/>
          <p:nvPr/>
        </p:nvSpPr>
        <p:spPr>
          <a:xfrm>
            <a:off x="4473200" y="3343172"/>
            <a:ext cx="195927" cy="117428"/>
          </a:xfrm>
          <a:custGeom>
            <a:avLst/>
            <a:gdLst/>
            <a:ahLst/>
            <a:cxnLst/>
            <a:rect l="l" t="t" r="r" b="b"/>
            <a:pathLst>
              <a:path w="1405" h="1201" extrusionOk="0">
                <a:moveTo>
                  <a:pt x="1" y="1"/>
                </a:moveTo>
                <a:lnTo>
                  <a:pt x="349" y="601"/>
                </a:lnTo>
                <a:lnTo>
                  <a:pt x="709" y="1201"/>
                </a:lnTo>
                <a:lnTo>
                  <a:pt x="1057" y="601"/>
                </a:ln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 name="Google Shape;680;p46"/>
          <p:cNvSpPr/>
          <p:nvPr/>
        </p:nvSpPr>
        <p:spPr>
          <a:xfrm>
            <a:off x="7260692" y="3343172"/>
            <a:ext cx="187560" cy="117428"/>
          </a:xfrm>
          <a:custGeom>
            <a:avLst/>
            <a:gdLst/>
            <a:ahLst/>
            <a:cxnLst/>
            <a:rect l="l" t="t" r="r" b="b"/>
            <a:pathLst>
              <a:path w="1345" h="1201" extrusionOk="0">
                <a:moveTo>
                  <a:pt x="1" y="1"/>
                </a:moveTo>
                <a:lnTo>
                  <a:pt x="349" y="601"/>
                </a:lnTo>
                <a:lnTo>
                  <a:pt x="697" y="1201"/>
                </a:lnTo>
                <a:lnTo>
                  <a:pt x="1045" y="601"/>
                </a:lnTo>
                <a:lnTo>
                  <a:pt x="13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 name="Google Shape;681;p46"/>
          <p:cNvSpPr/>
          <p:nvPr/>
        </p:nvSpPr>
        <p:spPr>
          <a:xfrm>
            <a:off x="5869874" y="2887925"/>
            <a:ext cx="189234" cy="117428"/>
          </a:xfrm>
          <a:custGeom>
            <a:avLst/>
            <a:gdLst/>
            <a:ahLst/>
            <a:cxnLst/>
            <a:rect l="l" t="t" r="r" b="b"/>
            <a:pathLst>
              <a:path w="1357" h="1201" extrusionOk="0">
                <a:moveTo>
                  <a:pt x="708" y="0"/>
                </a:moveTo>
                <a:lnTo>
                  <a:pt x="360" y="600"/>
                </a:lnTo>
                <a:lnTo>
                  <a:pt x="0" y="1200"/>
                </a:lnTo>
                <a:lnTo>
                  <a:pt x="1356" y="1200"/>
                </a:lnTo>
                <a:lnTo>
                  <a:pt x="1056" y="600"/>
                </a:lnTo>
                <a:lnTo>
                  <a:pt x="7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 name="Google Shape;682;p46"/>
          <p:cNvSpPr/>
          <p:nvPr/>
        </p:nvSpPr>
        <p:spPr>
          <a:xfrm>
            <a:off x="3081545" y="2887925"/>
            <a:ext cx="195927" cy="117428"/>
          </a:xfrm>
          <a:custGeom>
            <a:avLst/>
            <a:gdLst/>
            <a:ahLst/>
            <a:cxnLst/>
            <a:rect l="l" t="t" r="r" b="b"/>
            <a:pathLst>
              <a:path w="1405" h="1201" extrusionOk="0">
                <a:moveTo>
                  <a:pt x="696" y="0"/>
                </a:moveTo>
                <a:lnTo>
                  <a:pt x="348" y="600"/>
                </a:lnTo>
                <a:lnTo>
                  <a:pt x="0" y="1200"/>
                </a:lnTo>
                <a:lnTo>
                  <a:pt x="1404" y="1200"/>
                </a:lnTo>
                <a:lnTo>
                  <a:pt x="1056" y="600"/>
                </a:lnTo>
                <a:lnTo>
                  <a:pt x="6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 name="Google Shape;683;p46"/>
          <p:cNvSpPr txBox="1"/>
          <p:nvPr/>
        </p:nvSpPr>
        <p:spPr>
          <a:xfrm>
            <a:off x="3827858" y="3624742"/>
            <a:ext cx="14883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dk1"/>
                </a:solidFill>
                <a:latin typeface="Abel"/>
                <a:ea typeface="Abel"/>
                <a:cs typeface="Abel"/>
                <a:sym typeface="Abel"/>
              </a:rPr>
              <a:t>Jupiter</a:t>
            </a:r>
            <a:endParaRPr sz="1800" b="1">
              <a:solidFill>
                <a:schemeClr val="dk1"/>
              </a:solidFill>
              <a:latin typeface="Abel"/>
              <a:ea typeface="Abel"/>
              <a:cs typeface="Abel"/>
              <a:sym typeface="Abel"/>
            </a:endParaRPr>
          </a:p>
        </p:txBody>
      </p:sp>
      <p:sp>
        <p:nvSpPr>
          <p:cNvPr id="684" name="Google Shape;684;p46"/>
          <p:cNvSpPr txBox="1"/>
          <p:nvPr/>
        </p:nvSpPr>
        <p:spPr>
          <a:xfrm>
            <a:off x="3827858" y="4060894"/>
            <a:ext cx="1488300" cy="53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Jupiter is a gas giant and the biggest planet </a:t>
            </a:r>
            <a:endParaRPr>
              <a:solidFill>
                <a:schemeClr val="dk1"/>
              </a:solidFill>
              <a:latin typeface="Abel"/>
              <a:ea typeface="Abel"/>
              <a:cs typeface="Abel"/>
              <a:sym typeface="Abel"/>
            </a:endParaRPr>
          </a:p>
        </p:txBody>
      </p:sp>
      <p:sp>
        <p:nvSpPr>
          <p:cNvPr id="685" name="Google Shape;685;p46"/>
          <p:cNvSpPr txBox="1"/>
          <p:nvPr/>
        </p:nvSpPr>
        <p:spPr>
          <a:xfrm>
            <a:off x="2404326" y="1600325"/>
            <a:ext cx="14904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dk1"/>
                </a:solidFill>
                <a:latin typeface="Abel"/>
                <a:ea typeface="Abel"/>
                <a:cs typeface="Abel"/>
                <a:sym typeface="Abel"/>
              </a:rPr>
              <a:t>Earth</a:t>
            </a:r>
            <a:endParaRPr sz="1800" b="1">
              <a:solidFill>
                <a:schemeClr val="dk1"/>
              </a:solidFill>
              <a:latin typeface="Abel"/>
              <a:ea typeface="Abel"/>
              <a:cs typeface="Abel"/>
              <a:sym typeface="Abel"/>
            </a:endParaRPr>
          </a:p>
        </p:txBody>
      </p:sp>
      <p:sp>
        <p:nvSpPr>
          <p:cNvPr id="686" name="Google Shape;686;p46"/>
          <p:cNvSpPr txBox="1"/>
          <p:nvPr/>
        </p:nvSpPr>
        <p:spPr>
          <a:xfrm>
            <a:off x="2405376" y="2036469"/>
            <a:ext cx="1488300" cy="53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It’s the third planet from the Sun and it’s where we live </a:t>
            </a:r>
            <a:endParaRPr>
              <a:solidFill>
                <a:schemeClr val="dk1"/>
              </a:solidFill>
              <a:latin typeface="Abel"/>
              <a:ea typeface="Abel"/>
              <a:cs typeface="Abel"/>
              <a:sym typeface="Abel"/>
            </a:endParaRPr>
          </a:p>
        </p:txBody>
      </p:sp>
      <p:sp>
        <p:nvSpPr>
          <p:cNvPr id="687" name="Google Shape;687;p46"/>
          <p:cNvSpPr txBox="1"/>
          <p:nvPr/>
        </p:nvSpPr>
        <p:spPr>
          <a:xfrm>
            <a:off x="1045383" y="3624742"/>
            <a:ext cx="14883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Abel"/>
                <a:ea typeface="Abel"/>
                <a:cs typeface="Abel"/>
                <a:sym typeface="Abel"/>
              </a:rPr>
              <a:t>Neptune</a:t>
            </a:r>
            <a:endParaRPr sz="1800" b="1">
              <a:solidFill>
                <a:schemeClr val="dk1"/>
              </a:solidFill>
              <a:latin typeface="Abel"/>
              <a:ea typeface="Abel"/>
              <a:cs typeface="Abel"/>
              <a:sym typeface="Abel"/>
            </a:endParaRPr>
          </a:p>
        </p:txBody>
      </p:sp>
      <p:sp>
        <p:nvSpPr>
          <p:cNvPr id="688" name="Google Shape;688;p46"/>
          <p:cNvSpPr txBox="1"/>
          <p:nvPr/>
        </p:nvSpPr>
        <p:spPr>
          <a:xfrm>
            <a:off x="1045383" y="4060894"/>
            <a:ext cx="1488300" cy="53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Neptune is the farthest planet from the Sun </a:t>
            </a:r>
            <a:endParaRPr>
              <a:solidFill>
                <a:schemeClr val="dk1"/>
              </a:solidFill>
              <a:latin typeface="Abel"/>
              <a:ea typeface="Abel"/>
              <a:cs typeface="Abel"/>
              <a:sym typeface="Abel"/>
            </a:endParaRPr>
          </a:p>
        </p:txBody>
      </p:sp>
      <p:sp>
        <p:nvSpPr>
          <p:cNvPr id="689" name="Google Shape;689;p46"/>
          <p:cNvSpPr txBox="1"/>
          <p:nvPr/>
        </p:nvSpPr>
        <p:spPr>
          <a:xfrm>
            <a:off x="5187849" y="2036469"/>
            <a:ext cx="1488300" cy="53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Mercury is the closest planet to the Sun</a:t>
            </a:r>
            <a:endParaRPr>
              <a:solidFill>
                <a:schemeClr val="dk1"/>
              </a:solidFill>
              <a:latin typeface="Abel"/>
              <a:ea typeface="Abel"/>
              <a:cs typeface="Abel"/>
              <a:sym typeface="Abel"/>
            </a:endParaRPr>
          </a:p>
        </p:txBody>
      </p:sp>
      <p:sp>
        <p:nvSpPr>
          <p:cNvPr id="690" name="Google Shape;690;p46"/>
          <p:cNvSpPr txBox="1"/>
          <p:nvPr/>
        </p:nvSpPr>
        <p:spPr>
          <a:xfrm>
            <a:off x="5186799" y="1600325"/>
            <a:ext cx="14904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Abel"/>
                <a:ea typeface="Abel"/>
                <a:cs typeface="Abel"/>
                <a:sym typeface="Abel"/>
              </a:rPr>
              <a:t>Mercury</a:t>
            </a:r>
            <a:endParaRPr sz="1800" b="1">
              <a:solidFill>
                <a:schemeClr val="dk1"/>
              </a:solidFill>
              <a:latin typeface="Abel"/>
              <a:ea typeface="Abel"/>
              <a:cs typeface="Abel"/>
              <a:sym typeface="Abel"/>
            </a:endParaRPr>
          </a:p>
        </p:txBody>
      </p:sp>
      <p:sp>
        <p:nvSpPr>
          <p:cNvPr id="691" name="Google Shape;691;p46"/>
          <p:cNvSpPr txBox="1"/>
          <p:nvPr/>
        </p:nvSpPr>
        <p:spPr>
          <a:xfrm>
            <a:off x="6610321" y="3624742"/>
            <a:ext cx="14883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dk1"/>
                </a:solidFill>
                <a:latin typeface="Abel"/>
                <a:ea typeface="Abel"/>
                <a:cs typeface="Abel"/>
                <a:sym typeface="Abel"/>
              </a:rPr>
              <a:t>Mars</a:t>
            </a:r>
            <a:endParaRPr sz="1800" b="1">
              <a:solidFill>
                <a:schemeClr val="dk1"/>
              </a:solidFill>
              <a:latin typeface="Abel"/>
              <a:ea typeface="Abel"/>
              <a:cs typeface="Abel"/>
              <a:sym typeface="Abel"/>
            </a:endParaRPr>
          </a:p>
        </p:txBody>
      </p:sp>
      <p:sp>
        <p:nvSpPr>
          <p:cNvPr id="692" name="Google Shape;692;p46"/>
          <p:cNvSpPr txBox="1"/>
          <p:nvPr/>
        </p:nvSpPr>
        <p:spPr>
          <a:xfrm>
            <a:off x="6610321" y="4060894"/>
            <a:ext cx="1488300" cy="53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Despite being red,</a:t>
            </a:r>
            <a:br>
              <a:rPr lang="en">
                <a:solidFill>
                  <a:schemeClr val="dk1"/>
                </a:solidFill>
                <a:latin typeface="Abel"/>
                <a:ea typeface="Abel"/>
                <a:cs typeface="Abel"/>
                <a:sym typeface="Abel"/>
              </a:rPr>
            </a:br>
            <a:r>
              <a:rPr lang="en">
                <a:solidFill>
                  <a:schemeClr val="dk1"/>
                </a:solidFill>
                <a:latin typeface="Abel"/>
                <a:ea typeface="Abel"/>
                <a:cs typeface="Abel"/>
                <a:sym typeface="Abel"/>
              </a:rPr>
              <a:t>Mars is actually a cold place</a:t>
            </a:r>
            <a:endParaRPr>
              <a:solidFill>
                <a:schemeClr val="dk1"/>
              </a:solidFill>
              <a:latin typeface="Abel"/>
              <a:ea typeface="Abel"/>
              <a:cs typeface="Abel"/>
              <a:sym typeface="Abel"/>
            </a:endParaRPr>
          </a:p>
        </p:txBody>
      </p:sp>
      <p:sp>
        <p:nvSpPr>
          <p:cNvPr id="693" name="Google Shape;693;p46"/>
          <p:cNvSpPr txBox="1"/>
          <p:nvPr/>
        </p:nvSpPr>
        <p:spPr>
          <a:xfrm>
            <a:off x="1461350" y="2959450"/>
            <a:ext cx="6498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01</a:t>
            </a:r>
            <a:endParaRPr sz="1800" b="1">
              <a:solidFill>
                <a:schemeClr val="dk1"/>
              </a:solidFill>
              <a:latin typeface="Poppins"/>
              <a:ea typeface="Poppins"/>
              <a:cs typeface="Poppins"/>
              <a:sym typeface="Poppins"/>
            </a:endParaRPr>
          </a:p>
        </p:txBody>
      </p:sp>
      <p:sp>
        <p:nvSpPr>
          <p:cNvPr id="694" name="Google Shape;694;p46"/>
          <p:cNvSpPr txBox="1"/>
          <p:nvPr/>
        </p:nvSpPr>
        <p:spPr>
          <a:xfrm>
            <a:off x="2854609" y="2959450"/>
            <a:ext cx="6498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02</a:t>
            </a:r>
            <a:endParaRPr sz="1800" b="1">
              <a:solidFill>
                <a:schemeClr val="dk1"/>
              </a:solidFill>
              <a:latin typeface="Poppins"/>
              <a:ea typeface="Poppins"/>
              <a:cs typeface="Poppins"/>
              <a:sym typeface="Poppins"/>
            </a:endParaRPr>
          </a:p>
        </p:txBody>
      </p:sp>
      <p:sp>
        <p:nvSpPr>
          <p:cNvPr id="695" name="Google Shape;695;p46"/>
          <p:cNvSpPr txBox="1"/>
          <p:nvPr/>
        </p:nvSpPr>
        <p:spPr>
          <a:xfrm>
            <a:off x="4246263" y="2959450"/>
            <a:ext cx="6498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03</a:t>
            </a:r>
            <a:endParaRPr sz="1800" b="1">
              <a:solidFill>
                <a:schemeClr val="dk1"/>
              </a:solidFill>
              <a:latin typeface="Poppins"/>
              <a:ea typeface="Poppins"/>
              <a:cs typeface="Poppins"/>
              <a:sym typeface="Poppins"/>
            </a:endParaRPr>
          </a:p>
        </p:txBody>
      </p:sp>
      <p:sp>
        <p:nvSpPr>
          <p:cNvPr id="696" name="Google Shape;696;p46"/>
          <p:cNvSpPr txBox="1"/>
          <p:nvPr/>
        </p:nvSpPr>
        <p:spPr>
          <a:xfrm>
            <a:off x="5639591" y="2959450"/>
            <a:ext cx="6498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04</a:t>
            </a:r>
            <a:endParaRPr sz="1800" b="1">
              <a:solidFill>
                <a:schemeClr val="dk1"/>
              </a:solidFill>
              <a:latin typeface="Poppins"/>
              <a:ea typeface="Poppins"/>
              <a:cs typeface="Poppins"/>
              <a:sym typeface="Poppins"/>
            </a:endParaRPr>
          </a:p>
        </p:txBody>
      </p:sp>
      <p:sp>
        <p:nvSpPr>
          <p:cNvPr id="697" name="Google Shape;697;p46"/>
          <p:cNvSpPr txBox="1"/>
          <p:nvPr/>
        </p:nvSpPr>
        <p:spPr>
          <a:xfrm>
            <a:off x="7029572" y="2959450"/>
            <a:ext cx="6498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05</a:t>
            </a:r>
            <a:endParaRPr sz="1800" b="1">
              <a:solidFill>
                <a:schemeClr val="dk1"/>
              </a:solidFill>
              <a:latin typeface="Poppins"/>
              <a:ea typeface="Poppins"/>
              <a:cs typeface="Poppins"/>
              <a:sym typeface="Poppins"/>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01"/>
        <p:cNvGrpSpPr/>
        <p:nvPr/>
      </p:nvGrpSpPr>
      <p:grpSpPr>
        <a:xfrm>
          <a:off x="0" y="0"/>
          <a:ext cx="0" cy="0"/>
          <a:chOff x="0" y="0"/>
          <a:chExt cx="0" cy="0"/>
        </a:xfrm>
      </p:grpSpPr>
      <p:sp>
        <p:nvSpPr>
          <p:cNvPr id="702" name="Google Shape;702;p47"/>
          <p:cNvSpPr txBox="1">
            <a:spLocks noGrp="1"/>
          </p:cNvSpPr>
          <p:nvPr>
            <p:ph type="title"/>
          </p:nvPr>
        </p:nvSpPr>
        <p:spPr>
          <a:xfrm>
            <a:off x="2012132" y="820675"/>
            <a:ext cx="51198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8,483,943,671</a:t>
            </a:r>
            <a:endParaRPr/>
          </a:p>
        </p:txBody>
      </p:sp>
      <p:sp>
        <p:nvSpPr>
          <p:cNvPr id="703" name="Google Shape;703;p47"/>
          <p:cNvSpPr txBox="1">
            <a:spLocks noGrp="1"/>
          </p:cNvSpPr>
          <p:nvPr>
            <p:ph type="subTitle" idx="1"/>
          </p:nvPr>
        </p:nvSpPr>
        <p:spPr>
          <a:xfrm>
            <a:off x="2012000" y="1572472"/>
            <a:ext cx="5119800" cy="33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This is a big number to highlight an important data</a:t>
            </a:r>
            <a:endParaRPr/>
          </a:p>
          <a:p>
            <a:pPr marL="0" lvl="0" indent="0" algn="ctr" rtl="0">
              <a:spcBef>
                <a:spcPts val="1600"/>
              </a:spcBef>
              <a:spcAft>
                <a:spcPts val="1600"/>
              </a:spcAft>
              <a:buNone/>
            </a:pPr>
            <a:endParaRPr/>
          </a:p>
        </p:txBody>
      </p:sp>
      <p:sp>
        <p:nvSpPr>
          <p:cNvPr id="704" name="Google Shape;704;p47"/>
          <p:cNvSpPr txBox="1">
            <a:spLocks noGrp="1"/>
          </p:cNvSpPr>
          <p:nvPr>
            <p:ph type="title" idx="2"/>
          </p:nvPr>
        </p:nvSpPr>
        <p:spPr>
          <a:xfrm>
            <a:off x="2012132" y="2030853"/>
            <a:ext cx="51198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5,685,953,333</a:t>
            </a:r>
            <a:endParaRPr/>
          </a:p>
        </p:txBody>
      </p:sp>
      <p:sp>
        <p:nvSpPr>
          <p:cNvPr id="705" name="Google Shape;705;p47"/>
          <p:cNvSpPr txBox="1">
            <a:spLocks noGrp="1"/>
          </p:cNvSpPr>
          <p:nvPr>
            <p:ph type="subTitle" idx="3"/>
          </p:nvPr>
        </p:nvSpPr>
        <p:spPr>
          <a:xfrm>
            <a:off x="2012000" y="2782648"/>
            <a:ext cx="5119800" cy="33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This is a big number to highlight an important data</a:t>
            </a:r>
            <a:endParaRPr/>
          </a:p>
          <a:p>
            <a:pPr marL="0" lvl="0" indent="0" algn="ctr" rtl="0">
              <a:spcBef>
                <a:spcPts val="1600"/>
              </a:spcBef>
              <a:spcAft>
                <a:spcPts val="1600"/>
              </a:spcAft>
              <a:buNone/>
            </a:pPr>
            <a:endParaRPr/>
          </a:p>
        </p:txBody>
      </p:sp>
      <p:sp>
        <p:nvSpPr>
          <p:cNvPr id="706" name="Google Shape;706;p47"/>
          <p:cNvSpPr txBox="1">
            <a:spLocks noGrp="1"/>
          </p:cNvSpPr>
          <p:nvPr>
            <p:ph type="title" idx="4"/>
          </p:nvPr>
        </p:nvSpPr>
        <p:spPr>
          <a:xfrm>
            <a:off x="2012042" y="3241031"/>
            <a:ext cx="51198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7,858,124,377</a:t>
            </a:r>
            <a:endParaRPr/>
          </a:p>
        </p:txBody>
      </p:sp>
      <p:sp>
        <p:nvSpPr>
          <p:cNvPr id="707" name="Google Shape;707;p47"/>
          <p:cNvSpPr txBox="1">
            <a:spLocks noGrp="1"/>
          </p:cNvSpPr>
          <p:nvPr>
            <p:ph type="subTitle" idx="5"/>
          </p:nvPr>
        </p:nvSpPr>
        <p:spPr>
          <a:xfrm>
            <a:off x="2012000" y="3992825"/>
            <a:ext cx="5119800" cy="33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big number to highlight an important data</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30"/>
          <p:cNvSpPr txBox="1">
            <a:spLocks noGrp="1"/>
          </p:cNvSpPr>
          <p:nvPr>
            <p:ph type="title"/>
          </p:nvPr>
        </p:nvSpPr>
        <p:spPr>
          <a:xfrm>
            <a:off x="4572000" y="1538700"/>
            <a:ext cx="3858900" cy="103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Whoa!</a:t>
            </a:r>
            <a:endParaRPr/>
          </a:p>
        </p:txBody>
      </p:sp>
      <p:sp>
        <p:nvSpPr>
          <p:cNvPr id="335" name="Google Shape;335;p30"/>
          <p:cNvSpPr txBox="1">
            <a:spLocks noGrp="1"/>
          </p:cNvSpPr>
          <p:nvPr>
            <p:ph type="subTitle" idx="1"/>
          </p:nvPr>
        </p:nvSpPr>
        <p:spPr>
          <a:xfrm>
            <a:off x="4572050" y="2571600"/>
            <a:ext cx="3229200" cy="1234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This could be the part of the presentation where you can introduce yourself, write your email…</a:t>
            </a:r>
            <a:endParaRPr/>
          </a:p>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48"/>
          <p:cNvSpPr txBox="1">
            <a:spLocks noGrp="1"/>
          </p:cNvSpPr>
          <p:nvPr>
            <p:ph type="subTitle" idx="1"/>
          </p:nvPr>
        </p:nvSpPr>
        <p:spPr>
          <a:xfrm>
            <a:off x="725462" y="2636788"/>
            <a:ext cx="1647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Sara Doe</a:t>
            </a:r>
            <a:endParaRPr/>
          </a:p>
        </p:txBody>
      </p:sp>
      <p:sp>
        <p:nvSpPr>
          <p:cNvPr id="713" name="Google Shape;713;p48"/>
          <p:cNvSpPr txBox="1">
            <a:spLocks noGrp="1"/>
          </p:cNvSpPr>
          <p:nvPr>
            <p:ph type="subTitle" idx="2"/>
          </p:nvPr>
        </p:nvSpPr>
        <p:spPr>
          <a:xfrm>
            <a:off x="2745327" y="2636788"/>
            <a:ext cx="1647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Lisa Doe</a:t>
            </a:r>
            <a:endParaRPr/>
          </a:p>
        </p:txBody>
      </p:sp>
      <p:sp>
        <p:nvSpPr>
          <p:cNvPr id="714" name="Google Shape;714;p48"/>
          <p:cNvSpPr txBox="1">
            <a:spLocks noGrp="1"/>
          </p:cNvSpPr>
          <p:nvPr>
            <p:ph type="subTitle" idx="3"/>
          </p:nvPr>
        </p:nvSpPr>
        <p:spPr>
          <a:xfrm>
            <a:off x="4772669" y="2636788"/>
            <a:ext cx="1647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Laura Smith</a:t>
            </a:r>
            <a:endParaRPr/>
          </a:p>
        </p:txBody>
      </p:sp>
      <p:sp>
        <p:nvSpPr>
          <p:cNvPr id="715" name="Google Shape;715;p48"/>
          <p:cNvSpPr txBox="1">
            <a:spLocks noGrp="1"/>
          </p:cNvSpPr>
          <p:nvPr>
            <p:ph type="subTitle" idx="4"/>
          </p:nvPr>
        </p:nvSpPr>
        <p:spPr>
          <a:xfrm>
            <a:off x="6795150" y="2636788"/>
            <a:ext cx="1647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Helena Smith</a:t>
            </a:r>
            <a:endParaRPr/>
          </a:p>
        </p:txBody>
      </p:sp>
      <p:sp>
        <p:nvSpPr>
          <p:cNvPr id="716" name="Google Shape;716;p48"/>
          <p:cNvSpPr txBox="1">
            <a:spLocks noGrp="1"/>
          </p:cNvSpPr>
          <p:nvPr>
            <p:ph type="subTitle" idx="5"/>
          </p:nvPr>
        </p:nvSpPr>
        <p:spPr>
          <a:xfrm>
            <a:off x="583525" y="3055550"/>
            <a:ext cx="19311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talk a bit about this person</a:t>
            </a:r>
            <a:endParaRPr/>
          </a:p>
        </p:txBody>
      </p:sp>
      <p:sp>
        <p:nvSpPr>
          <p:cNvPr id="717" name="Google Shape;717;p48"/>
          <p:cNvSpPr txBox="1">
            <a:spLocks noGrp="1"/>
          </p:cNvSpPr>
          <p:nvPr>
            <p:ph type="subTitle" idx="6"/>
          </p:nvPr>
        </p:nvSpPr>
        <p:spPr>
          <a:xfrm>
            <a:off x="2603425" y="3055550"/>
            <a:ext cx="19311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talk a bit about this person</a:t>
            </a:r>
            <a:endParaRPr/>
          </a:p>
        </p:txBody>
      </p:sp>
      <p:sp>
        <p:nvSpPr>
          <p:cNvPr id="718" name="Google Shape;718;p48"/>
          <p:cNvSpPr txBox="1">
            <a:spLocks noGrp="1"/>
          </p:cNvSpPr>
          <p:nvPr>
            <p:ph type="subTitle" idx="7"/>
          </p:nvPr>
        </p:nvSpPr>
        <p:spPr>
          <a:xfrm>
            <a:off x="4630763" y="3055550"/>
            <a:ext cx="19311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talk a bit about this person</a:t>
            </a:r>
            <a:endParaRPr/>
          </a:p>
        </p:txBody>
      </p:sp>
      <p:sp>
        <p:nvSpPr>
          <p:cNvPr id="719" name="Google Shape;719;p48"/>
          <p:cNvSpPr txBox="1">
            <a:spLocks noGrp="1"/>
          </p:cNvSpPr>
          <p:nvPr>
            <p:ph type="subTitle" idx="8"/>
          </p:nvPr>
        </p:nvSpPr>
        <p:spPr>
          <a:xfrm>
            <a:off x="6677050" y="3055550"/>
            <a:ext cx="18834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talk a bit about this person</a:t>
            </a:r>
            <a:endParaRPr/>
          </a:p>
        </p:txBody>
      </p:sp>
      <p:sp>
        <p:nvSpPr>
          <p:cNvPr id="720" name="Google Shape;720;p48"/>
          <p:cNvSpPr/>
          <p:nvPr/>
        </p:nvSpPr>
        <p:spPr>
          <a:xfrm>
            <a:off x="1275050" y="2046113"/>
            <a:ext cx="548100" cy="5481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8"/>
          <p:cNvSpPr/>
          <p:nvPr/>
        </p:nvSpPr>
        <p:spPr>
          <a:xfrm>
            <a:off x="3294925" y="2046113"/>
            <a:ext cx="548100" cy="548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8"/>
          <p:cNvSpPr/>
          <p:nvPr/>
        </p:nvSpPr>
        <p:spPr>
          <a:xfrm>
            <a:off x="5314800" y="2046113"/>
            <a:ext cx="548100" cy="5481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8"/>
          <p:cNvSpPr/>
          <p:nvPr/>
        </p:nvSpPr>
        <p:spPr>
          <a:xfrm>
            <a:off x="7334675" y="2046113"/>
            <a:ext cx="548100" cy="548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8"/>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grpSp>
        <p:nvGrpSpPr>
          <p:cNvPr id="725" name="Google Shape;725;p48"/>
          <p:cNvGrpSpPr/>
          <p:nvPr/>
        </p:nvGrpSpPr>
        <p:grpSpPr>
          <a:xfrm>
            <a:off x="5409352" y="2140667"/>
            <a:ext cx="358999" cy="358999"/>
            <a:chOff x="-55988800" y="3982600"/>
            <a:chExt cx="319025" cy="319025"/>
          </a:xfrm>
        </p:grpSpPr>
        <p:sp>
          <p:nvSpPr>
            <p:cNvPr id="726" name="Google Shape;726;p48"/>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8"/>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8"/>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8"/>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8"/>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48"/>
          <p:cNvGrpSpPr/>
          <p:nvPr/>
        </p:nvGrpSpPr>
        <p:grpSpPr>
          <a:xfrm>
            <a:off x="7471346" y="2140916"/>
            <a:ext cx="274770" cy="358492"/>
            <a:chOff x="-52005775" y="3208025"/>
            <a:chExt cx="244175" cy="318575"/>
          </a:xfrm>
        </p:grpSpPr>
        <p:sp>
          <p:nvSpPr>
            <p:cNvPr id="732" name="Google Shape;732;p48"/>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8"/>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8"/>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8"/>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8"/>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8"/>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8"/>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8"/>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8"/>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8"/>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8"/>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48"/>
          <p:cNvGrpSpPr/>
          <p:nvPr/>
        </p:nvGrpSpPr>
        <p:grpSpPr>
          <a:xfrm>
            <a:off x="1370050" y="2141121"/>
            <a:ext cx="358099" cy="358099"/>
            <a:chOff x="-57568775" y="3198925"/>
            <a:chExt cx="318225" cy="318225"/>
          </a:xfrm>
        </p:grpSpPr>
        <p:sp>
          <p:nvSpPr>
            <p:cNvPr id="744" name="Google Shape;744;p48"/>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8"/>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8"/>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8"/>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8"/>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8"/>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48"/>
          <p:cNvGrpSpPr/>
          <p:nvPr/>
        </p:nvGrpSpPr>
        <p:grpSpPr>
          <a:xfrm>
            <a:off x="3389920" y="2142009"/>
            <a:ext cx="358099" cy="356326"/>
            <a:chOff x="-55202750" y="3198925"/>
            <a:chExt cx="318225" cy="316650"/>
          </a:xfrm>
        </p:grpSpPr>
        <p:sp>
          <p:nvSpPr>
            <p:cNvPr id="751" name="Google Shape;751;p48"/>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8"/>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56"/>
        <p:cNvGrpSpPr/>
        <p:nvPr/>
      </p:nvGrpSpPr>
      <p:grpSpPr>
        <a:xfrm>
          <a:off x="0" y="0"/>
          <a:ext cx="0" cy="0"/>
          <a:chOff x="0" y="0"/>
          <a:chExt cx="0" cy="0"/>
        </a:xfrm>
      </p:grpSpPr>
      <p:sp>
        <p:nvSpPr>
          <p:cNvPr id="758" name="Google Shape;758;p49"/>
          <p:cNvSpPr txBox="1">
            <a:spLocks noGrp="1"/>
          </p:cNvSpPr>
          <p:nvPr>
            <p:ph type="subTitle" idx="4294967295"/>
          </p:nvPr>
        </p:nvSpPr>
        <p:spPr>
          <a:xfrm>
            <a:off x="711650" y="2571750"/>
            <a:ext cx="3287400" cy="109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 and add yours</a:t>
            </a:r>
            <a:endParaRPr/>
          </a:p>
          <a:p>
            <a:pPr marL="0" lvl="0" indent="0" algn="l" rtl="0">
              <a:spcBef>
                <a:spcPts val="1600"/>
              </a:spcBef>
              <a:spcAft>
                <a:spcPts val="1600"/>
              </a:spcAft>
              <a:buNone/>
            </a:pPr>
            <a:endParaRPr/>
          </a:p>
        </p:txBody>
      </p:sp>
      <p:sp>
        <p:nvSpPr>
          <p:cNvPr id="759" name="Google Shape;759;p49"/>
          <p:cNvSpPr/>
          <p:nvPr/>
        </p:nvSpPr>
        <p:spPr>
          <a:xfrm>
            <a:off x="3979250" y="3825572"/>
            <a:ext cx="4451515" cy="302446"/>
          </a:xfrm>
          <a:custGeom>
            <a:avLst/>
            <a:gdLst/>
            <a:ahLst/>
            <a:cxnLst/>
            <a:rect l="l" t="t" r="r" b="b"/>
            <a:pathLst>
              <a:path w="260780" h="17718" extrusionOk="0">
                <a:moveTo>
                  <a:pt x="258481" y="1"/>
                </a:moveTo>
                <a:lnTo>
                  <a:pt x="1917" y="466"/>
                </a:lnTo>
                <a:lnTo>
                  <a:pt x="1917" y="466"/>
                </a:lnTo>
                <a:cubicBezTo>
                  <a:pt x="1917" y="466"/>
                  <a:pt x="0" y="16101"/>
                  <a:pt x="7667" y="17716"/>
                </a:cubicBezTo>
                <a:lnTo>
                  <a:pt x="249883" y="17716"/>
                </a:lnTo>
                <a:cubicBezTo>
                  <a:pt x="249883" y="17716"/>
                  <a:pt x="249906" y="17717"/>
                  <a:pt x="249951" y="17717"/>
                </a:cubicBezTo>
                <a:cubicBezTo>
                  <a:pt x="250868" y="17717"/>
                  <a:pt x="260779" y="17319"/>
                  <a:pt x="2584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9"/>
          <p:cNvSpPr/>
          <p:nvPr/>
        </p:nvSpPr>
        <p:spPr>
          <a:xfrm>
            <a:off x="4561386" y="1625100"/>
            <a:ext cx="3287255" cy="2159423"/>
          </a:xfrm>
          <a:custGeom>
            <a:avLst/>
            <a:gdLst/>
            <a:ahLst/>
            <a:cxnLst/>
            <a:rect l="l" t="t" r="r" b="b"/>
            <a:pathLst>
              <a:path w="192575" h="126504" extrusionOk="0">
                <a:moveTo>
                  <a:pt x="181266" y="12076"/>
                </a:moveTo>
                <a:lnTo>
                  <a:pt x="181266" y="119247"/>
                </a:lnTo>
                <a:lnTo>
                  <a:pt x="9667" y="119247"/>
                </a:lnTo>
                <a:lnTo>
                  <a:pt x="9667" y="12076"/>
                </a:lnTo>
                <a:close/>
                <a:moveTo>
                  <a:pt x="6572" y="1"/>
                </a:moveTo>
                <a:cubicBezTo>
                  <a:pt x="2876" y="1"/>
                  <a:pt x="1" y="2931"/>
                  <a:pt x="1" y="6600"/>
                </a:cubicBezTo>
                <a:lnTo>
                  <a:pt x="1" y="126503"/>
                </a:lnTo>
                <a:lnTo>
                  <a:pt x="192574" y="126503"/>
                </a:lnTo>
                <a:lnTo>
                  <a:pt x="192574" y="6600"/>
                </a:lnTo>
                <a:cubicBezTo>
                  <a:pt x="192574" y="2903"/>
                  <a:pt x="189371" y="1"/>
                  <a:pt x="1856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9"/>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762" name="Google Shape;762;p49"/>
          <p:cNvSpPr/>
          <p:nvPr/>
        </p:nvSpPr>
        <p:spPr>
          <a:xfrm>
            <a:off x="7819450" y="-1614600"/>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9"/>
          <p:cNvSpPr/>
          <p:nvPr/>
        </p:nvSpPr>
        <p:spPr>
          <a:xfrm>
            <a:off x="8294100" y="-1952600"/>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9"/>
          <p:cNvSpPr/>
          <p:nvPr/>
        </p:nvSpPr>
        <p:spPr>
          <a:xfrm>
            <a:off x="2254225" y="4595800"/>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9"/>
          <p:cNvSpPr/>
          <p:nvPr/>
        </p:nvSpPr>
        <p:spPr>
          <a:xfrm>
            <a:off x="2751950" y="4128025"/>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69"/>
        <p:cNvGrpSpPr/>
        <p:nvPr/>
      </p:nvGrpSpPr>
      <p:grpSpPr>
        <a:xfrm>
          <a:off x="0" y="0"/>
          <a:ext cx="0" cy="0"/>
          <a:chOff x="0" y="0"/>
          <a:chExt cx="0" cy="0"/>
        </a:xfrm>
      </p:grpSpPr>
      <p:sp>
        <p:nvSpPr>
          <p:cNvPr id="771" name="Google Shape;771;p50"/>
          <p:cNvSpPr/>
          <p:nvPr/>
        </p:nvSpPr>
        <p:spPr>
          <a:xfrm>
            <a:off x="2674788" y="1431763"/>
            <a:ext cx="1461172" cy="2889585"/>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0"/>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Web</a:t>
            </a:r>
            <a:endParaRPr/>
          </a:p>
        </p:txBody>
      </p:sp>
      <p:sp>
        <p:nvSpPr>
          <p:cNvPr id="773" name="Google Shape;773;p50"/>
          <p:cNvSpPr txBox="1"/>
          <p:nvPr/>
        </p:nvSpPr>
        <p:spPr>
          <a:xfrm>
            <a:off x="5143350" y="2571750"/>
            <a:ext cx="3287400" cy="10986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800">
                <a:solidFill>
                  <a:srgbClr val="000000"/>
                </a:solidFill>
                <a:latin typeface="Abel"/>
                <a:ea typeface="Abel"/>
                <a:cs typeface="Abel"/>
                <a:sym typeface="Abel"/>
              </a:rPr>
              <a:t>You can replace the image on the screen with your own work. Just delete this one and add yours</a:t>
            </a:r>
            <a:endParaRPr sz="1800">
              <a:solidFill>
                <a:srgbClr val="000000"/>
              </a:solidFill>
              <a:latin typeface="Abel"/>
              <a:ea typeface="Abel"/>
              <a:cs typeface="Abel"/>
              <a:sym typeface="Abel"/>
            </a:endParaRPr>
          </a:p>
          <a:p>
            <a:pPr marL="0" lvl="0" indent="0" algn="r" rtl="0">
              <a:lnSpc>
                <a:spcPct val="115000"/>
              </a:lnSpc>
              <a:spcBef>
                <a:spcPts val="1600"/>
              </a:spcBef>
              <a:spcAft>
                <a:spcPts val="1600"/>
              </a:spcAft>
              <a:buNone/>
            </a:pPr>
            <a:endParaRPr sz="1800">
              <a:solidFill>
                <a:srgbClr val="000000"/>
              </a:solidFill>
              <a:latin typeface="Abel"/>
              <a:ea typeface="Abel"/>
              <a:cs typeface="Abel"/>
              <a:sym typeface="Abel"/>
            </a:endParaRPr>
          </a:p>
        </p:txBody>
      </p:sp>
      <p:sp>
        <p:nvSpPr>
          <p:cNvPr id="774" name="Google Shape;774;p50"/>
          <p:cNvSpPr/>
          <p:nvPr/>
        </p:nvSpPr>
        <p:spPr>
          <a:xfrm>
            <a:off x="5372150" y="-1614600"/>
            <a:ext cx="849900" cy="2492100"/>
          </a:xfrm>
          <a:prstGeom prst="parallelogram">
            <a:avLst>
              <a:gd name="adj" fmla="val 51058"/>
            </a:avLst>
          </a:pr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0"/>
          <p:cNvSpPr/>
          <p:nvPr/>
        </p:nvSpPr>
        <p:spPr>
          <a:xfrm>
            <a:off x="5584100" y="-511650"/>
            <a:ext cx="849900" cy="2492100"/>
          </a:xfrm>
          <a:prstGeom prst="parallelogram">
            <a:avLst>
              <a:gd name="adj" fmla="val 51058"/>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0"/>
          <p:cNvSpPr/>
          <p:nvPr/>
        </p:nvSpPr>
        <p:spPr>
          <a:xfrm>
            <a:off x="713238" y="4595800"/>
            <a:ext cx="849900" cy="2492100"/>
          </a:xfrm>
          <a:prstGeom prst="parallelogram">
            <a:avLst>
              <a:gd name="adj" fmla="val 51058"/>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0"/>
          <p:cNvSpPr/>
          <p:nvPr/>
        </p:nvSpPr>
        <p:spPr>
          <a:xfrm>
            <a:off x="1210963" y="4128025"/>
            <a:ext cx="849900" cy="2492100"/>
          </a:xfrm>
          <a:prstGeom prst="parallelogram">
            <a:avLst>
              <a:gd name="adj" fmla="val 51058"/>
            </a:avLst>
          </a:pr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3" name="Google Shape;783;p51"/>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App</a:t>
            </a:r>
            <a:endParaRPr/>
          </a:p>
        </p:txBody>
      </p:sp>
      <p:sp>
        <p:nvSpPr>
          <p:cNvPr id="784" name="Google Shape;784;p51"/>
          <p:cNvSpPr/>
          <p:nvPr/>
        </p:nvSpPr>
        <p:spPr>
          <a:xfrm rot="5400000">
            <a:off x="4796000" y="1662581"/>
            <a:ext cx="3309752" cy="2556688"/>
          </a:xfrm>
          <a:custGeom>
            <a:avLst/>
            <a:gdLst/>
            <a:ahLst/>
            <a:cxnLst/>
            <a:rect l="l" t="t" r="r" b="b"/>
            <a:pathLst>
              <a:path w="224200" h="173188" extrusionOk="0">
                <a:moveTo>
                  <a:pt x="214890" y="80337"/>
                </a:moveTo>
                <a:cubicBezTo>
                  <a:pt x="217737" y="80337"/>
                  <a:pt x="219983" y="82610"/>
                  <a:pt x="219983" y="85430"/>
                </a:cubicBezTo>
                <a:cubicBezTo>
                  <a:pt x="219983" y="88223"/>
                  <a:pt x="217683" y="90523"/>
                  <a:pt x="214890" y="90523"/>
                </a:cubicBezTo>
                <a:cubicBezTo>
                  <a:pt x="212070" y="90523"/>
                  <a:pt x="209797" y="88223"/>
                  <a:pt x="209797" y="85430"/>
                </a:cubicBezTo>
                <a:cubicBezTo>
                  <a:pt x="209797" y="82610"/>
                  <a:pt x="212070" y="80337"/>
                  <a:pt x="214890" y="80337"/>
                </a:cubicBezTo>
                <a:close/>
                <a:moveTo>
                  <a:pt x="205224" y="17771"/>
                </a:moveTo>
                <a:lnTo>
                  <a:pt x="205224" y="156540"/>
                </a:lnTo>
                <a:lnTo>
                  <a:pt x="18976" y="156540"/>
                </a:lnTo>
                <a:lnTo>
                  <a:pt x="18976" y="17771"/>
                </a:lnTo>
                <a:close/>
                <a:moveTo>
                  <a:pt x="9392" y="0"/>
                </a:moveTo>
                <a:cubicBezTo>
                  <a:pt x="4382" y="0"/>
                  <a:pt x="0" y="3587"/>
                  <a:pt x="0" y="8598"/>
                </a:cubicBezTo>
                <a:lnTo>
                  <a:pt x="0" y="163632"/>
                </a:lnTo>
                <a:cubicBezTo>
                  <a:pt x="0" y="168642"/>
                  <a:pt x="4354" y="173188"/>
                  <a:pt x="9392" y="173188"/>
                </a:cubicBezTo>
                <a:lnTo>
                  <a:pt x="215437" y="173188"/>
                </a:lnTo>
                <a:cubicBezTo>
                  <a:pt x="220421" y="173188"/>
                  <a:pt x="224200" y="168670"/>
                  <a:pt x="224200" y="163632"/>
                </a:cubicBezTo>
                <a:lnTo>
                  <a:pt x="224200" y="8598"/>
                </a:lnTo>
                <a:cubicBezTo>
                  <a:pt x="224200" y="3587"/>
                  <a:pt x="220421" y="0"/>
                  <a:pt x="215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1"/>
          <p:cNvSpPr txBox="1">
            <a:spLocks noGrp="1"/>
          </p:cNvSpPr>
          <p:nvPr>
            <p:ph type="subTitle" idx="4294967295"/>
          </p:nvPr>
        </p:nvSpPr>
        <p:spPr>
          <a:xfrm>
            <a:off x="711650" y="2571750"/>
            <a:ext cx="3287400" cy="109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 and add yours</a:t>
            </a:r>
            <a:endParaRPr/>
          </a:p>
          <a:p>
            <a:pPr marL="0" lvl="0" indent="0" algn="l" rtl="0">
              <a:spcBef>
                <a:spcPts val="1600"/>
              </a:spcBef>
              <a:spcAft>
                <a:spcPts val="1600"/>
              </a:spcAft>
              <a:buNone/>
            </a:pPr>
            <a:endParaRPr/>
          </a:p>
        </p:txBody>
      </p:sp>
      <p:sp>
        <p:nvSpPr>
          <p:cNvPr id="786" name="Google Shape;786;p51"/>
          <p:cNvSpPr/>
          <p:nvPr/>
        </p:nvSpPr>
        <p:spPr>
          <a:xfrm>
            <a:off x="7819450" y="-1614600"/>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1"/>
          <p:cNvSpPr/>
          <p:nvPr/>
        </p:nvSpPr>
        <p:spPr>
          <a:xfrm>
            <a:off x="8294100" y="-1952600"/>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1"/>
          <p:cNvSpPr/>
          <p:nvPr/>
        </p:nvSpPr>
        <p:spPr>
          <a:xfrm>
            <a:off x="2254225" y="4595800"/>
            <a:ext cx="849900" cy="2492100"/>
          </a:xfrm>
          <a:prstGeom prst="parallelogram">
            <a:avLst>
              <a:gd name="adj" fmla="val 510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1"/>
          <p:cNvSpPr/>
          <p:nvPr/>
        </p:nvSpPr>
        <p:spPr>
          <a:xfrm>
            <a:off x="2751950" y="4128025"/>
            <a:ext cx="849900" cy="2492100"/>
          </a:xfrm>
          <a:prstGeom prst="parallelogram">
            <a:avLst>
              <a:gd name="adj" fmla="val 5105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93"/>
        <p:cNvGrpSpPr/>
        <p:nvPr/>
      </p:nvGrpSpPr>
      <p:grpSpPr>
        <a:xfrm>
          <a:off x="0" y="0"/>
          <a:ext cx="0" cy="0"/>
          <a:chOff x="0" y="0"/>
          <a:chExt cx="0" cy="0"/>
        </a:xfrm>
      </p:grpSpPr>
      <p:sp>
        <p:nvSpPr>
          <p:cNvPr id="794" name="Google Shape;794;p52"/>
          <p:cNvSpPr txBox="1">
            <a:spLocks noGrp="1"/>
          </p:cNvSpPr>
          <p:nvPr>
            <p:ph type="title"/>
          </p:nvPr>
        </p:nvSpPr>
        <p:spPr>
          <a:xfrm>
            <a:off x="713250" y="448050"/>
            <a:ext cx="4872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The Slide Title Goes Here!</a:t>
            </a:r>
            <a:endParaRPr/>
          </a:p>
        </p:txBody>
      </p:sp>
      <p:sp>
        <p:nvSpPr>
          <p:cNvPr id="795" name="Google Shape;795;p52"/>
          <p:cNvSpPr txBox="1">
            <a:spLocks noGrp="1"/>
          </p:cNvSpPr>
          <p:nvPr>
            <p:ph type="subTitle" idx="1"/>
          </p:nvPr>
        </p:nvSpPr>
        <p:spPr>
          <a:xfrm>
            <a:off x="713225" y="1945371"/>
            <a:ext cx="3845400" cy="258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17500" algn="l" rtl="0">
              <a:spcBef>
                <a:spcPts val="1600"/>
              </a:spcBef>
              <a:spcAft>
                <a:spcPts val="0"/>
              </a:spcAft>
              <a:buClr>
                <a:schemeClr val="dk1"/>
              </a:buClr>
              <a:buSzPts val="1400"/>
              <a:buChar char="●"/>
            </a:pPr>
            <a:r>
              <a:rPr lang="en"/>
              <a:t>They’re simple </a:t>
            </a:r>
            <a:endParaRPr/>
          </a:p>
          <a:p>
            <a:pPr marL="457200" lvl="0" indent="-317500" algn="l" rtl="0">
              <a:spcBef>
                <a:spcPts val="0"/>
              </a:spcBef>
              <a:spcAft>
                <a:spcPts val="0"/>
              </a:spcAft>
              <a:buClr>
                <a:schemeClr val="dk1"/>
              </a:buClr>
              <a:buSzPts val="1400"/>
              <a:buChar char="●"/>
            </a:pPr>
            <a:r>
              <a:rPr lang="en"/>
              <a:t>You can organize your ideas clearly</a:t>
            </a:r>
            <a:endParaRPr/>
          </a:p>
          <a:p>
            <a:pPr marL="457200" lvl="0" indent="-317500" algn="l" rtl="0">
              <a:spcBef>
                <a:spcPts val="0"/>
              </a:spcBef>
              <a:spcAft>
                <a:spcPts val="0"/>
              </a:spcAft>
              <a:buClr>
                <a:schemeClr val="dk1"/>
              </a:buClr>
              <a:buSzPts val="1400"/>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a:t>
            </a:r>
            <a:endParaRPr/>
          </a:p>
        </p:txBody>
      </p:sp>
      <p:grpSp>
        <p:nvGrpSpPr>
          <p:cNvPr id="796" name="Google Shape;796;p52"/>
          <p:cNvGrpSpPr/>
          <p:nvPr/>
        </p:nvGrpSpPr>
        <p:grpSpPr>
          <a:xfrm>
            <a:off x="4961719" y="1244396"/>
            <a:ext cx="3468996" cy="3351412"/>
            <a:chOff x="3279350" y="978200"/>
            <a:chExt cx="3944282" cy="3810588"/>
          </a:xfrm>
        </p:grpSpPr>
        <p:sp>
          <p:nvSpPr>
            <p:cNvPr id="797" name="Google Shape;797;p52"/>
            <p:cNvSpPr/>
            <p:nvPr/>
          </p:nvSpPr>
          <p:spPr>
            <a:xfrm>
              <a:off x="3876997" y="4533037"/>
              <a:ext cx="3346635" cy="255751"/>
            </a:xfrm>
            <a:custGeom>
              <a:avLst/>
              <a:gdLst/>
              <a:ahLst/>
              <a:cxnLst/>
              <a:rect l="l" t="t" r="r" b="b"/>
              <a:pathLst>
                <a:path w="174896" h="10229" extrusionOk="0">
                  <a:moveTo>
                    <a:pt x="87459" y="1"/>
                  </a:moveTo>
                  <a:lnTo>
                    <a:pt x="82948" y="22"/>
                  </a:lnTo>
                  <a:lnTo>
                    <a:pt x="78520" y="42"/>
                  </a:lnTo>
                  <a:lnTo>
                    <a:pt x="74133" y="63"/>
                  </a:lnTo>
                  <a:lnTo>
                    <a:pt x="69830" y="105"/>
                  </a:lnTo>
                  <a:lnTo>
                    <a:pt x="65610" y="167"/>
                  </a:lnTo>
                  <a:lnTo>
                    <a:pt x="61452" y="229"/>
                  </a:lnTo>
                  <a:lnTo>
                    <a:pt x="57398" y="313"/>
                  </a:lnTo>
                  <a:lnTo>
                    <a:pt x="53428" y="417"/>
                  </a:lnTo>
                  <a:lnTo>
                    <a:pt x="49540" y="520"/>
                  </a:lnTo>
                  <a:lnTo>
                    <a:pt x="45778" y="624"/>
                  </a:lnTo>
                  <a:lnTo>
                    <a:pt x="42119" y="749"/>
                  </a:lnTo>
                  <a:lnTo>
                    <a:pt x="38564" y="874"/>
                  </a:lnTo>
                  <a:lnTo>
                    <a:pt x="35134" y="1019"/>
                  </a:lnTo>
                  <a:lnTo>
                    <a:pt x="31828" y="1165"/>
                  </a:lnTo>
                  <a:lnTo>
                    <a:pt x="28668" y="1331"/>
                  </a:lnTo>
                  <a:lnTo>
                    <a:pt x="25613" y="1498"/>
                  </a:lnTo>
                  <a:lnTo>
                    <a:pt x="22723" y="1685"/>
                  </a:lnTo>
                  <a:lnTo>
                    <a:pt x="19979" y="1872"/>
                  </a:lnTo>
                  <a:lnTo>
                    <a:pt x="17380" y="2059"/>
                  </a:lnTo>
                  <a:lnTo>
                    <a:pt x="14948" y="2267"/>
                  </a:lnTo>
                  <a:lnTo>
                    <a:pt x="12661" y="2475"/>
                  </a:lnTo>
                  <a:lnTo>
                    <a:pt x="10562" y="2682"/>
                  </a:lnTo>
                  <a:lnTo>
                    <a:pt x="8628" y="2890"/>
                  </a:lnTo>
                  <a:lnTo>
                    <a:pt x="6882" y="3119"/>
                  </a:lnTo>
                  <a:lnTo>
                    <a:pt x="5323" y="3348"/>
                  </a:lnTo>
                  <a:lnTo>
                    <a:pt x="3951" y="3597"/>
                  </a:lnTo>
                  <a:lnTo>
                    <a:pt x="2766" y="3847"/>
                  </a:lnTo>
                  <a:lnTo>
                    <a:pt x="2246" y="3951"/>
                  </a:lnTo>
                  <a:lnTo>
                    <a:pt x="1789" y="4075"/>
                  </a:lnTo>
                  <a:lnTo>
                    <a:pt x="1373" y="4200"/>
                  </a:lnTo>
                  <a:lnTo>
                    <a:pt x="1020" y="4346"/>
                  </a:lnTo>
                  <a:lnTo>
                    <a:pt x="708" y="4470"/>
                  </a:lnTo>
                  <a:lnTo>
                    <a:pt x="458" y="4595"/>
                  </a:lnTo>
                  <a:lnTo>
                    <a:pt x="271" y="4720"/>
                  </a:lnTo>
                  <a:lnTo>
                    <a:pt x="126" y="4845"/>
                  </a:lnTo>
                  <a:lnTo>
                    <a:pt x="42" y="4990"/>
                  </a:lnTo>
                  <a:lnTo>
                    <a:pt x="22" y="5052"/>
                  </a:lnTo>
                  <a:lnTo>
                    <a:pt x="1" y="5115"/>
                  </a:lnTo>
                  <a:lnTo>
                    <a:pt x="22" y="5177"/>
                  </a:lnTo>
                  <a:lnTo>
                    <a:pt x="42" y="5239"/>
                  </a:lnTo>
                  <a:lnTo>
                    <a:pt x="126" y="5385"/>
                  </a:lnTo>
                  <a:lnTo>
                    <a:pt x="271" y="5510"/>
                  </a:lnTo>
                  <a:lnTo>
                    <a:pt x="458" y="5634"/>
                  </a:lnTo>
                  <a:lnTo>
                    <a:pt x="708" y="5759"/>
                  </a:lnTo>
                  <a:lnTo>
                    <a:pt x="1020" y="5884"/>
                  </a:lnTo>
                  <a:lnTo>
                    <a:pt x="1373" y="6009"/>
                  </a:lnTo>
                  <a:lnTo>
                    <a:pt x="1789" y="6133"/>
                  </a:lnTo>
                  <a:lnTo>
                    <a:pt x="2246" y="6258"/>
                  </a:lnTo>
                  <a:lnTo>
                    <a:pt x="2766" y="6383"/>
                  </a:lnTo>
                  <a:lnTo>
                    <a:pt x="3951" y="6632"/>
                  </a:lnTo>
                  <a:lnTo>
                    <a:pt x="5323" y="6861"/>
                  </a:lnTo>
                  <a:lnTo>
                    <a:pt x="6882" y="7110"/>
                  </a:lnTo>
                  <a:lnTo>
                    <a:pt x="8628" y="7318"/>
                  </a:lnTo>
                  <a:lnTo>
                    <a:pt x="10562" y="7547"/>
                  </a:lnTo>
                  <a:lnTo>
                    <a:pt x="12661" y="7755"/>
                  </a:lnTo>
                  <a:lnTo>
                    <a:pt x="14948" y="7963"/>
                  </a:lnTo>
                  <a:lnTo>
                    <a:pt x="17380" y="8171"/>
                  </a:lnTo>
                  <a:lnTo>
                    <a:pt x="19979" y="8358"/>
                  </a:lnTo>
                  <a:lnTo>
                    <a:pt x="22723" y="8545"/>
                  </a:lnTo>
                  <a:lnTo>
                    <a:pt x="25613" y="8732"/>
                  </a:lnTo>
                  <a:lnTo>
                    <a:pt x="28668" y="8898"/>
                  </a:lnTo>
                  <a:lnTo>
                    <a:pt x="31828" y="9044"/>
                  </a:lnTo>
                  <a:lnTo>
                    <a:pt x="35134" y="9210"/>
                  </a:lnTo>
                  <a:lnTo>
                    <a:pt x="38564" y="9356"/>
                  </a:lnTo>
                  <a:lnTo>
                    <a:pt x="42119" y="9480"/>
                  </a:lnTo>
                  <a:lnTo>
                    <a:pt x="45778" y="9605"/>
                  </a:lnTo>
                  <a:lnTo>
                    <a:pt x="49540" y="9709"/>
                  </a:lnTo>
                  <a:lnTo>
                    <a:pt x="53428" y="9813"/>
                  </a:lnTo>
                  <a:lnTo>
                    <a:pt x="57398" y="9917"/>
                  </a:lnTo>
                  <a:lnTo>
                    <a:pt x="61452" y="9979"/>
                  </a:lnTo>
                  <a:lnTo>
                    <a:pt x="65610" y="10062"/>
                  </a:lnTo>
                  <a:lnTo>
                    <a:pt x="69830" y="10125"/>
                  </a:lnTo>
                  <a:lnTo>
                    <a:pt x="74133" y="10166"/>
                  </a:lnTo>
                  <a:lnTo>
                    <a:pt x="78520" y="10187"/>
                  </a:lnTo>
                  <a:lnTo>
                    <a:pt x="82948" y="10208"/>
                  </a:lnTo>
                  <a:lnTo>
                    <a:pt x="87459" y="10229"/>
                  </a:lnTo>
                  <a:lnTo>
                    <a:pt x="91949" y="10208"/>
                  </a:lnTo>
                  <a:lnTo>
                    <a:pt x="96398" y="10187"/>
                  </a:lnTo>
                  <a:lnTo>
                    <a:pt x="100784" y="10166"/>
                  </a:lnTo>
                  <a:lnTo>
                    <a:pt x="105088" y="10125"/>
                  </a:lnTo>
                  <a:lnTo>
                    <a:pt x="109308" y="10062"/>
                  </a:lnTo>
                  <a:lnTo>
                    <a:pt x="113465" y="9979"/>
                  </a:lnTo>
                  <a:lnTo>
                    <a:pt x="117519" y="9917"/>
                  </a:lnTo>
                  <a:lnTo>
                    <a:pt x="121490" y="9813"/>
                  </a:lnTo>
                  <a:lnTo>
                    <a:pt x="125377" y="9709"/>
                  </a:lnTo>
                  <a:lnTo>
                    <a:pt x="129140" y="9605"/>
                  </a:lnTo>
                  <a:lnTo>
                    <a:pt x="132799" y="9480"/>
                  </a:lnTo>
                  <a:lnTo>
                    <a:pt x="136354" y="9356"/>
                  </a:lnTo>
                  <a:lnTo>
                    <a:pt x="139784" y="9210"/>
                  </a:lnTo>
                  <a:lnTo>
                    <a:pt x="143089" y="9044"/>
                  </a:lnTo>
                  <a:lnTo>
                    <a:pt x="146249" y="8898"/>
                  </a:lnTo>
                  <a:lnTo>
                    <a:pt x="149284" y="8732"/>
                  </a:lnTo>
                  <a:lnTo>
                    <a:pt x="152195" y="8545"/>
                  </a:lnTo>
                  <a:lnTo>
                    <a:pt x="154939" y="8358"/>
                  </a:lnTo>
                  <a:lnTo>
                    <a:pt x="157537" y="8171"/>
                  </a:lnTo>
                  <a:lnTo>
                    <a:pt x="159970" y="7963"/>
                  </a:lnTo>
                  <a:lnTo>
                    <a:pt x="162236" y="7755"/>
                  </a:lnTo>
                  <a:lnTo>
                    <a:pt x="164356" y="7547"/>
                  </a:lnTo>
                  <a:lnTo>
                    <a:pt x="166290" y="7318"/>
                  </a:lnTo>
                  <a:lnTo>
                    <a:pt x="168036" y="7110"/>
                  </a:lnTo>
                  <a:lnTo>
                    <a:pt x="169595" y="6861"/>
                  </a:lnTo>
                  <a:lnTo>
                    <a:pt x="170967" y="6632"/>
                  </a:lnTo>
                  <a:lnTo>
                    <a:pt x="172152" y="6383"/>
                  </a:lnTo>
                  <a:lnTo>
                    <a:pt x="172672" y="6258"/>
                  </a:lnTo>
                  <a:lnTo>
                    <a:pt x="173129" y="6133"/>
                  </a:lnTo>
                  <a:lnTo>
                    <a:pt x="173545" y="6009"/>
                  </a:lnTo>
                  <a:lnTo>
                    <a:pt x="173898" y="5884"/>
                  </a:lnTo>
                  <a:lnTo>
                    <a:pt x="174210" y="5759"/>
                  </a:lnTo>
                  <a:lnTo>
                    <a:pt x="174459" y="5634"/>
                  </a:lnTo>
                  <a:lnTo>
                    <a:pt x="174647" y="5510"/>
                  </a:lnTo>
                  <a:lnTo>
                    <a:pt x="174792" y="5385"/>
                  </a:lnTo>
                  <a:lnTo>
                    <a:pt x="174875" y="5239"/>
                  </a:lnTo>
                  <a:lnTo>
                    <a:pt x="174896" y="5177"/>
                  </a:lnTo>
                  <a:lnTo>
                    <a:pt x="174896" y="5115"/>
                  </a:lnTo>
                  <a:lnTo>
                    <a:pt x="174896" y="5052"/>
                  </a:lnTo>
                  <a:lnTo>
                    <a:pt x="174875" y="4990"/>
                  </a:lnTo>
                  <a:lnTo>
                    <a:pt x="174792" y="4845"/>
                  </a:lnTo>
                  <a:lnTo>
                    <a:pt x="174647" y="4720"/>
                  </a:lnTo>
                  <a:lnTo>
                    <a:pt x="174459" y="4595"/>
                  </a:lnTo>
                  <a:lnTo>
                    <a:pt x="174210" y="4470"/>
                  </a:lnTo>
                  <a:lnTo>
                    <a:pt x="173898" y="4346"/>
                  </a:lnTo>
                  <a:lnTo>
                    <a:pt x="173545" y="4200"/>
                  </a:lnTo>
                  <a:lnTo>
                    <a:pt x="173129" y="4075"/>
                  </a:lnTo>
                  <a:lnTo>
                    <a:pt x="172672" y="3951"/>
                  </a:lnTo>
                  <a:lnTo>
                    <a:pt x="172152" y="3847"/>
                  </a:lnTo>
                  <a:lnTo>
                    <a:pt x="170967" y="3597"/>
                  </a:lnTo>
                  <a:lnTo>
                    <a:pt x="169595" y="3348"/>
                  </a:lnTo>
                  <a:lnTo>
                    <a:pt x="168036" y="3119"/>
                  </a:lnTo>
                  <a:lnTo>
                    <a:pt x="166290" y="2890"/>
                  </a:lnTo>
                  <a:lnTo>
                    <a:pt x="164356" y="2682"/>
                  </a:lnTo>
                  <a:lnTo>
                    <a:pt x="162236" y="2475"/>
                  </a:lnTo>
                  <a:lnTo>
                    <a:pt x="159970" y="2267"/>
                  </a:lnTo>
                  <a:lnTo>
                    <a:pt x="157537" y="2059"/>
                  </a:lnTo>
                  <a:lnTo>
                    <a:pt x="154939" y="1872"/>
                  </a:lnTo>
                  <a:lnTo>
                    <a:pt x="152195" y="1685"/>
                  </a:lnTo>
                  <a:lnTo>
                    <a:pt x="149284" y="1498"/>
                  </a:lnTo>
                  <a:lnTo>
                    <a:pt x="146249" y="1331"/>
                  </a:lnTo>
                  <a:lnTo>
                    <a:pt x="143089" y="1165"/>
                  </a:lnTo>
                  <a:lnTo>
                    <a:pt x="139784" y="1019"/>
                  </a:lnTo>
                  <a:lnTo>
                    <a:pt x="136354" y="874"/>
                  </a:lnTo>
                  <a:lnTo>
                    <a:pt x="132799" y="749"/>
                  </a:lnTo>
                  <a:lnTo>
                    <a:pt x="129140" y="624"/>
                  </a:lnTo>
                  <a:lnTo>
                    <a:pt x="125377" y="520"/>
                  </a:lnTo>
                  <a:lnTo>
                    <a:pt x="121490" y="417"/>
                  </a:lnTo>
                  <a:lnTo>
                    <a:pt x="117519" y="313"/>
                  </a:lnTo>
                  <a:lnTo>
                    <a:pt x="113465" y="229"/>
                  </a:lnTo>
                  <a:lnTo>
                    <a:pt x="109308" y="167"/>
                  </a:lnTo>
                  <a:lnTo>
                    <a:pt x="105088" y="105"/>
                  </a:lnTo>
                  <a:lnTo>
                    <a:pt x="100784" y="63"/>
                  </a:lnTo>
                  <a:lnTo>
                    <a:pt x="96398" y="42"/>
                  </a:lnTo>
                  <a:lnTo>
                    <a:pt x="91949" y="22"/>
                  </a:lnTo>
                  <a:lnTo>
                    <a:pt x="87459" y="1"/>
                  </a:lnTo>
                  <a:close/>
                </a:path>
              </a:pathLst>
            </a:custGeom>
            <a:solidFill>
              <a:srgbClr val="F5F5F5">
                <a:alpha val="19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2"/>
            <p:cNvSpPr/>
            <p:nvPr/>
          </p:nvSpPr>
          <p:spPr>
            <a:xfrm>
              <a:off x="3285075" y="983375"/>
              <a:ext cx="3335575" cy="1969775"/>
            </a:xfrm>
            <a:custGeom>
              <a:avLst/>
              <a:gdLst/>
              <a:ahLst/>
              <a:cxnLst/>
              <a:rect l="l" t="t" r="r" b="b"/>
              <a:pathLst>
                <a:path w="133423" h="78791" extrusionOk="0">
                  <a:moveTo>
                    <a:pt x="5406" y="1"/>
                  </a:moveTo>
                  <a:lnTo>
                    <a:pt x="5135" y="22"/>
                  </a:lnTo>
                  <a:lnTo>
                    <a:pt x="4865" y="43"/>
                  </a:lnTo>
                  <a:lnTo>
                    <a:pt x="4595" y="63"/>
                  </a:lnTo>
                  <a:lnTo>
                    <a:pt x="4324" y="126"/>
                  </a:lnTo>
                  <a:lnTo>
                    <a:pt x="4054" y="188"/>
                  </a:lnTo>
                  <a:lnTo>
                    <a:pt x="3805" y="250"/>
                  </a:lnTo>
                  <a:lnTo>
                    <a:pt x="3555" y="334"/>
                  </a:lnTo>
                  <a:lnTo>
                    <a:pt x="3306" y="438"/>
                  </a:lnTo>
                  <a:lnTo>
                    <a:pt x="3056" y="541"/>
                  </a:lnTo>
                  <a:lnTo>
                    <a:pt x="2828" y="666"/>
                  </a:lnTo>
                  <a:lnTo>
                    <a:pt x="2599" y="791"/>
                  </a:lnTo>
                  <a:lnTo>
                    <a:pt x="2391" y="936"/>
                  </a:lnTo>
                  <a:lnTo>
                    <a:pt x="2162" y="1082"/>
                  </a:lnTo>
                  <a:lnTo>
                    <a:pt x="1975" y="1248"/>
                  </a:lnTo>
                  <a:lnTo>
                    <a:pt x="1580" y="1602"/>
                  </a:lnTo>
                  <a:lnTo>
                    <a:pt x="1227" y="1976"/>
                  </a:lnTo>
                  <a:lnTo>
                    <a:pt x="1081" y="2184"/>
                  </a:lnTo>
                  <a:lnTo>
                    <a:pt x="915" y="2392"/>
                  </a:lnTo>
                  <a:lnTo>
                    <a:pt x="790" y="2620"/>
                  </a:lnTo>
                  <a:lnTo>
                    <a:pt x="645" y="2849"/>
                  </a:lnTo>
                  <a:lnTo>
                    <a:pt x="520" y="3078"/>
                  </a:lnTo>
                  <a:lnTo>
                    <a:pt x="416" y="3306"/>
                  </a:lnTo>
                  <a:lnTo>
                    <a:pt x="333" y="3556"/>
                  </a:lnTo>
                  <a:lnTo>
                    <a:pt x="250" y="3805"/>
                  </a:lnTo>
                  <a:lnTo>
                    <a:pt x="167" y="4076"/>
                  </a:lnTo>
                  <a:lnTo>
                    <a:pt x="104" y="4325"/>
                  </a:lnTo>
                  <a:lnTo>
                    <a:pt x="63" y="4595"/>
                  </a:lnTo>
                  <a:lnTo>
                    <a:pt x="21" y="4866"/>
                  </a:lnTo>
                  <a:lnTo>
                    <a:pt x="0" y="5136"/>
                  </a:lnTo>
                  <a:lnTo>
                    <a:pt x="0" y="5427"/>
                  </a:lnTo>
                  <a:lnTo>
                    <a:pt x="0" y="73385"/>
                  </a:lnTo>
                  <a:lnTo>
                    <a:pt x="0" y="73655"/>
                  </a:lnTo>
                  <a:lnTo>
                    <a:pt x="21" y="73926"/>
                  </a:lnTo>
                  <a:lnTo>
                    <a:pt x="63" y="74196"/>
                  </a:lnTo>
                  <a:lnTo>
                    <a:pt x="104" y="74466"/>
                  </a:lnTo>
                  <a:lnTo>
                    <a:pt x="167" y="74736"/>
                  </a:lnTo>
                  <a:lnTo>
                    <a:pt x="250" y="74986"/>
                  </a:lnTo>
                  <a:lnTo>
                    <a:pt x="333" y="75235"/>
                  </a:lnTo>
                  <a:lnTo>
                    <a:pt x="416" y="75485"/>
                  </a:lnTo>
                  <a:lnTo>
                    <a:pt x="520" y="75713"/>
                  </a:lnTo>
                  <a:lnTo>
                    <a:pt x="645" y="75963"/>
                  </a:lnTo>
                  <a:lnTo>
                    <a:pt x="790" y="76192"/>
                  </a:lnTo>
                  <a:lnTo>
                    <a:pt x="915" y="76399"/>
                  </a:lnTo>
                  <a:lnTo>
                    <a:pt x="1081" y="76607"/>
                  </a:lnTo>
                  <a:lnTo>
                    <a:pt x="1227" y="76815"/>
                  </a:lnTo>
                  <a:lnTo>
                    <a:pt x="1580" y="77210"/>
                  </a:lnTo>
                  <a:lnTo>
                    <a:pt x="1975" y="77543"/>
                  </a:lnTo>
                  <a:lnTo>
                    <a:pt x="2162" y="77709"/>
                  </a:lnTo>
                  <a:lnTo>
                    <a:pt x="2391" y="77855"/>
                  </a:lnTo>
                  <a:lnTo>
                    <a:pt x="2599" y="78000"/>
                  </a:lnTo>
                  <a:lnTo>
                    <a:pt x="2828" y="78146"/>
                  </a:lnTo>
                  <a:lnTo>
                    <a:pt x="3056" y="78250"/>
                  </a:lnTo>
                  <a:lnTo>
                    <a:pt x="3306" y="78354"/>
                  </a:lnTo>
                  <a:lnTo>
                    <a:pt x="3555" y="78458"/>
                  </a:lnTo>
                  <a:lnTo>
                    <a:pt x="3805" y="78541"/>
                  </a:lnTo>
                  <a:lnTo>
                    <a:pt x="4054" y="78624"/>
                  </a:lnTo>
                  <a:lnTo>
                    <a:pt x="4324" y="78686"/>
                  </a:lnTo>
                  <a:lnTo>
                    <a:pt x="4595" y="78728"/>
                  </a:lnTo>
                  <a:lnTo>
                    <a:pt x="4865" y="78769"/>
                  </a:lnTo>
                  <a:lnTo>
                    <a:pt x="5135" y="78790"/>
                  </a:lnTo>
                  <a:lnTo>
                    <a:pt x="128287" y="78790"/>
                  </a:lnTo>
                  <a:lnTo>
                    <a:pt x="128558" y="78769"/>
                  </a:lnTo>
                  <a:lnTo>
                    <a:pt x="128828" y="78728"/>
                  </a:lnTo>
                  <a:lnTo>
                    <a:pt x="129098" y="78686"/>
                  </a:lnTo>
                  <a:lnTo>
                    <a:pt x="129348" y="78624"/>
                  </a:lnTo>
                  <a:lnTo>
                    <a:pt x="129618" y="78541"/>
                  </a:lnTo>
                  <a:lnTo>
                    <a:pt x="129867" y="78458"/>
                  </a:lnTo>
                  <a:lnTo>
                    <a:pt x="130117" y="78354"/>
                  </a:lnTo>
                  <a:lnTo>
                    <a:pt x="130345" y="78250"/>
                  </a:lnTo>
                  <a:lnTo>
                    <a:pt x="130574" y="78146"/>
                  </a:lnTo>
                  <a:lnTo>
                    <a:pt x="130803" y="78000"/>
                  </a:lnTo>
                  <a:lnTo>
                    <a:pt x="131031" y="77855"/>
                  </a:lnTo>
                  <a:lnTo>
                    <a:pt x="131239" y="77709"/>
                  </a:lnTo>
                  <a:lnTo>
                    <a:pt x="131447" y="77543"/>
                  </a:lnTo>
                  <a:lnTo>
                    <a:pt x="131821" y="77210"/>
                  </a:lnTo>
                  <a:lnTo>
                    <a:pt x="132175" y="76815"/>
                  </a:lnTo>
                  <a:lnTo>
                    <a:pt x="132341" y="76607"/>
                  </a:lnTo>
                  <a:lnTo>
                    <a:pt x="132487" y="76399"/>
                  </a:lnTo>
                  <a:lnTo>
                    <a:pt x="132632" y="76192"/>
                  </a:lnTo>
                  <a:lnTo>
                    <a:pt x="132757" y="75963"/>
                  </a:lnTo>
                  <a:lnTo>
                    <a:pt x="132882" y="75713"/>
                  </a:lnTo>
                  <a:lnTo>
                    <a:pt x="132986" y="75485"/>
                  </a:lnTo>
                  <a:lnTo>
                    <a:pt x="133090" y="75235"/>
                  </a:lnTo>
                  <a:lnTo>
                    <a:pt x="133173" y="74986"/>
                  </a:lnTo>
                  <a:lnTo>
                    <a:pt x="133235" y="74736"/>
                  </a:lnTo>
                  <a:lnTo>
                    <a:pt x="133297" y="74466"/>
                  </a:lnTo>
                  <a:lnTo>
                    <a:pt x="133360" y="74196"/>
                  </a:lnTo>
                  <a:lnTo>
                    <a:pt x="133381" y="73926"/>
                  </a:lnTo>
                  <a:lnTo>
                    <a:pt x="133401" y="73655"/>
                  </a:lnTo>
                  <a:lnTo>
                    <a:pt x="133422" y="73385"/>
                  </a:lnTo>
                  <a:lnTo>
                    <a:pt x="133422" y="5427"/>
                  </a:lnTo>
                  <a:lnTo>
                    <a:pt x="133401" y="5136"/>
                  </a:lnTo>
                  <a:lnTo>
                    <a:pt x="133381" y="4866"/>
                  </a:lnTo>
                  <a:lnTo>
                    <a:pt x="133360" y="4595"/>
                  </a:lnTo>
                  <a:lnTo>
                    <a:pt x="133297" y="4325"/>
                  </a:lnTo>
                  <a:lnTo>
                    <a:pt x="133235" y="4076"/>
                  </a:lnTo>
                  <a:lnTo>
                    <a:pt x="133173" y="3805"/>
                  </a:lnTo>
                  <a:lnTo>
                    <a:pt x="133090" y="3556"/>
                  </a:lnTo>
                  <a:lnTo>
                    <a:pt x="132986" y="3306"/>
                  </a:lnTo>
                  <a:lnTo>
                    <a:pt x="132882" y="3078"/>
                  </a:lnTo>
                  <a:lnTo>
                    <a:pt x="132757" y="2849"/>
                  </a:lnTo>
                  <a:lnTo>
                    <a:pt x="132632" y="2620"/>
                  </a:lnTo>
                  <a:lnTo>
                    <a:pt x="132487" y="2392"/>
                  </a:lnTo>
                  <a:lnTo>
                    <a:pt x="132341" y="2184"/>
                  </a:lnTo>
                  <a:lnTo>
                    <a:pt x="132175" y="1976"/>
                  </a:lnTo>
                  <a:lnTo>
                    <a:pt x="131821" y="1602"/>
                  </a:lnTo>
                  <a:lnTo>
                    <a:pt x="131447" y="1248"/>
                  </a:lnTo>
                  <a:lnTo>
                    <a:pt x="131239" y="1082"/>
                  </a:lnTo>
                  <a:lnTo>
                    <a:pt x="131031" y="936"/>
                  </a:lnTo>
                  <a:lnTo>
                    <a:pt x="130803" y="791"/>
                  </a:lnTo>
                  <a:lnTo>
                    <a:pt x="130574" y="666"/>
                  </a:lnTo>
                  <a:lnTo>
                    <a:pt x="130345" y="541"/>
                  </a:lnTo>
                  <a:lnTo>
                    <a:pt x="130117" y="438"/>
                  </a:lnTo>
                  <a:lnTo>
                    <a:pt x="129867" y="334"/>
                  </a:lnTo>
                  <a:lnTo>
                    <a:pt x="129618" y="250"/>
                  </a:lnTo>
                  <a:lnTo>
                    <a:pt x="129348" y="188"/>
                  </a:lnTo>
                  <a:lnTo>
                    <a:pt x="129098" y="126"/>
                  </a:lnTo>
                  <a:lnTo>
                    <a:pt x="128828" y="63"/>
                  </a:lnTo>
                  <a:lnTo>
                    <a:pt x="128558" y="43"/>
                  </a:lnTo>
                  <a:lnTo>
                    <a:pt x="128287" y="22"/>
                  </a:lnTo>
                  <a:lnTo>
                    <a:pt x="1279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2"/>
            <p:cNvSpPr/>
            <p:nvPr/>
          </p:nvSpPr>
          <p:spPr>
            <a:xfrm>
              <a:off x="3285075" y="983375"/>
              <a:ext cx="3335575" cy="1969775"/>
            </a:xfrm>
            <a:custGeom>
              <a:avLst/>
              <a:gdLst/>
              <a:ahLst/>
              <a:cxnLst/>
              <a:rect l="l" t="t" r="r" b="b"/>
              <a:pathLst>
                <a:path w="133423" h="78791" fill="none" extrusionOk="0">
                  <a:moveTo>
                    <a:pt x="5406" y="1"/>
                  </a:moveTo>
                  <a:lnTo>
                    <a:pt x="127996" y="1"/>
                  </a:lnTo>
                  <a:lnTo>
                    <a:pt x="127996" y="1"/>
                  </a:lnTo>
                  <a:lnTo>
                    <a:pt x="128287" y="22"/>
                  </a:lnTo>
                  <a:lnTo>
                    <a:pt x="128558" y="43"/>
                  </a:lnTo>
                  <a:lnTo>
                    <a:pt x="128828" y="63"/>
                  </a:lnTo>
                  <a:lnTo>
                    <a:pt x="129098" y="126"/>
                  </a:lnTo>
                  <a:lnTo>
                    <a:pt x="129348" y="188"/>
                  </a:lnTo>
                  <a:lnTo>
                    <a:pt x="129618" y="250"/>
                  </a:lnTo>
                  <a:lnTo>
                    <a:pt x="129867" y="334"/>
                  </a:lnTo>
                  <a:lnTo>
                    <a:pt x="130117" y="438"/>
                  </a:lnTo>
                  <a:lnTo>
                    <a:pt x="130345" y="541"/>
                  </a:lnTo>
                  <a:lnTo>
                    <a:pt x="130574" y="666"/>
                  </a:lnTo>
                  <a:lnTo>
                    <a:pt x="130803" y="791"/>
                  </a:lnTo>
                  <a:lnTo>
                    <a:pt x="131031" y="936"/>
                  </a:lnTo>
                  <a:lnTo>
                    <a:pt x="131239" y="1082"/>
                  </a:lnTo>
                  <a:lnTo>
                    <a:pt x="131447" y="1248"/>
                  </a:lnTo>
                  <a:lnTo>
                    <a:pt x="131821" y="1602"/>
                  </a:lnTo>
                  <a:lnTo>
                    <a:pt x="132175" y="1976"/>
                  </a:lnTo>
                  <a:lnTo>
                    <a:pt x="132341" y="2184"/>
                  </a:lnTo>
                  <a:lnTo>
                    <a:pt x="132487" y="2392"/>
                  </a:lnTo>
                  <a:lnTo>
                    <a:pt x="132632" y="2620"/>
                  </a:lnTo>
                  <a:lnTo>
                    <a:pt x="132757" y="2849"/>
                  </a:lnTo>
                  <a:lnTo>
                    <a:pt x="132882" y="3078"/>
                  </a:lnTo>
                  <a:lnTo>
                    <a:pt x="132986" y="3306"/>
                  </a:lnTo>
                  <a:lnTo>
                    <a:pt x="133090" y="3556"/>
                  </a:lnTo>
                  <a:lnTo>
                    <a:pt x="133173" y="3805"/>
                  </a:lnTo>
                  <a:lnTo>
                    <a:pt x="133235" y="4076"/>
                  </a:lnTo>
                  <a:lnTo>
                    <a:pt x="133297" y="4325"/>
                  </a:lnTo>
                  <a:lnTo>
                    <a:pt x="133360" y="4595"/>
                  </a:lnTo>
                  <a:lnTo>
                    <a:pt x="133381" y="4866"/>
                  </a:lnTo>
                  <a:lnTo>
                    <a:pt x="133401" y="5136"/>
                  </a:lnTo>
                  <a:lnTo>
                    <a:pt x="133422" y="5427"/>
                  </a:lnTo>
                  <a:lnTo>
                    <a:pt x="133422" y="73385"/>
                  </a:lnTo>
                  <a:lnTo>
                    <a:pt x="133422" y="73385"/>
                  </a:lnTo>
                  <a:lnTo>
                    <a:pt x="133401" y="73655"/>
                  </a:lnTo>
                  <a:lnTo>
                    <a:pt x="133381" y="73926"/>
                  </a:lnTo>
                  <a:lnTo>
                    <a:pt x="133360" y="74196"/>
                  </a:lnTo>
                  <a:lnTo>
                    <a:pt x="133297" y="74466"/>
                  </a:lnTo>
                  <a:lnTo>
                    <a:pt x="133235" y="74736"/>
                  </a:lnTo>
                  <a:lnTo>
                    <a:pt x="133173" y="74986"/>
                  </a:lnTo>
                  <a:lnTo>
                    <a:pt x="133090" y="75235"/>
                  </a:lnTo>
                  <a:lnTo>
                    <a:pt x="132986" y="75485"/>
                  </a:lnTo>
                  <a:lnTo>
                    <a:pt x="132882" y="75713"/>
                  </a:lnTo>
                  <a:lnTo>
                    <a:pt x="132757" y="75963"/>
                  </a:lnTo>
                  <a:lnTo>
                    <a:pt x="132632" y="76192"/>
                  </a:lnTo>
                  <a:lnTo>
                    <a:pt x="132487" y="76399"/>
                  </a:lnTo>
                  <a:lnTo>
                    <a:pt x="132341" y="76607"/>
                  </a:lnTo>
                  <a:lnTo>
                    <a:pt x="132175" y="76815"/>
                  </a:lnTo>
                  <a:lnTo>
                    <a:pt x="131821" y="77210"/>
                  </a:lnTo>
                  <a:lnTo>
                    <a:pt x="131447" y="77543"/>
                  </a:lnTo>
                  <a:lnTo>
                    <a:pt x="131239" y="77709"/>
                  </a:lnTo>
                  <a:lnTo>
                    <a:pt x="131031" y="77855"/>
                  </a:lnTo>
                  <a:lnTo>
                    <a:pt x="130803" y="78000"/>
                  </a:lnTo>
                  <a:lnTo>
                    <a:pt x="130574" y="78146"/>
                  </a:lnTo>
                  <a:lnTo>
                    <a:pt x="130345" y="78250"/>
                  </a:lnTo>
                  <a:lnTo>
                    <a:pt x="130117" y="78354"/>
                  </a:lnTo>
                  <a:lnTo>
                    <a:pt x="129867" y="78458"/>
                  </a:lnTo>
                  <a:lnTo>
                    <a:pt x="129618" y="78541"/>
                  </a:lnTo>
                  <a:lnTo>
                    <a:pt x="129348" y="78624"/>
                  </a:lnTo>
                  <a:lnTo>
                    <a:pt x="129098" y="78686"/>
                  </a:lnTo>
                  <a:lnTo>
                    <a:pt x="128828" y="78728"/>
                  </a:lnTo>
                  <a:lnTo>
                    <a:pt x="128558" y="78769"/>
                  </a:lnTo>
                  <a:lnTo>
                    <a:pt x="128287" y="78790"/>
                  </a:lnTo>
                  <a:lnTo>
                    <a:pt x="127996" y="78790"/>
                  </a:lnTo>
                  <a:lnTo>
                    <a:pt x="5406" y="78790"/>
                  </a:lnTo>
                  <a:lnTo>
                    <a:pt x="5406" y="78790"/>
                  </a:lnTo>
                  <a:lnTo>
                    <a:pt x="5135" y="78790"/>
                  </a:lnTo>
                  <a:lnTo>
                    <a:pt x="4865" y="78769"/>
                  </a:lnTo>
                  <a:lnTo>
                    <a:pt x="4595" y="78728"/>
                  </a:lnTo>
                  <a:lnTo>
                    <a:pt x="4324" y="78686"/>
                  </a:lnTo>
                  <a:lnTo>
                    <a:pt x="4054" y="78624"/>
                  </a:lnTo>
                  <a:lnTo>
                    <a:pt x="3805" y="78541"/>
                  </a:lnTo>
                  <a:lnTo>
                    <a:pt x="3555" y="78458"/>
                  </a:lnTo>
                  <a:lnTo>
                    <a:pt x="3306" y="78354"/>
                  </a:lnTo>
                  <a:lnTo>
                    <a:pt x="3056" y="78250"/>
                  </a:lnTo>
                  <a:lnTo>
                    <a:pt x="2828" y="78146"/>
                  </a:lnTo>
                  <a:lnTo>
                    <a:pt x="2599" y="78000"/>
                  </a:lnTo>
                  <a:lnTo>
                    <a:pt x="2391" y="77855"/>
                  </a:lnTo>
                  <a:lnTo>
                    <a:pt x="2162" y="77709"/>
                  </a:lnTo>
                  <a:lnTo>
                    <a:pt x="1975" y="77543"/>
                  </a:lnTo>
                  <a:lnTo>
                    <a:pt x="1580" y="77210"/>
                  </a:lnTo>
                  <a:lnTo>
                    <a:pt x="1227" y="76815"/>
                  </a:lnTo>
                  <a:lnTo>
                    <a:pt x="1081" y="76607"/>
                  </a:lnTo>
                  <a:lnTo>
                    <a:pt x="915" y="76399"/>
                  </a:lnTo>
                  <a:lnTo>
                    <a:pt x="790" y="76192"/>
                  </a:lnTo>
                  <a:lnTo>
                    <a:pt x="645" y="75963"/>
                  </a:lnTo>
                  <a:lnTo>
                    <a:pt x="520" y="75713"/>
                  </a:lnTo>
                  <a:lnTo>
                    <a:pt x="416" y="75485"/>
                  </a:lnTo>
                  <a:lnTo>
                    <a:pt x="333" y="75235"/>
                  </a:lnTo>
                  <a:lnTo>
                    <a:pt x="250" y="74986"/>
                  </a:lnTo>
                  <a:lnTo>
                    <a:pt x="167" y="74736"/>
                  </a:lnTo>
                  <a:lnTo>
                    <a:pt x="104" y="74466"/>
                  </a:lnTo>
                  <a:lnTo>
                    <a:pt x="63" y="74196"/>
                  </a:lnTo>
                  <a:lnTo>
                    <a:pt x="21" y="73926"/>
                  </a:lnTo>
                  <a:lnTo>
                    <a:pt x="0" y="73655"/>
                  </a:lnTo>
                  <a:lnTo>
                    <a:pt x="0" y="73385"/>
                  </a:lnTo>
                  <a:lnTo>
                    <a:pt x="0" y="5427"/>
                  </a:lnTo>
                  <a:lnTo>
                    <a:pt x="0" y="5427"/>
                  </a:lnTo>
                  <a:lnTo>
                    <a:pt x="0" y="5136"/>
                  </a:lnTo>
                  <a:lnTo>
                    <a:pt x="21" y="4866"/>
                  </a:lnTo>
                  <a:lnTo>
                    <a:pt x="63" y="4595"/>
                  </a:lnTo>
                  <a:lnTo>
                    <a:pt x="104" y="4325"/>
                  </a:lnTo>
                  <a:lnTo>
                    <a:pt x="167" y="4076"/>
                  </a:lnTo>
                  <a:lnTo>
                    <a:pt x="250" y="3805"/>
                  </a:lnTo>
                  <a:lnTo>
                    <a:pt x="333" y="3556"/>
                  </a:lnTo>
                  <a:lnTo>
                    <a:pt x="416" y="3306"/>
                  </a:lnTo>
                  <a:lnTo>
                    <a:pt x="520" y="3078"/>
                  </a:lnTo>
                  <a:lnTo>
                    <a:pt x="645" y="2849"/>
                  </a:lnTo>
                  <a:lnTo>
                    <a:pt x="790" y="2620"/>
                  </a:lnTo>
                  <a:lnTo>
                    <a:pt x="915" y="2392"/>
                  </a:lnTo>
                  <a:lnTo>
                    <a:pt x="1081" y="2184"/>
                  </a:lnTo>
                  <a:lnTo>
                    <a:pt x="1227" y="1976"/>
                  </a:lnTo>
                  <a:lnTo>
                    <a:pt x="1580" y="1602"/>
                  </a:lnTo>
                  <a:lnTo>
                    <a:pt x="1975" y="1248"/>
                  </a:lnTo>
                  <a:lnTo>
                    <a:pt x="2162" y="1082"/>
                  </a:lnTo>
                  <a:lnTo>
                    <a:pt x="2391" y="936"/>
                  </a:lnTo>
                  <a:lnTo>
                    <a:pt x="2599" y="791"/>
                  </a:lnTo>
                  <a:lnTo>
                    <a:pt x="2828" y="666"/>
                  </a:lnTo>
                  <a:lnTo>
                    <a:pt x="3056" y="541"/>
                  </a:lnTo>
                  <a:lnTo>
                    <a:pt x="3306" y="438"/>
                  </a:lnTo>
                  <a:lnTo>
                    <a:pt x="3555" y="334"/>
                  </a:lnTo>
                  <a:lnTo>
                    <a:pt x="3805" y="250"/>
                  </a:lnTo>
                  <a:lnTo>
                    <a:pt x="4054" y="188"/>
                  </a:lnTo>
                  <a:lnTo>
                    <a:pt x="4324" y="126"/>
                  </a:lnTo>
                  <a:lnTo>
                    <a:pt x="4595" y="63"/>
                  </a:lnTo>
                  <a:lnTo>
                    <a:pt x="4865" y="43"/>
                  </a:lnTo>
                  <a:lnTo>
                    <a:pt x="5135" y="22"/>
                  </a:lnTo>
                  <a:lnTo>
                    <a:pt x="54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2"/>
            <p:cNvSpPr/>
            <p:nvPr/>
          </p:nvSpPr>
          <p:spPr>
            <a:xfrm>
              <a:off x="3279350" y="978200"/>
              <a:ext cx="3346500" cy="1980650"/>
            </a:xfrm>
            <a:custGeom>
              <a:avLst/>
              <a:gdLst/>
              <a:ahLst/>
              <a:cxnLst/>
              <a:rect l="l" t="t" r="r" b="b"/>
              <a:pathLst>
                <a:path w="133860" h="79226" extrusionOk="0">
                  <a:moveTo>
                    <a:pt x="128225" y="437"/>
                  </a:moveTo>
                  <a:lnTo>
                    <a:pt x="128496" y="457"/>
                  </a:lnTo>
                  <a:lnTo>
                    <a:pt x="128745" y="478"/>
                  </a:lnTo>
                  <a:lnTo>
                    <a:pt x="129015" y="499"/>
                  </a:lnTo>
                  <a:lnTo>
                    <a:pt x="129265" y="541"/>
                  </a:lnTo>
                  <a:lnTo>
                    <a:pt x="129514" y="603"/>
                  </a:lnTo>
                  <a:lnTo>
                    <a:pt x="129764" y="686"/>
                  </a:lnTo>
                  <a:lnTo>
                    <a:pt x="130013" y="748"/>
                  </a:lnTo>
                  <a:lnTo>
                    <a:pt x="130242" y="852"/>
                  </a:lnTo>
                  <a:lnTo>
                    <a:pt x="130699" y="1060"/>
                  </a:lnTo>
                  <a:lnTo>
                    <a:pt x="131115" y="1331"/>
                  </a:lnTo>
                  <a:lnTo>
                    <a:pt x="131531" y="1622"/>
                  </a:lnTo>
                  <a:lnTo>
                    <a:pt x="131884" y="1954"/>
                  </a:lnTo>
                  <a:lnTo>
                    <a:pt x="132217" y="2328"/>
                  </a:lnTo>
                  <a:lnTo>
                    <a:pt x="132529" y="2723"/>
                  </a:lnTo>
                  <a:lnTo>
                    <a:pt x="132778" y="3160"/>
                  </a:lnTo>
                  <a:lnTo>
                    <a:pt x="133007" y="3617"/>
                  </a:lnTo>
                  <a:lnTo>
                    <a:pt x="133090" y="3846"/>
                  </a:lnTo>
                  <a:lnTo>
                    <a:pt x="133173" y="4095"/>
                  </a:lnTo>
                  <a:lnTo>
                    <a:pt x="133256" y="4324"/>
                  </a:lnTo>
                  <a:lnTo>
                    <a:pt x="133298" y="4574"/>
                  </a:lnTo>
                  <a:lnTo>
                    <a:pt x="133360" y="4844"/>
                  </a:lnTo>
                  <a:lnTo>
                    <a:pt x="133381" y="5093"/>
                  </a:lnTo>
                  <a:lnTo>
                    <a:pt x="133402" y="5364"/>
                  </a:lnTo>
                  <a:lnTo>
                    <a:pt x="133402" y="5634"/>
                  </a:lnTo>
                  <a:lnTo>
                    <a:pt x="133402" y="73592"/>
                  </a:lnTo>
                  <a:lnTo>
                    <a:pt x="133402" y="73842"/>
                  </a:lnTo>
                  <a:lnTo>
                    <a:pt x="133381" y="74112"/>
                  </a:lnTo>
                  <a:lnTo>
                    <a:pt x="133360" y="74382"/>
                  </a:lnTo>
                  <a:lnTo>
                    <a:pt x="133298" y="74631"/>
                  </a:lnTo>
                  <a:lnTo>
                    <a:pt x="133256" y="74881"/>
                  </a:lnTo>
                  <a:lnTo>
                    <a:pt x="133173" y="75130"/>
                  </a:lnTo>
                  <a:lnTo>
                    <a:pt x="133090" y="75359"/>
                  </a:lnTo>
                  <a:lnTo>
                    <a:pt x="133007" y="75609"/>
                  </a:lnTo>
                  <a:lnTo>
                    <a:pt x="132778" y="76045"/>
                  </a:lnTo>
                  <a:lnTo>
                    <a:pt x="132529" y="76482"/>
                  </a:lnTo>
                  <a:lnTo>
                    <a:pt x="132217" y="76877"/>
                  </a:lnTo>
                  <a:lnTo>
                    <a:pt x="131884" y="77251"/>
                  </a:lnTo>
                  <a:lnTo>
                    <a:pt x="131531" y="77583"/>
                  </a:lnTo>
                  <a:lnTo>
                    <a:pt x="131115" y="77875"/>
                  </a:lnTo>
                  <a:lnTo>
                    <a:pt x="130699" y="78145"/>
                  </a:lnTo>
                  <a:lnTo>
                    <a:pt x="130242" y="78353"/>
                  </a:lnTo>
                  <a:lnTo>
                    <a:pt x="130013" y="78457"/>
                  </a:lnTo>
                  <a:lnTo>
                    <a:pt x="129764" y="78540"/>
                  </a:lnTo>
                  <a:lnTo>
                    <a:pt x="129514" y="78602"/>
                  </a:lnTo>
                  <a:lnTo>
                    <a:pt x="129265" y="78665"/>
                  </a:lnTo>
                  <a:lnTo>
                    <a:pt x="129015" y="78706"/>
                  </a:lnTo>
                  <a:lnTo>
                    <a:pt x="128745" y="78748"/>
                  </a:lnTo>
                  <a:lnTo>
                    <a:pt x="128496" y="78768"/>
                  </a:lnTo>
                  <a:lnTo>
                    <a:pt x="5364" y="78768"/>
                  </a:lnTo>
                  <a:lnTo>
                    <a:pt x="5115" y="78748"/>
                  </a:lnTo>
                  <a:lnTo>
                    <a:pt x="4845" y="78706"/>
                  </a:lnTo>
                  <a:lnTo>
                    <a:pt x="4595" y="78665"/>
                  </a:lnTo>
                  <a:lnTo>
                    <a:pt x="4346" y="78602"/>
                  </a:lnTo>
                  <a:lnTo>
                    <a:pt x="4096" y="78540"/>
                  </a:lnTo>
                  <a:lnTo>
                    <a:pt x="3847" y="78457"/>
                  </a:lnTo>
                  <a:lnTo>
                    <a:pt x="3618" y="78353"/>
                  </a:lnTo>
                  <a:lnTo>
                    <a:pt x="3161" y="78145"/>
                  </a:lnTo>
                  <a:lnTo>
                    <a:pt x="2745" y="77875"/>
                  </a:lnTo>
                  <a:lnTo>
                    <a:pt x="2350" y="77583"/>
                  </a:lnTo>
                  <a:lnTo>
                    <a:pt x="1976" y="77251"/>
                  </a:lnTo>
                  <a:lnTo>
                    <a:pt x="1643" y="76877"/>
                  </a:lnTo>
                  <a:lnTo>
                    <a:pt x="1331" y="76482"/>
                  </a:lnTo>
                  <a:lnTo>
                    <a:pt x="1082" y="76045"/>
                  </a:lnTo>
                  <a:lnTo>
                    <a:pt x="853" y="75609"/>
                  </a:lnTo>
                  <a:lnTo>
                    <a:pt x="770" y="75359"/>
                  </a:lnTo>
                  <a:lnTo>
                    <a:pt x="687" y="75130"/>
                  </a:lnTo>
                  <a:lnTo>
                    <a:pt x="624" y="74881"/>
                  </a:lnTo>
                  <a:lnTo>
                    <a:pt x="562" y="74631"/>
                  </a:lnTo>
                  <a:lnTo>
                    <a:pt x="520" y="74382"/>
                  </a:lnTo>
                  <a:lnTo>
                    <a:pt x="479" y="74112"/>
                  </a:lnTo>
                  <a:lnTo>
                    <a:pt x="458" y="73842"/>
                  </a:lnTo>
                  <a:lnTo>
                    <a:pt x="458" y="73592"/>
                  </a:lnTo>
                  <a:lnTo>
                    <a:pt x="458" y="5634"/>
                  </a:lnTo>
                  <a:lnTo>
                    <a:pt x="458" y="5364"/>
                  </a:lnTo>
                  <a:lnTo>
                    <a:pt x="479" y="5093"/>
                  </a:lnTo>
                  <a:lnTo>
                    <a:pt x="520" y="4844"/>
                  </a:lnTo>
                  <a:lnTo>
                    <a:pt x="562" y="4574"/>
                  </a:lnTo>
                  <a:lnTo>
                    <a:pt x="624" y="4324"/>
                  </a:lnTo>
                  <a:lnTo>
                    <a:pt x="687" y="4095"/>
                  </a:lnTo>
                  <a:lnTo>
                    <a:pt x="770" y="3846"/>
                  </a:lnTo>
                  <a:lnTo>
                    <a:pt x="853" y="3617"/>
                  </a:lnTo>
                  <a:lnTo>
                    <a:pt x="1082" y="3160"/>
                  </a:lnTo>
                  <a:lnTo>
                    <a:pt x="1331" y="2723"/>
                  </a:lnTo>
                  <a:lnTo>
                    <a:pt x="1643" y="2328"/>
                  </a:lnTo>
                  <a:lnTo>
                    <a:pt x="1976" y="1954"/>
                  </a:lnTo>
                  <a:lnTo>
                    <a:pt x="2350" y="1622"/>
                  </a:lnTo>
                  <a:lnTo>
                    <a:pt x="2745" y="1331"/>
                  </a:lnTo>
                  <a:lnTo>
                    <a:pt x="3161" y="1060"/>
                  </a:lnTo>
                  <a:lnTo>
                    <a:pt x="3618" y="852"/>
                  </a:lnTo>
                  <a:lnTo>
                    <a:pt x="3847" y="748"/>
                  </a:lnTo>
                  <a:lnTo>
                    <a:pt x="4096" y="686"/>
                  </a:lnTo>
                  <a:lnTo>
                    <a:pt x="4346" y="603"/>
                  </a:lnTo>
                  <a:lnTo>
                    <a:pt x="4595" y="541"/>
                  </a:lnTo>
                  <a:lnTo>
                    <a:pt x="4845" y="499"/>
                  </a:lnTo>
                  <a:lnTo>
                    <a:pt x="5115" y="478"/>
                  </a:lnTo>
                  <a:lnTo>
                    <a:pt x="5364" y="457"/>
                  </a:lnTo>
                  <a:lnTo>
                    <a:pt x="5635" y="437"/>
                  </a:lnTo>
                  <a:close/>
                  <a:moveTo>
                    <a:pt x="5343" y="0"/>
                  </a:moveTo>
                  <a:lnTo>
                    <a:pt x="5052" y="21"/>
                  </a:lnTo>
                  <a:lnTo>
                    <a:pt x="4782" y="62"/>
                  </a:lnTo>
                  <a:lnTo>
                    <a:pt x="4512" y="104"/>
                  </a:lnTo>
                  <a:lnTo>
                    <a:pt x="4221" y="166"/>
                  </a:lnTo>
                  <a:lnTo>
                    <a:pt x="3971" y="250"/>
                  </a:lnTo>
                  <a:lnTo>
                    <a:pt x="3701" y="333"/>
                  </a:lnTo>
                  <a:lnTo>
                    <a:pt x="3452" y="437"/>
                  </a:lnTo>
                  <a:lnTo>
                    <a:pt x="3202" y="541"/>
                  </a:lnTo>
                  <a:lnTo>
                    <a:pt x="2953" y="665"/>
                  </a:lnTo>
                  <a:lnTo>
                    <a:pt x="2724" y="811"/>
                  </a:lnTo>
                  <a:lnTo>
                    <a:pt x="2495" y="956"/>
                  </a:lnTo>
                  <a:lnTo>
                    <a:pt x="2267" y="1123"/>
                  </a:lnTo>
                  <a:lnTo>
                    <a:pt x="2059" y="1289"/>
                  </a:lnTo>
                  <a:lnTo>
                    <a:pt x="1851" y="1455"/>
                  </a:lnTo>
                  <a:lnTo>
                    <a:pt x="1643" y="1642"/>
                  </a:lnTo>
                  <a:lnTo>
                    <a:pt x="1456" y="1830"/>
                  </a:lnTo>
                  <a:lnTo>
                    <a:pt x="1290" y="2037"/>
                  </a:lnTo>
                  <a:lnTo>
                    <a:pt x="1123" y="2266"/>
                  </a:lnTo>
                  <a:lnTo>
                    <a:pt x="957" y="2474"/>
                  </a:lnTo>
                  <a:lnTo>
                    <a:pt x="812" y="2703"/>
                  </a:lnTo>
                  <a:lnTo>
                    <a:pt x="687" y="2952"/>
                  </a:lnTo>
                  <a:lnTo>
                    <a:pt x="562" y="3181"/>
                  </a:lnTo>
                  <a:lnTo>
                    <a:pt x="437" y="3430"/>
                  </a:lnTo>
                  <a:lnTo>
                    <a:pt x="333" y="3700"/>
                  </a:lnTo>
                  <a:lnTo>
                    <a:pt x="250" y="3950"/>
                  </a:lnTo>
                  <a:lnTo>
                    <a:pt x="188" y="4220"/>
                  </a:lnTo>
                  <a:lnTo>
                    <a:pt x="126" y="4490"/>
                  </a:lnTo>
                  <a:lnTo>
                    <a:pt x="63" y="4761"/>
                  </a:lnTo>
                  <a:lnTo>
                    <a:pt x="22" y="5052"/>
                  </a:lnTo>
                  <a:lnTo>
                    <a:pt x="1" y="5343"/>
                  </a:lnTo>
                  <a:lnTo>
                    <a:pt x="1" y="5634"/>
                  </a:lnTo>
                  <a:lnTo>
                    <a:pt x="1" y="73592"/>
                  </a:lnTo>
                  <a:lnTo>
                    <a:pt x="1" y="73883"/>
                  </a:lnTo>
                  <a:lnTo>
                    <a:pt x="22" y="74153"/>
                  </a:lnTo>
                  <a:lnTo>
                    <a:pt x="63" y="74444"/>
                  </a:lnTo>
                  <a:lnTo>
                    <a:pt x="126" y="74715"/>
                  </a:lnTo>
                  <a:lnTo>
                    <a:pt x="188" y="74985"/>
                  </a:lnTo>
                  <a:lnTo>
                    <a:pt x="250" y="75255"/>
                  </a:lnTo>
                  <a:lnTo>
                    <a:pt x="333" y="75525"/>
                  </a:lnTo>
                  <a:lnTo>
                    <a:pt x="437" y="75775"/>
                  </a:lnTo>
                  <a:lnTo>
                    <a:pt x="562" y="76024"/>
                  </a:lnTo>
                  <a:lnTo>
                    <a:pt x="687" y="76274"/>
                  </a:lnTo>
                  <a:lnTo>
                    <a:pt x="812" y="76502"/>
                  </a:lnTo>
                  <a:lnTo>
                    <a:pt x="957" y="76731"/>
                  </a:lnTo>
                  <a:lnTo>
                    <a:pt x="1123" y="76960"/>
                  </a:lnTo>
                  <a:lnTo>
                    <a:pt x="1290" y="77168"/>
                  </a:lnTo>
                  <a:lnTo>
                    <a:pt x="1456" y="77376"/>
                  </a:lnTo>
                  <a:lnTo>
                    <a:pt x="1643" y="77563"/>
                  </a:lnTo>
                  <a:lnTo>
                    <a:pt x="1851" y="77750"/>
                  </a:lnTo>
                  <a:lnTo>
                    <a:pt x="2059" y="77937"/>
                  </a:lnTo>
                  <a:lnTo>
                    <a:pt x="2267" y="78103"/>
                  </a:lnTo>
                  <a:lnTo>
                    <a:pt x="2495" y="78249"/>
                  </a:lnTo>
                  <a:lnTo>
                    <a:pt x="2724" y="78394"/>
                  </a:lnTo>
                  <a:lnTo>
                    <a:pt x="2953" y="78540"/>
                  </a:lnTo>
                  <a:lnTo>
                    <a:pt x="3202" y="78665"/>
                  </a:lnTo>
                  <a:lnTo>
                    <a:pt x="3452" y="78768"/>
                  </a:lnTo>
                  <a:lnTo>
                    <a:pt x="3701" y="78872"/>
                  </a:lnTo>
                  <a:lnTo>
                    <a:pt x="3971" y="78976"/>
                  </a:lnTo>
                  <a:lnTo>
                    <a:pt x="4221" y="79039"/>
                  </a:lnTo>
                  <a:lnTo>
                    <a:pt x="4512" y="79101"/>
                  </a:lnTo>
                  <a:lnTo>
                    <a:pt x="4782" y="79163"/>
                  </a:lnTo>
                  <a:lnTo>
                    <a:pt x="5052" y="79184"/>
                  </a:lnTo>
                  <a:lnTo>
                    <a:pt x="5343" y="79205"/>
                  </a:lnTo>
                  <a:lnTo>
                    <a:pt x="5635" y="79226"/>
                  </a:lnTo>
                  <a:lnTo>
                    <a:pt x="128225" y="79226"/>
                  </a:lnTo>
                  <a:lnTo>
                    <a:pt x="128516" y="79205"/>
                  </a:lnTo>
                  <a:lnTo>
                    <a:pt x="128807" y="79184"/>
                  </a:lnTo>
                  <a:lnTo>
                    <a:pt x="129078" y="79163"/>
                  </a:lnTo>
                  <a:lnTo>
                    <a:pt x="129369" y="79101"/>
                  </a:lnTo>
                  <a:lnTo>
                    <a:pt x="129639" y="79039"/>
                  </a:lnTo>
                  <a:lnTo>
                    <a:pt x="129909" y="78976"/>
                  </a:lnTo>
                  <a:lnTo>
                    <a:pt x="130159" y="78872"/>
                  </a:lnTo>
                  <a:lnTo>
                    <a:pt x="130408" y="78768"/>
                  </a:lnTo>
                  <a:lnTo>
                    <a:pt x="130658" y="78665"/>
                  </a:lnTo>
                  <a:lnTo>
                    <a:pt x="130907" y="78540"/>
                  </a:lnTo>
                  <a:lnTo>
                    <a:pt x="131157" y="78394"/>
                  </a:lnTo>
                  <a:lnTo>
                    <a:pt x="131385" y="78249"/>
                  </a:lnTo>
                  <a:lnTo>
                    <a:pt x="131593" y="78103"/>
                  </a:lnTo>
                  <a:lnTo>
                    <a:pt x="131801" y="77937"/>
                  </a:lnTo>
                  <a:lnTo>
                    <a:pt x="132009" y="77750"/>
                  </a:lnTo>
                  <a:lnTo>
                    <a:pt x="132217" y="77563"/>
                  </a:lnTo>
                  <a:lnTo>
                    <a:pt x="132404" y="77376"/>
                  </a:lnTo>
                  <a:lnTo>
                    <a:pt x="132570" y="77168"/>
                  </a:lnTo>
                  <a:lnTo>
                    <a:pt x="132736" y="76960"/>
                  </a:lnTo>
                  <a:lnTo>
                    <a:pt x="132903" y="76731"/>
                  </a:lnTo>
                  <a:lnTo>
                    <a:pt x="133048" y="76502"/>
                  </a:lnTo>
                  <a:lnTo>
                    <a:pt x="133173" y="76274"/>
                  </a:lnTo>
                  <a:lnTo>
                    <a:pt x="133298" y="76024"/>
                  </a:lnTo>
                  <a:lnTo>
                    <a:pt x="133422" y="75775"/>
                  </a:lnTo>
                  <a:lnTo>
                    <a:pt x="133526" y="75525"/>
                  </a:lnTo>
                  <a:lnTo>
                    <a:pt x="133610" y="75255"/>
                  </a:lnTo>
                  <a:lnTo>
                    <a:pt x="133693" y="74985"/>
                  </a:lnTo>
                  <a:lnTo>
                    <a:pt x="133755" y="74715"/>
                  </a:lnTo>
                  <a:lnTo>
                    <a:pt x="133797" y="74444"/>
                  </a:lnTo>
                  <a:lnTo>
                    <a:pt x="133838" y="74153"/>
                  </a:lnTo>
                  <a:lnTo>
                    <a:pt x="133859" y="73883"/>
                  </a:lnTo>
                  <a:lnTo>
                    <a:pt x="133859" y="73592"/>
                  </a:lnTo>
                  <a:lnTo>
                    <a:pt x="133859" y="5634"/>
                  </a:lnTo>
                  <a:lnTo>
                    <a:pt x="133859" y="5343"/>
                  </a:lnTo>
                  <a:lnTo>
                    <a:pt x="133838" y="5052"/>
                  </a:lnTo>
                  <a:lnTo>
                    <a:pt x="133797" y="4761"/>
                  </a:lnTo>
                  <a:lnTo>
                    <a:pt x="133755" y="4490"/>
                  </a:lnTo>
                  <a:lnTo>
                    <a:pt x="133693" y="4220"/>
                  </a:lnTo>
                  <a:lnTo>
                    <a:pt x="133610" y="3950"/>
                  </a:lnTo>
                  <a:lnTo>
                    <a:pt x="133526" y="3700"/>
                  </a:lnTo>
                  <a:lnTo>
                    <a:pt x="133422" y="3430"/>
                  </a:lnTo>
                  <a:lnTo>
                    <a:pt x="133298" y="3181"/>
                  </a:lnTo>
                  <a:lnTo>
                    <a:pt x="133173" y="2952"/>
                  </a:lnTo>
                  <a:lnTo>
                    <a:pt x="133048" y="2703"/>
                  </a:lnTo>
                  <a:lnTo>
                    <a:pt x="132903" y="2474"/>
                  </a:lnTo>
                  <a:lnTo>
                    <a:pt x="132736" y="2266"/>
                  </a:lnTo>
                  <a:lnTo>
                    <a:pt x="132570" y="2037"/>
                  </a:lnTo>
                  <a:lnTo>
                    <a:pt x="132404" y="1830"/>
                  </a:lnTo>
                  <a:lnTo>
                    <a:pt x="132217" y="1642"/>
                  </a:lnTo>
                  <a:lnTo>
                    <a:pt x="132009" y="1455"/>
                  </a:lnTo>
                  <a:lnTo>
                    <a:pt x="131801" y="1289"/>
                  </a:lnTo>
                  <a:lnTo>
                    <a:pt x="131593" y="1123"/>
                  </a:lnTo>
                  <a:lnTo>
                    <a:pt x="131385" y="956"/>
                  </a:lnTo>
                  <a:lnTo>
                    <a:pt x="131157" y="811"/>
                  </a:lnTo>
                  <a:lnTo>
                    <a:pt x="130907" y="665"/>
                  </a:lnTo>
                  <a:lnTo>
                    <a:pt x="130658" y="541"/>
                  </a:lnTo>
                  <a:lnTo>
                    <a:pt x="130408" y="437"/>
                  </a:lnTo>
                  <a:lnTo>
                    <a:pt x="130159" y="333"/>
                  </a:lnTo>
                  <a:lnTo>
                    <a:pt x="129909" y="250"/>
                  </a:lnTo>
                  <a:lnTo>
                    <a:pt x="129639" y="166"/>
                  </a:lnTo>
                  <a:lnTo>
                    <a:pt x="129369" y="104"/>
                  </a:lnTo>
                  <a:lnTo>
                    <a:pt x="129078" y="62"/>
                  </a:lnTo>
                  <a:lnTo>
                    <a:pt x="128807" y="21"/>
                  </a:lnTo>
                  <a:lnTo>
                    <a:pt x="12851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2"/>
            <p:cNvSpPr/>
            <p:nvPr/>
          </p:nvSpPr>
          <p:spPr>
            <a:xfrm>
              <a:off x="3279350" y="978200"/>
              <a:ext cx="3346500" cy="1980650"/>
            </a:xfrm>
            <a:custGeom>
              <a:avLst/>
              <a:gdLst/>
              <a:ahLst/>
              <a:cxnLst/>
              <a:rect l="l" t="t" r="r" b="b"/>
              <a:pathLst>
                <a:path w="133860" h="79226" fill="none" extrusionOk="0">
                  <a:moveTo>
                    <a:pt x="128225" y="79226"/>
                  </a:moveTo>
                  <a:lnTo>
                    <a:pt x="5635" y="79226"/>
                  </a:lnTo>
                  <a:lnTo>
                    <a:pt x="5635" y="79226"/>
                  </a:lnTo>
                  <a:lnTo>
                    <a:pt x="5343" y="79205"/>
                  </a:lnTo>
                  <a:lnTo>
                    <a:pt x="5052" y="79184"/>
                  </a:lnTo>
                  <a:lnTo>
                    <a:pt x="4782" y="79163"/>
                  </a:lnTo>
                  <a:lnTo>
                    <a:pt x="4512" y="79101"/>
                  </a:lnTo>
                  <a:lnTo>
                    <a:pt x="4221" y="79039"/>
                  </a:lnTo>
                  <a:lnTo>
                    <a:pt x="3971" y="78976"/>
                  </a:lnTo>
                  <a:lnTo>
                    <a:pt x="3701" y="78872"/>
                  </a:lnTo>
                  <a:lnTo>
                    <a:pt x="3452" y="78768"/>
                  </a:lnTo>
                  <a:lnTo>
                    <a:pt x="3202" y="78665"/>
                  </a:lnTo>
                  <a:lnTo>
                    <a:pt x="2953" y="78540"/>
                  </a:lnTo>
                  <a:lnTo>
                    <a:pt x="2724" y="78394"/>
                  </a:lnTo>
                  <a:lnTo>
                    <a:pt x="2495" y="78249"/>
                  </a:lnTo>
                  <a:lnTo>
                    <a:pt x="2267" y="78103"/>
                  </a:lnTo>
                  <a:lnTo>
                    <a:pt x="2059" y="77937"/>
                  </a:lnTo>
                  <a:lnTo>
                    <a:pt x="1851" y="77750"/>
                  </a:lnTo>
                  <a:lnTo>
                    <a:pt x="1643" y="77563"/>
                  </a:lnTo>
                  <a:lnTo>
                    <a:pt x="1456" y="77376"/>
                  </a:lnTo>
                  <a:lnTo>
                    <a:pt x="1290" y="77168"/>
                  </a:lnTo>
                  <a:lnTo>
                    <a:pt x="1123" y="76960"/>
                  </a:lnTo>
                  <a:lnTo>
                    <a:pt x="957" y="76731"/>
                  </a:lnTo>
                  <a:lnTo>
                    <a:pt x="812" y="76502"/>
                  </a:lnTo>
                  <a:lnTo>
                    <a:pt x="687" y="76274"/>
                  </a:lnTo>
                  <a:lnTo>
                    <a:pt x="562" y="76024"/>
                  </a:lnTo>
                  <a:lnTo>
                    <a:pt x="437" y="75775"/>
                  </a:lnTo>
                  <a:lnTo>
                    <a:pt x="333" y="75525"/>
                  </a:lnTo>
                  <a:lnTo>
                    <a:pt x="250" y="75255"/>
                  </a:lnTo>
                  <a:lnTo>
                    <a:pt x="188" y="74985"/>
                  </a:lnTo>
                  <a:lnTo>
                    <a:pt x="126" y="74715"/>
                  </a:lnTo>
                  <a:lnTo>
                    <a:pt x="63" y="74444"/>
                  </a:lnTo>
                  <a:lnTo>
                    <a:pt x="22" y="74153"/>
                  </a:lnTo>
                  <a:lnTo>
                    <a:pt x="1" y="73883"/>
                  </a:lnTo>
                  <a:lnTo>
                    <a:pt x="1" y="73592"/>
                  </a:lnTo>
                  <a:lnTo>
                    <a:pt x="1" y="5634"/>
                  </a:lnTo>
                  <a:lnTo>
                    <a:pt x="1" y="5634"/>
                  </a:lnTo>
                  <a:lnTo>
                    <a:pt x="1" y="5343"/>
                  </a:lnTo>
                  <a:lnTo>
                    <a:pt x="22" y="5052"/>
                  </a:lnTo>
                  <a:lnTo>
                    <a:pt x="63" y="4761"/>
                  </a:lnTo>
                  <a:lnTo>
                    <a:pt x="126" y="4490"/>
                  </a:lnTo>
                  <a:lnTo>
                    <a:pt x="188" y="4220"/>
                  </a:lnTo>
                  <a:lnTo>
                    <a:pt x="250" y="3950"/>
                  </a:lnTo>
                  <a:lnTo>
                    <a:pt x="333" y="3700"/>
                  </a:lnTo>
                  <a:lnTo>
                    <a:pt x="437" y="3430"/>
                  </a:lnTo>
                  <a:lnTo>
                    <a:pt x="562" y="3181"/>
                  </a:lnTo>
                  <a:lnTo>
                    <a:pt x="687" y="2952"/>
                  </a:lnTo>
                  <a:lnTo>
                    <a:pt x="812" y="2703"/>
                  </a:lnTo>
                  <a:lnTo>
                    <a:pt x="957" y="2474"/>
                  </a:lnTo>
                  <a:lnTo>
                    <a:pt x="1123" y="2266"/>
                  </a:lnTo>
                  <a:lnTo>
                    <a:pt x="1290" y="2037"/>
                  </a:lnTo>
                  <a:lnTo>
                    <a:pt x="1456" y="1830"/>
                  </a:lnTo>
                  <a:lnTo>
                    <a:pt x="1643" y="1642"/>
                  </a:lnTo>
                  <a:lnTo>
                    <a:pt x="1851" y="1455"/>
                  </a:lnTo>
                  <a:lnTo>
                    <a:pt x="2059" y="1289"/>
                  </a:lnTo>
                  <a:lnTo>
                    <a:pt x="2267" y="1123"/>
                  </a:lnTo>
                  <a:lnTo>
                    <a:pt x="2495" y="956"/>
                  </a:lnTo>
                  <a:lnTo>
                    <a:pt x="2724" y="811"/>
                  </a:lnTo>
                  <a:lnTo>
                    <a:pt x="2953" y="665"/>
                  </a:lnTo>
                  <a:lnTo>
                    <a:pt x="3202" y="541"/>
                  </a:lnTo>
                  <a:lnTo>
                    <a:pt x="3452" y="437"/>
                  </a:lnTo>
                  <a:lnTo>
                    <a:pt x="3701" y="333"/>
                  </a:lnTo>
                  <a:lnTo>
                    <a:pt x="3971" y="250"/>
                  </a:lnTo>
                  <a:lnTo>
                    <a:pt x="4221" y="166"/>
                  </a:lnTo>
                  <a:lnTo>
                    <a:pt x="4512" y="104"/>
                  </a:lnTo>
                  <a:lnTo>
                    <a:pt x="4782" y="62"/>
                  </a:lnTo>
                  <a:lnTo>
                    <a:pt x="5052" y="21"/>
                  </a:lnTo>
                  <a:lnTo>
                    <a:pt x="5343" y="0"/>
                  </a:lnTo>
                  <a:lnTo>
                    <a:pt x="5635" y="0"/>
                  </a:lnTo>
                  <a:lnTo>
                    <a:pt x="128225" y="0"/>
                  </a:lnTo>
                  <a:lnTo>
                    <a:pt x="128225" y="0"/>
                  </a:lnTo>
                  <a:lnTo>
                    <a:pt x="128516" y="0"/>
                  </a:lnTo>
                  <a:lnTo>
                    <a:pt x="128807" y="21"/>
                  </a:lnTo>
                  <a:lnTo>
                    <a:pt x="129078" y="62"/>
                  </a:lnTo>
                  <a:lnTo>
                    <a:pt x="129369" y="104"/>
                  </a:lnTo>
                  <a:lnTo>
                    <a:pt x="129639" y="166"/>
                  </a:lnTo>
                  <a:lnTo>
                    <a:pt x="129909" y="250"/>
                  </a:lnTo>
                  <a:lnTo>
                    <a:pt x="130159" y="333"/>
                  </a:lnTo>
                  <a:lnTo>
                    <a:pt x="130408" y="437"/>
                  </a:lnTo>
                  <a:lnTo>
                    <a:pt x="130658" y="541"/>
                  </a:lnTo>
                  <a:lnTo>
                    <a:pt x="130907" y="665"/>
                  </a:lnTo>
                  <a:lnTo>
                    <a:pt x="131157" y="811"/>
                  </a:lnTo>
                  <a:lnTo>
                    <a:pt x="131385" y="956"/>
                  </a:lnTo>
                  <a:lnTo>
                    <a:pt x="131593" y="1123"/>
                  </a:lnTo>
                  <a:lnTo>
                    <a:pt x="131801" y="1289"/>
                  </a:lnTo>
                  <a:lnTo>
                    <a:pt x="132009" y="1455"/>
                  </a:lnTo>
                  <a:lnTo>
                    <a:pt x="132217" y="1642"/>
                  </a:lnTo>
                  <a:lnTo>
                    <a:pt x="132404" y="1830"/>
                  </a:lnTo>
                  <a:lnTo>
                    <a:pt x="132570" y="2037"/>
                  </a:lnTo>
                  <a:lnTo>
                    <a:pt x="132736" y="2266"/>
                  </a:lnTo>
                  <a:lnTo>
                    <a:pt x="132903" y="2474"/>
                  </a:lnTo>
                  <a:lnTo>
                    <a:pt x="133048" y="2703"/>
                  </a:lnTo>
                  <a:lnTo>
                    <a:pt x="133173" y="2952"/>
                  </a:lnTo>
                  <a:lnTo>
                    <a:pt x="133298" y="3181"/>
                  </a:lnTo>
                  <a:lnTo>
                    <a:pt x="133422" y="3430"/>
                  </a:lnTo>
                  <a:lnTo>
                    <a:pt x="133526" y="3700"/>
                  </a:lnTo>
                  <a:lnTo>
                    <a:pt x="133610" y="3950"/>
                  </a:lnTo>
                  <a:lnTo>
                    <a:pt x="133693" y="4220"/>
                  </a:lnTo>
                  <a:lnTo>
                    <a:pt x="133755" y="4490"/>
                  </a:lnTo>
                  <a:lnTo>
                    <a:pt x="133797" y="4761"/>
                  </a:lnTo>
                  <a:lnTo>
                    <a:pt x="133838" y="5052"/>
                  </a:lnTo>
                  <a:lnTo>
                    <a:pt x="133859" y="5343"/>
                  </a:lnTo>
                  <a:lnTo>
                    <a:pt x="133859" y="5634"/>
                  </a:lnTo>
                  <a:lnTo>
                    <a:pt x="133859" y="73592"/>
                  </a:lnTo>
                  <a:lnTo>
                    <a:pt x="133859" y="73592"/>
                  </a:lnTo>
                  <a:lnTo>
                    <a:pt x="133859" y="73883"/>
                  </a:lnTo>
                  <a:lnTo>
                    <a:pt x="133838" y="74153"/>
                  </a:lnTo>
                  <a:lnTo>
                    <a:pt x="133797" y="74444"/>
                  </a:lnTo>
                  <a:lnTo>
                    <a:pt x="133755" y="74715"/>
                  </a:lnTo>
                  <a:lnTo>
                    <a:pt x="133693" y="74985"/>
                  </a:lnTo>
                  <a:lnTo>
                    <a:pt x="133610" y="75255"/>
                  </a:lnTo>
                  <a:lnTo>
                    <a:pt x="133526" y="75525"/>
                  </a:lnTo>
                  <a:lnTo>
                    <a:pt x="133422" y="75775"/>
                  </a:lnTo>
                  <a:lnTo>
                    <a:pt x="133298" y="76024"/>
                  </a:lnTo>
                  <a:lnTo>
                    <a:pt x="133173" y="76274"/>
                  </a:lnTo>
                  <a:lnTo>
                    <a:pt x="133048" y="76502"/>
                  </a:lnTo>
                  <a:lnTo>
                    <a:pt x="132903" y="76731"/>
                  </a:lnTo>
                  <a:lnTo>
                    <a:pt x="132736" y="76960"/>
                  </a:lnTo>
                  <a:lnTo>
                    <a:pt x="132570" y="77168"/>
                  </a:lnTo>
                  <a:lnTo>
                    <a:pt x="132404" y="77376"/>
                  </a:lnTo>
                  <a:lnTo>
                    <a:pt x="132217" y="77563"/>
                  </a:lnTo>
                  <a:lnTo>
                    <a:pt x="132009" y="77750"/>
                  </a:lnTo>
                  <a:lnTo>
                    <a:pt x="131801" y="77937"/>
                  </a:lnTo>
                  <a:lnTo>
                    <a:pt x="131593" y="78103"/>
                  </a:lnTo>
                  <a:lnTo>
                    <a:pt x="131385" y="78249"/>
                  </a:lnTo>
                  <a:lnTo>
                    <a:pt x="131157" y="78394"/>
                  </a:lnTo>
                  <a:lnTo>
                    <a:pt x="130907" y="78540"/>
                  </a:lnTo>
                  <a:lnTo>
                    <a:pt x="130658" y="78665"/>
                  </a:lnTo>
                  <a:lnTo>
                    <a:pt x="130408" y="78768"/>
                  </a:lnTo>
                  <a:lnTo>
                    <a:pt x="130159" y="78872"/>
                  </a:lnTo>
                  <a:lnTo>
                    <a:pt x="129909" y="78976"/>
                  </a:lnTo>
                  <a:lnTo>
                    <a:pt x="129639" y="79039"/>
                  </a:lnTo>
                  <a:lnTo>
                    <a:pt x="129369" y="79101"/>
                  </a:lnTo>
                  <a:lnTo>
                    <a:pt x="129078" y="79163"/>
                  </a:lnTo>
                  <a:lnTo>
                    <a:pt x="128807" y="79184"/>
                  </a:lnTo>
                  <a:lnTo>
                    <a:pt x="128516" y="79205"/>
                  </a:lnTo>
                  <a:lnTo>
                    <a:pt x="128225" y="792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2"/>
            <p:cNvSpPr/>
            <p:nvPr/>
          </p:nvSpPr>
          <p:spPr>
            <a:xfrm>
              <a:off x="3290800" y="989100"/>
              <a:ext cx="3323600" cy="1958325"/>
            </a:xfrm>
            <a:custGeom>
              <a:avLst/>
              <a:gdLst/>
              <a:ahLst/>
              <a:cxnLst/>
              <a:rect l="l" t="t" r="r" b="b"/>
              <a:pathLst>
                <a:path w="132944" h="78333" fill="none" extrusionOk="0">
                  <a:moveTo>
                    <a:pt x="5177" y="1"/>
                  </a:moveTo>
                  <a:lnTo>
                    <a:pt x="5177" y="1"/>
                  </a:lnTo>
                  <a:lnTo>
                    <a:pt x="4906" y="21"/>
                  </a:lnTo>
                  <a:lnTo>
                    <a:pt x="4657" y="42"/>
                  </a:lnTo>
                  <a:lnTo>
                    <a:pt x="4387" y="63"/>
                  </a:lnTo>
                  <a:lnTo>
                    <a:pt x="4137" y="105"/>
                  </a:lnTo>
                  <a:lnTo>
                    <a:pt x="3888" y="167"/>
                  </a:lnTo>
                  <a:lnTo>
                    <a:pt x="3638" y="250"/>
                  </a:lnTo>
                  <a:lnTo>
                    <a:pt x="3389" y="312"/>
                  </a:lnTo>
                  <a:lnTo>
                    <a:pt x="3160" y="416"/>
                  </a:lnTo>
                  <a:lnTo>
                    <a:pt x="2703" y="624"/>
                  </a:lnTo>
                  <a:lnTo>
                    <a:pt x="2287" y="895"/>
                  </a:lnTo>
                  <a:lnTo>
                    <a:pt x="1892" y="1186"/>
                  </a:lnTo>
                  <a:lnTo>
                    <a:pt x="1518" y="1518"/>
                  </a:lnTo>
                  <a:lnTo>
                    <a:pt x="1185" y="1892"/>
                  </a:lnTo>
                  <a:lnTo>
                    <a:pt x="873" y="2287"/>
                  </a:lnTo>
                  <a:lnTo>
                    <a:pt x="624" y="2724"/>
                  </a:lnTo>
                  <a:lnTo>
                    <a:pt x="395" y="3181"/>
                  </a:lnTo>
                  <a:lnTo>
                    <a:pt x="312" y="3410"/>
                  </a:lnTo>
                  <a:lnTo>
                    <a:pt x="229" y="3659"/>
                  </a:lnTo>
                  <a:lnTo>
                    <a:pt x="166" y="3888"/>
                  </a:lnTo>
                  <a:lnTo>
                    <a:pt x="104" y="4138"/>
                  </a:lnTo>
                  <a:lnTo>
                    <a:pt x="62" y="4408"/>
                  </a:lnTo>
                  <a:lnTo>
                    <a:pt x="21" y="4657"/>
                  </a:lnTo>
                  <a:lnTo>
                    <a:pt x="0" y="4928"/>
                  </a:lnTo>
                  <a:lnTo>
                    <a:pt x="0" y="5198"/>
                  </a:lnTo>
                  <a:lnTo>
                    <a:pt x="0" y="73156"/>
                  </a:lnTo>
                  <a:lnTo>
                    <a:pt x="0" y="73156"/>
                  </a:lnTo>
                  <a:lnTo>
                    <a:pt x="0" y="73406"/>
                  </a:lnTo>
                  <a:lnTo>
                    <a:pt x="21" y="73676"/>
                  </a:lnTo>
                  <a:lnTo>
                    <a:pt x="62" y="73946"/>
                  </a:lnTo>
                  <a:lnTo>
                    <a:pt x="104" y="74195"/>
                  </a:lnTo>
                  <a:lnTo>
                    <a:pt x="166" y="74445"/>
                  </a:lnTo>
                  <a:lnTo>
                    <a:pt x="229" y="74694"/>
                  </a:lnTo>
                  <a:lnTo>
                    <a:pt x="312" y="74923"/>
                  </a:lnTo>
                  <a:lnTo>
                    <a:pt x="395" y="75173"/>
                  </a:lnTo>
                  <a:lnTo>
                    <a:pt x="624" y="75609"/>
                  </a:lnTo>
                  <a:lnTo>
                    <a:pt x="873" y="76046"/>
                  </a:lnTo>
                  <a:lnTo>
                    <a:pt x="1185" y="76441"/>
                  </a:lnTo>
                  <a:lnTo>
                    <a:pt x="1518" y="76815"/>
                  </a:lnTo>
                  <a:lnTo>
                    <a:pt x="1892" y="77147"/>
                  </a:lnTo>
                  <a:lnTo>
                    <a:pt x="2287" y="77439"/>
                  </a:lnTo>
                  <a:lnTo>
                    <a:pt x="2703" y="77709"/>
                  </a:lnTo>
                  <a:lnTo>
                    <a:pt x="3160" y="77917"/>
                  </a:lnTo>
                  <a:lnTo>
                    <a:pt x="3389" y="78021"/>
                  </a:lnTo>
                  <a:lnTo>
                    <a:pt x="3638" y="78104"/>
                  </a:lnTo>
                  <a:lnTo>
                    <a:pt x="3888" y="78166"/>
                  </a:lnTo>
                  <a:lnTo>
                    <a:pt x="4137" y="78229"/>
                  </a:lnTo>
                  <a:lnTo>
                    <a:pt x="4387" y="78270"/>
                  </a:lnTo>
                  <a:lnTo>
                    <a:pt x="4657" y="78312"/>
                  </a:lnTo>
                  <a:lnTo>
                    <a:pt x="4906" y="78332"/>
                  </a:lnTo>
                  <a:lnTo>
                    <a:pt x="5177" y="78332"/>
                  </a:lnTo>
                  <a:lnTo>
                    <a:pt x="127767" y="78332"/>
                  </a:lnTo>
                  <a:lnTo>
                    <a:pt x="127767" y="78332"/>
                  </a:lnTo>
                  <a:lnTo>
                    <a:pt x="128038" y="78332"/>
                  </a:lnTo>
                  <a:lnTo>
                    <a:pt x="128287" y="78312"/>
                  </a:lnTo>
                  <a:lnTo>
                    <a:pt x="128557" y="78270"/>
                  </a:lnTo>
                  <a:lnTo>
                    <a:pt x="128807" y="78229"/>
                  </a:lnTo>
                  <a:lnTo>
                    <a:pt x="129056" y="78166"/>
                  </a:lnTo>
                  <a:lnTo>
                    <a:pt x="129306" y="78104"/>
                  </a:lnTo>
                  <a:lnTo>
                    <a:pt x="129555" y="78021"/>
                  </a:lnTo>
                  <a:lnTo>
                    <a:pt x="129784" y="77917"/>
                  </a:lnTo>
                  <a:lnTo>
                    <a:pt x="130241" y="77709"/>
                  </a:lnTo>
                  <a:lnTo>
                    <a:pt x="130657" y="77439"/>
                  </a:lnTo>
                  <a:lnTo>
                    <a:pt x="131073" y="77147"/>
                  </a:lnTo>
                  <a:lnTo>
                    <a:pt x="131426" y="76815"/>
                  </a:lnTo>
                  <a:lnTo>
                    <a:pt x="131759" y="76441"/>
                  </a:lnTo>
                  <a:lnTo>
                    <a:pt x="132071" y="76046"/>
                  </a:lnTo>
                  <a:lnTo>
                    <a:pt x="132320" y="75609"/>
                  </a:lnTo>
                  <a:lnTo>
                    <a:pt x="132549" y="75173"/>
                  </a:lnTo>
                  <a:lnTo>
                    <a:pt x="132632" y="74923"/>
                  </a:lnTo>
                  <a:lnTo>
                    <a:pt x="132715" y="74694"/>
                  </a:lnTo>
                  <a:lnTo>
                    <a:pt x="132798" y="74445"/>
                  </a:lnTo>
                  <a:lnTo>
                    <a:pt x="132840" y="74195"/>
                  </a:lnTo>
                  <a:lnTo>
                    <a:pt x="132902" y="73946"/>
                  </a:lnTo>
                  <a:lnTo>
                    <a:pt x="132923" y="73676"/>
                  </a:lnTo>
                  <a:lnTo>
                    <a:pt x="132944" y="73406"/>
                  </a:lnTo>
                  <a:lnTo>
                    <a:pt x="132944" y="73156"/>
                  </a:lnTo>
                  <a:lnTo>
                    <a:pt x="132944" y="5198"/>
                  </a:lnTo>
                  <a:lnTo>
                    <a:pt x="132944" y="5198"/>
                  </a:lnTo>
                  <a:lnTo>
                    <a:pt x="132944" y="4928"/>
                  </a:lnTo>
                  <a:lnTo>
                    <a:pt x="132923" y="4657"/>
                  </a:lnTo>
                  <a:lnTo>
                    <a:pt x="132902" y="4408"/>
                  </a:lnTo>
                  <a:lnTo>
                    <a:pt x="132840" y="4138"/>
                  </a:lnTo>
                  <a:lnTo>
                    <a:pt x="132798" y="3888"/>
                  </a:lnTo>
                  <a:lnTo>
                    <a:pt x="132715" y="3659"/>
                  </a:lnTo>
                  <a:lnTo>
                    <a:pt x="132632" y="3410"/>
                  </a:lnTo>
                  <a:lnTo>
                    <a:pt x="132549" y="3181"/>
                  </a:lnTo>
                  <a:lnTo>
                    <a:pt x="132320" y="2724"/>
                  </a:lnTo>
                  <a:lnTo>
                    <a:pt x="132071" y="2287"/>
                  </a:lnTo>
                  <a:lnTo>
                    <a:pt x="131759" y="1892"/>
                  </a:lnTo>
                  <a:lnTo>
                    <a:pt x="131426" y="1518"/>
                  </a:lnTo>
                  <a:lnTo>
                    <a:pt x="131073" y="1186"/>
                  </a:lnTo>
                  <a:lnTo>
                    <a:pt x="130657" y="895"/>
                  </a:lnTo>
                  <a:lnTo>
                    <a:pt x="130241" y="624"/>
                  </a:lnTo>
                  <a:lnTo>
                    <a:pt x="129784" y="416"/>
                  </a:lnTo>
                  <a:lnTo>
                    <a:pt x="129555" y="312"/>
                  </a:lnTo>
                  <a:lnTo>
                    <a:pt x="129306" y="250"/>
                  </a:lnTo>
                  <a:lnTo>
                    <a:pt x="129056" y="167"/>
                  </a:lnTo>
                  <a:lnTo>
                    <a:pt x="128807" y="105"/>
                  </a:lnTo>
                  <a:lnTo>
                    <a:pt x="128557" y="63"/>
                  </a:lnTo>
                  <a:lnTo>
                    <a:pt x="128287" y="42"/>
                  </a:lnTo>
                  <a:lnTo>
                    <a:pt x="128038" y="21"/>
                  </a:lnTo>
                  <a:lnTo>
                    <a:pt x="127767" y="1"/>
                  </a:lnTo>
                  <a:lnTo>
                    <a:pt x="5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2"/>
            <p:cNvSpPr/>
            <p:nvPr/>
          </p:nvSpPr>
          <p:spPr>
            <a:xfrm>
              <a:off x="3374975" y="1073825"/>
              <a:ext cx="3155225" cy="1788875"/>
            </a:xfrm>
            <a:custGeom>
              <a:avLst/>
              <a:gdLst/>
              <a:ahLst/>
              <a:cxnLst/>
              <a:rect l="l" t="t" r="r" b="b"/>
              <a:pathLst>
                <a:path w="126209" h="71555" extrusionOk="0">
                  <a:moveTo>
                    <a:pt x="5676" y="0"/>
                  </a:moveTo>
                  <a:lnTo>
                    <a:pt x="5364" y="21"/>
                  </a:lnTo>
                  <a:lnTo>
                    <a:pt x="5073" y="63"/>
                  </a:lnTo>
                  <a:lnTo>
                    <a:pt x="4782" y="125"/>
                  </a:lnTo>
                  <a:lnTo>
                    <a:pt x="4491" y="187"/>
                  </a:lnTo>
                  <a:lnTo>
                    <a:pt x="4200" y="270"/>
                  </a:lnTo>
                  <a:lnTo>
                    <a:pt x="3930" y="354"/>
                  </a:lnTo>
                  <a:lnTo>
                    <a:pt x="3660" y="478"/>
                  </a:lnTo>
                  <a:lnTo>
                    <a:pt x="3389" y="582"/>
                  </a:lnTo>
                  <a:lnTo>
                    <a:pt x="3119" y="728"/>
                  </a:lnTo>
                  <a:lnTo>
                    <a:pt x="2870" y="873"/>
                  </a:lnTo>
                  <a:lnTo>
                    <a:pt x="2641" y="1019"/>
                  </a:lnTo>
                  <a:lnTo>
                    <a:pt x="2412" y="1185"/>
                  </a:lnTo>
                  <a:lnTo>
                    <a:pt x="2184" y="1372"/>
                  </a:lnTo>
                  <a:lnTo>
                    <a:pt x="1955" y="1559"/>
                  </a:lnTo>
                  <a:lnTo>
                    <a:pt x="1747" y="1746"/>
                  </a:lnTo>
                  <a:lnTo>
                    <a:pt x="1560" y="1954"/>
                  </a:lnTo>
                  <a:lnTo>
                    <a:pt x="1373" y="2183"/>
                  </a:lnTo>
                  <a:lnTo>
                    <a:pt x="1186" y="2391"/>
                  </a:lnTo>
                  <a:lnTo>
                    <a:pt x="1020" y="2640"/>
                  </a:lnTo>
                  <a:lnTo>
                    <a:pt x="874" y="2869"/>
                  </a:lnTo>
                  <a:lnTo>
                    <a:pt x="728" y="3119"/>
                  </a:lnTo>
                  <a:lnTo>
                    <a:pt x="583" y="3389"/>
                  </a:lnTo>
                  <a:lnTo>
                    <a:pt x="479" y="3638"/>
                  </a:lnTo>
                  <a:lnTo>
                    <a:pt x="375" y="3908"/>
                  </a:lnTo>
                  <a:lnTo>
                    <a:pt x="271" y="4200"/>
                  </a:lnTo>
                  <a:lnTo>
                    <a:pt x="188" y="4470"/>
                  </a:lnTo>
                  <a:lnTo>
                    <a:pt x="126" y="4761"/>
                  </a:lnTo>
                  <a:lnTo>
                    <a:pt x="63" y="5052"/>
                  </a:lnTo>
                  <a:lnTo>
                    <a:pt x="42" y="5364"/>
                  </a:lnTo>
                  <a:lnTo>
                    <a:pt x="22" y="5655"/>
                  </a:lnTo>
                  <a:lnTo>
                    <a:pt x="1" y="5967"/>
                  </a:lnTo>
                  <a:lnTo>
                    <a:pt x="1" y="65589"/>
                  </a:lnTo>
                  <a:lnTo>
                    <a:pt x="22" y="65900"/>
                  </a:lnTo>
                  <a:lnTo>
                    <a:pt x="42" y="66191"/>
                  </a:lnTo>
                  <a:lnTo>
                    <a:pt x="63" y="66503"/>
                  </a:lnTo>
                  <a:lnTo>
                    <a:pt x="126" y="66794"/>
                  </a:lnTo>
                  <a:lnTo>
                    <a:pt x="188" y="67085"/>
                  </a:lnTo>
                  <a:lnTo>
                    <a:pt x="271" y="67376"/>
                  </a:lnTo>
                  <a:lnTo>
                    <a:pt x="375" y="67647"/>
                  </a:lnTo>
                  <a:lnTo>
                    <a:pt x="479" y="67917"/>
                  </a:lnTo>
                  <a:lnTo>
                    <a:pt x="583" y="68187"/>
                  </a:lnTo>
                  <a:lnTo>
                    <a:pt x="728" y="68437"/>
                  </a:lnTo>
                  <a:lnTo>
                    <a:pt x="874" y="68686"/>
                  </a:lnTo>
                  <a:lnTo>
                    <a:pt x="1020" y="68936"/>
                  </a:lnTo>
                  <a:lnTo>
                    <a:pt x="1186" y="69164"/>
                  </a:lnTo>
                  <a:lnTo>
                    <a:pt x="1373" y="69393"/>
                  </a:lnTo>
                  <a:lnTo>
                    <a:pt x="1560" y="69601"/>
                  </a:lnTo>
                  <a:lnTo>
                    <a:pt x="1747" y="69809"/>
                  </a:lnTo>
                  <a:lnTo>
                    <a:pt x="1955" y="70017"/>
                  </a:lnTo>
                  <a:lnTo>
                    <a:pt x="2184" y="70204"/>
                  </a:lnTo>
                  <a:lnTo>
                    <a:pt x="2412" y="70370"/>
                  </a:lnTo>
                  <a:lnTo>
                    <a:pt x="2641" y="70536"/>
                  </a:lnTo>
                  <a:lnTo>
                    <a:pt x="2870" y="70703"/>
                  </a:lnTo>
                  <a:lnTo>
                    <a:pt x="3119" y="70848"/>
                  </a:lnTo>
                  <a:lnTo>
                    <a:pt x="3389" y="70973"/>
                  </a:lnTo>
                  <a:lnTo>
                    <a:pt x="3660" y="71098"/>
                  </a:lnTo>
                  <a:lnTo>
                    <a:pt x="3930" y="71201"/>
                  </a:lnTo>
                  <a:lnTo>
                    <a:pt x="4200" y="71285"/>
                  </a:lnTo>
                  <a:lnTo>
                    <a:pt x="4491" y="71368"/>
                  </a:lnTo>
                  <a:lnTo>
                    <a:pt x="4782" y="71451"/>
                  </a:lnTo>
                  <a:lnTo>
                    <a:pt x="5073" y="71493"/>
                  </a:lnTo>
                  <a:lnTo>
                    <a:pt x="5364" y="71534"/>
                  </a:lnTo>
                  <a:lnTo>
                    <a:pt x="5676" y="71555"/>
                  </a:lnTo>
                  <a:lnTo>
                    <a:pt x="120534" y="71555"/>
                  </a:lnTo>
                  <a:lnTo>
                    <a:pt x="120845" y="71534"/>
                  </a:lnTo>
                  <a:lnTo>
                    <a:pt x="121136" y="71493"/>
                  </a:lnTo>
                  <a:lnTo>
                    <a:pt x="121428" y="71451"/>
                  </a:lnTo>
                  <a:lnTo>
                    <a:pt x="121719" y="71368"/>
                  </a:lnTo>
                  <a:lnTo>
                    <a:pt x="122010" y="71285"/>
                  </a:lnTo>
                  <a:lnTo>
                    <a:pt x="122280" y="71201"/>
                  </a:lnTo>
                  <a:lnTo>
                    <a:pt x="122550" y="71098"/>
                  </a:lnTo>
                  <a:lnTo>
                    <a:pt x="122820" y="70973"/>
                  </a:lnTo>
                  <a:lnTo>
                    <a:pt x="123070" y="70848"/>
                  </a:lnTo>
                  <a:lnTo>
                    <a:pt x="123319" y="70703"/>
                  </a:lnTo>
                  <a:lnTo>
                    <a:pt x="123569" y="70536"/>
                  </a:lnTo>
                  <a:lnTo>
                    <a:pt x="123797" y="70370"/>
                  </a:lnTo>
                  <a:lnTo>
                    <a:pt x="124026" y="70204"/>
                  </a:lnTo>
                  <a:lnTo>
                    <a:pt x="124255" y="70017"/>
                  </a:lnTo>
                  <a:lnTo>
                    <a:pt x="124463" y="69809"/>
                  </a:lnTo>
                  <a:lnTo>
                    <a:pt x="124650" y="69601"/>
                  </a:lnTo>
                  <a:lnTo>
                    <a:pt x="124837" y="69393"/>
                  </a:lnTo>
                  <a:lnTo>
                    <a:pt x="125024" y="69164"/>
                  </a:lnTo>
                  <a:lnTo>
                    <a:pt x="125190" y="68936"/>
                  </a:lnTo>
                  <a:lnTo>
                    <a:pt x="125336" y="68686"/>
                  </a:lnTo>
                  <a:lnTo>
                    <a:pt x="125481" y="68437"/>
                  </a:lnTo>
                  <a:lnTo>
                    <a:pt x="125606" y="68187"/>
                  </a:lnTo>
                  <a:lnTo>
                    <a:pt x="125731" y="67917"/>
                  </a:lnTo>
                  <a:lnTo>
                    <a:pt x="125835" y="67647"/>
                  </a:lnTo>
                  <a:lnTo>
                    <a:pt x="125939" y="67376"/>
                  </a:lnTo>
                  <a:lnTo>
                    <a:pt x="126022" y="67085"/>
                  </a:lnTo>
                  <a:lnTo>
                    <a:pt x="126084" y="66794"/>
                  </a:lnTo>
                  <a:lnTo>
                    <a:pt x="126126" y="66503"/>
                  </a:lnTo>
                  <a:lnTo>
                    <a:pt x="126167" y="66191"/>
                  </a:lnTo>
                  <a:lnTo>
                    <a:pt x="126188" y="65900"/>
                  </a:lnTo>
                  <a:lnTo>
                    <a:pt x="126209" y="65589"/>
                  </a:lnTo>
                  <a:lnTo>
                    <a:pt x="126209" y="5967"/>
                  </a:lnTo>
                  <a:lnTo>
                    <a:pt x="126188" y="5655"/>
                  </a:lnTo>
                  <a:lnTo>
                    <a:pt x="126167" y="5364"/>
                  </a:lnTo>
                  <a:lnTo>
                    <a:pt x="126126" y="5052"/>
                  </a:lnTo>
                  <a:lnTo>
                    <a:pt x="126084" y="4761"/>
                  </a:lnTo>
                  <a:lnTo>
                    <a:pt x="126022" y="4470"/>
                  </a:lnTo>
                  <a:lnTo>
                    <a:pt x="125939" y="4200"/>
                  </a:lnTo>
                  <a:lnTo>
                    <a:pt x="125835" y="3908"/>
                  </a:lnTo>
                  <a:lnTo>
                    <a:pt x="125731" y="3638"/>
                  </a:lnTo>
                  <a:lnTo>
                    <a:pt x="125606" y="3389"/>
                  </a:lnTo>
                  <a:lnTo>
                    <a:pt x="125481" y="3119"/>
                  </a:lnTo>
                  <a:lnTo>
                    <a:pt x="125336" y="2869"/>
                  </a:lnTo>
                  <a:lnTo>
                    <a:pt x="125190" y="2640"/>
                  </a:lnTo>
                  <a:lnTo>
                    <a:pt x="125024" y="2391"/>
                  </a:lnTo>
                  <a:lnTo>
                    <a:pt x="124837" y="2183"/>
                  </a:lnTo>
                  <a:lnTo>
                    <a:pt x="124650" y="1954"/>
                  </a:lnTo>
                  <a:lnTo>
                    <a:pt x="124463" y="1746"/>
                  </a:lnTo>
                  <a:lnTo>
                    <a:pt x="124255" y="1559"/>
                  </a:lnTo>
                  <a:lnTo>
                    <a:pt x="124026" y="1372"/>
                  </a:lnTo>
                  <a:lnTo>
                    <a:pt x="123797" y="1185"/>
                  </a:lnTo>
                  <a:lnTo>
                    <a:pt x="123569" y="1019"/>
                  </a:lnTo>
                  <a:lnTo>
                    <a:pt x="123319" y="873"/>
                  </a:lnTo>
                  <a:lnTo>
                    <a:pt x="123070" y="728"/>
                  </a:lnTo>
                  <a:lnTo>
                    <a:pt x="122820" y="582"/>
                  </a:lnTo>
                  <a:lnTo>
                    <a:pt x="122550" y="478"/>
                  </a:lnTo>
                  <a:lnTo>
                    <a:pt x="122280" y="354"/>
                  </a:lnTo>
                  <a:lnTo>
                    <a:pt x="122010" y="270"/>
                  </a:lnTo>
                  <a:lnTo>
                    <a:pt x="121719" y="187"/>
                  </a:lnTo>
                  <a:lnTo>
                    <a:pt x="121428" y="125"/>
                  </a:lnTo>
                  <a:lnTo>
                    <a:pt x="121136" y="63"/>
                  </a:lnTo>
                  <a:lnTo>
                    <a:pt x="120845" y="21"/>
                  </a:lnTo>
                  <a:lnTo>
                    <a:pt x="12053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2"/>
            <p:cNvSpPr/>
            <p:nvPr/>
          </p:nvSpPr>
          <p:spPr>
            <a:xfrm>
              <a:off x="3374975" y="1073825"/>
              <a:ext cx="3155225" cy="1788875"/>
            </a:xfrm>
            <a:custGeom>
              <a:avLst/>
              <a:gdLst/>
              <a:ahLst/>
              <a:cxnLst/>
              <a:rect l="l" t="t" r="r" b="b"/>
              <a:pathLst>
                <a:path w="126209" h="71555" fill="none" extrusionOk="0">
                  <a:moveTo>
                    <a:pt x="126209" y="5967"/>
                  </a:moveTo>
                  <a:lnTo>
                    <a:pt x="126209" y="65589"/>
                  </a:lnTo>
                  <a:lnTo>
                    <a:pt x="126209" y="65589"/>
                  </a:lnTo>
                  <a:lnTo>
                    <a:pt x="126188" y="65900"/>
                  </a:lnTo>
                  <a:lnTo>
                    <a:pt x="126167" y="66191"/>
                  </a:lnTo>
                  <a:lnTo>
                    <a:pt x="126126" y="66503"/>
                  </a:lnTo>
                  <a:lnTo>
                    <a:pt x="126084" y="66794"/>
                  </a:lnTo>
                  <a:lnTo>
                    <a:pt x="126022" y="67085"/>
                  </a:lnTo>
                  <a:lnTo>
                    <a:pt x="125939" y="67376"/>
                  </a:lnTo>
                  <a:lnTo>
                    <a:pt x="125835" y="67647"/>
                  </a:lnTo>
                  <a:lnTo>
                    <a:pt x="125731" y="67917"/>
                  </a:lnTo>
                  <a:lnTo>
                    <a:pt x="125606" y="68187"/>
                  </a:lnTo>
                  <a:lnTo>
                    <a:pt x="125481" y="68437"/>
                  </a:lnTo>
                  <a:lnTo>
                    <a:pt x="125336" y="68686"/>
                  </a:lnTo>
                  <a:lnTo>
                    <a:pt x="125190" y="68936"/>
                  </a:lnTo>
                  <a:lnTo>
                    <a:pt x="125024" y="69164"/>
                  </a:lnTo>
                  <a:lnTo>
                    <a:pt x="124837" y="69393"/>
                  </a:lnTo>
                  <a:lnTo>
                    <a:pt x="124650" y="69601"/>
                  </a:lnTo>
                  <a:lnTo>
                    <a:pt x="124463" y="69809"/>
                  </a:lnTo>
                  <a:lnTo>
                    <a:pt x="124255" y="70017"/>
                  </a:lnTo>
                  <a:lnTo>
                    <a:pt x="124026" y="70204"/>
                  </a:lnTo>
                  <a:lnTo>
                    <a:pt x="123797" y="70370"/>
                  </a:lnTo>
                  <a:lnTo>
                    <a:pt x="123569" y="70536"/>
                  </a:lnTo>
                  <a:lnTo>
                    <a:pt x="123319" y="70703"/>
                  </a:lnTo>
                  <a:lnTo>
                    <a:pt x="123070" y="70848"/>
                  </a:lnTo>
                  <a:lnTo>
                    <a:pt x="122820" y="70973"/>
                  </a:lnTo>
                  <a:lnTo>
                    <a:pt x="122550" y="71098"/>
                  </a:lnTo>
                  <a:lnTo>
                    <a:pt x="122280" y="71201"/>
                  </a:lnTo>
                  <a:lnTo>
                    <a:pt x="122010" y="71285"/>
                  </a:lnTo>
                  <a:lnTo>
                    <a:pt x="121719" y="71368"/>
                  </a:lnTo>
                  <a:lnTo>
                    <a:pt x="121428" y="71451"/>
                  </a:lnTo>
                  <a:lnTo>
                    <a:pt x="121136" y="71493"/>
                  </a:lnTo>
                  <a:lnTo>
                    <a:pt x="120845" y="71534"/>
                  </a:lnTo>
                  <a:lnTo>
                    <a:pt x="120534" y="71555"/>
                  </a:lnTo>
                  <a:lnTo>
                    <a:pt x="120222" y="71555"/>
                  </a:lnTo>
                  <a:lnTo>
                    <a:pt x="5967" y="71555"/>
                  </a:lnTo>
                  <a:lnTo>
                    <a:pt x="5967" y="71555"/>
                  </a:lnTo>
                  <a:lnTo>
                    <a:pt x="5676" y="71555"/>
                  </a:lnTo>
                  <a:lnTo>
                    <a:pt x="5364" y="71534"/>
                  </a:lnTo>
                  <a:lnTo>
                    <a:pt x="5073" y="71493"/>
                  </a:lnTo>
                  <a:lnTo>
                    <a:pt x="4782" y="71451"/>
                  </a:lnTo>
                  <a:lnTo>
                    <a:pt x="4491" y="71368"/>
                  </a:lnTo>
                  <a:lnTo>
                    <a:pt x="4200" y="71285"/>
                  </a:lnTo>
                  <a:lnTo>
                    <a:pt x="3930" y="71201"/>
                  </a:lnTo>
                  <a:lnTo>
                    <a:pt x="3660" y="71098"/>
                  </a:lnTo>
                  <a:lnTo>
                    <a:pt x="3389" y="70973"/>
                  </a:lnTo>
                  <a:lnTo>
                    <a:pt x="3119" y="70848"/>
                  </a:lnTo>
                  <a:lnTo>
                    <a:pt x="2870" y="70703"/>
                  </a:lnTo>
                  <a:lnTo>
                    <a:pt x="2641" y="70536"/>
                  </a:lnTo>
                  <a:lnTo>
                    <a:pt x="2412" y="70370"/>
                  </a:lnTo>
                  <a:lnTo>
                    <a:pt x="2184" y="70204"/>
                  </a:lnTo>
                  <a:lnTo>
                    <a:pt x="1955" y="70017"/>
                  </a:lnTo>
                  <a:lnTo>
                    <a:pt x="1747" y="69809"/>
                  </a:lnTo>
                  <a:lnTo>
                    <a:pt x="1560" y="69601"/>
                  </a:lnTo>
                  <a:lnTo>
                    <a:pt x="1373" y="69393"/>
                  </a:lnTo>
                  <a:lnTo>
                    <a:pt x="1186" y="69164"/>
                  </a:lnTo>
                  <a:lnTo>
                    <a:pt x="1020" y="68936"/>
                  </a:lnTo>
                  <a:lnTo>
                    <a:pt x="874" y="68686"/>
                  </a:lnTo>
                  <a:lnTo>
                    <a:pt x="728" y="68437"/>
                  </a:lnTo>
                  <a:lnTo>
                    <a:pt x="583" y="68187"/>
                  </a:lnTo>
                  <a:lnTo>
                    <a:pt x="479" y="67917"/>
                  </a:lnTo>
                  <a:lnTo>
                    <a:pt x="375" y="67647"/>
                  </a:lnTo>
                  <a:lnTo>
                    <a:pt x="271" y="67376"/>
                  </a:lnTo>
                  <a:lnTo>
                    <a:pt x="188" y="67085"/>
                  </a:lnTo>
                  <a:lnTo>
                    <a:pt x="126" y="66794"/>
                  </a:lnTo>
                  <a:lnTo>
                    <a:pt x="63" y="66503"/>
                  </a:lnTo>
                  <a:lnTo>
                    <a:pt x="42" y="66191"/>
                  </a:lnTo>
                  <a:lnTo>
                    <a:pt x="22" y="65900"/>
                  </a:lnTo>
                  <a:lnTo>
                    <a:pt x="1" y="65589"/>
                  </a:lnTo>
                  <a:lnTo>
                    <a:pt x="1" y="5967"/>
                  </a:lnTo>
                  <a:lnTo>
                    <a:pt x="1" y="5967"/>
                  </a:lnTo>
                  <a:lnTo>
                    <a:pt x="22" y="5655"/>
                  </a:lnTo>
                  <a:lnTo>
                    <a:pt x="42" y="5364"/>
                  </a:lnTo>
                  <a:lnTo>
                    <a:pt x="63" y="5052"/>
                  </a:lnTo>
                  <a:lnTo>
                    <a:pt x="126" y="4761"/>
                  </a:lnTo>
                  <a:lnTo>
                    <a:pt x="188" y="4470"/>
                  </a:lnTo>
                  <a:lnTo>
                    <a:pt x="271" y="4200"/>
                  </a:lnTo>
                  <a:lnTo>
                    <a:pt x="375" y="3908"/>
                  </a:lnTo>
                  <a:lnTo>
                    <a:pt x="479" y="3638"/>
                  </a:lnTo>
                  <a:lnTo>
                    <a:pt x="583" y="3389"/>
                  </a:lnTo>
                  <a:lnTo>
                    <a:pt x="728" y="3119"/>
                  </a:lnTo>
                  <a:lnTo>
                    <a:pt x="874" y="2869"/>
                  </a:lnTo>
                  <a:lnTo>
                    <a:pt x="1020" y="2640"/>
                  </a:lnTo>
                  <a:lnTo>
                    <a:pt x="1186" y="2391"/>
                  </a:lnTo>
                  <a:lnTo>
                    <a:pt x="1373" y="2183"/>
                  </a:lnTo>
                  <a:lnTo>
                    <a:pt x="1560" y="1954"/>
                  </a:lnTo>
                  <a:lnTo>
                    <a:pt x="1747" y="1746"/>
                  </a:lnTo>
                  <a:lnTo>
                    <a:pt x="1955" y="1559"/>
                  </a:lnTo>
                  <a:lnTo>
                    <a:pt x="2184" y="1372"/>
                  </a:lnTo>
                  <a:lnTo>
                    <a:pt x="2412" y="1185"/>
                  </a:lnTo>
                  <a:lnTo>
                    <a:pt x="2641" y="1019"/>
                  </a:lnTo>
                  <a:lnTo>
                    <a:pt x="2870" y="873"/>
                  </a:lnTo>
                  <a:lnTo>
                    <a:pt x="3119" y="728"/>
                  </a:lnTo>
                  <a:lnTo>
                    <a:pt x="3389" y="582"/>
                  </a:lnTo>
                  <a:lnTo>
                    <a:pt x="3660" y="478"/>
                  </a:lnTo>
                  <a:lnTo>
                    <a:pt x="3930" y="354"/>
                  </a:lnTo>
                  <a:lnTo>
                    <a:pt x="4200" y="270"/>
                  </a:lnTo>
                  <a:lnTo>
                    <a:pt x="4491" y="187"/>
                  </a:lnTo>
                  <a:lnTo>
                    <a:pt x="4782" y="125"/>
                  </a:lnTo>
                  <a:lnTo>
                    <a:pt x="5073" y="63"/>
                  </a:lnTo>
                  <a:lnTo>
                    <a:pt x="5364" y="21"/>
                  </a:lnTo>
                  <a:lnTo>
                    <a:pt x="5676" y="0"/>
                  </a:lnTo>
                  <a:lnTo>
                    <a:pt x="5967" y="0"/>
                  </a:lnTo>
                  <a:lnTo>
                    <a:pt x="120222" y="0"/>
                  </a:lnTo>
                  <a:lnTo>
                    <a:pt x="120222" y="0"/>
                  </a:lnTo>
                  <a:lnTo>
                    <a:pt x="120534" y="0"/>
                  </a:lnTo>
                  <a:lnTo>
                    <a:pt x="120845" y="21"/>
                  </a:lnTo>
                  <a:lnTo>
                    <a:pt x="121136" y="63"/>
                  </a:lnTo>
                  <a:lnTo>
                    <a:pt x="121428" y="125"/>
                  </a:lnTo>
                  <a:lnTo>
                    <a:pt x="121719" y="187"/>
                  </a:lnTo>
                  <a:lnTo>
                    <a:pt x="122010" y="270"/>
                  </a:lnTo>
                  <a:lnTo>
                    <a:pt x="122280" y="354"/>
                  </a:lnTo>
                  <a:lnTo>
                    <a:pt x="122550" y="478"/>
                  </a:lnTo>
                  <a:lnTo>
                    <a:pt x="122820" y="582"/>
                  </a:lnTo>
                  <a:lnTo>
                    <a:pt x="123070" y="728"/>
                  </a:lnTo>
                  <a:lnTo>
                    <a:pt x="123319" y="873"/>
                  </a:lnTo>
                  <a:lnTo>
                    <a:pt x="123569" y="1019"/>
                  </a:lnTo>
                  <a:lnTo>
                    <a:pt x="123797" y="1185"/>
                  </a:lnTo>
                  <a:lnTo>
                    <a:pt x="124026" y="1372"/>
                  </a:lnTo>
                  <a:lnTo>
                    <a:pt x="124255" y="1559"/>
                  </a:lnTo>
                  <a:lnTo>
                    <a:pt x="124463" y="1746"/>
                  </a:lnTo>
                  <a:lnTo>
                    <a:pt x="124650" y="1954"/>
                  </a:lnTo>
                  <a:lnTo>
                    <a:pt x="124837" y="2183"/>
                  </a:lnTo>
                  <a:lnTo>
                    <a:pt x="125024" y="2391"/>
                  </a:lnTo>
                  <a:lnTo>
                    <a:pt x="125190" y="2640"/>
                  </a:lnTo>
                  <a:lnTo>
                    <a:pt x="125336" y="2869"/>
                  </a:lnTo>
                  <a:lnTo>
                    <a:pt x="125481" y="3119"/>
                  </a:lnTo>
                  <a:lnTo>
                    <a:pt x="125606" y="3389"/>
                  </a:lnTo>
                  <a:lnTo>
                    <a:pt x="125731" y="3638"/>
                  </a:lnTo>
                  <a:lnTo>
                    <a:pt x="125835" y="3908"/>
                  </a:lnTo>
                  <a:lnTo>
                    <a:pt x="125939" y="4200"/>
                  </a:lnTo>
                  <a:lnTo>
                    <a:pt x="126022" y="4470"/>
                  </a:lnTo>
                  <a:lnTo>
                    <a:pt x="126084" y="4761"/>
                  </a:lnTo>
                  <a:lnTo>
                    <a:pt x="126126" y="5052"/>
                  </a:lnTo>
                  <a:lnTo>
                    <a:pt x="126167" y="5364"/>
                  </a:lnTo>
                  <a:lnTo>
                    <a:pt x="126188" y="5655"/>
                  </a:lnTo>
                  <a:lnTo>
                    <a:pt x="126209" y="59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2"/>
            <p:cNvSpPr/>
            <p:nvPr/>
          </p:nvSpPr>
          <p:spPr>
            <a:xfrm>
              <a:off x="3368225" y="1278575"/>
              <a:ext cx="3168750" cy="11475"/>
            </a:xfrm>
            <a:custGeom>
              <a:avLst/>
              <a:gdLst/>
              <a:ahLst/>
              <a:cxnLst/>
              <a:rect l="l" t="t" r="r" b="b"/>
              <a:pathLst>
                <a:path w="126750" h="459" extrusionOk="0">
                  <a:moveTo>
                    <a:pt x="1" y="1"/>
                  </a:moveTo>
                  <a:lnTo>
                    <a:pt x="1" y="458"/>
                  </a:lnTo>
                  <a:lnTo>
                    <a:pt x="126749" y="458"/>
                  </a:lnTo>
                  <a:lnTo>
                    <a:pt x="1267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2"/>
            <p:cNvSpPr/>
            <p:nvPr/>
          </p:nvSpPr>
          <p:spPr>
            <a:xfrm>
              <a:off x="3368225" y="1552475"/>
              <a:ext cx="3168750" cy="10950"/>
            </a:xfrm>
            <a:custGeom>
              <a:avLst/>
              <a:gdLst/>
              <a:ahLst/>
              <a:cxnLst/>
              <a:rect l="l" t="t" r="r" b="b"/>
              <a:pathLst>
                <a:path w="126750" h="438" extrusionOk="0">
                  <a:moveTo>
                    <a:pt x="1" y="1"/>
                  </a:moveTo>
                  <a:lnTo>
                    <a:pt x="1" y="437"/>
                  </a:lnTo>
                  <a:lnTo>
                    <a:pt x="126749" y="437"/>
                  </a:lnTo>
                  <a:lnTo>
                    <a:pt x="1267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2"/>
            <p:cNvSpPr/>
            <p:nvPr/>
          </p:nvSpPr>
          <p:spPr>
            <a:xfrm>
              <a:off x="3368225" y="1552475"/>
              <a:ext cx="3168750" cy="10950"/>
            </a:xfrm>
            <a:custGeom>
              <a:avLst/>
              <a:gdLst/>
              <a:ahLst/>
              <a:cxnLst/>
              <a:rect l="l" t="t" r="r" b="b"/>
              <a:pathLst>
                <a:path w="126750" h="438" fill="none" extrusionOk="0">
                  <a:moveTo>
                    <a:pt x="1" y="1"/>
                  </a:moveTo>
                  <a:lnTo>
                    <a:pt x="126749" y="1"/>
                  </a:lnTo>
                  <a:lnTo>
                    <a:pt x="126749" y="437"/>
                  </a:lnTo>
                  <a:lnTo>
                    <a:pt x="1" y="43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2"/>
            <p:cNvSpPr/>
            <p:nvPr/>
          </p:nvSpPr>
          <p:spPr>
            <a:xfrm>
              <a:off x="3368225" y="1825850"/>
              <a:ext cx="3168750" cy="11450"/>
            </a:xfrm>
            <a:custGeom>
              <a:avLst/>
              <a:gdLst/>
              <a:ahLst/>
              <a:cxnLst/>
              <a:rect l="l" t="t" r="r" b="b"/>
              <a:pathLst>
                <a:path w="126750" h="458" extrusionOk="0">
                  <a:moveTo>
                    <a:pt x="1" y="0"/>
                  </a:moveTo>
                  <a:lnTo>
                    <a:pt x="1" y="458"/>
                  </a:lnTo>
                  <a:lnTo>
                    <a:pt x="126749" y="458"/>
                  </a:lnTo>
                  <a:lnTo>
                    <a:pt x="1267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2"/>
            <p:cNvSpPr/>
            <p:nvPr/>
          </p:nvSpPr>
          <p:spPr>
            <a:xfrm>
              <a:off x="3368225" y="2099750"/>
              <a:ext cx="3168750" cy="10925"/>
            </a:xfrm>
            <a:custGeom>
              <a:avLst/>
              <a:gdLst/>
              <a:ahLst/>
              <a:cxnLst/>
              <a:rect l="l" t="t" r="r" b="b"/>
              <a:pathLst>
                <a:path w="126750" h="437" extrusionOk="0">
                  <a:moveTo>
                    <a:pt x="1" y="0"/>
                  </a:moveTo>
                  <a:lnTo>
                    <a:pt x="1" y="437"/>
                  </a:lnTo>
                  <a:lnTo>
                    <a:pt x="126749" y="437"/>
                  </a:lnTo>
                  <a:lnTo>
                    <a:pt x="1267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2"/>
            <p:cNvSpPr/>
            <p:nvPr/>
          </p:nvSpPr>
          <p:spPr>
            <a:xfrm>
              <a:off x="3368225" y="2373100"/>
              <a:ext cx="3168750" cy="11475"/>
            </a:xfrm>
            <a:custGeom>
              <a:avLst/>
              <a:gdLst/>
              <a:ahLst/>
              <a:cxnLst/>
              <a:rect l="l" t="t" r="r" b="b"/>
              <a:pathLst>
                <a:path w="126750" h="459" extrusionOk="0">
                  <a:moveTo>
                    <a:pt x="1" y="1"/>
                  </a:moveTo>
                  <a:lnTo>
                    <a:pt x="1" y="458"/>
                  </a:lnTo>
                  <a:lnTo>
                    <a:pt x="126749" y="458"/>
                  </a:lnTo>
                  <a:lnTo>
                    <a:pt x="1267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2"/>
            <p:cNvSpPr/>
            <p:nvPr/>
          </p:nvSpPr>
          <p:spPr>
            <a:xfrm>
              <a:off x="3368225" y="2373100"/>
              <a:ext cx="3168750" cy="11475"/>
            </a:xfrm>
            <a:custGeom>
              <a:avLst/>
              <a:gdLst/>
              <a:ahLst/>
              <a:cxnLst/>
              <a:rect l="l" t="t" r="r" b="b"/>
              <a:pathLst>
                <a:path w="126750" h="459" fill="none" extrusionOk="0">
                  <a:moveTo>
                    <a:pt x="1" y="1"/>
                  </a:moveTo>
                  <a:lnTo>
                    <a:pt x="126749" y="1"/>
                  </a:lnTo>
                  <a:lnTo>
                    <a:pt x="126749" y="458"/>
                  </a:lnTo>
                  <a:lnTo>
                    <a:pt x="1" y="4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2"/>
            <p:cNvSpPr/>
            <p:nvPr/>
          </p:nvSpPr>
          <p:spPr>
            <a:xfrm>
              <a:off x="3368225" y="2646475"/>
              <a:ext cx="3168750" cy="11475"/>
            </a:xfrm>
            <a:custGeom>
              <a:avLst/>
              <a:gdLst/>
              <a:ahLst/>
              <a:cxnLst/>
              <a:rect l="l" t="t" r="r" b="b"/>
              <a:pathLst>
                <a:path w="126750" h="459" extrusionOk="0">
                  <a:moveTo>
                    <a:pt x="1" y="1"/>
                  </a:moveTo>
                  <a:lnTo>
                    <a:pt x="1" y="458"/>
                  </a:lnTo>
                  <a:lnTo>
                    <a:pt x="126749" y="458"/>
                  </a:lnTo>
                  <a:lnTo>
                    <a:pt x="1267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2"/>
            <p:cNvSpPr/>
            <p:nvPr/>
          </p:nvSpPr>
          <p:spPr>
            <a:xfrm>
              <a:off x="3368225" y="2646475"/>
              <a:ext cx="3168750" cy="11475"/>
            </a:xfrm>
            <a:custGeom>
              <a:avLst/>
              <a:gdLst/>
              <a:ahLst/>
              <a:cxnLst/>
              <a:rect l="l" t="t" r="r" b="b"/>
              <a:pathLst>
                <a:path w="126750" h="459" fill="none" extrusionOk="0">
                  <a:moveTo>
                    <a:pt x="1" y="1"/>
                  </a:moveTo>
                  <a:lnTo>
                    <a:pt x="126749" y="1"/>
                  </a:lnTo>
                  <a:lnTo>
                    <a:pt x="126749" y="458"/>
                  </a:lnTo>
                  <a:lnTo>
                    <a:pt x="1" y="4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2"/>
            <p:cNvSpPr/>
            <p:nvPr/>
          </p:nvSpPr>
          <p:spPr>
            <a:xfrm>
              <a:off x="3281425" y="1686575"/>
              <a:ext cx="1946900" cy="839875"/>
            </a:xfrm>
            <a:custGeom>
              <a:avLst/>
              <a:gdLst/>
              <a:ahLst/>
              <a:cxnLst/>
              <a:rect l="l" t="t" r="r" b="b"/>
              <a:pathLst>
                <a:path w="77876" h="33595" extrusionOk="0">
                  <a:moveTo>
                    <a:pt x="77480" y="0"/>
                  </a:moveTo>
                  <a:lnTo>
                    <a:pt x="63573" y="21392"/>
                  </a:lnTo>
                  <a:lnTo>
                    <a:pt x="51682" y="5447"/>
                  </a:lnTo>
                  <a:lnTo>
                    <a:pt x="47004" y="20685"/>
                  </a:lnTo>
                  <a:lnTo>
                    <a:pt x="35238" y="15301"/>
                  </a:lnTo>
                  <a:lnTo>
                    <a:pt x="27026" y="28522"/>
                  </a:lnTo>
                  <a:lnTo>
                    <a:pt x="14345" y="21828"/>
                  </a:lnTo>
                  <a:lnTo>
                    <a:pt x="1" y="33241"/>
                  </a:lnTo>
                  <a:lnTo>
                    <a:pt x="292" y="33595"/>
                  </a:lnTo>
                  <a:lnTo>
                    <a:pt x="14407" y="22369"/>
                  </a:lnTo>
                  <a:lnTo>
                    <a:pt x="27172" y="29125"/>
                  </a:lnTo>
                  <a:lnTo>
                    <a:pt x="35404" y="15862"/>
                  </a:lnTo>
                  <a:lnTo>
                    <a:pt x="47295" y="21308"/>
                  </a:lnTo>
                  <a:lnTo>
                    <a:pt x="51848" y="6424"/>
                  </a:lnTo>
                  <a:lnTo>
                    <a:pt x="63593" y="22182"/>
                  </a:lnTo>
                  <a:lnTo>
                    <a:pt x="77875" y="250"/>
                  </a:lnTo>
                  <a:lnTo>
                    <a:pt x="7748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2"/>
            <p:cNvSpPr/>
            <p:nvPr/>
          </p:nvSpPr>
          <p:spPr>
            <a:xfrm>
              <a:off x="3607300" y="2205750"/>
              <a:ext cx="66550" cy="66550"/>
            </a:xfrm>
            <a:custGeom>
              <a:avLst/>
              <a:gdLst/>
              <a:ahLst/>
              <a:cxnLst/>
              <a:rect l="l" t="t" r="r" b="b"/>
              <a:pathLst>
                <a:path w="2662" h="2662" extrusionOk="0">
                  <a:moveTo>
                    <a:pt x="1206" y="1"/>
                  </a:moveTo>
                  <a:lnTo>
                    <a:pt x="1061" y="22"/>
                  </a:lnTo>
                  <a:lnTo>
                    <a:pt x="936" y="63"/>
                  </a:lnTo>
                  <a:lnTo>
                    <a:pt x="811" y="105"/>
                  </a:lnTo>
                  <a:lnTo>
                    <a:pt x="707" y="167"/>
                  </a:lnTo>
                  <a:lnTo>
                    <a:pt x="583" y="230"/>
                  </a:lnTo>
                  <a:lnTo>
                    <a:pt x="395" y="396"/>
                  </a:lnTo>
                  <a:lnTo>
                    <a:pt x="229" y="583"/>
                  </a:lnTo>
                  <a:lnTo>
                    <a:pt x="167" y="708"/>
                  </a:lnTo>
                  <a:lnTo>
                    <a:pt x="104" y="812"/>
                  </a:lnTo>
                  <a:lnTo>
                    <a:pt x="63" y="936"/>
                  </a:lnTo>
                  <a:lnTo>
                    <a:pt x="42" y="1061"/>
                  </a:lnTo>
                  <a:lnTo>
                    <a:pt x="21" y="1207"/>
                  </a:lnTo>
                  <a:lnTo>
                    <a:pt x="0" y="1331"/>
                  </a:lnTo>
                  <a:lnTo>
                    <a:pt x="21" y="1477"/>
                  </a:lnTo>
                  <a:lnTo>
                    <a:pt x="42" y="1602"/>
                  </a:lnTo>
                  <a:lnTo>
                    <a:pt x="63" y="1726"/>
                  </a:lnTo>
                  <a:lnTo>
                    <a:pt x="104" y="1851"/>
                  </a:lnTo>
                  <a:lnTo>
                    <a:pt x="167" y="1976"/>
                  </a:lnTo>
                  <a:lnTo>
                    <a:pt x="229" y="2080"/>
                  </a:lnTo>
                  <a:lnTo>
                    <a:pt x="395" y="2267"/>
                  </a:lnTo>
                  <a:lnTo>
                    <a:pt x="603" y="2433"/>
                  </a:lnTo>
                  <a:lnTo>
                    <a:pt x="707" y="2496"/>
                  </a:lnTo>
                  <a:lnTo>
                    <a:pt x="832" y="2558"/>
                  </a:lnTo>
                  <a:lnTo>
                    <a:pt x="936" y="2600"/>
                  </a:lnTo>
                  <a:lnTo>
                    <a:pt x="1081" y="2641"/>
                  </a:lnTo>
                  <a:lnTo>
                    <a:pt x="1206" y="2662"/>
                  </a:lnTo>
                  <a:lnTo>
                    <a:pt x="1476" y="2662"/>
                  </a:lnTo>
                  <a:lnTo>
                    <a:pt x="1601" y="2641"/>
                  </a:lnTo>
                  <a:lnTo>
                    <a:pt x="1747" y="2600"/>
                  </a:lnTo>
                  <a:lnTo>
                    <a:pt x="1851" y="2558"/>
                  </a:lnTo>
                  <a:lnTo>
                    <a:pt x="1975" y="2496"/>
                  </a:lnTo>
                  <a:lnTo>
                    <a:pt x="2079" y="2433"/>
                  </a:lnTo>
                  <a:lnTo>
                    <a:pt x="2287" y="2267"/>
                  </a:lnTo>
                  <a:lnTo>
                    <a:pt x="2433" y="2080"/>
                  </a:lnTo>
                  <a:lnTo>
                    <a:pt x="2516" y="1955"/>
                  </a:lnTo>
                  <a:lnTo>
                    <a:pt x="2557" y="1851"/>
                  </a:lnTo>
                  <a:lnTo>
                    <a:pt x="2599" y="1726"/>
                  </a:lnTo>
                  <a:lnTo>
                    <a:pt x="2641" y="1602"/>
                  </a:lnTo>
                  <a:lnTo>
                    <a:pt x="2661" y="1456"/>
                  </a:lnTo>
                  <a:lnTo>
                    <a:pt x="2661" y="1331"/>
                  </a:lnTo>
                  <a:lnTo>
                    <a:pt x="2661" y="1186"/>
                  </a:lnTo>
                  <a:lnTo>
                    <a:pt x="2641" y="1061"/>
                  </a:lnTo>
                  <a:lnTo>
                    <a:pt x="2599" y="936"/>
                  </a:lnTo>
                  <a:lnTo>
                    <a:pt x="2557" y="812"/>
                  </a:lnTo>
                  <a:lnTo>
                    <a:pt x="2516" y="687"/>
                  </a:lnTo>
                  <a:lnTo>
                    <a:pt x="2433" y="583"/>
                  </a:lnTo>
                  <a:lnTo>
                    <a:pt x="2266" y="396"/>
                  </a:lnTo>
                  <a:lnTo>
                    <a:pt x="2079" y="230"/>
                  </a:lnTo>
                  <a:lnTo>
                    <a:pt x="1975" y="167"/>
                  </a:lnTo>
                  <a:lnTo>
                    <a:pt x="1851" y="105"/>
                  </a:lnTo>
                  <a:lnTo>
                    <a:pt x="1726" y="63"/>
                  </a:lnTo>
                  <a:lnTo>
                    <a:pt x="1601" y="22"/>
                  </a:lnTo>
                  <a:lnTo>
                    <a:pt x="14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2"/>
            <p:cNvSpPr/>
            <p:nvPr/>
          </p:nvSpPr>
          <p:spPr>
            <a:xfrm>
              <a:off x="3601575" y="2200050"/>
              <a:ext cx="78000" cy="77975"/>
            </a:xfrm>
            <a:custGeom>
              <a:avLst/>
              <a:gdLst/>
              <a:ahLst/>
              <a:cxnLst/>
              <a:rect l="l" t="t" r="r" b="b"/>
              <a:pathLst>
                <a:path w="3120" h="3119" extrusionOk="0">
                  <a:moveTo>
                    <a:pt x="1581" y="458"/>
                  </a:moveTo>
                  <a:lnTo>
                    <a:pt x="1789" y="478"/>
                  </a:lnTo>
                  <a:lnTo>
                    <a:pt x="1996" y="541"/>
                  </a:lnTo>
                  <a:lnTo>
                    <a:pt x="2184" y="645"/>
                  </a:lnTo>
                  <a:lnTo>
                    <a:pt x="2350" y="769"/>
                  </a:lnTo>
                  <a:lnTo>
                    <a:pt x="2475" y="936"/>
                  </a:lnTo>
                  <a:lnTo>
                    <a:pt x="2579" y="1123"/>
                  </a:lnTo>
                  <a:lnTo>
                    <a:pt x="2641" y="1331"/>
                  </a:lnTo>
                  <a:lnTo>
                    <a:pt x="2662" y="1559"/>
                  </a:lnTo>
                  <a:lnTo>
                    <a:pt x="2641" y="1788"/>
                  </a:lnTo>
                  <a:lnTo>
                    <a:pt x="2579" y="1996"/>
                  </a:lnTo>
                  <a:lnTo>
                    <a:pt x="2475" y="2183"/>
                  </a:lnTo>
                  <a:lnTo>
                    <a:pt x="2350" y="2349"/>
                  </a:lnTo>
                  <a:lnTo>
                    <a:pt x="2184" y="2474"/>
                  </a:lnTo>
                  <a:lnTo>
                    <a:pt x="1996" y="2578"/>
                  </a:lnTo>
                  <a:lnTo>
                    <a:pt x="1789" y="2640"/>
                  </a:lnTo>
                  <a:lnTo>
                    <a:pt x="1560" y="2661"/>
                  </a:lnTo>
                  <a:lnTo>
                    <a:pt x="1352" y="2640"/>
                  </a:lnTo>
                  <a:lnTo>
                    <a:pt x="1144" y="2578"/>
                  </a:lnTo>
                  <a:lnTo>
                    <a:pt x="957" y="2474"/>
                  </a:lnTo>
                  <a:lnTo>
                    <a:pt x="791" y="2349"/>
                  </a:lnTo>
                  <a:lnTo>
                    <a:pt x="645" y="2183"/>
                  </a:lnTo>
                  <a:lnTo>
                    <a:pt x="541" y="1996"/>
                  </a:lnTo>
                  <a:lnTo>
                    <a:pt x="479" y="1788"/>
                  </a:lnTo>
                  <a:lnTo>
                    <a:pt x="458" y="1559"/>
                  </a:lnTo>
                  <a:lnTo>
                    <a:pt x="479" y="1331"/>
                  </a:lnTo>
                  <a:lnTo>
                    <a:pt x="541" y="1123"/>
                  </a:lnTo>
                  <a:lnTo>
                    <a:pt x="645" y="936"/>
                  </a:lnTo>
                  <a:lnTo>
                    <a:pt x="791" y="769"/>
                  </a:lnTo>
                  <a:lnTo>
                    <a:pt x="957" y="645"/>
                  </a:lnTo>
                  <a:lnTo>
                    <a:pt x="1144" y="541"/>
                  </a:lnTo>
                  <a:lnTo>
                    <a:pt x="1352" y="478"/>
                  </a:lnTo>
                  <a:lnTo>
                    <a:pt x="1560" y="458"/>
                  </a:lnTo>
                  <a:close/>
                  <a:moveTo>
                    <a:pt x="1414" y="0"/>
                  </a:moveTo>
                  <a:lnTo>
                    <a:pt x="1248" y="21"/>
                  </a:lnTo>
                  <a:lnTo>
                    <a:pt x="1103" y="63"/>
                  </a:lnTo>
                  <a:lnTo>
                    <a:pt x="957" y="125"/>
                  </a:lnTo>
                  <a:lnTo>
                    <a:pt x="832" y="187"/>
                  </a:lnTo>
                  <a:lnTo>
                    <a:pt x="687" y="271"/>
                  </a:lnTo>
                  <a:lnTo>
                    <a:pt x="583" y="354"/>
                  </a:lnTo>
                  <a:lnTo>
                    <a:pt x="458" y="458"/>
                  </a:lnTo>
                  <a:lnTo>
                    <a:pt x="375" y="562"/>
                  </a:lnTo>
                  <a:lnTo>
                    <a:pt x="271" y="686"/>
                  </a:lnTo>
                  <a:lnTo>
                    <a:pt x="188" y="811"/>
                  </a:lnTo>
                  <a:lnTo>
                    <a:pt x="125" y="957"/>
                  </a:lnTo>
                  <a:lnTo>
                    <a:pt x="84" y="1081"/>
                  </a:lnTo>
                  <a:lnTo>
                    <a:pt x="42" y="1248"/>
                  </a:lnTo>
                  <a:lnTo>
                    <a:pt x="22" y="1393"/>
                  </a:lnTo>
                  <a:lnTo>
                    <a:pt x="1" y="1559"/>
                  </a:lnTo>
                  <a:lnTo>
                    <a:pt x="22" y="1705"/>
                  </a:lnTo>
                  <a:lnTo>
                    <a:pt x="42" y="1871"/>
                  </a:lnTo>
                  <a:lnTo>
                    <a:pt x="84" y="2017"/>
                  </a:lnTo>
                  <a:lnTo>
                    <a:pt x="125" y="2162"/>
                  </a:lnTo>
                  <a:lnTo>
                    <a:pt x="188" y="2287"/>
                  </a:lnTo>
                  <a:lnTo>
                    <a:pt x="271" y="2433"/>
                  </a:lnTo>
                  <a:lnTo>
                    <a:pt x="375" y="2537"/>
                  </a:lnTo>
                  <a:lnTo>
                    <a:pt x="458" y="2661"/>
                  </a:lnTo>
                  <a:lnTo>
                    <a:pt x="583" y="2765"/>
                  </a:lnTo>
                  <a:lnTo>
                    <a:pt x="687" y="2848"/>
                  </a:lnTo>
                  <a:lnTo>
                    <a:pt x="832" y="2932"/>
                  </a:lnTo>
                  <a:lnTo>
                    <a:pt x="957" y="2994"/>
                  </a:lnTo>
                  <a:lnTo>
                    <a:pt x="1103" y="3035"/>
                  </a:lnTo>
                  <a:lnTo>
                    <a:pt x="1248" y="3077"/>
                  </a:lnTo>
                  <a:lnTo>
                    <a:pt x="1414" y="3098"/>
                  </a:lnTo>
                  <a:lnTo>
                    <a:pt x="1560" y="3119"/>
                  </a:lnTo>
                  <a:lnTo>
                    <a:pt x="1726" y="3098"/>
                  </a:lnTo>
                  <a:lnTo>
                    <a:pt x="1872" y="3077"/>
                  </a:lnTo>
                  <a:lnTo>
                    <a:pt x="2038" y="3035"/>
                  </a:lnTo>
                  <a:lnTo>
                    <a:pt x="2163" y="2994"/>
                  </a:lnTo>
                  <a:lnTo>
                    <a:pt x="2308" y="2932"/>
                  </a:lnTo>
                  <a:lnTo>
                    <a:pt x="2433" y="2848"/>
                  </a:lnTo>
                  <a:lnTo>
                    <a:pt x="2558" y="2765"/>
                  </a:lnTo>
                  <a:lnTo>
                    <a:pt x="2662" y="2661"/>
                  </a:lnTo>
                  <a:lnTo>
                    <a:pt x="2766" y="2537"/>
                  </a:lnTo>
                  <a:lnTo>
                    <a:pt x="2849" y="2433"/>
                  </a:lnTo>
                  <a:lnTo>
                    <a:pt x="2932" y="2287"/>
                  </a:lnTo>
                  <a:lnTo>
                    <a:pt x="2994" y="2162"/>
                  </a:lnTo>
                  <a:lnTo>
                    <a:pt x="3057" y="2017"/>
                  </a:lnTo>
                  <a:lnTo>
                    <a:pt x="3098" y="1871"/>
                  </a:lnTo>
                  <a:lnTo>
                    <a:pt x="3119" y="1705"/>
                  </a:lnTo>
                  <a:lnTo>
                    <a:pt x="3119" y="1559"/>
                  </a:lnTo>
                  <a:lnTo>
                    <a:pt x="3119" y="1393"/>
                  </a:lnTo>
                  <a:lnTo>
                    <a:pt x="3098" y="1248"/>
                  </a:lnTo>
                  <a:lnTo>
                    <a:pt x="3057" y="1081"/>
                  </a:lnTo>
                  <a:lnTo>
                    <a:pt x="2994" y="957"/>
                  </a:lnTo>
                  <a:lnTo>
                    <a:pt x="2932" y="811"/>
                  </a:lnTo>
                  <a:lnTo>
                    <a:pt x="2849" y="686"/>
                  </a:lnTo>
                  <a:lnTo>
                    <a:pt x="2766" y="562"/>
                  </a:lnTo>
                  <a:lnTo>
                    <a:pt x="2662" y="458"/>
                  </a:lnTo>
                  <a:lnTo>
                    <a:pt x="2558" y="354"/>
                  </a:lnTo>
                  <a:lnTo>
                    <a:pt x="2433" y="271"/>
                  </a:lnTo>
                  <a:lnTo>
                    <a:pt x="2308" y="187"/>
                  </a:lnTo>
                  <a:lnTo>
                    <a:pt x="2163" y="125"/>
                  </a:lnTo>
                  <a:lnTo>
                    <a:pt x="2038" y="63"/>
                  </a:lnTo>
                  <a:lnTo>
                    <a:pt x="1872" y="21"/>
                  </a:lnTo>
                  <a:lnTo>
                    <a:pt x="172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2"/>
            <p:cNvSpPr/>
            <p:nvPr/>
          </p:nvSpPr>
          <p:spPr>
            <a:xfrm>
              <a:off x="4131175" y="2043100"/>
              <a:ext cx="66550" cy="66550"/>
            </a:xfrm>
            <a:custGeom>
              <a:avLst/>
              <a:gdLst/>
              <a:ahLst/>
              <a:cxnLst/>
              <a:rect l="l" t="t" r="r" b="b"/>
              <a:pathLst>
                <a:path w="2662" h="2662" extrusionOk="0">
                  <a:moveTo>
                    <a:pt x="1185" y="0"/>
                  </a:moveTo>
                  <a:lnTo>
                    <a:pt x="1061" y="21"/>
                  </a:lnTo>
                  <a:lnTo>
                    <a:pt x="936" y="62"/>
                  </a:lnTo>
                  <a:lnTo>
                    <a:pt x="811" y="104"/>
                  </a:lnTo>
                  <a:lnTo>
                    <a:pt x="686" y="166"/>
                  </a:lnTo>
                  <a:lnTo>
                    <a:pt x="582" y="229"/>
                  </a:lnTo>
                  <a:lnTo>
                    <a:pt x="375" y="395"/>
                  </a:lnTo>
                  <a:lnTo>
                    <a:pt x="229" y="582"/>
                  </a:lnTo>
                  <a:lnTo>
                    <a:pt x="146" y="686"/>
                  </a:lnTo>
                  <a:lnTo>
                    <a:pt x="104" y="811"/>
                  </a:lnTo>
                  <a:lnTo>
                    <a:pt x="63" y="936"/>
                  </a:lnTo>
                  <a:lnTo>
                    <a:pt x="21" y="1060"/>
                  </a:lnTo>
                  <a:lnTo>
                    <a:pt x="0" y="1185"/>
                  </a:lnTo>
                  <a:lnTo>
                    <a:pt x="0" y="1331"/>
                  </a:lnTo>
                  <a:lnTo>
                    <a:pt x="0" y="1455"/>
                  </a:lnTo>
                  <a:lnTo>
                    <a:pt x="21" y="1601"/>
                  </a:lnTo>
                  <a:lnTo>
                    <a:pt x="63" y="1726"/>
                  </a:lnTo>
                  <a:lnTo>
                    <a:pt x="104" y="1850"/>
                  </a:lnTo>
                  <a:lnTo>
                    <a:pt x="167" y="1954"/>
                  </a:lnTo>
                  <a:lnTo>
                    <a:pt x="229" y="2079"/>
                  </a:lnTo>
                  <a:lnTo>
                    <a:pt x="395" y="2266"/>
                  </a:lnTo>
                  <a:lnTo>
                    <a:pt x="582" y="2432"/>
                  </a:lnTo>
                  <a:lnTo>
                    <a:pt x="707" y="2495"/>
                  </a:lnTo>
                  <a:lnTo>
                    <a:pt x="811" y="2557"/>
                  </a:lnTo>
                  <a:lnTo>
                    <a:pt x="936" y="2599"/>
                  </a:lnTo>
                  <a:lnTo>
                    <a:pt x="1061" y="2620"/>
                  </a:lnTo>
                  <a:lnTo>
                    <a:pt x="1206" y="2640"/>
                  </a:lnTo>
                  <a:lnTo>
                    <a:pt x="1331" y="2661"/>
                  </a:lnTo>
                  <a:lnTo>
                    <a:pt x="1476" y="2640"/>
                  </a:lnTo>
                  <a:lnTo>
                    <a:pt x="1601" y="2620"/>
                  </a:lnTo>
                  <a:lnTo>
                    <a:pt x="1726" y="2599"/>
                  </a:lnTo>
                  <a:lnTo>
                    <a:pt x="1851" y="2557"/>
                  </a:lnTo>
                  <a:lnTo>
                    <a:pt x="1975" y="2495"/>
                  </a:lnTo>
                  <a:lnTo>
                    <a:pt x="2079" y="2432"/>
                  </a:lnTo>
                  <a:lnTo>
                    <a:pt x="2266" y="2266"/>
                  </a:lnTo>
                  <a:lnTo>
                    <a:pt x="2433" y="2058"/>
                  </a:lnTo>
                  <a:lnTo>
                    <a:pt x="2495" y="1954"/>
                  </a:lnTo>
                  <a:lnTo>
                    <a:pt x="2557" y="1830"/>
                  </a:lnTo>
                  <a:lnTo>
                    <a:pt x="2599" y="1726"/>
                  </a:lnTo>
                  <a:lnTo>
                    <a:pt x="2641" y="1580"/>
                  </a:lnTo>
                  <a:lnTo>
                    <a:pt x="2661" y="1455"/>
                  </a:lnTo>
                  <a:lnTo>
                    <a:pt x="2661" y="1310"/>
                  </a:lnTo>
                  <a:lnTo>
                    <a:pt x="2661" y="1185"/>
                  </a:lnTo>
                  <a:lnTo>
                    <a:pt x="2641" y="1060"/>
                  </a:lnTo>
                  <a:lnTo>
                    <a:pt x="2599" y="936"/>
                  </a:lnTo>
                  <a:lnTo>
                    <a:pt x="2557" y="811"/>
                  </a:lnTo>
                  <a:lnTo>
                    <a:pt x="2495" y="686"/>
                  </a:lnTo>
                  <a:lnTo>
                    <a:pt x="2433" y="582"/>
                  </a:lnTo>
                  <a:lnTo>
                    <a:pt x="2266" y="374"/>
                  </a:lnTo>
                  <a:lnTo>
                    <a:pt x="2079" y="229"/>
                  </a:lnTo>
                  <a:lnTo>
                    <a:pt x="1955" y="146"/>
                  </a:lnTo>
                  <a:lnTo>
                    <a:pt x="1851" y="104"/>
                  </a:lnTo>
                  <a:lnTo>
                    <a:pt x="1726" y="62"/>
                  </a:lnTo>
                  <a:lnTo>
                    <a:pt x="1601" y="21"/>
                  </a:lnTo>
                  <a:lnTo>
                    <a:pt x="14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2"/>
            <p:cNvSpPr/>
            <p:nvPr/>
          </p:nvSpPr>
          <p:spPr>
            <a:xfrm>
              <a:off x="4125450" y="2037375"/>
              <a:ext cx="77475" cy="77450"/>
            </a:xfrm>
            <a:custGeom>
              <a:avLst/>
              <a:gdLst/>
              <a:ahLst/>
              <a:cxnLst/>
              <a:rect l="l" t="t" r="r" b="b"/>
              <a:pathLst>
                <a:path w="3099" h="3098" extrusionOk="0">
                  <a:moveTo>
                    <a:pt x="1560" y="458"/>
                  </a:moveTo>
                  <a:lnTo>
                    <a:pt x="1789" y="479"/>
                  </a:lnTo>
                  <a:lnTo>
                    <a:pt x="1996" y="541"/>
                  </a:lnTo>
                  <a:lnTo>
                    <a:pt x="2163" y="645"/>
                  </a:lnTo>
                  <a:lnTo>
                    <a:pt x="2329" y="770"/>
                  </a:lnTo>
                  <a:lnTo>
                    <a:pt x="2475" y="936"/>
                  </a:lnTo>
                  <a:lnTo>
                    <a:pt x="2579" y="1123"/>
                  </a:lnTo>
                  <a:lnTo>
                    <a:pt x="2641" y="1331"/>
                  </a:lnTo>
                  <a:lnTo>
                    <a:pt x="2662" y="1539"/>
                  </a:lnTo>
                  <a:lnTo>
                    <a:pt x="2662" y="1560"/>
                  </a:lnTo>
                  <a:lnTo>
                    <a:pt x="2641" y="1767"/>
                  </a:lnTo>
                  <a:lnTo>
                    <a:pt x="2579" y="1975"/>
                  </a:lnTo>
                  <a:lnTo>
                    <a:pt x="2475" y="2162"/>
                  </a:lnTo>
                  <a:lnTo>
                    <a:pt x="2329" y="2329"/>
                  </a:lnTo>
                  <a:lnTo>
                    <a:pt x="2163" y="2454"/>
                  </a:lnTo>
                  <a:lnTo>
                    <a:pt x="1976" y="2557"/>
                  </a:lnTo>
                  <a:lnTo>
                    <a:pt x="1768" y="2620"/>
                  </a:lnTo>
                  <a:lnTo>
                    <a:pt x="1560" y="2641"/>
                  </a:lnTo>
                  <a:lnTo>
                    <a:pt x="1331" y="2620"/>
                  </a:lnTo>
                  <a:lnTo>
                    <a:pt x="1123" y="2557"/>
                  </a:lnTo>
                  <a:lnTo>
                    <a:pt x="936" y="2454"/>
                  </a:lnTo>
                  <a:lnTo>
                    <a:pt x="770" y="2329"/>
                  </a:lnTo>
                  <a:lnTo>
                    <a:pt x="645" y="2162"/>
                  </a:lnTo>
                  <a:lnTo>
                    <a:pt x="541" y="1975"/>
                  </a:lnTo>
                  <a:lnTo>
                    <a:pt x="479" y="1767"/>
                  </a:lnTo>
                  <a:lnTo>
                    <a:pt x="458" y="1539"/>
                  </a:lnTo>
                  <a:lnTo>
                    <a:pt x="479" y="1331"/>
                  </a:lnTo>
                  <a:lnTo>
                    <a:pt x="541" y="1123"/>
                  </a:lnTo>
                  <a:lnTo>
                    <a:pt x="645" y="936"/>
                  </a:lnTo>
                  <a:lnTo>
                    <a:pt x="791" y="770"/>
                  </a:lnTo>
                  <a:lnTo>
                    <a:pt x="936" y="624"/>
                  </a:lnTo>
                  <a:lnTo>
                    <a:pt x="1123" y="541"/>
                  </a:lnTo>
                  <a:lnTo>
                    <a:pt x="1331" y="479"/>
                  </a:lnTo>
                  <a:lnTo>
                    <a:pt x="1560" y="458"/>
                  </a:lnTo>
                  <a:close/>
                  <a:moveTo>
                    <a:pt x="1394" y="0"/>
                  </a:moveTo>
                  <a:lnTo>
                    <a:pt x="1248" y="21"/>
                  </a:lnTo>
                  <a:lnTo>
                    <a:pt x="1082" y="63"/>
                  </a:lnTo>
                  <a:lnTo>
                    <a:pt x="957" y="125"/>
                  </a:lnTo>
                  <a:lnTo>
                    <a:pt x="811" y="188"/>
                  </a:lnTo>
                  <a:lnTo>
                    <a:pt x="687" y="271"/>
                  </a:lnTo>
                  <a:lnTo>
                    <a:pt x="562" y="354"/>
                  </a:lnTo>
                  <a:lnTo>
                    <a:pt x="458" y="458"/>
                  </a:lnTo>
                  <a:lnTo>
                    <a:pt x="354" y="562"/>
                  </a:lnTo>
                  <a:lnTo>
                    <a:pt x="271" y="686"/>
                  </a:lnTo>
                  <a:lnTo>
                    <a:pt x="188" y="811"/>
                  </a:lnTo>
                  <a:lnTo>
                    <a:pt x="125" y="957"/>
                  </a:lnTo>
                  <a:lnTo>
                    <a:pt x="63" y="1081"/>
                  </a:lnTo>
                  <a:lnTo>
                    <a:pt x="42" y="1248"/>
                  </a:lnTo>
                  <a:lnTo>
                    <a:pt x="22" y="1393"/>
                  </a:lnTo>
                  <a:lnTo>
                    <a:pt x="1" y="1560"/>
                  </a:lnTo>
                  <a:lnTo>
                    <a:pt x="22" y="1705"/>
                  </a:lnTo>
                  <a:lnTo>
                    <a:pt x="42" y="1871"/>
                  </a:lnTo>
                  <a:lnTo>
                    <a:pt x="84" y="2017"/>
                  </a:lnTo>
                  <a:lnTo>
                    <a:pt x="125" y="2162"/>
                  </a:lnTo>
                  <a:lnTo>
                    <a:pt x="188" y="2287"/>
                  </a:lnTo>
                  <a:lnTo>
                    <a:pt x="271" y="2412"/>
                  </a:lnTo>
                  <a:lnTo>
                    <a:pt x="354" y="2537"/>
                  </a:lnTo>
                  <a:lnTo>
                    <a:pt x="458" y="2641"/>
                  </a:lnTo>
                  <a:lnTo>
                    <a:pt x="583" y="2745"/>
                  </a:lnTo>
                  <a:lnTo>
                    <a:pt x="687" y="2828"/>
                  </a:lnTo>
                  <a:lnTo>
                    <a:pt x="811" y="2911"/>
                  </a:lnTo>
                  <a:lnTo>
                    <a:pt x="957" y="2973"/>
                  </a:lnTo>
                  <a:lnTo>
                    <a:pt x="1103" y="3036"/>
                  </a:lnTo>
                  <a:lnTo>
                    <a:pt x="1248" y="3077"/>
                  </a:lnTo>
                  <a:lnTo>
                    <a:pt x="1394" y="3098"/>
                  </a:lnTo>
                  <a:lnTo>
                    <a:pt x="1726" y="3098"/>
                  </a:lnTo>
                  <a:lnTo>
                    <a:pt x="1872" y="3077"/>
                  </a:lnTo>
                  <a:lnTo>
                    <a:pt x="2017" y="3036"/>
                  </a:lnTo>
                  <a:lnTo>
                    <a:pt x="2163" y="2973"/>
                  </a:lnTo>
                  <a:lnTo>
                    <a:pt x="2287" y="2911"/>
                  </a:lnTo>
                  <a:lnTo>
                    <a:pt x="2433" y="2828"/>
                  </a:lnTo>
                  <a:lnTo>
                    <a:pt x="2537" y="2745"/>
                  </a:lnTo>
                  <a:lnTo>
                    <a:pt x="2662" y="2641"/>
                  </a:lnTo>
                  <a:lnTo>
                    <a:pt x="2745" y="2537"/>
                  </a:lnTo>
                  <a:lnTo>
                    <a:pt x="2849" y="2412"/>
                  </a:lnTo>
                  <a:lnTo>
                    <a:pt x="2911" y="2287"/>
                  </a:lnTo>
                  <a:lnTo>
                    <a:pt x="2994" y="2142"/>
                  </a:lnTo>
                  <a:lnTo>
                    <a:pt x="3036" y="2017"/>
                  </a:lnTo>
                  <a:lnTo>
                    <a:pt x="3077" y="1851"/>
                  </a:lnTo>
                  <a:lnTo>
                    <a:pt x="3098" y="1705"/>
                  </a:lnTo>
                  <a:lnTo>
                    <a:pt x="3098" y="1539"/>
                  </a:lnTo>
                  <a:lnTo>
                    <a:pt x="3098" y="1393"/>
                  </a:lnTo>
                  <a:lnTo>
                    <a:pt x="3077" y="1227"/>
                  </a:lnTo>
                  <a:lnTo>
                    <a:pt x="3036" y="1081"/>
                  </a:lnTo>
                  <a:lnTo>
                    <a:pt x="2994" y="936"/>
                  </a:lnTo>
                  <a:lnTo>
                    <a:pt x="2911" y="811"/>
                  </a:lnTo>
                  <a:lnTo>
                    <a:pt x="2849" y="686"/>
                  </a:lnTo>
                  <a:lnTo>
                    <a:pt x="2745" y="562"/>
                  </a:lnTo>
                  <a:lnTo>
                    <a:pt x="2641" y="458"/>
                  </a:lnTo>
                  <a:lnTo>
                    <a:pt x="2537" y="354"/>
                  </a:lnTo>
                  <a:lnTo>
                    <a:pt x="2412" y="250"/>
                  </a:lnTo>
                  <a:lnTo>
                    <a:pt x="2287" y="188"/>
                  </a:lnTo>
                  <a:lnTo>
                    <a:pt x="2163" y="125"/>
                  </a:lnTo>
                  <a:lnTo>
                    <a:pt x="2017" y="63"/>
                  </a:lnTo>
                  <a:lnTo>
                    <a:pt x="1872" y="21"/>
                  </a:lnTo>
                  <a:lnTo>
                    <a:pt x="1705"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2"/>
            <p:cNvSpPr/>
            <p:nvPr/>
          </p:nvSpPr>
          <p:spPr>
            <a:xfrm>
              <a:off x="4426900" y="2178225"/>
              <a:ext cx="66550" cy="66550"/>
            </a:xfrm>
            <a:custGeom>
              <a:avLst/>
              <a:gdLst/>
              <a:ahLst/>
              <a:cxnLst/>
              <a:rect l="l" t="t" r="r" b="b"/>
              <a:pathLst>
                <a:path w="2662" h="2662" extrusionOk="0">
                  <a:moveTo>
                    <a:pt x="1185" y="0"/>
                  </a:moveTo>
                  <a:lnTo>
                    <a:pt x="1060" y="21"/>
                  </a:lnTo>
                  <a:lnTo>
                    <a:pt x="915" y="63"/>
                  </a:lnTo>
                  <a:lnTo>
                    <a:pt x="811" y="104"/>
                  </a:lnTo>
                  <a:lnTo>
                    <a:pt x="686" y="166"/>
                  </a:lnTo>
                  <a:lnTo>
                    <a:pt x="582" y="229"/>
                  </a:lnTo>
                  <a:lnTo>
                    <a:pt x="374" y="395"/>
                  </a:lnTo>
                  <a:lnTo>
                    <a:pt x="208" y="582"/>
                  </a:lnTo>
                  <a:lnTo>
                    <a:pt x="146" y="707"/>
                  </a:lnTo>
                  <a:lnTo>
                    <a:pt x="104" y="811"/>
                  </a:lnTo>
                  <a:lnTo>
                    <a:pt x="63" y="936"/>
                  </a:lnTo>
                  <a:lnTo>
                    <a:pt x="21" y="1060"/>
                  </a:lnTo>
                  <a:lnTo>
                    <a:pt x="0" y="1206"/>
                  </a:lnTo>
                  <a:lnTo>
                    <a:pt x="0" y="1331"/>
                  </a:lnTo>
                  <a:lnTo>
                    <a:pt x="0" y="1476"/>
                  </a:lnTo>
                  <a:lnTo>
                    <a:pt x="21" y="1601"/>
                  </a:lnTo>
                  <a:lnTo>
                    <a:pt x="63" y="1726"/>
                  </a:lnTo>
                  <a:lnTo>
                    <a:pt x="104" y="1850"/>
                  </a:lnTo>
                  <a:lnTo>
                    <a:pt x="166" y="1975"/>
                  </a:lnTo>
                  <a:lnTo>
                    <a:pt x="229" y="2079"/>
                  </a:lnTo>
                  <a:lnTo>
                    <a:pt x="395" y="2266"/>
                  </a:lnTo>
                  <a:lnTo>
                    <a:pt x="582" y="2432"/>
                  </a:lnTo>
                  <a:lnTo>
                    <a:pt x="686" y="2495"/>
                  </a:lnTo>
                  <a:lnTo>
                    <a:pt x="811" y="2557"/>
                  </a:lnTo>
                  <a:lnTo>
                    <a:pt x="936" y="2599"/>
                  </a:lnTo>
                  <a:lnTo>
                    <a:pt x="1060" y="2640"/>
                  </a:lnTo>
                  <a:lnTo>
                    <a:pt x="1185" y="2661"/>
                  </a:lnTo>
                  <a:lnTo>
                    <a:pt x="1455" y="2661"/>
                  </a:lnTo>
                  <a:lnTo>
                    <a:pt x="1601" y="2640"/>
                  </a:lnTo>
                  <a:lnTo>
                    <a:pt x="1726" y="2599"/>
                  </a:lnTo>
                  <a:lnTo>
                    <a:pt x="1850" y="2557"/>
                  </a:lnTo>
                  <a:lnTo>
                    <a:pt x="1954" y="2495"/>
                  </a:lnTo>
                  <a:lnTo>
                    <a:pt x="2079" y="2432"/>
                  </a:lnTo>
                  <a:lnTo>
                    <a:pt x="2266" y="2266"/>
                  </a:lnTo>
                  <a:lnTo>
                    <a:pt x="2432" y="2079"/>
                  </a:lnTo>
                  <a:lnTo>
                    <a:pt x="2495" y="1954"/>
                  </a:lnTo>
                  <a:lnTo>
                    <a:pt x="2557" y="1850"/>
                  </a:lnTo>
                  <a:lnTo>
                    <a:pt x="2599" y="1726"/>
                  </a:lnTo>
                  <a:lnTo>
                    <a:pt x="2620" y="1601"/>
                  </a:lnTo>
                  <a:lnTo>
                    <a:pt x="2640" y="1455"/>
                  </a:lnTo>
                  <a:lnTo>
                    <a:pt x="2661" y="1331"/>
                  </a:lnTo>
                  <a:lnTo>
                    <a:pt x="2661" y="1310"/>
                  </a:lnTo>
                  <a:lnTo>
                    <a:pt x="2640" y="1185"/>
                  </a:lnTo>
                  <a:lnTo>
                    <a:pt x="2620" y="1060"/>
                  </a:lnTo>
                  <a:lnTo>
                    <a:pt x="2599" y="915"/>
                  </a:lnTo>
                  <a:lnTo>
                    <a:pt x="2557" y="811"/>
                  </a:lnTo>
                  <a:lnTo>
                    <a:pt x="2495" y="686"/>
                  </a:lnTo>
                  <a:lnTo>
                    <a:pt x="2432" y="582"/>
                  </a:lnTo>
                  <a:lnTo>
                    <a:pt x="2266" y="374"/>
                  </a:lnTo>
                  <a:lnTo>
                    <a:pt x="2058" y="229"/>
                  </a:lnTo>
                  <a:lnTo>
                    <a:pt x="1954" y="166"/>
                  </a:lnTo>
                  <a:lnTo>
                    <a:pt x="1850" y="104"/>
                  </a:lnTo>
                  <a:lnTo>
                    <a:pt x="1726" y="63"/>
                  </a:lnTo>
                  <a:lnTo>
                    <a:pt x="1601" y="21"/>
                  </a:lnTo>
                  <a:lnTo>
                    <a:pt x="14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2"/>
            <p:cNvSpPr/>
            <p:nvPr/>
          </p:nvSpPr>
          <p:spPr>
            <a:xfrm>
              <a:off x="4421175" y="2172500"/>
              <a:ext cx="77975" cy="77475"/>
            </a:xfrm>
            <a:custGeom>
              <a:avLst/>
              <a:gdLst/>
              <a:ahLst/>
              <a:cxnLst/>
              <a:rect l="l" t="t" r="r" b="b"/>
              <a:pathLst>
                <a:path w="3119" h="3099" extrusionOk="0">
                  <a:moveTo>
                    <a:pt x="1560" y="458"/>
                  </a:moveTo>
                  <a:lnTo>
                    <a:pt x="1788" y="479"/>
                  </a:lnTo>
                  <a:lnTo>
                    <a:pt x="1975" y="541"/>
                  </a:lnTo>
                  <a:lnTo>
                    <a:pt x="2163" y="645"/>
                  </a:lnTo>
                  <a:lnTo>
                    <a:pt x="2329" y="770"/>
                  </a:lnTo>
                  <a:lnTo>
                    <a:pt x="2474" y="936"/>
                  </a:lnTo>
                  <a:lnTo>
                    <a:pt x="2578" y="1123"/>
                  </a:lnTo>
                  <a:lnTo>
                    <a:pt x="2641" y="1331"/>
                  </a:lnTo>
                  <a:lnTo>
                    <a:pt x="2661" y="1560"/>
                  </a:lnTo>
                  <a:lnTo>
                    <a:pt x="2641" y="1768"/>
                  </a:lnTo>
                  <a:lnTo>
                    <a:pt x="2578" y="1975"/>
                  </a:lnTo>
                  <a:lnTo>
                    <a:pt x="2474" y="2163"/>
                  </a:lnTo>
                  <a:lnTo>
                    <a:pt x="2329" y="2329"/>
                  </a:lnTo>
                  <a:lnTo>
                    <a:pt x="2183" y="2474"/>
                  </a:lnTo>
                  <a:lnTo>
                    <a:pt x="1996" y="2578"/>
                  </a:lnTo>
                  <a:lnTo>
                    <a:pt x="1788" y="2641"/>
                  </a:lnTo>
                  <a:lnTo>
                    <a:pt x="1560" y="2661"/>
                  </a:lnTo>
                  <a:lnTo>
                    <a:pt x="1331" y="2641"/>
                  </a:lnTo>
                  <a:lnTo>
                    <a:pt x="1123" y="2578"/>
                  </a:lnTo>
                  <a:lnTo>
                    <a:pt x="936" y="2474"/>
                  </a:lnTo>
                  <a:lnTo>
                    <a:pt x="770" y="2329"/>
                  </a:lnTo>
                  <a:lnTo>
                    <a:pt x="645" y="2163"/>
                  </a:lnTo>
                  <a:lnTo>
                    <a:pt x="541" y="1975"/>
                  </a:lnTo>
                  <a:lnTo>
                    <a:pt x="479" y="1768"/>
                  </a:lnTo>
                  <a:lnTo>
                    <a:pt x="458" y="1560"/>
                  </a:lnTo>
                  <a:lnTo>
                    <a:pt x="479" y="1331"/>
                  </a:lnTo>
                  <a:lnTo>
                    <a:pt x="541" y="1123"/>
                  </a:lnTo>
                  <a:lnTo>
                    <a:pt x="645" y="936"/>
                  </a:lnTo>
                  <a:lnTo>
                    <a:pt x="770" y="770"/>
                  </a:lnTo>
                  <a:lnTo>
                    <a:pt x="936" y="645"/>
                  </a:lnTo>
                  <a:lnTo>
                    <a:pt x="1123" y="541"/>
                  </a:lnTo>
                  <a:lnTo>
                    <a:pt x="1331" y="479"/>
                  </a:lnTo>
                  <a:lnTo>
                    <a:pt x="1560" y="458"/>
                  </a:lnTo>
                  <a:close/>
                  <a:moveTo>
                    <a:pt x="1560" y="1"/>
                  </a:moveTo>
                  <a:lnTo>
                    <a:pt x="1393" y="21"/>
                  </a:lnTo>
                  <a:lnTo>
                    <a:pt x="1248" y="42"/>
                  </a:lnTo>
                  <a:lnTo>
                    <a:pt x="1102" y="84"/>
                  </a:lnTo>
                  <a:lnTo>
                    <a:pt x="957" y="125"/>
                  </a:lnTo>
                  <a:lnTo>
                    <a:pt x="811" y="188"/>
                  </a:lnTo>
                  <a:lnTo>
                    <a:pt x="687" y="271"/>
                  </a:lnTo>
                  <a:lnTo>
                    <a:pt x="562" y="354"/>
                  </a:lnTo>
                  <a:lnTo>
                    <a:pt x="458" y="458"/>
                  </a:lnTo>
                  <a:lnTo>
                    <a:pt x="354" y="562"/>
                  </a:lnTo>
                  <a:lnTo>
                    <a:pt x="271" y="687"/>
                  </a:lnTo>
                  <a:lnTo>
                    <a:pt x="188" y="811"/>
                  </a:lnTo>
                  <a:lnTo>
                    <a:pt x="125" y="957"/>
                  </a:lnTo>
                  <a:lnTo>
                    <a:pt x="84" y="1102"/>
                  </a:lnTo>
                  <a:lnTo>
                    <a:pt x="42" y="1248"/>
                  </a:lnTo>
                  <a:lnTo>
                    <a:pt x="21" y="1393"/>
                  </a:lnTo>
                  <a:lnTo>
                    <a:pt x="0" y="1560"/>
                  </a:lnTo>
                  <a:lnTo>
                    <a:pt x="21" y="1705"/>
                  </a:lnTo>
                  <a:lnTo>
                    <a:pt x="42" y="1871"/>
                  </a:lnTo>
                  <a:lnTo>
                    <a:pt x="84" y="2017"/>
                  </a:lnTo>
                  <a:lnTo>
                    <a:pt x="125" y="2163"/>
                  </a:lnTo>
                  <a:lnTo>
                    <a:pt x="188" y="2287"/>
                  </a:lnTo>
                  <a:lnTo>
                    <a:pt x="271" y="2433"/>
                  </a:lnTo>
                  <a:lnTo>
                    <a:pt x="354" y="2537"/>
                  </a:lnTo>
                  <a:lnTo>
                    <a:pt x="458" y="2661"/>
                  </a:lnTo>
                  <a:lnTo>
                    <a:pt x="562" y="2745"/>
                  </a:lnTo>
                  <a:lnTo>
                    <a:pt x="687" y="2849"/>
                  </a:lnTo>
                  <a:lnTo>
                    <a:pt x="811" y="2911"/>
                  </a:lnTo>
                  <a:lnTo>
                    <a:pt x="957" y="2994"/>
                  </a:lnTo>
                  <a:lnTo>
                    <a:pt x="1102" y="3036"/>
                  </a:lnTo>
                  <a:lnTo>
                    <a:pt x="1248" y="3077"/>
                  </a:lnTo>
                  <a:lnTo>
                    <a:pt x="1393" y="3098"/>
                  </a:lnTo>
                  <a:lnTo>
                    <a:pt x="1726" y="3098"/>
                  </a:lnTo>
                  <a:lnTo>
                    <a:pt x="1871" y="3077"/>
                  </a:lnTo>
                  <a:lnTo>
                    <a:pt x="2017" y="3036"/>
                  </a:lnTo>
                  <a:lnTo>
                    <a:pt x="2163" y="2994"/>
                  </a:lnTo>
                  <a:lnTo>
                    <a:pt x="2287" y="2911"/>
                  </a:lnTo>
                  <a:lnTo>
                    <a:pt x="2433" y="2849"/>
                  </a:lnTo>
                  <a:lnTo>
                    <a:pt x="2537" y="2745"/>
                  </a:lnTo>
                  <a:lnTo>
                    <a:pt x="2661" y="2661"/>
                  </a:lnTo>
                  <a:lnTo>
                    <a:pt x="2745" y="2537"/>
                  </a:lnTo>
                  <a:lnTo>
                    <a:pt x="2849" y="2412"/>
                  </a:lnTo>
                  <a:lnTo>
                    <a:pt x="2911" y="2287"/>
                  </a:lnTo>
                  <a:lnTo>
                    <a:pt x="2994" y="2163"/>
                  </a:lnTo>
                  <a:lnTo>
                    <a:pt x="3036" y="2017"/>
                  </a:lnTo>
                  <a:lnTo>
                    <a:pt x="3077" y="1871"/>
                  </a:lnTo>
                  <a:lnTo>
                    <a:pt x="3098" y="1705"/>
                  </a:lnTo>
                  <a:lnTo>
                    <a:pt x="3119" y="1560"/>
                  </a:lnTo>
                  <a:lnTo>
                    <a:pt x="3098" y="1393"/>
                  </a:lnTo>
                  <a:lnTo>
                    <a:pt x="3077" y="1248"/>
                  </a:lnTo>
                  <a:lnTo>
                    <a:pt x="3036" y="1102"/>
                  </a:lnTo>
                  <a:lnTo>
                    <a:pt x="2994" y="957"/>
                  </a:lnTo>
                  <a:lnTo>
                    <a:pt x="2932" y="811"/>
                  </a:lnTo>
                  <a:lnTo>
                    <a:pt x="2849" y="687"/>
                  </a:lnTo>
                  <a:lnTo>
                    <a:pt x="2745" y="562"/>
                  </a:lnTo>
                  <a:lnTo>
                    <a:pt x="2661" y="458"/>
                  </a:lnTo>
                  <a:lnTo>
                    <a:pt x="2537" y="354"/>
                  </a:lnTo>
                  <a:lnTo>
                    <a:pt x="2433" y="271"/>
                  </a:lnTo>
                  <a:lnTo>
                    <a:pt x="2287" y="188"/>
                  </a:lnTo>
                  <a:lnTo>
                    <a:pt x="2163" y="125"/>
                  </a:lnTo>
                  <a:lnTo>
                    <a:pt x="2017" y="84"/>
                  </a:lnTo>
                  <a:lnTo>
                    <a:pt x="1871" y="42"/>
                  </a:lnTo>
                  <a:lnTo>
                    <a:pt x="1726" y="21"/>
                  </a:lnTo>
                  <a:lnTo>
                    <a:pt x="1560"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2"/>
            <p:cNvSpPr/>
            <p:nvPr/>
          </p:nvSpPr>
          <p:spPr>
            <a:xfrm>
              <a:off x="4542800" y="1801950"/>
              <a:ext cx="66525" cy="66550"/>
            </a:xfrm>
            <a:custGeom>
              <a:avLst/>
              <a:gdLst/>
              <a:ahLst/>
              <a:cxnLst/>
              <a:rect l="l" t="t" r="r" b="b"/>
              <a:pathLst>
                <a:path w="2661" h="2662" extrusionOk="0">
                  <a:moveTo>
                    <a:pt x="1164" y="0"/>
                  </a:moveTo>
                  <a:lnTo>
                    <a:pt x="1039" y="21"/>
                  </a:lnTo>
                  <a:lnTo>
                    <a:pt x="915" y="63"/>
                  </a:lnTo>
                  <a:lnTo>
                    <a:pt x="790" y="104"/>
                  </a:lnTo>
                  <a:lnTo>
                    <a:pt x="561" y="229"/>
                  </a:lnTo>
                  <a:lnTo>
                    <a:pt x="374" y="395"/>
                  </a:lnTo>
                  <a:lnTo>
                    <a:pt x="208" y="582"/>
                  </a:lnTo>
                  <a:lnTo>
                    <a:pt x="83" y="811"/>
                  </a:lnTo>
                  <a:lnTo>
                    <a:pt x="42" y="936"/>
                  </a:lnTo>
                  <a:lnTo>
                    <a:pt x="21" y="1060"/>
                  </a:lnTo>
                  <a:lnTo>
                    <a:pt x="0" y="1185"/>
                  </a:lnTo>
                  <a:lnTo>
                    <a:pt x="0" y="1331"/>
                  </a:lnTo>
                  <a:lnTo>
                    <a:pt x="0" y="1455"/>
                  </a:lnTo>
                  <a:lnTo>
                    <a:pt x="21" y="1601"/>
                  </a:lnTo>
                  <a:lnTo>
                    <a:pt x="42" y="1726"/>
                  </a:lnTo>
                  <a:lnTo>
                    <a:pt x="104" y="1850"/>
                  </a:lnTo>
                  <a:lnTo>
                    <a:pt x="146" y="1954"/>
                  </a:lnTo>
                  <a:lnTo>
                    <a:pt x="229" y="2079"/>
                  </a:lnTo>
                  <a:lnTo>
                    <a:pt x="374" y="2266"/>
                  </a:lnTo>
                  <a:lnTo>
                    <a:pt x="582" y="2432"/>
                  </a:lnTo>
                  <a:lnTo>
                    <a:pt x="686" y="2495"/>
                  </a:lnTo>
                  <a:lnTo>
                    <a:pt x="811" y="2557"/>
                  </a:lnTo>
                  <a:lnTo>
                    <a:pt x="936" y="2599"/>
                  </a:lnTo>
                  <a:lnTo>
                    <a:pt x="1060" y="2620"/>
                  </a:lnTo>
                  <a:lnTo>
                    <a:pt x="1185" y="2640"/>
                  </a:lnTo>
                  <a:lnTo>
                    <a:pt x="1331" y="2661"/>
                  </a:lnTo>
                  <a:lnTo>
                    <a:pt x="1455" y="2640"/>
                  </a:lnTo>
                  <a:lnTo>
                    <a:pt x="1601" y="2620"/>
                  </a:lnTo>
                  <a:lnTo>
                    <a:pt x="1725" y="2599"/>
                  </a:lnTo>
                  <a:lnTo>
                    <a:pt x="1850" y="2557"/>
                  </a:lnTo>
                  <a:lnTo>
                    <a:pt x="1954" y="2495"/>
                  </a:lnTo>
                  <a:lnTo>
                    <a:pt x="2058" y="2432"/>
                  </a:lnTo>
                  <a:lnTo>
                    <a:pt x="2266" y="2266"/>
                  </a:lnTo>
                  <a:lnTo>
                    <a:pt x="2432" y="2058"/>
                  </a:lnTo>
                  <a:lnTo>
                    <a:pt x="2495" y="1954"/>
                  </a:lnTo>
                  <a:lnTo>
                    <a:pt x="2557" y="1830"/>
                  </a:lnTo>
                  <a:lnTo>
                    <a:pt x="2599" y="1705"/>
                  </a:lnTo>
                  <a:lnTo>
                    <a:pt x="2619" y="1580"/>
                  </a:lnTo>
                  <a:lnTo>
                    <a:pt x="2640" y="1455"/>
                  </a:lnTo>
                  <a:lnTo>
                    <a:pt x="2661" y="1310"/>
                  </a:lnTo>
                  <a:lnTo>
                    <a:pt x="2640" y="1310"/>
                  </a:lnTo>
                  <a:lnTo>
                    <a:pt x="2640" y="1164"/>
                  </a:lnTo>
                  <a:lnTo>
                    <a:pt x="2619" y="1040"/>
                  </a:lnTo>
                  <a:lnTo>
                    <a:pt x="2578" y="915"/>
                  </a:lnTo>
                  <a:lnTo>
                    <a:pt x="2536" y="790"/>
                  </a:lnTo>
                  <a:lnTo>
                    <a:pt x="2474" y="665"/>
                  </a:lnTo>
                  <a:lnTo>
                    <a:pt x="2412" y="561"/>
                  </a:lnTo>
                  <a:lnTo>
                    <a:pt x="2245" y="374"/>
                  </a:lnTo>
                  <a:lnTo>
                    <a:pt x="2037" y="208"/>
                  </a:lnTo>
                  <a:lnTo>
                    <a:pt x="1933" y="146"/>
                  </a:lnTo>
                  <a:lnTo>
                    <a:pt x="1809" y="83"/>
                  </a:lnTo>
                  <a:lnTo>
                    <a:pt x="1684" y="42"/>
                  </a:lnTo>
                  <a:lnTo>
                    <a:pt x="1559" y="21"/>
                  </a:lnTo>
                  <a:lnTo>
                    <a:pt x="14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2"/>
            <p:cNvSpPr/>
            <p:nvPr/>
          </p:nvSpPr>
          <p:spPr>
            <a:xfrm>
              <a:off x="4536550" y="1796225"/>
              <a:ext cx="77475" cy="77475"/>
            </a:xfrm>
            <a:custGeom>
              <a:avLst/>
              <a:gdLst/>
              <a:ahLst/>
              <a:cxnLst/>
              <a:rect l="l" t="t" r="r" b="b"/>
              <a:pathLst>
                <a:path w="3099" h="3099" extrusionOk="0">
                  <a:moveTo>
                    <a:pt x="1560" y="437"/>
                  </a:moveTo>
                  <a:lnTo>
                    <a:pt x="1768" y="479"/>
                  </a:lnTo>
                  <a:lnTo>
                    <a:pt x="1975" y="541"/>
                  </a:lnTo>
                  <a:lnTo>
                    <a:pt x="2163" y="645"/>
                  </a:lnTo>
                  <a:lnTo>
                    <a:pt x="2329" y="770"/>
                  </a:lnTo>
                  <a:lnTo>
                    <a:pt x="2474" y="936"/>
                  </a:lnTo>
                  <a:lnTo>
                    <a:pt x="2558" y="1123"/>
                  </a:lnTo>
                  <a:lnTo>
                    <a:pt x="2620" y="1331"/>
                  </a:lnTo>
                  <a:lnTo>
                    <a:pt x="2662" y="1539"/>
                  </a:lnTo>
                  <a:lnTo>
                    <a:pt x="2662" y="1560"/>
                  </a:lnTo>
                  <a:lnTo>
                    <a:pt x="2620" y="1768"/>
                  </a:lnTo>
                  <a:lnTo>
                    <a:pt x="2558" y="1975"/>
                  </a:lnTo>
                  <a:lnTo>
                    <a:pt x="2454" y="2163"/>
                  </a:lnTo>
                  <a:lnTo>
                    <a:pt x="2329" y="2329"/>
                  </a:lnTo>
                  <a:lnTo>
                    <a:pt x="2163" y="2474"/>
                  </a:lnTo>
                  <a:lnTo>
                    <a:pt x="1975" y="2578"/>
                  </a:lnTo>
                  <a:lnTo>
                    <a:pt x="1768" y="2641"/>
                  </a:lnTo>
                  <a:lnTo>
                    <a:pt x="1539" y="2661"/>
                  </a:lnTo>
                  <a:lnTo>
                    <a:pt x="1331" y="2641"/>
                  </a:lnTo>
                  <a:lnTo>
                    <a:pt x="1123" y="2578"/>
                  </a:lnTo>
                  <a:lnTo>
                    <a:pt x="936" y="2474"/>
                  </a:lnTo>
                  <a:lnTo>
                    <a:pt x="770" y="2329"/>
                  </a:lnTo>
                  <a:lnTo>
                    <a:pt x="624" y="2163"/>
                  </a:lnTo>
                  <a:lnTo>
                    <a:pt x="520" y="1975"/>
                  </a:lnTo>
                  <a:lnTo>
                    <a:pt x="458" y="1768"/>
                  </a:lnTo>
                  <a:lnTo>
                    <a:pt x="437" y="1560"/>
                  </a:lnTo>
                  <a:lnTo>
                    <a:pt x="458" y="1331"/>
                  </a:lnTo>
                  <a:lnTo>
                    <a:pt x="520" y="1123"/>
                  </a:lnTo>
                  <a:lnTo>
                    <a:pt x="624" y="936"/>
                  </a:lnTo>
                  <a:lnTo>
                    <a:pt x="770" y="770"/>
                  </a:lnTo>
                  <a:lnTo>
                    <a:pt x="936" y="645"/>
                  </a:lnTo>
                  <a:lnTo>
                    <a:pt x="1123" y="541"/>
                  </a:lnTo>
                  <a:lnTo>
                    <a:pt x="1331" y="479"/>
                  </a:lnTo>
                  <a:lnTo>
                    <a:pt x="1539" y="437"/>
                  </a:lnTo>
                  <a:close/>
                  <a:moveTo>
                    <a:pt x="1393" y="0"/>
                  </a:moveTo>
                  <a:lnTo>
                    <a:pt x="1227" y="21"/>
                  </a:lnTo>
                  <a:lnTo>
                    <a:pt x="1082" y="63"/>
                  </a:lnTo>
                  <a:lnTo>
                    <a:pt x="936" y="104"/>
                  </a:lnTo>
                  <a:lnTo>
                    <a:pt x="811" y="188"/>
                  </a:lnTo>
                  <a:lnTo>
                    <a:pt x="687" y="250"/>
                  </a:lnTo>
                  <a:lnTo>
                    <a:pt x="562" y="354"/>
                  </a:lnTo>
                  <a:lnTo>
                    <a:pt x="437" y="437"/>
                  </a:lnTo>
                  <a:lnTo>
                    <a:pt x="354" y="562"/>
                  </a:lnTo>
                  <a:lnTo>
                    <a:pt x="250" y="687"/>
                  </a:lnTo>
                  <a:lnTo>
                    <a:pt x="188" y="811"/>
                  </a:lnTo>
                  <a:lnTo>
                    <a:pt x="105" y="936"/>
                  </a:lnTo>
                  <a:lnTo>
                    <a:pt x="63" y="1082"/>
                  </a:lnTo>
                  <a:lnTo>
                    <a:pt x="21" y="1227"/>
                  </a:lnTo>
                  <a:lnTo>
                    <a:pt x="1" y="1393"/>
                  </a:lnTo>
                  <a:lnTo>
                    <a:pt x="1" y="1539"/>
                  </a:lnTo>
                  <a:lnTo>
                    <a:pt x="1" y="1705"/>
                  </a:lnTo>
                  <a:lnTo>
                    <a:pt x="21" y="1851"/>
                  </a:lnTo>
                  <a:lnTo>
                    <a:pt x="63" y="2017"/>
                  </a:lnTo>
                  <a:lnTo>
                    <a:pt x="105" y="2163"/>
                  </a:lnTo>
                  <a:lnTo>
                    <a:pt x="188" y="2287"/>
                  </a:lnTo>
                  <a:lnTo>
                    <a:pt x="250" y="2412"/>
                  </a:lnTo>
                  <a:lnTo>
                    <a:pt x="354" y="2537"/>
                  </a:lnTo>
                  <a:lnTo>
                    <a:pt x="437" y="2641"/>
                  </a:lnTo>
                  <a:lnTo>
                    <a:pt x="562" y="2745"/>
                  </a:lnTo>
                  <a:lnTo>
                    <a:pt x="687" y="2828"/>
                  </a:lnTo>
                  <a:lnTo>
                    <a:pt x="811" y="2911"/>
                  </a:lnTo>
                  <a:lnTo>
                    <a:pt x="936" y="2973"/>
                  </a:lnTo>
                  <a:lnTo>
                    <a:pt x="1082" y="3036"/>
                  </a:lnTo>
                  <a:lnTo>
                    <a:pt x="1227" y="3077"/>
                  </a:lnTo>
                  <a:lnTo>
                    <a:pt x="1393" y="3098"/>
                  </a:lnTo>
                  <a:lnTo>
                    <a:pt x="1705" y="3098"/>
                  </a:lnTo>
                  <a:lnTo>
                    <a:pt x="1872" y="3077"/>
                  </a:lnTo>
                  <a:lnTo>
                    <a:pt x="2017" y="3036"/>
                  </a:lnTo>
                  <a:lnTo>
                    <a:pt x="2163" y="2973"/>
                  </a:lnTo>
                  <a:lnTo>
                    <a:pt x="2287" y="2911"/>
                  </a:lnTo>
                  <a:lnTo>
                    <a:pt x="2412" y="2828"/>
                  </a:lnTo>
                  <a:lnTo>
                    <a:pt x="2537" y="2745"/>
                  </a:lnTo>
                  <a:lnTo>
                    <a:pt x="2641" y="2641"/>
                  </a:lnTo>
                  <a:lnTo>
                    <a:pt x="2745" y="2537"/>
                  </a:lnTo>
                  <a:lnTo>
                    <a:pt x="2828" y="2412"/>
                  </a:lnTo>
                  <a:lnTo>
                    <a:pt x="2911" y="2287"/>
                  </a:lnTo>
                  <a:lnTo>
                    <a:pt x="2973" y="2163"/>
                  </a:lnTo>
                  <a:lnTo>
                    <a:pt x="3036" y="2017"/>
                  </a:lnTo>
                  <a:lnTo>
                    <a:pt x="3077" y="1851"/>
                  </a:lnTo>
                  <a:lnTo>
                    <a:pt x="3098" y="1705"/>
                  </a:lnTo>
                  <a:lnTo>
                    <a:pt x="3098" y="1539"/>
                  </a:lnTo>
                  <a:lnTo>
                    <a:pt x="3098" y="1393"/>
                  </a:lnTo>
                  <a:lnTo>
                    <a:pt x="3077" y="1227"/>
                  </a:lnTo>
                  <a:lnTo>
                    <a:pt x="3036" y="1082"/>
                  </a:lnTo>
                  <a:lnTo>
                    <a:pt x="2973" y="936"/>
                  </a:lnTo>
                  <a:lnTo>
                    <a:pt x="2911" y="811"/>
                  </a:lnTo>
                  <a:lnTo>
                    <a:pt x="2828" y="687"/>
                  </a:lnTo>
                  <a:lnTo>
                    <a:pt x="2745" y="562"/>
                  </a:lnTo>
                  <a:lnTo>
                    <a:pt x="2641" y="437"/>
                  </a:lnTo>
                  <a:lnTo>
                    <a:pt x="2537" y="354"/>
                  </a:lnTo>
                  <a:lnTo>
                    <a:pt x="2412" y="250"/>
                  </a:lnTo>
                  <a:lnTo>
                    <a:pt x="2287" y="188"/>
                  </a:lnTo>
                  <a:lnTo>
                    <a:pt x="2163" y="104"/>
                  </a:lnTo>
                  <a:lnTo>
                    <a:pt x="2017" y="63"/>
                  </a:lnTo>
                  <a:lnTo>
                    <a:pt x="1872" y="21"/>
                  </a:lnTo>
                  <a:lnTo>
                    <a:pt x="1705"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2"/>
            <p:cNvSpPr/>
            <p:nvPr/>
          </p:nvSpPr>
          <p:spPr>
            <a:xfrm>
              <a:off x="4837475" y="2197975"/>
              <a:ext cx="66550" cy="66550"/>
            </a:xfrm>
            <a:custGeom>
              <a:avLst/>
              <a:gdLst/>
              <a:ahLst/>
              <a:cxnLst/>
              <a:rect l="l" t="t" r="r" b="b"/>
              <a:pathLst>
                <a:path w="2662" h="2662" extrusionOk="0">
                  <a:moveTo>
                    <a:pt x="1310" y="0"/>
                  </a:moveTo>
                  <a:lnTo>
                    <a:pt x="1185" y="21"/>
                  </a:lnTo>
                  <a:lnTo>
                    <a:pt x="1060" y="42"/>
                  </a:lnTo>
                  <a:lnTo>
                    <a:pt x="936" y="83"/>
                  </a:lnTo>
                  <a:lnTo>
                    <a:pt x="811" y="125"/>
                  </a:lnTo>
                  <a:lnTo>
                    <a:pt x="582" y="250"/>
                  </a:lnTo>
                  <a:lnTo>
                    <a:pt x="395" y="416"/>
                  </a:lnTo>
                  <a:lnTo>
                    <a:pt x="229" y="603"/>
                  </a:lnTo>
                  <a:lnTo>
                    <a:pt x="104" y="832"/>
                  </a:lnTo>
                  <a:lnTo>
                    <a:pt x="63" y="956"/>
                  </a:lnTo>
                  <a:lnTo>
                    <a:pt x="42" y="1081"/>
                  </a:lnTo>
                  <a:lnTo>
                    <a:pt x="21" y="1206"/>
                  </a:lnTo>
                  <a:lnTo>
                    <a:pt x="0" y="1331"/>
                  </a:lnTo>
                  <a:lnTo>
                    <a:pt x="21" y="1476"/>
                  </a:lnTo>
                  <a:lnTo>
                    <a:pt x="42" y="1601"/>
                  </a:lnTo>
                  <a:lnTo>
                    <a:pt x="63" y="1726"/>
                  </a:lnTo>
                  <a:lnTo>
                    <a:pt x="125" y="1850"/>
                  </a:lnTo>
                  <a:lnTo>
                    <a:pt x="167" y="1975"/>
                  </a:lnTo>
                  <a:lnTo>
                    <a:pt x="229" y="2079"/>
                  </a:lnTo>
                  <a:lnTo>
                    <a:pt x="395" y="2287"/>
                  </a:lnTo>
                  <a:lnTo>
                    <a:pt x="603" y="2432"/>
                  </a:lnTo>
                  <a:lnTo>
                    <a:pt x="707" y="2516"/>
                  </a:lnTo>
                  <a:lnTo>
                    <a:pt x="832" y="2557"/>
                  </a:lnTo>
                  <a:lnTo>
                    <a:pt x="936" y="2620"/>
                  </a:lnTo>
                  <a:lnTo>
                    <a:pt x="1081" y="2640"/>
                  </a:lnTo>
                  <a:lnTo>
                    <a:pt x="1206" y="2661"/>
                  </a:lnTo>
                  <a:lnTo>
                    <a:pt x="1476" y="2661"/>
                  </a:lnTo>
                  <a:lnTo>
                    <a:pt x="1601" y="2640"/>
                  </a:lnTo>
                  <a:lnTo>
                    <a:pt x="1746" y="2620"/>
                  </a:lnTo>
                  <a:lnTo>
                    <a:pt x="1850" y="2557"/>
                  </a:lnTo>
                  <a:lnTo>
                    <a:pt x="1975" y="2516"/>
                  </a:lnTo>
                  <a:lnTo>
                    <a:pt x="2079" y="2432"/>
                  </a:lnTo>
                  <a:lnTo>
                    <a:pt x="2287" y="2287"/>
                  </a:lnTo>
                  <a:lnTo>
                    <a:pt x="2453" y="2079"/>
                  </a:lnTo>
                  <a:lnTo>
                    <a:pt x="2516" y="1975"/>
                  </a:lnTo>
                  <a:lnTo>
                    <a:pt x="2557" y="1850"/>
                  </a:lnTo>
                  <a:lnTo>
                    <a:pt x="2620" y="1726"/>
                  </a:lnTo>
                  <a:lnTo>
                    <a:pt x="2640" y="1601"/>
                  </a:lnTo>
                  <a:lnTo>
                    <a:pt x="2661" y="1476"/>
                  </a:lnTo>
                  <a:lnTo>
                    <a:pt x="2661" y="1331"/>
                  </a:lnTo>
                  <a:lnTo>
                    <a:pt x="2661" y="1310"/>
                  </a:lnTo>
                  <a:lnTo>
                    <a:pt x="2661" y="1185"/>
                  </a:lnTo>
                  <a:lnTo>
                    <a:pt x="2640" y="1040"/>
                  </a:lnTo>
                  <a:lnTo>
                    <a:pt x="2599" y="915"/>
                  </a:lnTo>
                  <a:lnTo>
                    <a:pt x="2557" y="811"/>
                  </a:lnTo>
                  <a:lnTo>
                    <a:pt x="2495" y="686"/>
                  </a:lnTo>
                  <a:lnTo>
                    <a:pt x="2432" y="582"/>
                  </a:lnTo>
                  <a:lnTo>
                    <a:pt x="2266" y="374"/>
                  </a:lnTo>
                  <a:lnTo>
                    <a:pt x="2058" y="229"/>
                  </a:lnTo>
                  <a:lnTo>
                    <a:pt x="1954" y="166"/>
                  </a:lnTo>
                  <a:lnTo>
                    <a:pt x="1830" y="104"/>
                  </a:lnTo>
                  <a:lnTo>
                    <a:pt x="1705" y="63"/>
                  </a:lnTo>
                  <a:lnTo>
                    <a:pt x="1580" y="42"/>
                  </a:lnTo>
                  <a:lnTo>
                    <a:pt x="1455" y="21"/>
                  </a:lnTo>
                  <a:lnTo>
                    <a:pt x="13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2"/>
            <p:cNvSpPr/>
            <p:nvPr/>
          </p:nvSpPr>
          <p:spPr>
            <a:xfrm>
              <a:off x="4832275" y="2192250"/>
              <a:ext cx="77450" cy="77975"/>
            </a:xfrm>
            <a:custGeom>
              <a:avLst/>
              <a:gdLst/>
              <a:ahLst/>
              <a:cxnLst/>
              <a:rect l="l" t="t" r="r" b="b"/>
              <a:pathLst>
                <a:path w="3098" h="3119" extrusionOk="0">
                  <a:moveTo>
                    <a:pt x="1539" y="458"/>
                  </a:moveTo>
                  <a:lnTo>
                    <a:pt x="1767" y="479"/>
                  </a:lnTo>
                  <a:lnTo>
                    <a:pt x="1975" y="541"/>
                  </a:lnTo>
                  <a:lnTo>
                    <a:pt x="2162" y="645"/>
                  </a:lnTo>
                  <a:lnTo>
                    <a:pt x="2329" y="790"/>
                  </a:lnTo>
                  <a:lnTo>
                    <a:pt x="2474" y="957"/>
                  </a:lnTo>
                  <a:lnTo>
                    <a:pt x="2557" y="1144"/>
                  </a:lnTo>
                  <a:lnTo>
                    <a:pt x="2640" y="1352"/>
                  </a:lnTo>
                  <a:lnTo>
                    <a:pt x="2661" y="1560"/>
                  </a:lnTo>
                  <a:lnTo>
                    <a:pt x="2640" y="1788"/>
                  </a:lnTo>
                  <a:lnTo>
                    <a:pt x="2557" y="1996"/>
                  </a:lnTo>
                  <a:lnTo>
                    <a:pt x="2474" y="2183"/>
                  </a:lnTo>
                  <a:lnTo>
                    <a:pt x="2329" y="2350"/>
                  </a:lnTo>
                  <a:lnTo>
                    <a:pt x="2162" y="2495"/>
                  </a:lnTo>
                  <a:lnTo>
                    <a:pt x="1975" y="2578"/>
                  </a:lnTo>
                  <a:lnTo>
                    <a:pt x="1767" y="2661"/>
                  </a:lnTo>
                  <a:lnTo>
                    <a:pt x="1539" y="2682"/>
                  </a:lnTo>
                  <a:lnTo>
                    <a:pt x="1331" y="2661"/>
                  </a:lnTo>
                  <a:lnTo>
                    <a:pt x="1123" y="2578"/>
                  </a:lnTo>
                  <a:lnTo>
                    <a:pt x="936" y="2495"/>
                  </a:lnTo>
                  <a:lnTo>
                    <a:pt x="770" y="2350"/>
                  </a:lnTo>
                  <a:lnTo>
                    <a:pt x="624" y="2183"/>
                  </a:lnTo>
                  <a:lnTo>
                    <a:pt x="541" y="1996"/>
                  </a:lnTo>
                  <a:lnTo>
                    <a:pt x="458" y="1788"/>
                  </a:lnTo>
                  <a:lnTo>
                    <a:pt x="437" y="1560"/>
                  </a:lnTo>
                  <a:lnTo>
                    <a:pt x="458" y="1352"/>
                  </a:lnTo>
                  <a:lnTo>
                    <a:pt x="541" y="1144"/>
                  </a:lnTo>
                  <a:lnTo>
                    <a:pt x="624" y="957"/>
                  </a:lnTo>
                  <a:lnTo>
                    <a:pt x="770" y="790"/>
                  </a:lnTo>
                  <a:lnTo>
                    <a:pt x="936" y="645"/>
                  </a:lnTo>
                  <a:lnTo>
                    <a:pt x="1123" y="541"/>
                  </a:lnTo>
                  <a:lnTo>
                    <a:pt x="1331" y="479"/>
                  </a:lnTo>
                  <a:lnTo>
                    <a:pt x="1539" y="458"/>
                  </a:lnTo>
                  <a:close/>
                  <a:moveTo>
                    <a:pt x="1539" y="0"/>
                  </a:moveTo>
                  <a:lnTo>
                    <a:pt x="1393" y="21"/>
                  </a:lnTo>
                  <a:lnTo>
                    <a:pt x="1227" y="42"/>
                  </a:lnTo>
                  <a:lnTo>
                    <a:pt x="1081" y="84"/>
                  </a:lnTo>
                  <a:lnTo>
                    <a:pt x="936" y="125"/>
                  </a:lnTo>
                  <a:lnTo>
                    <a:pt x="811" y="188"/>
                  </a:lnTo>
                  <a:lnTo>
                    <a:pt x="686" y="271"/>
                  </a:lnTo>
                  <a:lnTo>
                    <a:pt x="562" y="354"/>
                  </a:lnTo>
                  <a:lnTo>
                    <a:pt x="458" y="458"/>
                  </a:lnTo>
                  <a:lnTo>
                    <a:pt x="354" y="583"/>
                  </a:lnTo>
                  <a:lnTo>
                    <a:pt x="250" y="687"/>
                  </a:lnTo>
                  <a:lnTo>
                    <a:pt x="187" y="832"/>
                  </a:lnTo>
                  <a:lnTo>
                    <a:pt x="125" y="957"/>
                  </a:lnTo>
                  <a:lnTo>
                    <a:pt x="63" y="1102"/>
                  </a:lnTo>
                  <a:lnTo>
                    <a:pt x="21" y="1248"/>
                  </a:lnTo>
                  <a:lnTo>
                    <a:pt x="0" y="1414"/>
                  </a:lnTo>
                  <a:lnTo>
                    <a:pt x="0" y="1560"/>
                  </a:lnTo>
                  <a:lnTo>
                    <a:pt x="0" y="1726"/>
                  </a:lnTo>
                  <a:lnTo>
                    <a:pt x="21" y="1871"/>
                  </a:lnTo>
                  <a:lnTo>
                    <a:pt x="63" y="2017"/>
                  </a:lnTo>
                  <a:lnTo>
                    <a:pt x="125" y="2163"/>
                  </a:lnTo>
                  <a:lnTo>
                    <a:pt x="187" y="2308"/>
                  </a:lnTo>
                  <a:lnTo>
                    <a:pt x="250" y="2433"/>
                  </a:lnTo>
                  <a:lnTo>
                    <a:pt x="354" y="2557"/>
                  </a:lnTo>
                  <a:lnTo>
                    <a:pt x="458" y="2661"/>
                  </a:lnTo>
                  <a:lnTo>
                    <a:pt x="562" y="2765"/>
                  </a:lnTo>
                  <a:lnTo>
                    <a:pt x="686" y="2849"/>
                  </a:lnTo>
                  <a:lnTo>
                    <a:pt x="811" y="2932"/>
                  </a:lnTo>
                  <a:lnTo>
                    <a:pt x="936" y="2994"/>
                  </a:lnTo>
                  <a:lnTo>
                    <a:pt x="1081" y="3056"/>
                  </a:lnTo>
                  <a:lnTo>
                    <a:pt x="1227" y="3098"/>
                  </a:lnTo>
                  <a:lnTo>
                    <a:pt x="1393" y="3119"/>
                  </a:lnTo>
                  <a:lnTo>
                    <a:pt x="1705" y="3119"/>
                  </a:lnTo>
                  <a:lnTo>
                    <a:pt x="1871" y="3098"/>
                  </a:lnTo>
                  <a:lnTo>
                    <a:pt x="2017" y="3056"/>
                  </a:lnTo>
                  <a:lnTo>
                    <a:pt x="2162" y="2994"/>
                  </a:lnTo>
                  <a:lnTo>
                    <a:pt x="2287" y="2932"/>
                  </a:lnTo>
                  <a:lnTo>
                    <a:pt x="2412" y="2849"/>
                  </a:lnTo>
                  <a:lnTo>
                    <a:pt x="2537" y="2765"/>
                  </a:lnTo>
                  <a:lnTo>
                    <a:pt x="2640" y="2661"/>
                  </a:lnTo>
                  <a:lnTo>
                    <a:pt x="2744" y="2557"/>
                  </a:lnTo>
                  <a:lnTo>
                    <a:pt x="2848" y="2433"/>
                  </a:lnTo>
                  <a:lnTo>
                    <a:pt x="2911" y="2308"/>
                  </a:lnTo>
                  <a:lnTo>
                    <a:pt x="2973" y="2163"/>
                  </a:lnTo>
                  <a:lnTo>
                    <a:pt x="3035" y="2038"/>
                  </a:lnTo>
                  <a:lnTo>
                    <a:pt x="3077" y="1871"/>
                  </a:lnTo>
                  <a:lnTo>
                    <a:pt x="3098" y="1726"/>
                  </a:lnTo>
                  <a:lnTo>
                    <a:pt x="3098" y="1560"/>
                  </a:lnTo>
                  <a:lnTo>
                    <a:pt x="3098" y="1414"/>
                  </a:lnTo>
                  <a:lnTo>
                    <a:pt x="3077" y="1248"/>
                  </a:lnTo>
                  <a:lnTo>
                    <a:pt x="3035" y="1102"/>
                  </a:lnTo>
                  <a:lnTo>
                    <a:pt x="2973" y="957"/>
                  </a:lnTo>
                  <a:lnTo>
                    <a:pt x="2911" y="832"/>
                  </a:lnTo>
                  <a:lnTo>
                    <a:pt x="2848" y="687"/>
                  </a:lnTo>
                  <a:lnTo>
                    <a:pt x="2744" y="583"/>
                  </a:lnTo>
                  <a:lnTo>
                    <a:pt x="2640" y="458"/>
                  </a:lnTo>
                  <a:lnTo>
                    <a:pt x="2537" y="354"/>
                  </a:lnTo>
                  <a:lnTo>
                    <a:pt x="2412" y="271"/>
                  </a:lnTo>
                  <a:lnTo>
                    <a:pt x="2287" y="188"/>
                  </a:lnTo>
                  <a:lnTo>
                    <a:pt x="2162" y="125"/>
                  </a:lnTo>
                  <a:lnTo>
                    <a:pt x="2017" y="84"/>
                  </a:lnTo>
                  <a:lnTo>
                    <a:pt x="1871" y="42"/>
                  </a:lnTo>
                  <a:lnTo>
                    <a:pt x="1705" y="21"/>
                  </a:lnTo>
                  <a:lnTo>
                    <a:pt x="1539"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2"/>
            <p:cNvSpPr/>
            <p:nvPr/>
          </p:nvSpPr>
          <p:spPr>
            <a:xfrm>
              <a:off x="5096275" y="1562875"/>
              <a:ext cx="254175" cy="254175"/>
            </a:xfrm>
            <a:custGeom>
              <a:avLst/>
              <a:gdLst/>
              <a:ahLst/>
              <a:cxnLst/>
              <a:rect l="l" t="t" r="r" b="b"/>
              <a:pathLst>
                <a:path w="10167" h="10167" extrusionOk="0">
                  <a:moveTo>
                    <a:pt x="5073" y="0"/>
                  </a:moveTo>
                  <a:lnTo>
                    <a:pt x="4595" y="21"/>
                  </a:lnTo>
                  <a:lnTo>
                    <a:pt x="4117" y="84"/>
                  </a:lnTo>
                  <a:lnTo>
                    <a:pt x="3639" y="208"/>
                  </a:lnTo>
                  <a:lnTo>
                    <a:pt x="3161" y="354"/>
                  </a:lnTo>
                  <a:lnTo>
                    <a:pt x="2724" y="582"/>
                  </a:lnTo>
                  <a:lnTo>
                    <a:pt x="2496" y="686"/>
                  </a:lnTo>
                  <a:lnTo>
                    <a:pt x="2288" y="832"/>
                  </a:lnTo>
                  <a:lnTo>
                    <a:pt x="2080" y="977"/>
                  </a:lnTo>
                  <a:lnTo>
                    <a:pt x="1872" y="1123"/>
                  </a:lnTo>
                  <a:lnTo>
                    <a:pt x="1664" y="1310"/>
                  </a:lnTo>
                  <a:lnTo>
                    <a:pt x="1477" y="1476"/>
                  </a:lnTo>
                  <a:lnTo>
                    <a:pt x="1311" y="1663"/>
                  </a:lnTo>
                  <a:lnTo>
                    <a:pt x="1124" y="1871"/>
                  </a:lnTo>
                  <a:lnTo>
                    <a:pt x="978" y="2079"/>
                  </a:lnTo>
                  <a:lnTo>
                    <a:pt x="833" y="2287"/>
                  </a:lnTo>
                  <a:lnTo>
                    <a:pt x="687" y="2495"/>
                  </a:lnTo>
                  <a:lnTo>
                    <a:pt x="583" y="2703"/>
                  </a:lnTo>
                  <a:lnTo>
                    <a:pt x="375" y="3160"/>
                  </a:lnTo>
                  <a:lnTo>
                    <a:pt x="209" y="3638"/>
                  </a:lnTo>
                  <a:lnTo>
                    <a:pt x="84" y="4117"/>
                  </a:lnTo>
                  <a:lnTo>
                    <a:pt x="22" y="4595"/>
                  </a:lnTo>
                  <a:lnTo>
                    <a:pt x="1" y="5073"/>
                  </a:lnTo>
                  <a:lnTo>
                    <a:pt x="22" y="5572"/>
                  </a:lnTo>
                  <a:lnTo>
                    <a:pt x="84" y="6050"/>
                  </a:lnTo>
                  <a:lnTo>
                    <a:pt x="209" y="6528"/>
                  </a:lnTo>
                  <a:lnTo>
                    <a:pt x="375" y="6985"/>
                  </a:lnTo>
                  <a:lnTo>
                    <a:pt x="583" y="7443"/>
                  </a:lnTo>
                  <a:lnTo>
                    <a:pt x="687" y="7671"/>
                  </a:lnTo>
                  <a:lnTo>
                    <a:pt x="833" y="7879"/>
                  </a:lnTo>
                  <a:lnTo>
                    <a:pt x="978" y="8087"/>
                  </a:lnTo>
                  <a:lnTo>
                    <a:pt x="1124" y="8295"/>
                  </a:lnTo>
                  <a:lnTo>
                    <a:pt x="1311" y="8482"/>
                  </a:lnTo>
                  <a:lnTo>
                    <a:pt x="1477" y="8669"/>
                  </a:lnTo>
                  <a:lnTo>
                    <a:pt x="1664" y="8856"/>
                  </a:lnTo>
                  <a:lnTo>
                    <a:pt x="1872" y="9023"/>
                  </a:lnTo>
                  <a:lnTo>
                    <a:pt x="2080" y="9189"/>
                  </a:lnTo>
                  <a:lnTo>
                    <a:pt x="2288" y="9334"/>
                  </a:lnTo>
                  <a:lnTo>
                    <a:pt x="2496" y="9459"/>
                  </a:lnTo>
                  <a:lnTo>
                    <a:pt x="2724" y="9584"/>
                  </a:lnTo>
                  <a:lnTo>
                    <a:pt x="3161" y="9792"/>
                  </a:lnTo>
                  <a:lnTo>
                    <a:pt x="3639" y="9958"/>
                  </a:lnTo>
                  <a:lnTo>
                    <a:pt x="4117" y="10083"/>
                  </a:lnTo>
                  <a:lnTo>
                    <a:pt x="4595" y="10145"/>
                  </a:lnTo>
                  <a:lnTo>
                    <a:pt x="5073" y="10166"/>
                  </a:lnTo>
                  <a:lnTo>
                    <a:pt x="5572" y="10145"/>
                  </a:lnTo>
                  <a:lnTo>
                    <a:pt x="6050" y="10083"/>
                  </a:lnTo>
                  <a:lnTo>
                    <a:pt x="6529" y="9958"/>
                  </a:lnTo>
                  <a:lnTo>
                    <a:pt x="6986" y="9792"/>
                  </a:lnTo>
                  <a:lnTo>
                    <a:pt x="7443" y="9584"/>
                  </a:lnTo>
                  <a:lnTo>
                    <a:pt x="7672" y="9459"/>
                  </a:lnTo>
                  <a:lnTo>
                    <a:pt x="7880" y="9334"/>
                  </a:lnTo>
                  <a:lnTo>
                    <a:pt x="8088" y="9189"/>
                  </a:lnTo>
                  <a:lnTo>
                    <a:pt x="8296" y="9023"/>
                  </a:lnTo>
                  <a:lnTo>
                    <a:pt x="8483" y="8856"/>
                  </a:lnTo>
                  <a:lnTo>
                    <a:pt x="8670" y="8669"/>
                  </a:lnTo>
                  <a:lnTo>
                    <a:pt x="8857" y="8482"/>
                  </a:lnTo>
                  <a:lnTo>
                    <a:pt x="9023" y="8295"/>
                  </a:lnTo>
                  <a:lnTo>
                    <a:pt x="9190" y="8087"/>
                  </a:lnTo>
                  <a:lnTo>
                    <a:pt x="9335" y="7879"/>
                  </a:lnTo>
                  <a:lnTo>
                    <a:pt x="9460" y="7671"/>
                  </a:lnTo>
                  <a:lnTo>
                    <a:pt x="9585" y="7443"/>
                  </a:lnTo>
                  <a:lnTo>
                    <a:pt x="9792" y="6985"/>
                  </a:lnTo>
                  <a:lnTo>
                    <a:pt x="9959" y="6528"/>
                  </a:lnTo>
                  <a:lnTo>
                    <a:pt x="10083" y="6050"/>
                  </a:lnTo>
                  <a:lnTo>
                    <a:pt x="10146" y="5572"/>
                  </a:lnTo>
                  <a:lnTo>
                    <a:pt x="10167" y="5073"/>
                  </a:lnTo>
                  <a:lnTo>
                    <a:pt x="10146" y="4595"/>
                  </a:lnTo>
                  <a:lnTo>
                    <a:pt x="10083" y="4117"/>
                  </a:lnTo>
                  <a:lnTo>
                    <a:pt x="9959" y="3638"/>
                  </a:lnTo>
                  <a:lnTo>
                    <a:pt x="9792" y="3160"/>
                  </a:lnTo>
                  <a:lnTo>
                    <a:pt x="9585" y="2703"/>
                  </a:lnTo>
                  <a:lnTo>
                    <a:pt x="9460" y="2495"/>
                  </a:lnTo>
                  <a:lnTo>
                    <a:pt x="9335" y="2287"/>
                  </a:lnTo>
                  <a:lnTo>
                    <a:pt x="9190" y="2079"/>
                  </a:lnTo>
                  <a:lnTo>
                    <a:pt x="9023" y="1871"/>
                  </a:lnTo>
                  <a:lnTo>
                    <a:pt x="8857" y="1663"/>
                  </a:lnTo>
                  <a:lnTo>
                    <a:pt x="8670" y="1476"/>
                  </a:lnTo>
                  <a:lnTo>
                    <a:pt x="8483" y="1310"/>
                  </a:lnTo>
                  <a:lnTo>
                    <a:pt x="8296" y="1123"/>
                  </a:lnTo>
                  <a:lnTo>
                    <a:pt x="8088" y="977"/>
                  </a:lnTo>
                  <a:lnTo>
                    <a:pt x="7880" y="832"/>
                  </a:lnTo>
                  <a:lnTo>
                    <a:pt x="7672" y="686"/>
                  </a:lnTo>
                  <a:lnTo>
                    <a:pt x="7443" y="582"/>
                  </a:lnTo>
                  <a:lnTo>
                    <a:pt x="6986" y="354"/>
                  </a:lnTo>
                  <a:lnTo>
                    <a:pt x="6529" y="208"/>
                  </a:lnTo>
                  <a:lnTo>
                    <a:pt x="6050" y="84"/>
                  </a:lnTo>
                  <a:lnTo>
                    <a:pt x="5572" y="21"/>
                  </a:lnTo>
                  <a:lnTo>
                    <a:pt x="50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2"/>
            <p:cNvSpPr/>
            <p:nvPr/>
          </p:nvSpPr>
          <p:spPr>
            <a:xfrm>
              <a:off x="5090575" y="1557150"/>
              <a:ext cx="265600" cy="265600"/>
            </a:xfrm>
            <a:custGeom>
              <a:avLst/>
              <a:gdLst/>
              <a:ahLst/>
              <a:cxnLst/>
              <a:rect l="l" t="t" r="r" b="b"/>
              <a:pathLst>
                <a:path w="10624" h="10624" extrusionOk="0">
                  <a:moveTo>
                    <a:pt x="5301" y="437"/>
                  </a:moveTo>
                  <a:lnTo>
                    <a:pt x="5301" y="458"/>
                  </a:lnTo>
                  <a:lnTo>
                    <a:pt x="5551" y="458"/>
                  </a:lnTo>
                  <a:lnTo>
                    <a:pt x="5800" y="479"/>
                  </a:lnTo>
                  <a:lnTo>
                    <a:pt x="6278" y="562"/>
                  </a:lnTo>
                  <a:lnTo>
                    <a:pt x="6757" y="687"/>
                  </a:lnTo>
                  <a:lnTo>
                    <a:pt x="7193" y="853"/>
                  </a:lnTo>
                  <a:lnTo>
                    <a:pt x="7630" y="1040"/>
                  </a:lnTo>
                  <a:lnTo>
                    <a:pt x="8025" y="1290"/>
                  </a:lnTo>
                  <a:lnTo>
                    <a:pt x="8399" y="1560"/>
                  </a:lnTo>
                  <a:lnTo>
                    <a:pt x="8732" y="1872"/>
                  </a:lnTo>
                  <a:lnTo>
                    <a:pt x="9064" y="2225"/>
                  </a:lnTo>
                  <a:lnTo>
                    <a:pt x="9334" y="2599"/>
                  </a:lnTo>
                  <a:lnTo>
                    <a:pt x="9584" y="2994"/>
                  </a:lnTo>
                  <a:lnTo>
                    <a:pt x="9792" y="3410"/>
                  </a:lnTo>
                  <a:lnTo>
                    <a:pt x="9958" y="3867"/>
                  </a:lnTo>
                  <a:lnTo>
                    <a:pt x="10062" y="4325"/>
                  </a:lnTo>
                  <a:lnTo>
                    <a:pt x="10145" y="4803"/>
                  </a:lnTo>
                  <a:lnTo>
                    <a:pt x="10166" y="5052"/>
                  </a:lnTo>
                  <a:lnTo>
                    <a:pt x="10166" y="5302"/>
                  </a:lnTo>
                  <a:lnTo>
                    <a:pt x="10166" y="5551"/>
                  </a:lnTo>
                  <a:lnTo>
                    <a:pt x="10145" y="5801"/>
                  </a:lnTo>
                  <a:lnTo>
                    <a:pt x="10083" y="6279"/>
                  </a:lnTo>
                  <a:lnTo>
                    <a:pt x="9958" y="6757"/>
                  </a:lnTo>
                  <a:lnTo>
                    <a:pt x="9792" y="7194"/>
                  </a:lnTo>
                  <a:lnTo>
                    <a:pt x="9584" y="7630"/>
                  </a:lnTo>
                  <a:lnTo>
                    <a:pt x="9334" y="8025"/>
                  </a:lnTo>
                  <a:lnTo>
                    <a:pt x="9064" y="8399"/>
                  </a:lnTo>
                  <a:lnTo>
                    <a:pt x="8752" y="8753"/>
                  </a:lnTo>
                  <a:lnTo>
                    <a:pt x="8399" y="9065"/>
                  </a:lnTo>
                  <a:lnTo>
                    <a:pt x="8025" y="9335"/>
                  </a:lnTo>
                  <a:lnTo>
                    <a:pt x="7630" y="9584"/>
                  </a:lnTo>
                  <a:lnTo>
                    <a:pt x="7214" y="9792"/>
                  </a:lnTo>
                  <a:lnTo>
                    <a:pt x="6757" y="9958"/>
                  </a:lnTo>
                  <a:lnTo>
                    <a:pt x="6299" y="10062"/>
                  </a:lnTo>
                  <a:lnTo>
                    <a:pt x="5800" y="10146"/>
                  </a:lnTo>
                  <a:lnTo>
                    <a:pt x="5572" y="10166"/>
                  </a:lnTo>
                  <a:lnTo>
                    <a:pt x="5052" y="10166"/>
                  </a:lnTo>
                  <a:lnTo>
                    <a:pt x="4823" y="10146"/>
                  </a:lnTo>
                  <a:lnTo>
                    <a:pt x="4324" y="10062"/>
                  </a:lnTo>
                  <a:lnTo>
                    <a:pt x="3867" y="9958"/>
                  </a:lnTo>
                  <a:lnTo>
                    <a:pt x="3410" y="9792"/>
                  </a:lnTo>
                  <a:lnTo>
                    <a:pt x="2994" y="9584"/>
                  </a:lnTo>
                  <a:lnTo>
                    <a:pt x="2599" y="9335"/>
                  </a:lnTo>
                  <a:lnTo>
                    <a:pt x="2225" y="9065"/>
                  </a:lnTo>
                  <a:lnTo>
                    <a:pt x="1871" y="8753"/>
                  </a:lnTo>
                  <a:lnTo>
                    <a:pt x="1559" y="8399"/>
                  </a:lnTo>
                  <a:lnTo>
                    <a:pt x="1289" y="8025"/>
                  </a:lnTo>
                  <a:lnTo>
                    <a:pt x="1040" y="7630"/>
                  </a:lnTo>
                  <a:lnTo>
                    <a:pt x="832" y="7194"/>
                  </a:lnTo>
                  <a:lnTo>
                    <a:pt x="666" y="6757"/>
                  </a:lnTo>
                  <a:lnTo>
                    <a:pt x="541" y="6279"/>
                  </a:lnTo>
                  <a:lnTo>
                    <a:pt x="478" y="5801"/>
                  </a:lnTo>
                  <a:lnTo>
                    <a:pt x="458" y="5551"/>
                  </a:lnTo>
                  <a:lnTo>
                    <a:pt x="458" y="5302"/>
                  </a:lnTo>
                  <a:lnTo>
                    <a:pt x="458" y="5052"/>
                  </a:lnTo>
                  <a:lnTo>
                    <a:pt x="478" y="4803"/>
                  </a:lnTo>
                  <a:lnTo>
                    <a:pt x="541" y="4325"/>
                  </a:lnTo>
                  <a:lnTo>
                    <a:pt x="666" y="3867"/>
                  </a:lnTo>
                  <a:lnTo>
                    <a:pt x="832" y="3410"/>
                  </a:lnTo>
                  <a:lnTo>
                    <a:pt x="1040" y="2994"/>
                  </a:lnTo>
                  <a:lnTo>
                    <a:pt x="1289" y="2578"/>
                  </a:lnTo>
                  <a:lnTo>
                    <a:pt x="1559" y="2204"/>
                  </a:lnTo>
                  <a:lnTo>
                    <a:pt x="1871" y="1872"/>
                  </a:lnTo>
                  <a:lnTo>
                    <a:pt x="2225" y="1560"/>
                  </a:lnTo>
                  <a:lnTo>
                    <a:pt x="2599" y="1269"/>
                  </a:lnTo>
                  <a:lnTo>
                    <a:pt x="2994" y="1040"/>
                  </a:lnTo>
                  <a:lnTo>
                    <a:pt x="3410" y="832"/>
                  </a:lnTo>
                  <a:lnTo>
                    <a:pt x="3867" y="666"/>
                  </a:lnTo>
                  <a:lnTo>
                    <a:pt x="4324" y="541"/>
                  </a:lnTo>
                  <a:lnTo>
                    <a:pt x="4823" y="479"/>
                  </a:lnTo>
                  <a:lnTo>
                    <a:pt x="5052" y="458"/>
                  </a:lnTo>
                  <a:lnTo>
                    <a:pt x="5301" y="437"/>
                  </a:lnTo>
                  <a:close/>
                  <a:moveTo>
                    <a:pt x="5031" y="1"/>
                  </a:moveTo>
                  <a:lnTo>
                    <a:pt x="4761" y="21"/>
                  </a:lnTo>
                  <a:lnTo>
                    <a:pt x="4511" y="63"/>
                  </a:lnTo>
                  <a:lnTo>
                    <a:pt x="4241" y="105"/>
                  </a:lnTo>
                  <a:lnTo>
                    <a:pt x="3992" y="167"/>
                  </a:lnTo>
                  <a:lnTo>
                    <a:pt x="3721" y="229"/>
                  </a:lnTo>
                  <a:lnTo>
                    <a:pt x="3493" y="313"/>
                  </a:lnTo>
                  <a:lnTo>
                    <a:pt x="3243" y="416"/>
                  </a:lnTo>
                  <a:lnTo>
                    <a:pt x="3015" y="520"/>
                  </a:lnTo>
                  <a:lnTo>
                    <a:pt x="2786" y="624"/>
                  </a:lnTo>
                  <a:lnTo>
                    <a:pt x="2349" y="895"/>
                  </a:lnTo>
                  <a:lnTo>
                    <a:pt x="1934" y="1206"/>
                  </a:lnTo>
                  <a:lnTo>
                    <a:pt x="1559" y="1539"/>
                  </a:lnTo>
                  <a:lnTo>
                    <a:pt x="1206" y="1934"/>
                  </a:lnTo>
                  <a:lnTo>
                    <a:pt x="915" y="2329"/>
                  </a:lnTo>
                  <a:lnTo>
                    <a:pt x="645" y="2766"/>
                  </a:lnTo>
                  <a:lnTo>
                    <a:pt x="520" y="2994"/>
                  </a:lnTo>
                  <a:lnTo>
                    <a:pt x="416" y="3244"/>
                  </a:lnTo>
                  <a:lnTo>
                    <a:pt x="312" y="3472"/>
                  </a:lnTo>
                  <a:lnTo>
                    <a:pt x="229" y="3722"/>
                  </a:lnTo>
                  <a:lnTo>
                    <a:pt x="167" y="3971"/>
                  </a:lnTo>
                  <a:lnTo>
                    <a:pt x="104" y="4242"/>
                  </a:lnTo>
                  <a:lnTo>
                    <a:pt x="63" y="4491"/>
                  </a:lnTo>
                  <a:lnTo>
                    <a:pt x="21" y="4761"/>
                  </a:lnTo>
                  <a:lnTo>
                    <a:pt x="0" y="5032"/>
                  </a:lnTo>
                  <a:lnTo>
                    <a:pt x="0" y="5302"/>
                  </a:lnTo>
                  <a:lnTo>
                    <a:pt x="0" y="5572"/>
                  </a:lnTo>
                  <a:lnTo>
                    <a:pt x="21" y="5842"/>
                  </a:lnTo>
                  <a:lnTo>
                    <a:pt x="63" y="6113"/>
                  </a:lnTo>
                  <a:lnTo>
                    <a:pt x="104" y="6383"/>
                  </a:lnTo>
                  <a:lnTo>
                    <a:pt x="167" y="6632"/>
                  </a:lnTo>
                  <a:lnTo>
                    <a:pt x="229" y="6882"/>
                  </a:lnTo>
                  <a:lnTo>
                    <a:pt x="312" y="7131"/>
                  </a:lnTo>
                  <a:lnTo>
                    <a:pt x="416" y="7381"/>
                  </a:lnTo>
                  <a:lnTo>
                    <a:pt x="520" y="7609"/>
                  </a:lnTo>
                  <a:lnTo>
                    <a:pt x="645" y="7838"/>
                  </a:lnTo>
                  <a:lnTo>
                    <a:pt x="915" y="8275"/>
                  </a:lnTo>
                  <a:lnTo>
                    <a:pt x="1206" y="8690"/>
                  </a:lnTo>
                  <a:lnTo>
                    <a:pt x="1559" y="9065"/>
                  </a:lnTo>
                  <a:lnTo>
                    <a:pt x="1934" y="9397"/>
                  </a:lnTo>
                  <a:lnTo>
                    <a:pt x="2349" y="9709"/>
                  </a:lnTo>
                  <a:lnTo>
                    <a:pt x="2786" y="9979"/>
                  </a:lnTo>
                  <a:lnTo>
                    <a:pt x="3015" y="10104"/>
                  </a:lnTo>
                  <a:lnTo>
                    <a:pt x="3243" y="10208"/>
                  </a:lnTo>
                  <a:lnTo>
                    <a:pt x="3493" y="10291"/>
                  </a:lnTo>
                  <a:lnTo>
                    <a:pt x="3721" y="10374"/>
                  </a:lnTo>
                  <a:lnTo>
                    <a:pt x="3992" y="10457"/>
                  </a:lnTo>
                  <a:lnTo>
                    <a:pt x="4241" y="10520"/>
                  </a:lnTo>
                  <a:lnTo>
                    <a:pt x="4511" y="10561"/>
                  </a:lnTo>
                  <a:lnTo>
                    <a:pt x="4761" y="10582"/>
                  </a:lnTo>
                  <a:lnTo>
                    <a:pt x="5031" y="10603"/>
                  </a:lnTo>
                  <a:lnTo>
                    <a:pt x="5301" y="10624"/>
                  </a:lnTo>
                  <a:lnTo>
                    <a:pt x="5592" y="10603"/>
                  </a:lnTo>
                  <a:lnTo>
                    <a:pt x="5863" y="10582"/>
                  </a:lnTo>
                  <a:lnTo>
                    <a:pt x="6112" y="10561"/>
                  </a:lnTo>
                  <a:lnTo>
                    <a:pt x="6382" y="10520"/>
                  </a:lnTo>
                  <a:lnTo>
                    <a:pt x="6632" y="10457"/>
                  </a:lnTo>
                  <a:lnTo>
                    <a:pt x="6881" y="10374"/>
                  </a:lnTo>
                  <a:lnTo>
                    <a:pt x="7131" y="10291"/>
                  </a:lnTo>
                  <a:lnTo>
                    <a:pt x="7380" y="10208"/>
                  </a:lnTo>
                  <a:lnTo>
                    <a:pt x="7609" y="10083"/>
                  </a:lnTo>
                  <a:lnTo>
                    <a:pt x="7838" y="9979"/>
                  </a:lnTo>
                  <a:lnTo>
                    <a:pt x="8274" y="9709"/>
                  </a:lnTo>
                  <a:lnTo>
                    <a:pt x="8690" y="9397"/>
                  </a:lnTo>
                  <a:lnTo>
                    <a:pt x="9064" y="9065"/>
                  </a:lnTo>
                  <a:lnTo>
                    <a:pt x="9418" y="8690"/>
                  </a:lnTo>
                  <a:lnTo>
                    <a:pt x="9709" y="8275"/>
                  </a:lnTo>
                  <a:lnTo>
                    <a:pt x="9979" y="7838"/>
                  </a:lnTo>
                  <a:lnTo>
                    <a:pt x="10104" y="7609"/>
                  </a:lnTo>
                  <a:lnTo>
                    <a:pt x="10208" y="7381"/>
                  </a:lnTo>
                  <a:lnTo>
                    <a:pt x="10291" y="7131"/>
                  </a:lnTo>
                  <a:lnTo>
                    <a:pt x="10395" y="6882"/>
                  </a:lnTo>
                  <a:lnTo>
                    <a:pt x="10457" y="6632"/>
                  </a:lnTo>
                  <a:lnTo>
                    <a:pt x="10519" y="6383"/>
                  </a:lnTo>
                  <a:lnTo>
                    <a:pt x="10561" y="6113"/>
                  </a:lnTo>
                  <a:lnTo>
                    <a:pt x="10603" y="5842"/>
                  </a:lnTo>
                  <a:lnTo>
                    <a:pt x="10623" y="5572"/>
                  </a:lnTo>
                  <a:lnTo>
                    <a:pt x="10623" y="5302"/>
                  </a:lnTo>
                  <a:lnTo>
                    <a:pt x="10623" y="5032"/>
                  </a:lnTo>
                  <a:lnTo>
                    <a:pt x="10603" y="4761"/>
                  </a:lnTo>
                  <a:lnTo>
                    <a:pt x="10561" y="4491"/>
                  </a:lnTo>
                  <a:lnTo>
                    <a:pt x="10519" y="4242"/>
                  </a:lnTo>
                  <a:lnTo>
                    <a:pt x="10457" y="3971"/>
                  </a:lnTo>
                  <a:lnTo>
                    <a:pt x="10395" y="3722"/>
                  </a:lnTo>
                  <a:lnTo>
                    <a:pt x="10311" y="3472"/>
                  </a:lnTo>
                  <a:lnTo>
                    <a:pt x="10208" y="3244"/>
                  </a:lnTo>
                  <a:lnTo>
                    <a:pt x="10104" y="2994"/>
                  </a:lnTo>
                  <a:lnTo>
                    <a:pt x="9979" y="2766"/>
                  </a:lnTo>
                  <a:lnTo>
                    <a:pt x="9709" y="2329"/>
                  </a:lnTo>
                  <a:lnTo>
                    <a:pt x="9418" y="1934"/>
                  </a:lnTo>
                  <a:lnTo>
                    <a:pt x="9064" y="1539"/>
                  </a:lnTo>
                  <a:lnTo>
                    <a:pt x="8690" y="1206"/>
                  </a:lnTo>
                  <a:lnTo>
                    <a:pt x="8274" y="895"/>
                  </a:lnTo>
                  <a:lnTo>
                    <a:pt x="7838" y="624"/>
                  </a:lnTo>
                  <a:lnTo>
                    <a:pt x="7609" y="520"/>
                  </a:lnTo>
                  <a:lnTo>
                    <a:pt x="7380" y="416"/>
                  </a:lnTo>
                  <a:lnTo>
                    <a:pt x="7131" y="313"/>
                  </a:lnTo>
                  <a:lnTo>
                    <a:pt x="6881" y="229"/>
                  </a:lnTo>
                  <a:lnTo>
                    <a:pt x="6632" y="167"/>
                  </a:lnTo>
                  <a:lnTo>
                    <a:pt x="6382" y="105"/>
                  </a:lnTo>
                  <a:lnTo>
                    <a:pt x="6112" y="63"/>
                  </a:lnTo>
                  <a:lnTo>
                    <a:pt x="5863" y="21"/>
                  </a:lnTo>
                  <a:lnTo>
                    <a:pt x="5592"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2"/>
            <p:cNvSpPr/>
            <p:nvPr/>
          </p:nvSpPr>
          <p:spPr>
            <a:xfrm>
              <a:off x="5147225" y="1613800"/>
              <a:ext cx="151775" cy="151775"/>
            </a:xfrm>
            <a:custGeom>
              <a:avLst/>
              <a:gdLst/>
              <a:ahLst/>
              <a:cxnLst/>
              <a:rect l="l" t="t" r="r" b="b"/>
              <a:pathLst>
                <a:path w="6071" h="6071" extrusionOk="0">
                  <a:moveTo>
                    <a:pt x="3035" y="1"/>
                  </a:moveTo>
                  <a:lnTo>
                    <a:pt x="2744" y="21"/>
                  </a:lnTo>
                  <a:lnTo>
                    <a:pt x="2433" y="63"/>
                  </a:lnTo>
                  <a:lnTo>
                    <a:pt x="2141" y="146"/>
                  </a:lnTo>
                  <a:lnTo>
                    <a:pt x="1871" y="250"/>
                  </a:lnTo>
                  <a:lnTo>
                    <a:pt x="1601" y="375"/>
                  </a:lnTo>
                  <a:lnTo>
                    <a:pt x="1352" y="520"/>
                  </a:lnTo>
                  <a:lnTo>
                    <a:pt x="1123" y="707"/>
                  </a:lnTo>
                  <a:lnTo>
                    <a:pt x="894" y="895"/>
                  </a:lnTo>
                  <a:lnTo>
                    <a:pt x="707" y="1102"/>
                  </a:lnTo>
                  <a:lnTo>
                    <a:pt x="520" y="1352"/>
                  </a:lnTo>
                  <a:lnTo>
                    <a:pt x="374" y="1601"/>
                  </a:lnTo>
                  <a:lnTo>
                    <a:pt x="250" y="1851"/>
                  </a:lnTo>
                  <a:lnTo>
                    <a:pt x="146" y="2142"/>
                  </a:lnTo>
                  <a:lnTo>
                    <a:pt x="63" y="2433"/>
                  </a:lnTo>
                  <a:lnTo>
                    <a:pt x="21" y="2724"/>
                  </a:lnTo>
                  <a:lnTo>
                    <a:pt x="0" y="3036"/>
                  </a:lnTo>
                  <a:lnTo>
                    <a:pt x="21" y="3348"/>
                  </a:lnTo>
                  <a:lnTo>
                    <a:pt x="63" y="3659"/>
                  </a:lnTo>
                  <a:lnTo>
                    <a:pt x="146" y="3951"/>
                  </a:lnTo>
                  <a:lnTo>
                    <a:pt x="250" y="4221"/>
                  </a:lnTo>
                  <a:lnTo>
                    <a:pt x="374" y="4491"/>
                  </a:lnTo>
                  <a:lnTo>
                    <a:pt x="520" y="4740"/>
                  </a:lnTo>
                  <a:lnTo>
                    <a:pt x="707" y="4969"/>
                  </a:lnTo>
                  <a:lnTo>
                    <a:pt x="894" y="5177"/>
                  </a:lnTo>
                  <a:lnTo>
                    <a:pt x="1123" y="5385"/>
                  </a:lnTo>
                  <a:lnTo>
                    <a:pt x="1352" y="5551"/>
                  </a:lnTo>
                  <a:lnTo>
                    <a:pt x="1601" y="5718"/>
                  </a:lnTo>
                  <a:lnTo>
                    <a:pt x="1871" y="5842"/>
                  </a:lnTo>
                  <a:lnTo>
                    <a:pt x="2141" y="5946"/>
                  </a:lnTo>
                  <a:lnTo>
                    <a:pt x="2433" y="6009"/>
                  </a:lnTo>
                  <a:lnTo>
                    <a:pt x="2744" y="6050"/>
                  </a:lnTo>
                  <a:lnTo>
                    <a:pt x="3035" y="6071"/>
                  </a:lnTo>
                  <a:lnTo>
                    <a:pt x="3347" y="6050"/>
                  </a:lnTo>
                  <a:lnTo>
                    <a:pt x="3659" y="6009"/>
                  </a:lnTo>
                  <a:lnTo>
                    <a:pt x="3950" y="5946"/>
                  </a:lnTo>
                  <a:lnTo>
                    <a:pt x="4220" y="5842"/>
                  </a:lnTo>
                  <a:lnTo>
                    <a:pt x="4491" y="5718"/>
                  </a:lnTo>
                  <a:lnTo>
                    <a:pt x="4740" y="5551"/>
                  </a:lnTo>
                  <a:lnTo>
                    <a:pt x="4969" y="5385"/>
                  </a:lnTo>
                  <a:lnTo>
                    <a:pt x="5197" y="5177"/>
                  </a:lnTo>
                  <a:lnTo>
                    <a:pt x="5385" y="4969"/>
                  </a:lnTo>
                  <a:lnTo>
                    <a:pt x="5572" y="4740"/>
                  </a:lnTo>
                  <a:lnTo>
                    <a:pt x="5717" y="4491"/>
                  </a:lnTo>
                  <a:lnTo>
                    <a:pt x="5842" y="4221"/>
                  </a:lnTo>
                  <a:lnTo>
                    <a:pt x="5946" y="3951"/>
                  </a:lnTo>
                  <a:lnTo>
                    <a:pt x="6029" y="3659"/>
                  </a:lnTo>
                  <a:lnTo>
                    <a:pt x="6071" y="3348"/>
                  </a:lnTo>
                  <a:lnTo>
                    <a:pt x="6071" y="3036"/>
                  </a:lnTo>
                  <a:lnTo>
                    <a:pt x="6071" y="2724"/>
                  </a:lnTo>
                  <a:lnTo>
                    <a:pt x="6029" y="2433"/>
                  </a:lnTo>
                  <a:lnTo>
                    <a:pt x="5946" y="2142"/>
                  </a:lnTo>
                  <a:lnTo>
                    <a:pt x="5842" y="1851"/>
                  </a:lnTo>
                  <a:lnTo>
                    <a:pt x="5717" y="1601"/>
                  </a:lnTo>
                  <a:lnTo>
                    <a:pt x="5572" y="1352"/>
                  </a:lnTo>
                  <a:lnTo>
                    <a:pt x="5385" y="1102"/>
                  </a:lnTo>
                  <a:lnTo>
                    <a:pt x="5197" y="895"/>
                  </a:lnTo>
                  <a:lnTo>
                    <a:pt x="4969" y="707"/>
                  </a:lnTo>
                  <a:lnTo>
                    <a:pt x="4740" y="520"/>
                  </a:lnTo>
                  <a:lnTo>
                    <a:pt x="4491" y="375"/>
                  </a:lnTo>
                  <a:lnTo>
                    <a:pt x="4220" y="250"/>
                  </a:lnTo>
                  <a:lnTo>
                    <a:pt x="3950" y="146"/>
                  </a:lnTo>
                  <a:lnTo>
                    <a:pt x="3659" y="63"/>
                  </a:lnTo>
                  <a:lnTo>
                    <a:pt x="3347" y="21"/>
                  </a:lnTo>
                  <a:lnTo>
                    <a:pt x="303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2"/>
            <p:cNvSpPr/>
            <p:nvPr/>
          </p:nvSpPr>
          <p:spPr>
            <a:xfrm>
              <a:off x="3925875" y="2373625"/>
              <a:ext cx="66550" cy="66550"/>
            </a:xfrm>
            <a:custGeom>
              <a:avLst/>
              <a:gdLst/>
              <a:ahLst/>
              <a:cxnLst/>
              <a:rect l="l" t="t" r="r" b="b"/>
              <a:pathLst>
                <a:path w="2662" h="2662" extrusionOk="0">
                  <a:moveTo>
                    <a:pt x="1311" y="1"/>
                  </a:moveTo>
                  <a:lnTo>
                    <a:pt x="1186" y="22"/>
                  </a:lnTo>
                  <a:lnTo>
                    <a:pt x="1040" y="42"/>
                  </a:lnTo>
                  <a:lnTo>
                    <a:pt x="916" y="63"/>
                  </a:lnTo>
                  <a:lnTo>
                    <a:pt x="791" y="125"/>
                  </a:lnTo>
                  <a:lnTo>
                    <a:pt x="687" y="167"/>
                  </a:lnTo>
                  <a:lnTo>
                    <a:pt x="583" y="229"/>
                  </a:lnTo>
                  <a:lnTo>
                    <a:pt x="375" y="396"/>
                  </a:lnTo>
                  <a:lnTo>
                    <a:pt x="209" y="604"/>
                  </a:lnTo>
                  <a:lnTo>
                    <a:pt x="146" y="708"/>
                  </a:lnTo>
                  <a:lnTo>
                    <a:pt x="84" y="832"/>
                  </a:lnTo>
                  <a:lnTo>
                    <a:pt x="42" y="957"/>
                  </a:lnTo>
                  <a:lnTo>
                    <a:pt x="22" y="1082"/>
                  </a:lnTo>
                  <a:lnTo>
                    <a:pt x="1" y="1206"/>
                  </a:lnTo>
                  <a:lnTo>
                    <a:pt x="1" y="1352"/>
                  </a:lnTo>
                  <a:lnTo>
                    <a:pt x="1" y="1477"/>
                  </a:lnTo>
                  <a:lnTo>
                    <a:pt x="22" y="1622"/>
                  </a:lnTo>
                  <a:lnTo>
                    <a:pt x="42" y="1747"/>
                  </a:lnTo>
                  <a:lnTo>
                    <a:pt x="105" y="1872"/>
                  </a:lnTo>
                  <a:lnTo>
                    <a:pt x="146" y="1976"/>
                  </a:lnTo>
                  <a:lnTo>
                    <a:pt x="230" y="2080"/>
                  </a:lnTo>
                  <a:lnTo>
                    <a:pt x="375" y="2287"/>
                  </a:lnTo>
                  <a:lnTo>
                    <a:pt x="583" y="2454"/>
                  </a:lnTo>
                  <a:lnTo>
                    <a:pt x="687" y="2516"/>
                  </a:lnTo>
                  <a:lnTo>
                    <a:pt x="812" y="2579"/>
                  </a:lnTo>
                  <a:lnTo>
                    <a:pt x="936" y="2620"/>
                  </a:lnTo>
                  <a:lnTo>
                    <a:pt x="1061" y="2641"/>
                  </a:lnTo>
                  <a:lnTo>
                    <a:pt x="1186" y="2662"/>
                  </a:lnTo>
                  <a:lnTo>
                    <a:pt x="1456" y="2662"/>
                  </a:lnTo>
                  <a:lnTo>
                    <a:pt x="1602" y="2641"/>
                  </a:lnTo>
                  <a:lnTo>
                    <a:pt x="1726" y="2620"/>
                  </a:lnTo>
                  <a:lnTo>
                    <a:pt x="1851" y="2558"/>
                  </a:lnTo>
                  <a:lnTo>
                    <a:pt x="1955" y="2516"/>
                  </a:lnTo>
                  <a:lnTo>
                    <a:pt x="2080" y="2433"/>
                  </a:lnTo>
                  <a:lnTo>
                    <a:pt x="2267" y="2287"/>
                  </a:lnTo>
                  <a:lnTo>
                    <a:pt x="2433" y="2080"/>
                  </a:lnTo>
                  <a:lnTo>
                    <a:pt x="2496" y="1976"/>
                  </a:lnTo>
                  <a:lnTo>
                    <a:pt x="2558" y="1851"/>
                  </a:lnTo>
                  <a:lnTo>
                    <a:pt x="2599" y="1726"/>
                  </a:lnTo>
                  <a:lnTo>
                    <a:pt x="2620" y="1601"/>
                  </a:lnTo>
                  <a:lnTo>
                    <a:pt x="2641" y="1477"/>
                  </a:lnTo>
                  <a:lnTo>
                    <a:pt x="2662" y="1331"/>
                  </a:lnTo>
                  <a:lnTo>
                    <a:pt x="2641" y="1206"/>
                  </a:lnTo>
                  <a:lnTo>
                    <a:pt x="2620" y="1061"/>
                  </a:lnTo>
                  <a:lnTo>
                    <a:pt x="2599" y="936"/>
                  </a:lnTo>
                  <a:lnTo>
                    <a:pt x="2537" y="811"/>
                  </a:lnTo>
                  <a:lnTo>
                    <a:pt x="2496" y="708"/>
                  </a:lnTo>
                  <a:lnTo>
                    <a:pt x="2433" y="604"/>
                  </a:lnTo>
                  <a:lnTo>
                    <a:pt x="2267" y="396"/>
                  </a:lnTo>
                  <a:lnTo>
                    <a:pt x="2059" y="229"/>
                  </a:lnTo>
                  <a:lnTo>
                    <a:pt x="1955" y="167"/>
                  </a:lnTo>
                  <a:lnTo>
                    <a:pt x="1830" y="105"/>
                  </a:lnTo>
                  <a:lnTo>
                    <a:pt x="1726" y="63"/>
                  </a:lnTo>
                  <a:lnTo>
                    <a:pt x="1581" y="42"/>
                  </a:lnTo>
                  <a:lnTo>
                    <a:pt x="1456" y="22"/>
                  </a:lnTo>
                  <a:lnTo>
                    <a:pt x="13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2"/>
            <p:cNvSpPr/>
            <p:nvPr/>
          </p:nvSpPr>
          <p:spPr>
            <a:xfrm>
              <a:off x="3920175" y="2367925"/>
              <a:ext cx="77450" cy="77975"/>
            </a:xfrm>
            <a:custGeom>
              <a:avLst/>
              <a:gdLst/>
              <a:ahLst/>
              <a:cxnLst/>
              <a:rect l="l" t="t" r="r" b="b"/>
              <a:pathLst>
                <a:path w="3098" h="3119" extrusionOk="0">
                  <a:moveTo>
                    <a:pt x="1559" y="457"/>
                  </a:moveTo>
                  <a:lnTo>
                    <a:pt x="1767" y="478"/>
                  </a:lnTo>
                  <a:lnTo>
                    <a:pt x="1975" y="541"/>
                  </a:lnTo>
                  <a:lnTo>
                    <a:pt x="2162" y="645"/>
                  </a:lnTo>
                  <a:lnTo>
                    <a:pt x="2329" y="790"/>
                  </a:lnTo>
                  <a:lnTo>
                    <a:pt x="2474" y="956"/>
                  </a:lnTo>
                  <a:lnTo>
                    <a:pt x="2578" y="1143"/>
                  </a:lnTo>
                  <a:lnTo>
                    <a:pt x="2640" y="1351"/>
                  </a:lnTo>
                  <a:lnTo>
                    <a:pt x="2661" y="1559"/>
                  </a:lnTo>
                  <a:lnTo>
                    <a:pt x="2640" y="1788"/>
                  </a:lnTo>
                  <a:lnTo>
                    <a:pt x="2578" y="1996"/>
                  </a:lnTo>
                  <a:lnTo>
                    <a:pt x="2474" y="2183"/>
                  </a:lnTo>
                  <a:lnTo>
                    <a:pt x="2329" y="2349"/>
                  </a:lnTo>
                  <a:lnTo>
                    <a:pt x="2162" y="2495"/>
                  </a:lnTo>
                  <a:lnTo>
                    <a:pt x="1975" y="2578"/>
                  </a:lnTo>
                  <a:lnTo>
                    <a:pt x="1767" y="2661"/>
                  </a:lnTo>
                  <a:lnTo>
                    <a:pt x="1559" y="2682"/>
                  </a:lnTo>
                  <a:lnTo>
                    <a:pt x="1331" y="2661"/>
                  </a:lnTo>
                  <a:lnTo>
                    <a:pt x="1123" y="2578"/>
                  </a:lnTo>
                  <a:lnTo>
                    <a:pt x="936" y="2495"/>
                  </a:lnTo>
                  <a:lnTo>
                    <a:pt x="769" y="2349"/>
                  </a:lnTo>
                  <a:lnTo>
                    <a:pt x="624" y="2183"/>
                  </a:lnTo>
                  <a:lnTo>
                    <a:pt x="541" y="1996"/>
                  </a:lnTo>
                  <a:lnTo>
                    <a:pt x="458" y="1788"/>
                  </a:lnTo>
                  <a:lnTo>
                    <a:pt x="437" y="1559"/>
                  </a:lnTo>
                  <a:lnTo>
                    <a:pt x="458" y="1351"/>
                  </a:lnTo>
                  <a:lnTo>
                    <a:pt x="541" y="1143"/>
                  </a:lnTo>
                  <a:lnTo>
                    <a:pt x="624" y="956"/>
                  </a:lnTo>
                  <a:lnTo>
                    <a:pt x="769" y="790"/>
                  </a:lnTo>
                  <a:lnTo>
                    <a:pt x="936" y="645"/>
                  </a:lnTo>
                  <a:lnTo>
                    <a:pt x="1123" y="541"/>
                  </a:lnTo>
                  <a:lnTo>
                    <a:pt x="1331" y="478"/>
                  </a:lnTo>
                  <a:lnTo>
                    <a:pt x="1559" y="457"/>
                  </a:lnTo>
                  <a:close/>
                  <a:moveTo>
                    <a:pt x="1559" y="0"/>
                  </a:moveTo>
                  <a:lnTo>
                    <a:pt x="1393" y="21"/>
                  </a:lnTo>
                  <a:lnTo>
                    <a:pt x="1227" y="42"/>
                  </a:lnTo>
                  <a:lnTo>
                    <a:pt x="1081" y="83"/>
                  </a:lnTo>
                  <a:lnTo>
                    <a:pt x="936" y="125"/>
                  </a:lnTo>
                  <a:lnTo>
                    <a:pt x="811" y="187"/>
                  </a:lnTo>
                  <a:lnTo>
                    <a:pt x="686" y="270"/>
                  </a:lnTo>
                  <a:lnTo>
                    <a:pt x="562" y="353"/>
                  </a:lnTo>
                  <a:lnTo>
                    <a:pt x="458" y="457"/>
                  </a:lnTo>
                  <a:lnTo>
                    <a:pt x="354" y="582"/>
                  </a:lnTo>
                  <a:lnTo>
                    <a:pt x="250" y="686"/>
                  </a:lnTo>
                  <a:lnTo>
                    <a:pt x="187" y="832"/>
                  </a:lnTo>
                  <a:lnTo>
                    <a:pt x="125" y="956"/>
                  </a:lnTo>
                  <a:lnTo>
                    <a:pt x="63" y="1102"/>
                  </a:lnTo>
                  <a:lnTo>
                    <a:pt x="21" y="1247"/>
                  </a:lnTo>
                  <a:lnTo>
                    <a:pt x="0" y="1414"/>
                  </a:lnTo>
                  <a:lnTo>
                    <a:pt x="0" y="1559"/>
                  </a:lnTo>
                  <a:lnTo>
                    <a:pt x="0" y="1726"/>
                  </a:lnTo>
                  <a:lnTo>
                    <a:pt x="21" y="1871"/>
                  </a:lnTo>
                  <a:lnTo>
                    <a:pt x="63" y="2017"/>
                  </a:lnTo>
                  <a:lnTo>
                    <a:pt x="125" y="2162"/>
                  </a:lnTo>
                  <a:lnTo>
                    <a:pt x="187" y="2308"/>
                  </a:lnTo>
                  <a:lnTo>
                    <a:pt x="250" y="2432"/>
                  </a:lnTo>
                  <a:lnTo>
                    <a:pt x="354" y="2557"/>
                  </a:lnTo>
                  <a:lnTo>
                    <a:pt x="458" y="2661"/>
                  </a:lnTo>
                  <a:lnTo>
                    <a:pt x="562" y="2765"/>
                  </a:lnTo>
                  <a:lnTo>
                    <a:pt x="686" y="2848"/>
                  </a:lnTo>
                  <a:lnTo>
                    <a:pt x="811" y="2931"/>
                  </a:lnTo>
                  <a:lnTo>
                    <a:pt x="936" y="2994"/>
                  </a:lnTo>
                  <a:lnTo>
                    <a:pt x="1081" y="3056"/>
                  </a:lnTo>
                  <a:lnTo>
                    <a:pt x="1227" y="3098"/>
                  </a:lnTo>
                  <a:lnTo>
                    <a:pt x="1393" y="3118"/>
                  </a:lnTo>
                  <a:lnTo>
                    <a:pt x="1705" y="3118"/>
                  </a:lnTo>
                  <a:lnTo>
                    <a:pt x="1871" y="3098"/>
                  </a:lnTo>
                  <a:lnTo>
                    <a:pt x="2017" y="3056"/>
                  </a:lnTo>
                  <a:lnTo>
                    <a:pt x="2162" y="2994"/>
                  </a:lnTo>
                  <a:lnTo>
                    <a:pt x="2287" y="2931"/>
                  </a:lnTo>
                  <a:lnTo>
                    <a:pt x="2412" y="2848"/>
                  </a:lnTo>
                  <a:lnTo>
                    <a:pt x="2536" y="2765"/>
                  </a:lnTo>
                  <a:lnTo>
                    <a:pt x="2640" y="2661"/>
                  </a:lnTo>
                  <a:lnTo>
                    <a:pt x="2744" y="2557"/>
                  </a:lnTo>
                  <a:lnTo>
                    <a:pt x="2848" y="2432"/>
                  </a:lnTo>
                  <a:lnTo>
                    <a:pt x="2911" y="2308"/>
                  </a:lnTo>
                  <a:lnTo>
                    <a:pt x="2994" y="2162"/>
                  </a:lnTo>
                  <a:lnTo>
                    <a:pt x="3035" y="2017"/>
                  </a:lnTo>
                  <a:lnTo>
                    <a:pt x="3077" y="1871"/>
                  </a:lnTo>
                  <a:lnTo>
                    <a:pt x="3098" y="1726"/>
                  </a:lnTo>
                  <a:lnTo>
                    <a:pt x="3098" y="1559"/>
                  </a:lnTo>
                  <a:lnTo>
                    <a:pt x="3098" y="1414"/>
                  </a:lnTo>
                  <a:lnTo>
                    <a:pt x="3077" y="1247"/>
                  </a:lnTo>
                  <a:lnTo>
                    <a:pt x="3035" y="1102"/>
                  </a:lnTo>
                  <a:lnTo>
                    <a:pt x="2994" y="956"/>
                  </a:lnTo>
                  <a:lnTo>
                    <a:pt x="2911" y="832"/>
                  </a:lnTo>
                  <a:lnTo>
                    <a:pt x="2848" y="686"/>
                  </a:lnTo>
                  <a:lnTo>
                    <a:pt x="2744" y="582"/>
                  </a:lnTo>
                  <a:lnTo>
                    <a:pt x="2640" y="457"/>
                  </a:lnTo>
                  <a:lnTo>
                    <a:pt x="2536" y="353"/>
                  </a:lnTo>
                  <a:lnTo>
                    <a:pt x="2412" y="270"/>
                  </a:lnTo>
                  <a:lnTo>
                    <a:pt x="2287" y="187"/>
                  </a:lnTo>
                  <a:lnTo>
                    <a:pt x="2162" y="125"/>
                  </a:lnTo>
                  <a:lnTo>
                    <a:pt x="2017" y="83"/>
                  </a:lnTo>
                  <a:lnTo>
                    <a:pt x="1871" y="42"/>
                  </a:lnTo>
                  <a:lnTo>
                    <a:pt x="1705" y="21"/>
                  </a:lnTo>
                  <a:lnTo>
                    <a:pt x="1559"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2"/>
            <p:cNvSpPr/>
            <p:nvPr/>
          </p:nvSpPr>
          <p:spPr>
            <a:xfrm>
              <a:off x="6045300" y="1386175"/>
              <a:ext cx="150200" cy="149700"/>
            </a:xfrm>
            <a:custGeom>
              <a:avLst/>
              <a:gdLst/>
              <a:ahLst/>
              <a:cxnLst/>
              <a:rect l="l" t="t" r="r" b="b"/>
              <a:pathLst>
                <a:path w="6008" h="5988" extrusionOk="0">
                  <a:moveTo>
                    <a:pt x="3014" y="0"/>
                  </a:moveTo>
                  <a:lnTo>
                    <a:pt x="2703" y="21"/>
                  </a:lnTo>
                  <a:lnTo>
                    <a:pt x="2391" y="63"/>
                  </a:lnTo>
                  <a:lnTo>
                    <a:pt x="2121" y="125"/>
                  </a:lnTo>
                  <a:lnTo>
                    <a:pt x="1829" y="229"/>
                  </a:lnTo>
                  <a:lnTo>
                    <a:pt x="1580" y="354"/>
                  </a:lnTo>
                  <a:lnTo>
                    <a:pt x="1331" y="520"/>
                  </a:lnTo>
                  <a:lnTo>
                    <a:pt x="1102" y="686"/>
                  </a:lnTo>
                  <a:lnTo>
                    <a:pt x="894" y="873"/>
                  </a:lnTo>
                  <a:lnTo>
                    <a:pt x="686" y="1081"/>
                  </a:lnTo>
                  <a:lnTo>
                    <a:pt x="520" y="1331"/>
                  </a:lnTo>
                  <a:lnTo>
                    <a:pt x="374" y="1559"/>
                  </a:lnTo>
                  <a:lnTo>
                    <a:pt x="250" y="1830"/>
                  </a:lnTo>
                  <a:lnTo>
                    <a:pt x="146" y="2100"/>
                  </a:lnTo>
                  <a:lnTo>
                    <a:pt x="62" y="2391"/>
                  </a:lnTo>
                  <a:lnTo>
                    <a:pt x="21" y="2682"/>
                  </a:lnTo>
                  <a:lnTo>
                    <a:pt x="0" y="2994"/>
                  </a:lnTo>
                  <a:lnTo>
                    <a:pt x="21" y="3306"/>
                  </a:lnTo>
                  <a:lnTo>
                    <a:pt x="62" y="3597"/>
                  </a:lnTo>
                  <a:lnTo>
                    <a:pt x="146" y="3888"/>
                  </a:lnTo>
                  <a:lnTo>
                    <a:pt x="250" y="4158"/>
                  </a:lnTo>
                  <a:lnTo>
                    <a:pt x="374" y="4428"/>
                  </a:lnTo>
                  <a:lnTo>
                    <a:pt x="520" y="4678"/>
                  </a:lnTo>
                  <a:lnTo>
                    <a:pt x="686" y="4906"/>
                  </a:lnTo>
                  <a:lnTo>
                    <a:pt x="894" y="5114"/>
                  </a:lnTo>
                  <a:lnTo>
                    <a:pt x="1102" y="5322"/>
                  </a:lnTo>
                  <a:lnTo>
                    <a:pt x="1331" y="5488"/>
                  </a:lnTo>
                  <a:lnTo>
                    <a:pt x="1580" y="5634"/>
                  </a:lnTo>
                  <a:lnTo>
                    <a:pt x="1829" y="5759"/>
                  </a:lnTo>
                  <a:lnTo>
                    <a:pt x="2121" y="5863"/>
                  </a:lnTo>
                  <a:lnTo>
                    <a:pt x="2391" y="5946"/>
                  </a:lnTo>
                  <a:lnTo>
                    <a:pt x="2703" y="5987"/>
                  </a:lnTo>
                  <a:lnTo>
                    <a:pt x="3305" y="5987"/>
                  </a:lnTo>
                  <a:lnTo>
                    <a:pt x="3617" y="5946"/>
                  </a:lnTo>
                  <a:lnTo>
                    <a:pt x="3888" y="5863"/>
                  </a:lnTo>
                  <a:lnTo>
                    <a:pt x="4179" y="5759"/>
                  </a:lnTo>
                  <a:lnTo>
                    <a:pt x="4428" y="5634"/>
                  </a:lnTo>
                  <a:lnTo>
                    <a:pt x="4678" y="5488"/>
                  </a:lnTo>
                  <a:lnTo>
                    <a:pt x="4906" y="5322"/>
                  </a:lnTo>
                  <a:lnTo>
                    <a:pt x="5135" y="5114"/>
                  </a:lnTo>
                  <a:lnTo>
                    <a:pt x="5322" y="4906"/>
                  </a:lnTo>
                  <a:lnTo>
                    <a:pt x="5488" y="4678"/>
                  </a:lnTo>
                  <a:lnTo>
                    <a:pt x="5634" y="4428"/>
                  </a:lnTo>
                  <a:lnTo>
                    <a:pt x="5759" y="4158"/>
                  </a:lnTo>
                  <a:lnTo>
                    <a:pt x="5862" y="3888"/>
                  </a:lnTo>
                  <a:lnTo>
                    <a:pt x="5946" y="3597"/>
                  </a:lnTo>
                  <a:lnTo>
                    <a:pt x="5987" y="3306"/>
                  </a:lnTo>
                  <a:lnTo>
                    <a:pt x="6008" y="2994"/>
                  </a:lnTo>
                  <a:lnTo>
                    <a:pt x="5987" y="2682"/>
                  </a:lnTo>
                  <a:lnTo>
                    <a:pt x="5946" y="2391"/>
                  </a:lnTo>
                  <a:lnTo>
                    <a:pt x="5862" y="2100"/>
                  </a:lnTo>
                  <a:lnTo>
                    <a:pt x="5759" y="1830"/>
                  </a:lnTo>
                  <a:lnTo>
                    <a:pt x="5634" y="1559"/>
                  </a:lnTo>
                  <a:lnTo>
                    <a:pt x="5488" y="1331"/>
                  </a:lnTo>
                  <a:lnTo>
                    <a:pt x="5322" y="1081"/>
                  </a:lnTo>
                  <a:lnTo>
                    <a:pt x="5135" y="873"/>
                  </a:lnTo>
                  <a:lnTo>
                    <a:pt x="4906" y="686"/>
                  </a:lnTo>
                  <a:lnTo>
                    <a:pt x="4678" y="520"/>
                  </a:lnTo>
                  <a:lnTo>
                    <a:pt x="4428" y="354"/>
                  </a:lnTo>
                  <a:lnTo>
                    <a:pt x="4179" y="229"/>
                  </a:lnTo>
                  <a:lnTo>
                    <a:pt x="3888" y="125"/>
                  </a:lnTo>
                  <a:lnTo>
                    <a:pt x="3617" y="63"/>
                  </a:lnTo>
                  <a:lnTo>
                    <a:pt x="3305" y="21"/>
                  </a:lnTo>
                  <a:lnTo>
                    <a:pt x="301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2"/>
            <p:cNvSpPr/>
            <p:nvPr/>
          </p:nvSpPr>
          <p:spPr>
            <a:xfrm>
              <a:off x="6005275" y="1473475"/>
              <a:ext cx="150225" cy="149700"/>
            </a:xfrm>
            <a:custGeom>
              <a:avLst/>
              <a:gdLst/>
              <a:ahLst/>
              <a:cxnLst/>
              <a:rect l="l" t="t" r="r" b="b"/>
              <a:pathLst>
                <a:path w="6009" h="5988" extrusionOk="0">
                  <a:moveTo>
                    <a:pt x="2703" y="1"/>
                  </a:moveTo>
                  <a:lnTo>
                    <a:pt x="2412" y="63"/>
                  </a:lnTo>
                  <a:lnTo>
                    <a:pt x="2121" y="125"/>
                  </a:lnTo>
                  <a:lnTo>
                    <a:pt x="1851" y="229"/>
                  </a:lnTo>
                  <a:lnTo>
                    <a:pt x="1580" y="354"/>
                  </a:lnTo>
                  <a:lnTo>
                    <a:pt x="1331" y="500"/>
                  </a:lnTo>
                  <a:lnTo>
                    <a:pt x="1102" y="687"/>
                  </a:lnTo>
                  <a:lnTo>
                    <a:pt x="894" y="874"/>
                  </a:lnTo>
                  <a:lnTo>
                    <a:pt x="686" y="1082"/>
                  </a:lnTo>
                  <a:lnTo>
                    <a:pt x="520" y="1310"/>
                  </a:lnTo>
                  <a:lnTo>
                    <a:pt x="375" y="1560"/>
                  </a:lnTo>
                  <a:lnTo>
                    <a:pt x="250" y="1830"/>
                  </a:lnTo>
                  <a:lnTo>
                    <a:pt x="146" y="2100"/>
                  </a:lnTo>
                  <a:lnTo>
                    <a:pt x="63" y="2391"/>
                  </a:lnTo>
                  <a:lnTo>
                    <a:pt x="21" y="2682"/>
                  </a:lnTo>
                  <a:lnTo>
                    <a:pt x="0" y="2994"/>
                  </a:lnTo>
                  <a:lnTo>
                    <a:pt x="21" y="3306"/>
                  </a:lnTo>
                  <a:lnTo>
                    <a:pt x="63" y="3597"/>
                  </a:lnTo>
                  <a:lnTo>
                    <a:pt x="146" y="3888"/>
                  </a:lnTo>
                  <a:lnTo>
                    <a:pt x="250" y="4158"/>
                  </a:lnTo>
                  <a:lnTo>
                    <a:pt x="375" y="4429"/>
                  </a:lnTo>
                  <a:lnTo>
                    <a:pt x="520" y="4678"/>
                  </a:lnTo>
                  <a:lnTo>
                    <a:pt x="686" y="4907"/>
                  </a:lnTo>
                  <a:lnTo>
                    <a:pt x="894" y="5115"/>
                  </a:lnTo>
                  <a:lnTo>
                    <a:pt x="1102" y="5302"/>
                  </a:lnTo>
                  <a:lnTo>
                    <a:pt x="1331" y="5489"/>
                  </a:lnTo>
                  <a:lnTo>
                    <a:pt x="1580" y="5634"/>
                  </a:lnTo>
                  <a:lnTo>
                    <a:pt x="1851" y="5759"/>
                  </a:lnTo>
                  <a:lnTo>
                    <a:pt x="2121" y="5863"/>
                  </a:lnTo>
                  <a:lnTo>
                    <a:pt x="2412" y="5925"/>
                  </a:lnTo>
                  <a:lnTo>
                    <a:pt x="2703" y="5967"/>
                  </a:lnTo>
                  <a:lnTo>
                    <a:pt x="3015" y="5988"/>
                  </a:lnTo>
                  <a:lnTo>
                    <a:pt x="3306" y="5967"/>
                  </a:lnTo>
                  <a:lnTo>
                    <a:pt x="3618" y="5925"/>
                  </a:lnTo>
                  <a:lnTo>
                    <a:pt x="3909" y="5863"/>
                  </a:lnTo>
                  <a:lnTo>
                    <a:pt x="4179" y="5759"/>
                  </a:lnTo>
                  <a:lnTo>
                    <a:pt x="4449" y="5634"/>
                  </a:lnTo>
                  <a:lnTo>
                    <a:pt x="4678" y="5489"/>
                  </a:lnTo>
                  <a:lnTo>
                    <a:pt x="4927" y="5302"/>
                  </a:lnTo>
                  <a:lnTo>
                    <a:pt x="5135" y="5115"/>
                  </a:lnTo>
                  <a:lnTo>
                    <a:pt x="5322" y="4907"/>
                  </a:lnTo>
                  <a:lnTo>
                    <a:pt x="5489" y="4678"/>
                  </a:lnTo>
                  <a:lnTo>
                    <a:pt x="5655" y="4429"/>
                  </a:lnTo>
                  <a:lnTo>
                    <a:pt x="5780" y="4158"/>
                  </a:lnTo>
                  <a:lnTo>
                    <a:pt x="5884" y="3888"/>
                  </a:lnTo>
                  <a:lnTo>
                    <a:pt x="5946" y="3597"/>
                  </a:lnTo>
                  <a:lnTo>
                    <a:pt x="5987" y="3306"/>
                  </a:lnTo>
                  <a:lnTo>
                    <a:pt x="6008" y="2994"/>
                  </a:lnTo>
                  <a:lnTo>
                    <a:pt x="5987" y="2682"/>
                  </a:lnTo>
                  <a:lnTo>
                    <a:pt x="5946" y="2391"/>
                  </a:lnTo>
                  <a:lnTo>
                    <a:pt x="5884" y="2100"/>
                  </a:lnTo>
                  <a:lnTo>
                    <a:pt x="5780" y="1830"/>
                  </a:lnTo>
                  <a:lnTo>
                    <a:pt x="5655" y="1560"/>
                  </a:lnTo>
                  <a:lnTo>
                    <a:pt x="5489" y="1310"/>
                  </a:lnTo>
                  <a:lnTo>
                    <a:pt x="5322" y="1082"/>
                  </a:lnTo>
                  <a:lnTo>
                    <a:pt x="5135" y="874"/>
                  </a:lnTo>
                  <a:lnTo>
                    <a:pt x="4927" y="687"/>
                  </a:lnTo>
                  <a:lnTo>
                    <a:pt x="4678" y="500"/>
                  </a:lnTo>
                  <a:lnTo>
                    <a:pt x="4449" y="354"/>
                  </a:lnTo>
                  <a:lnTo>
                    <a:pt x="4179" y="229"/>
                  </a:lnTo>
                  <a:lnTo>
                    <a:pt x="3909" y="125"/>
                  </a:lnTo>
                  <a:lnTo>
                    <a:pt x="3618" y="63"/>
                  </a:lnTo>
                  <a:lnTo>
                    <a:pt x="330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2"/>
            <p:cNvSpPr/>
            <p:nvPr/>
          </p:nvSpPr>
          <p:spPr>
            <a:xfrm>
              <a:off x="6005275" y="1473475"/>
              <a:ext cx="150225" cy="149700"/>
            </a:xfrm>
            <a:custGeom>
              <a:avLst/>
              <a:gdLst/>
              <a:ahLst/>
              <a:cxnLst/>
              <a:rect l="l" t="t" r="r" b="b"/>
              <a:pathLst>
                <a:path w="6009" h="5988" fill="none" extrusionOk="0">
                  <a:moveTo>
                    <a:pt x="3015" y="1"/>
                  </a:moveTo>
                  <a:lnTo>
                    <a:pt x="3015" y="1"/>
                  </a:lnTo>
                  <a:lnTo>
                    <a:pt x="3306" y="1"/>
                  </a:lnTo>
                  <a:lnTo>
                    <a:pt x="3618" y="63"/>
                  </a:lnTo>
                  <a:lnTo>
                    <a:pt x="3909" y="125"/>
                  </a:lnTo>
                  <a:lnTo>
                    <a:pt x="4179" y="229"/>
                  </a:lnTo>
                  <a:lnTo>
                    <a:pt x="4449" y="354"/>
                  </a:lnTo>
                  <a:lnTo>
                    <a:pt x="4678" y="500"/>
                  </a:lnTo>
                  <a:lnTo>
                    <a:pt x="4927" y="687"/>
                  </a:lnTo>
                  <a:lnTo>
                    <a:pt x="5135" y="874"/>
                  </a:lnTo>
                  <a:lnTo>
                    <a:pt x="5322" y="1082"/>
                  </a:lnTo>
                  <a:lnTo>
                    <a:pt x="5489" y="1310"/>
                  </a:lnTo>
                  <a:lnTo>
                    <a:pt x="5655" y="1560"/>
                  </a:lnTo>
                  <a:lnTo>
                    <a:pt x="5780" y="1830"/>
                  </a:lnTo>
                  <a:lnTo>
                    <a:pt x="5884" y="2100"/>
                  </a:lnTo>
                  <a:lnTo>
                    <a:pt x="5946" y="2391"/>
                  </a:lnTo>
                  <a:lnTo>
                    <a:pt x="5987" y="2682"/>
                  </a:lnTo>
                  <a:lnTo>
                    <a:pt x="6008" y="2994"/>
                  </a:lnTo>
                  <a:lnTo>
                    <a:pt x="6008" y="2994"/>
                  </a:lnTo>
                  <a:lnTo>
                    <a:pt x="5987" y="3306"/>
                  </a:lnTo>
                  <a:lnTo>
                    <a:pt x="5946" y="3597"/>
                  </a:lnTo>
                  <a:lnTo>
                    <a:pt x="5884" y="3888"/>
                  </a:lnTo>
                  <a:lnTo>
                    <a:pt x="5780" y="4158"/>
                  </a:lnTo>
                  <a:lnTo>
                    <a:pt x="5655" y="4429"/>
                  </a:lnTo>
                  <a:lnTo>
                    <a:pt x="5489" y="4678"/>
                  </a:lnTo>
                  <a:lnTo>
                    <a:pt x="5322" y="4907"/>
                  </a:lnTo>
                  <a:lnTo>
                    <a:pt x="5135" y="5115"/>
                  </a:lnTo>
                  <a:lnTo>
                    <a:pt x="4927" y="5302"/>
                  </a:lnTo>
                  <a:lnTo>
                    <a:pt x="4678" y="5489"/>
                  </a:lnTo>
                  <a:lnTo>
                    <a:pt x="4449" y="5634"/>
                  </a:lnTo>
                  <a:lnTo>
                    <a:pt x="4179" y="5759"/>
                  </a:lnTo>
                  <a:lnTo>
                    <a:pt x="3909" y="5863"/>
                  </a:lnTo>
                  <a:lnTo>
                    <a:pt x="3618" y="5925"/>
                  </a:lnTo>
                  <a:lnTo>
                    <a:pt x="3306" y="5967"/>
                  </a:lnTo>
                  <a:lnTo>
                    <a:pt x="3015" y="5988"/>
                  </a:lnTo>
                  <a:lnTo>
                    <a:pt x="3015" y="5988"/>
                  </a:lnTo>
                  <a:lnTo>
                    <a:pt x="2703" y="5967"/>
                  </a:lnTo>
                  <a:lnTo>
                    <a:pt x="2412" y="5925"/>
                  </a:lnTo>
                  <a:lnTo>
                    <a:pt x="2121" y="5863"/>
                  </a:lnTo>
                  <a:lnTo>
                    <a:pt x="1851" y="5759"/>
                  </a:lnTo>
                  <a:lnTo>
                    <a:pt x="1580" y="5634"/>
                  </a:lnTo>
                  <a:lnTo>
                    <a:pt x="1331" y="5489"/>
                  </a:lnTo>
                  <a:lnTo>
                    <a:pt x="1102" y="5302"/>
                  </a:lnTo>
                  <a:lnTo>
                    <a:pt x="894" y="5115"/>
                  </a:lnTo>
                  <a:lnTo>
                    <a:pt x="686" y="4907"/>
                  </a:lnTo>
                  <a:lnTo>
                    <a:pt x="520" y="4678"/>
                  </a:lnTo>
                  <a:lnTo>
                    <a:pt x="375" y="4429"/>
                  </a:lnTo>
                  <a:lnTo>
                    <a:pt x="250" y="4158"/>
                  </a:lnTo>
                  <a:lnTo>
                    <a:pt x="146" y="3888"/>
                  </a:lnTo>
                  <a:lnTo>
                    <a:pt x="63" y="3597"/>
                  </a:lnTo>
                  <a:lnTo>
                    <a:pt x="21" y="3306"/>
                  </a:lnTo>
                  <a:lnTo>
                    <a:pt x="0" y="2994"/>
                  </a:lnTo>
                  <a:lnTo>
                    <a:pt x="0" y="2994"/>
                  </a:lnTo>
                  <a:lnTo>
                    <a:pt x="21" y="2682"/>
                  </a:lnTo>
                  <a:lnTo>
                    <a:pt x="63" y="2391"/>
                  </a:lnTo>
                  <a:lnTo>
                    <a:pt x="146" y="2100"/>
                  </a:lnTo>
                  <a:lnTo>
                    <a:pt x="250" y="1830"/>
                  </a:lnTo>
                  <a:lnTo>
                    <a:pt x="375" y="1560"/>
                  </a:lnTo>
                  <a:lnTo>
                    <a:pt x="520" y="1310"/>
                  </a:lnTo>
                  <a:lnTo>
                    <a:pt x="686" y="1082"/>
                  </a:lnTo>
                  <a:lnTo>
                    <a:pt x="894" y="874"/>
                  </a:lnTo>
                  <a:lnTo>
                    <a:pt x="1102" y="687"/>
                  </a:lnTo>
                  <a:lnTo>
                    <a:pt x="1331" y="500"/>
                  </a:lnTo>
                  <a:lnTo>
                    <a:pt x="1580" y="354"/>
                  </a:lnTo>
                  <a:lnTo>
                    <a:pt x="1851" y="229"/>
                  </a:lnTo>
                  <a:lnTo>
                    <a:pt x="2121" y="125"/>
                  </a:lnTo>
                  <a:lnTo>
                    <a:pt x="2412" y="63"/>
                  </a:lnTo>
                  <a:lnTo>
                    <a:pt x="2703" y="1"/>
                  </a:lnTo>
                  <a:lnTo>
                    <a:pt x="30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2"/>
            <p:cNvSpPr/>
            <p:nvPr/>
          </p:nvSpPr>
          <p:spPr>
            <a:xfrm>
              <a:off x="6107650" y="1473475"/>
              <a:ext cx="111250" cy="111250"/>
            </a:xfrm>
            <a:custGeom>
              <a:avLst/>
              <a:gdLst/>
              <a:ahLst/>
              <a:cxnLst/>
              <a:rect l="l" t="t" r="r" b="b"/>
              <a:pathLst>
                <a:path w="4450" h="4450" extrusionOk="0">
                  <a:moveTo>
                    <a:pt x="1996" y="1"/>
                  </a:moveTo>
                  <a:lnTo>
                    <a:pt x="1768" y="42"/>
                  </a:lnTo>
                  <a:lnTo>
                    <a:pt x="1560" y="84"/>
                  </a:lnTo>
                  <a:lnTo>
                    <a:pt x="1352" y="167"/>
                  </a:lnTo>
                  <a:lnTo>
                    <a:pt x="1165" y="271"/>
                  </a:lnTo>
                  <a:lnTo>
                    <a:pt x="978" y="375"/>
                  </a:lnTo>
                  <a:lnTo>
                    <a:pt x="811" y="500"/>
                  </a:lnTo>
                  <a:lnTo>
                    <a:pt x="645" y="645"/>
                  </a:lnTo>
                  <a:lnTo>
                    <a:pt x="500" y="811"/>
                  </a:lnTo>
                  <a:lnTo>
                    <a:pt x="375" y="978"/>
                  </a:lnTo>
                  <a:lnTo>
                    <a:pt x="271" y="1165"/>
                  </a:lnTo>
                  <a:lnTo>
                    <a:pt x="167" y="1352"/>
                  </a:lnTo>
                  <a:lnTo>
                    <a:pt x="84" y="1560"/>
                  </a:lnTo>
                  <a:lnTo>
                    <a:pt x="42" y="1768"/>
                  </a:lnTo>
                  <a:lnTo>
                    <a:pt x="1" y="1996"/>
                  </a:lnTo>
                  <a:lnTo>
                    <a:pt x="1" y="2225"/>
                  </a:lnTo>
                  <a:lnTo>
                    <a:pt x="1" y="2454"/>
                  </a:lnTo>
                  <a:lnTo>
                    <a:pt x="42" y="2662"/>
                  </a:lnTo>
                  <a:lnTo>
                    <a:pt x="84" y="2890"/>
                  </a:lnTo>
                  <a:lnTo>
                    <a:pt x="167" y="3098"/>
                  </a:lnTo>
                  <a:lnTo>
                    <a:pt x="271" y="3285"/>
                  </a:lnTo>
                  <a:lnTo>
                    <a:pt x="375" y="3472"/>
                  </a:lnTo>
                  <a:lnTo>
                    <a:pt x="500" y="3639"/>
                  </a:lnTo>
                  <a:lnTo>
                    <a:pt x="645" y="3805"/>
                  </a:lnTo>
                  <a:lnTo>
                    <a:pt x="811" y="3951"/>
                  </a:lnTo>
                  <a:lnTo>
                    <a:pt x="978" y="4075"/>
                  </a:lnTo>
                  <a:lnTo>
                    <a:pt x="1165" y="4179"/>
                  </a:lnTo>
                  <a:lnTo>
                    <a:pt x="1352" y="4283"/>
                  </a:lnTo>
                  <a:lnTo>
                    <a:pt x="1560" y="4346"/>
                  </a:lnTo>
                  <a:lnTo>
                    <a:pt x="1768" y="4408"/>
                  </a:lnTo>
                  <a:lnTo>
                    <a:pt x="1996" y="4429"/>
                  </a:lnTo>
                  <a:lnTo>
                    <a:pt x="2225" y="4449"/>
                  </a:lnTo>
                  <a:lnTo>
                    <a:pt x="2454" y="4429"/>
                  </a:lnTo>
                  <a:lnTo>
                    <a:pt x="2662" y="4408"/>
                  </a:lnTo>
                  <a:lnTo>
                    <a:pt x="2890" y="4346"/>
                  </a:lnTo>
                  <a:lnTo>
                    <a:pt x="3077" y="4283"/>
                  </a:lnTo>
                  <a:lnTo>
                    <a:pt x="3285" y="4179"/>
                  </a:lnTo>
                  <a:lnTo>
                    <a:pt x="3472" y="4075"/>
                  </a:lnTo>
                  <a:lnTo>
                    <a:pt x="3639" y="3951"/>
                  </a:lnTo>
                  <a:lnTo>
                    <a:pt x="3805" y="3805"/>
                  </a:lnTo>
                  <a:lnTo>
                    <a:pt x="3930" y="3639"/>
                  </a:lnTo>
                  <a:lnTo>
                    <a:pt x="4075" y="3472"/>
                  </a:lnTo>
                  <a:lnTo>
                    <a:pt x="4179" y="3285"/>
                  </a:lnTo>
                  <a:lnTo>
                    <a:pt x="4283" y="3098"/>
                  </a:lnTo>
                  <a:lnTo>
                    <a:pt x="4346" y="2890"/>
                  </a:lnTo>
                  <a:lnTo>
                    <a:pt x="4408" y="2662"/>
                  </a:lnTo>
                  <a:lnTo>
                    <a:pt x="4429" y="2454"/>
                  </a:lnTo>
                  <a:lnTo>
                    <a:pt x="4450" y="2225"/>
                  </a:lnTo>
                  <a:lnTo>
                    <a:pt x="4429" y="1996"/>
                  </a:lnTo>
                  <a:lnTo>
                    <a:pt x="4408" y="1768"/>
                  </a:lnTo>
                  <a:lnTo>
                    <a:pt x="4346" y="1560"/>
                  </a:lnTo>
                  <a:lnTo>
                    <a:pt x="4262" y="1352"/>
                  </a:lnTo>
                  <a:lnTo>
                    <a:pt x="4179" y="1165"/>
                  </a:lnTo>
                  <a:lnTo>
                    <a:pt x="4075" y="978"/>
                  </a:lnTo>
                  <a:lnTo>
                    <a:pt x="3930" y="811"/>
                  </a:lnTo>
                  <a:lnTo>
                    <a:pt x="3784" y="645"/>
                  </a:lnTo>
                  <a:lnTo>
                    <a:pt x="3639" y="500"/>
                  </a:lnTo>
                  <a:lnTo>
                    <a:pt x="3472" y="375"/>
                  </a:lnTo>
                  <a:lnTo>
                    <a:pt x="3285" y="271"/>
                  </a:lnTo>
                  <a:lnTo>
                    <a:pt x="3077" y="167"/>
                  </a:lnTo>
                  <a:lnTo>
                    <a:pt x="2890" y="105"/>
                  </a:lnTo>
                  <a:lnTo>
                    <a:pt x="2662" y="42"/>
                  </a:lnTo>
                  <a:lnTo>
                    <a:pt x="245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2"/>
            <p:cNvSpPr/>
            <p:nvPr/>
          </p:nvSpPr>
          <p:spPr>
            <a:xfrm>
              <a:off x="6080625" y="1537925"/>
              <a:ext cx="111250" cy="111775"/>
            </a:xfrm>
            <a:custGeom>
              <a:avLst/>
              <a:gdLst/>
              <a:ahLst/>
              <a:cxnLst/>
              <a:rect l="l" t="t" r="r" b="b"/>
              <a:pathLst>
                <a:path w="4450" h="4471" extrusionOk="0">
                  <a:moveTo>
                    <a:pt x="2225" y="1"/>
                  </a:moveTo>
                  <a:lnTo>
                    <a:pt x="1996" y="21"/>
                  </a:lnTo>
                  <a:lnTo>
                    <a:pt x="1768" y="42"/>
                  </a:lnTo>
                  <a:lnTo>
                    <a:pt x="1560" y="104"/>
                  </a:lnTo>
                  <a:lnTo>
                    <a:pt x="1352" y="188"/>
                  </a:lnTo>
                  <a:lnTo>
                    <a:pt x="1165" y="271"/>
                  </a:lnTo>
                  <a:lnTo>
                    <a:pt x="978" y="396"/>
                  </a:lnTo>
                  <a:lnTo>
                    <a:pt x="791" y="520"/>
                  </a:lnTo>
                  <a:lnTo>
                    <a:pt x="645" y="666"/>
                  </a:lnTo>
                  <a:lnTo>
                    <a:pt x="500" y="811"/>
                  </a:lnTo>
                  <a:lnTo>
                    <a:pt x="375" y="998"/>
                  </a:lnTo>
                  <a:lnTo>
                    <a:pt x="250" y="1185"/>
                  </a:lnTo>
                  <a:lnTo>
                    <a:pt x="167" y="1373"/>
                  </a:lnTo>
                  <a:lnTo>
                    <a:pt x="84" y="1580"/>
                  </a:lnTo>
                  <a:lnTo>
                    <a:pt x="42" y="1788"/>
                  </a:lnTo>
                  <a:lnTo>
                    <a:pt x="1" y="2017"/>
                  </a:lnTo>
                  <a:lnTo>
                    <a:pt x="1" y="2246"/>
                  </a:lnTo>
                  <a:lnTo>
                    <a:pt x="1" y="2474"/>
                  </a:lnTo>
                  <a:lnTo>
                    <a:pt x="42" y="2682"/>
                  </a:lnTo>
                  <a:lnTo>
                    <a:pt x="84" y="2911"/>
                  </a:lnTo>
                  <a:lnTo>
                    <a:pt x="167" y="3119"/>
                  </a:lnTo>
                  <a:lnTo>
                    <a:pt x="271" y="3306"/>
                  </a:lnTo>
                  <a:lnTo>
                    <a:pt x="375" y="3493"/>
                  </a:lnTo>
                  <a:lnTo>
                    <a:pt x="500" y="3659"/>
                  </a:lnTo>
                  <a:lnTo>
                    <a:pt x="645" y="3826"/>
                  </a:lnTo>
                  <a:lnTo>
                    <a:pt x="811" y="3971"/>
                  </a:lnTo>
                  <a:lnTo>
                    <a:pt x="978" y="4096"/>
                  </a:lnTo>
                  <a:lnTo>
                    <a:pt x="1165" y="4200"/>
                  </a:lnTo>
                  <a:lnTo>
                    <a:pt x="1352" y="4304"/>
                  </a:lnTo>
                  <a:lnTo>
                    <a:pt x="1560" y="4366"/>
                  </a:lnTo>
                  <a:lnTo>
                    <a:pt x="1768" y="4429"/>
                  </a:lnTo>
                  <a:lnTo>
                    <a:pt x="1996" y="4449"/>
                  </a:lnTo>
                  <a:lnTo>
                    <a:pt x="2225" y="4470"/>
                  </a:lnTo>
                  <a:lnTo>
                    <a:pt x="2454" y="4449"/>
                  </a:lnTo>
                  <a:lnTo>
                    <a:pt x="2682" y="4429"/>
                  </a:lnTo>
                  <a:lnTo>
                    <a:pt x="2890" y="4366"/>
                  </a:lnTo>
                  <a:lnTo>
                    <a:pt x="3098" y="4283"/>
                  </a:lnTo>
                  <a:lnTo>
                    <a:pt x="3285" y="4200"/>
                  </a:lnTo>
                  <a:lnTo>
                    <a:pt x="3472" y="4075"/>
                  </a:lnTo>
                  <a:lnTo>
                    <a:pt x="3639" y="3950"/>
                  </a:lnTo>
                  <a:lnTo>
                    <a:pt x="3805" y="3805"/>
                  </a:lnTo>
                  <a:lnTo>
                    <a:pt x="3951" y="3659"/>
                  </a:lnTo>
                  <a:lnTo>
                    <a:pt x="4075" y="3472"/>
                  </a:lnTo>
                  <a:lnTo>
                    <a:pt x="4179" y="3306"/>
                  </a:lnTo>
                  <a:lnTo>
                    <a:pt x="4283" y="3098"/>
                  </a:lnTo>
                  <a:lnTo>
                    <a:pt x="4366" y="2890"/>
                  </a:lnTo>
                  <a:lnTo>
                    <a:pt x="4408" y="2682"/>
                  </a:lnTo>
                  <a:lnTo>
                    <a:pt x="4449" y="2454"/>
                  </a:lnTo>
                  <a:lnTo>
                    <a:pt x="4449" y="2225"/>
                  </a:lnTo>
                  <a:lnTo>
                    <a:pt x="4449" y="1996"/>
                  </a:lnTo>
                  <a:lnTo>
                    <a:pt x="4408" y="1788"/>
                  </a:lnTo>
                  <a:lnTo>
                    <a:pt x="4346" y="1580"/>
                  </a:lnTo>
                  <a:lnTo>
                    <a:pt x="4283" y="1373"/>
                  </a:lnTo>
                  <a:lnTo>
                    <a:pt x="4179" y="1165"/>
                  </a:lnTo>
                  <a:lnTo>
                    <a:pt x="4075" y="978"/>
                  </a:lnTo>
                  <a:lnTo>
                    <a:pt x="3951" y="811"/>
                  </a:lnTo>
                  <a:lnTo>
                    <a:pt x="3805" y="666"/>
                  </a:lnTo>
                  <a:lnTo>
                    <a:pt x="3639" y="520"/>
                  </a:lnTo>
                  <a:lnTo>
                    <a:pt x="3472" y="396"/>
                  </a:lnTo>
                  <a:lnTo>
                    <a:pt x="3285" y="271"/>
                  </a:lnTo>
                  <a:lnTo>
                    <a:pt x="3098" y="188"/>
                  </a:lnTo>
                  <a:lnTo>
                    <a:pt x="2890" y="104"/>
                  </a:lnTo>
                  <a:lnTo>
                    <a:pt x="2682" y="42"/>
                  </a:lnTo>
                  <a:lnTo>
                    <a:pt x="2454" y="21"/>
                  </a:lnTo>
                  <a:lnTo>
                    <a:pt x="222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2"/>
            <p:cNvSpPr/>
            <p:nvPr/>
          </p:nvSpPr>
          <p:spPr>
            <a:xfrm>
              <a:off x="6012550" y="1577950"/>
              <a:ext cx="111750" cy="111250"/>
            </a:xfrm>
            <a:custGeom>
              <a:avLst/>
              <a:gdLst/>
              <a:ahLst/>
              <a:cxnLst/>
              <a:rect l="l" t="t" r="r" b="b"/>
              <a:pathLst>
                <a:path w="4470" h="4450" extrusionOk="0">
                  <a:moveTo>
                    <a:pt x="2017" y="0"/>
                  </a:moveTo>
                  <a:lnTo>
                    <a:pt x="1788" y="42"/>
                  </a:lnTo>
                  <a:lnTo>
                    <a:pt x="1580" y="83"/>
                  </a:lnTo>
                  <a:lnTo>
                    <a:pt x="1372" y="167"/>
                  </a:lnTo>
                  <a:lnTo>
                    <a:pt x="1185" y="250"/>
                  </a:lnTo>
                  <a:lnTo>
                    <a:pt x="998" y="374"/>
                  </a:lnTo>
                  <a:lnTo>
                    <a:pt x="832" y="499"/>
                  </a:lnTo>
                  <a:lnTo>
                    <a:pt x="666" y="624"/>
                  </a:lnTo>
                  <a:lnTo>
                    <a:pt x="520" y="790"/>
                  </a:lnTo>
                  <a:lnTo>
                    <a:pt x="395" y="957"/>
                  </a:lnTo>
                  <a:lnTo>
                    <a:pt x="291" y="1144"/>
                  </a:lnTo>
                  <a:lnTo>
                    <a:pt x="187" y="1331"/>
                  </a:lnTo>
                  <a:lnTo>
                    <a:pt x="104" y="1539"/>
                  </a:lnTo>
                  <a:lnTo>
                    <a:pt x="63" y="1746"/>
                  </a:lnTo>
                  <a:lnTo>
                    <a:pt x="21" y="1975"/>
                  </a:lnTo>
                  <a:lnTo>
                    <a:pt x="0" y="2183"/>
                  </a:lnTo>
                  <a:lnTo>
                    <a:pt x="21" y="2412"/>
                  </a:lnTo>
                  <a:lnTo>
                    <a:pt x="42" y="2640"/>
                  </a:lnTo>
                  <a:lnTo>
                    <a:pt x="104" y="2848"/>
                  </a:lnTo>
                  <a:lnTo>
                    <a:pt x="167" y="3056"/>
                  </a:lnTo>
                  <a:lnTo>
                    <a:pt x="271" y="3264"/>
                  </a:lnTo>
                  <a:lnTo>
                    <a:pt x="375" y="3451"/>
                  </a:lnTo>
                  <a:lnTo>
                    <a:pt x="499" y="3617"/>
                  </a:lnTo>
                  <a:lnTo>
                    <a:pt x="645" y="3784"/>
                  </a:lnTo>
                  <a:lnTo>
                    <a:pt x="790" y="3929"/>
                  </a:lnTo>
                  <a:lnTo>
                    <a:pt x="977" y="4054"/>
                  </a:lnTo>
                  <a:lnTo>
                    <a:pt x="1144" y="4158"/>
                  </a:lnTo>
                  <a:lnTo>
                    <a:pt x="1352" y="4262"/>
                  </a:lnTo>
                  <a:lnTo>
                    <a:pt x="1539" y="4345"/>
                  </a:lnTo>
                  <a:lnTo>
                    <a:pt x="1767" y="4387"/>
                  </a:lnTo>
                  <a:lnTo>
                    <a:pt x="1975" y="4428"/>
                  </a:lnTo>
                  <a:lnTo>
                    <a:pt x="2204" y="4449"/>
                  </a:lnTo>
                  <a:lnTo>
                    <a:pt x="2433" y="4428"/>
                  </a:lnTo>
                  <a:lnTo>
                    <a:pt x="2661" y="4407"/>
                  </a:lnTo>
                  <a:lnTo>
                    <a:pt x="2869" y="4345"/>
                  </a:lnTo>
                  <a:lnTo>
                    <a:pt x="3077" y="4283"/>
                  </a:lnTo>
                  <a:lnTo>
                    <a:pt x="3264" y="4200"/>
                  </a:lnTo>
                  <a:lnTo>
                    <a:pt x="3451" y="4075"/>
                  </a:lnTo>
                  <a:lnTo>
                    <a:pt x="3638" y="3950"/>
                  </a:lnTo>
                  <a:lnTo>
                    <a:pt x="3784" y="3805"/>
                  </a:lnTo>
                  <a:lnTo>
                    <a:pt x="3929" y="3659"/>
                  </a:lnTo>
                  <a:lnTo>
                    <a:pt x="4075" y="3493"/>
                  </a:lnTo>
                  <a:lnTo>
                    <a:pt x="4179" y="3306"/>
                  </a:lnTo>
                  <a:lnTo>
                    <a:pt x="4283" y="3119"/>
                  </a:lnTo>
                  <a:lnTo>
                    <a:pt x="4366" y="2911"/>
                  </a:lnTo>
                  <a:lnTo>
                    <a:pt x="4408" y="2703"/>
                  </a:lnTo>
                  <a:lnTo>
                    <a:pt x="4449" y="2474"/>
                  </a:lnTo>
                  <a:lnTo>
                    <a:pt x="4470" y="2245"/>
                  </a:lnTo>
                  <a:lnTo>
                    <a:pt x="4470" y="2225"/>
                  </a:lnTo>
                  <a:lnTo>
                    <a:pt x="4449" y="1996"/>
                  </a:lnTo>
                  <a:lnTo>
                    <a:pt x="4428" y="1767"/>
                  </a:lnTo>
                  <a:lnTo>
                    <a:pt x="4366" y="1559"/>
                  </a:lnTo>
                  <a:lnTo>
                    <a:pt x="4283" y="1352"/>
                  </a:lnTo>
                  <a:lnTo>
                    <a:pt x="4200" y="1164"/>
                  </a:lnTo>
                  <a:lnTo>
                    <a:pt x="4075" y="977"/>
                  </a:lnTo>
                  <a:lnTo>
                    <a:pt x="3950" y="811"/>
                  </a:lnTo>
                  <a:lnTo>
                    <a:pt x="3805" y="645"/>
                  </a:lnTo>
                  <a:lnTo>
                    <a:pt x="3659" y="499"/>
                  </a:lnTo>
                  <a:lnTo>
                    <a:pt x="3472" y="374"/>
                  </a:lnTo>
                  <a:lnTo>
                    <a:pt x="3306" y="250"/>
                  </a:lnTo>
                  <a:lnTo>
                    <a:pt x="3098" y="167"/>
                  </a:lnTo>
                  <a:lnTo>
                    <a:pt x="2890" y="83"/>
                  </a:lnTo>
                  <a:lnTo>
                    <a:pt x="2682" y="42"/>
                  </a:lnTo>
                  <a:lnTo>
                    <a:pt x="245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2"/>
            <p:cNvSpPr/>
            <p:nvPr/>
          </p:nvSpPr>
          <p:spPr>
            <a:xfrm>
              <a:off x="5930425" y="1524925"/>
              <a:ext cx="150225" cy="150225"/>
            </a:xfrm>
            <a:custGeom>
              <a:avLst/>
              <a:gdLst/>
              <a:ahLst/>
              <a:cxnLst/>
              <a:rect l="l" t="t" r="r" b="b"/>
              <a:pathLst>
                <a:path w="6009" h="6009" extrusionOk="0">
                  <a:moveTo>
                    <a:pt x="2994" y="1"/>
                  </a:moveTo>
                  <a:lnTo>
                    <a:pt x="2703" y="22"/>
                  </a:lnTo>
                  <a:lnTo>
                    <a:pt x="2391" y="63"/>
                  </a:lnTo>
                  <a:lnTo>
                    <a:pt x="2121" y="146"/>
                  </a:lnTo>
                  <a:lnTo>
                    <a:pt x="1830" y="250"/>
                  </a:lnTo>
                  <a:lnTo>
                    <a:pt x="1581" y="375"/>
                  </a:lnTo>
                  <a:lnTo>
                    <a:pt x="1331" y="521"/>
                  </a:lnTo>
                  <a:lnTo>
                    <a:pt x="1103" y="687"/>
                  </a:lnTo>
                  <a:lnTo>
                    <a:pt x="874" y="895"/>
                  </a:lnTo>
                  <a:lnTo>
                    <a:pt x="687" y="1103"/>
                  </a:lnTo>
                  <a:lnTo>
                    <a:pt x="521" y="1331"/>
                  </a:lnTo>
                  <a:lnTo>
                    <a:pt x="375" y="1581"/>
                  </a:lnTo>
                  <a:lnTo>
                    <a:pt x="250" y="1851"/>
                  </a:lnTo>
                  <a:lnTo>
                    <a:pt x="146" y="2121"/>
                  </a:lnTo>
                  <a:lnTo>
                    <a:pt x="63" y="2412"/>
                  </a:lnTo>
                  <a:lnTo>
                    <a:pt x="22" y="2703"/>
                  </a:lnTo>
                  <a:lnTo>
                    <a:pt x="1" y="3015"/>
                  </a:lnTo>
                  <a:lnTo>
                    <a:pt x="22" y="3306"/>
                  </a:lnTo>
                  <a:lnTo>
                    <a:pt x="63" y="3618"/>
                  </a:lnTo>
                  <a:lnTo>
                    <a:pt x="146" y="3909"/>
                  </a:lnTo>
                  <a:lnTo>
                    <a:pt x="250" y="4179"/>
                  </a:lnTo>
                  <a:lnTo>
                    <a:pt x="375" y="4429"/>
                  </a:lnTo>
                  <a:lnTo>
                    <a:pt x="521" y="4678"/>
                  </a:lnTo>
                  <a:lnTo>
                    <a:pt x="687" y="4907"/>
                  </a:lnTo>
                  <a:lnTo>
                    <a:pt x="874" y="5136"/>
                  </a:lnTo>
                  <a:lnTo>
                    <a:pt x="1103" y="5323"/>
                  </a:lnTo>
                  <a:lnTo>
                    <a:pt x="1331" y="5489"/>
                  </a:lnTo>
                  <a:lnTo>
                    <a:pt x="1581" y="5655"/>
                  </a:lnTo>
                  <a:lnTo>
                    <a:pt x="1830" y="5780"/>
                  </a:lnTo>
                  <a:lnTo>
                    <a:pt x="2121" y="5863"/>
                  </a:lnTo>
                  <a:lnTo>
                    <a:pt x="2391" y="5946"/>
                  </a:lnTo>
                  <a:lnTo>
                    <a:pt x="2703" y="5988"/>
                  </a:lnTo>
                  <a:lnTo>
                    <a:pt x="2994" y="6009"/>
                  </a:lnTo>
                  <a:lnTo>
                    <a:pt x="3306" y="5988"/>
                  </a:lnTo>
                  <a:lnTo>
                    <a:pt x="3618" y="5946"/>
                  </a:lnTo>
                  <a:lnTo>
                    <a:pt x="3888" y="5863"/>
                  </a:lnTo>
                  <a:lnTo>
                    <a:pt x="4179" y="5780"/>
                  </a:lnTo>
                  <a:lnTo>
                    <a:pt x="4429" y="5655"/>
                  </a:lnTo>
                  <a:lnTo>
                    <a:pt x="4678" y="5489"/>
                  </a:lnTo>
                  <a:lnTo>
                    <a:pt x="4907" y="5323"/>
                  </a:lnTo>
                  <a:lnTo>
                    <a:pt x="5115" y="5136"/>
                  </a:lnTo>
                  <a:lnTo>
                    <a:pt x="5323" y="4907"/>
                  </a:lnTo>
                  <a:lnTo>
                    <a:pt x="5489" y="4678"/>
                  </a:lnTo>
                  <a:lnTo>
                    <a:pt x="5635" y="4429"/>
                  </a:lnTo>
                  <a:lnTo>
                    <a:pt x="5759" y="4179"/>
                  </a:lnTo>
                  <a:lnTo>
                    <a:pt x="5863" y="3909"/>
                  </a:lnTo>
                  <a:lnTo>
                    <a:pt x="5946" y="3618"/>
                  </a:lnTo>
                  <a:lnTo>
                    <a:pt x="5988" y="3306"/>
                  </a:lnTo>
                  <a:lnTo>
                    <a:pt x="6009" y="3015"/>
                  </a:lnTo>
                  <a:lnTo>
                    <a:pt x="5988" y="2703"/>
                  </a:lnTo>
                  <a:lnTo>
                    <a:pt x="5946" y="2412"/>
                  </a:lnTo>
                  <a:lnTo>
                    <a:pt x="5863" y="2121"/>
                  </a:lnTo>
                  <a:lnTo>
                    <a:pt x="5759" y="1851"/>
                  </a:lnTo>
                  <a:lnTo>
                    <a:pt x="5635" y="1581"/>
                  </a:lnTo>
                  <a:lnTo>
                    <a:pt x="5489" y="1331"/>
                  </a:lnTo>
                  <a:lnTo>
                    <a:pt x="5323" y="1103"/>
                  </a:lnTo>
                  <a:lnTo>
                    <a:pt x="5115" y="895"/>
                  </a:lnTo>
                  <a:lnTo>
                    <a:pt x="4907" y="687"/>
                  </a:lnTo>
                  <a:lnTo>
                    <a:pt x="4678" y="521"/>
                  </a:lnTo>
                  <a:lnTo>
                    <a:pt x="4429" y="375"/>
                  </a:lnTo>
                  <a:lnTo>
                    <a:pt x="4179" y="250"/>
                  </a:lnTo>
                  <a:lnTo>
                    <a:pt x="3888" y="146"/>
                  </a:lnTo>
                  <a:lnTo>
                    <a:pt x="3618" y="63"/>
                  </a:lnTo>
                  <a:lnTo>
                    <a:pt x="3306" y="22"/>
                  </a:lnTo>
                  <a:lnTo>
                    <a:pt x="299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2"/>
            <p:cNvSpPr/>
            <p:nvPr/>
          </p:nvSpPr>
          <p:spPr>
            <a:xfrm>
              <a:off x="5930425" y="1524925"/>
              <a:ext cx="150225" cy="150225"/>
            </a:xfrm>
            <a:custGeom>
              <a:avLst/>
              <a:gdLst/>
              <a:ahLst/>
              <a:cxnLst/>
              <a:rect l="l" t="t" r="r" b="b"/>
              <a:pathLst>
                <a:path w="6009" h="6009" fill="none" extrusionOk="0">
                  <a:moveTo>
                    <a:pt x="2994" y="1"/>
                  </a:moveTo>
                  <a:lnTo>
                    <a:pt x="2994" y="1"/>
                  </a:lnTo>
                  <a:lnTo>
                    <a:pt x="3306" y="22"/>
                  </a:lnTo>
                  <a:lnTo>
                    <a:pt x="3618" y="63"/>
                  </a:lnTo>
                  <a:lnTo>
                    <a:pt x="3888" y="146"/>
                  </a:lnTo>
                  <a:lnTo>
                    <a:pt x="4179" y="250"/>
                  </a:lnTo>
                  <a:lnTo>
                    <a:pt x="4429" y="375"/>
                  </a:lnTo>
                  <a:lnTo>
                    <a:pt x="4678" y="521"/>
                  </a:lnTo>
                  <a:lnTo>
                    <a:pt x="4907" y="687"/>
                  </a:lnTo>
                  <a:lnTo>
                    <a:pt x="5115" y="895"/>
                  </a:lnTo>
                  <a:lnTo>
                    <a:pt x="5323" y="1103"/>
                  </a:lnTo>
                  <a:lnTo>
                    <a:pt x="5489" y="1331"/>
                  </a:lnTo>
                  <a:lnTo>
                    <a:pt x="5635" y="1581"/>
                  </a:lnTo>
                  <a:lnTo>
                    <a:pt x="5759" y="1851"/>
                  </a:lnTo>
                  <a:lnTo>
                    <a:pt x="5863" y="2121"/>
                  </a:lnTo>
                  <a:lnTo>
                    <a:pt x="5946" y="2412"/>
                  </a:lnTo>
                  <a:lnTo>
                    <a:pt x="5988" y="2703"/>
                  </a:lnTo>
                  <a:lnTo>
                    <a:pt x="6009" y="3015"/>
                  </a:lnTo>
                  <a:lnTo>
                    <a:pt x="6009" y="3015"/>
                  </a:lnTo>
                  <a:lnTo>
                    <a:pt x="5988" y="3306"/>
                  </a:lnTo>
                  <a:lnTo>
                    <a:pt x="5946" y="3618"/>
                  </a:lnTo>
                  <a:lnTo>
                    <a:pt x="5863" y="3909"/>
                  </a:lnTo>
                  <a:lnTo>
                    <a:pt x="5759" y="4179"/>
                  </a:lnTo>
                  <a:lnTo>
                    <a:pt x="5635" y="4429"/>
                  </a:lnTo>
                  <a:lnTo>
                    <a:pt x="5489" y="4678"/>
                  </a:lnTo>
                  <a:lnTo>
                    <a:pt x="5323" y="4907"/>
                  </a:lnTo>
                  <a:lnTo>
                    <a:pt x="5115" y="5136"/>
                  </a:lnTo>
                  <a:lnTo>
                    <a:pt x="4907" y="5323"/>
                  </a:lnTo>
                  <a:lnTo>
                    <a:pt x="4678" y="5489"/>
                  </a:lnTo>
                  <a:lnTo>
                    <a:pt x="4429" y="5655"/>
                  </a:lnTo>
                  <a:lnTo>
                    <a:pt x="4179" y="5780"/>
                  </a:lnTo>
                  <a:lnTo>
                    <a:pt x="3888" y="5863"/>
                  </a:lnTo>
                  <a:lnTo>
                    <a:pt x="3618" y="5946"/>
                  </a:lnTo>
                  <a:lnTo>
                    <a:pt x="3306" y="5988"/>
                  </a:lnTo>
                  <a:lnTo>
                    <a:pt x="2994" y="6009"/>
                  </a:lnTo>
                  <a:lnTo>
                    <a:pt x="2994" y="6009"/>
                  </a:lnTo>
                  <a:lnTo>
                    <a:pt x="2703" y="5988"/>
                  </a:lnTo>
                  <a:lnTo>
                    <a:pt x="2391" y="5946"/>
                  </a:lnTo>
                  <a:lnTo>
                    <a:pt x="2121" y="5863"/>
                  </a:lnTo>
                  <a:lnTo>
                    <a:pt x="1830" y="5780"/>
                  </a:lnTo>
                  <a:lnTo>
                    <a:pt x="1581" y="5655"/>
                  </a:lnTo>
                  <a:lnTo>
                    <a:pt x="1331" y="5489"/>
                  </a:lnTo>
                  <a:lnTo>
                    <a:pt x="1103" y="5323"/>
                  </a:lnTo>
                  <a:lnTo>
                    <a:pt x="874" y="5136"/>
                  </a:lnTo>
                  <a:lnTo>
                    <a:pt x="687" y="4907"/>
                  </a:lnTo>
                  <a:lnTo>
                    <a:pt x="521" y="4678"/>
                  </a:lnTo>
                  <a:lnTo>
                    <a:pt x="375" y="4429"/>
                  </a:lnTo>
                  <a:lnTo>
                    <a:pt x="250" y="4179"/>
                  </a:lnTo>
                  <a:lnTo>
                    <a:pt x="146" y="3909"/>
                  </a:lnTo>
                  <a:lnTo>
                    <a:pt x="63" y="3618"/>
                  </a:lnTo>
                  <a:lnTo>
                    <a:pt x="22" y="3306"/>
                  </a:lnTo>
                  <a:lnTo>
                    <a:pt x="1" y="3015"/>
                  </a:lnTo>
                  <a:lnTo>
                    <a:pt x="1" y="3015"/>
                  </a:lnTo>
                  <a:lnTo>
                    <a:pt x="22" y="2703"/>
                  </a:lnTo>
                  <a:lnTo>
                    <a:pt x="63" y="2412"/>
                  </a:lnTo>
                  <a:lnTo>
                    <a:pt x="146" y="2121"/>
                  </a:lnTo>
                  <a:lnTo>
                    <a:pt x="250" y="1851"/>
                  </a:lnTo>
                  <a:lnTo>
                    <a:pt x="375" y="1581"/>
                  </a:lnTo>
                  <a:lnTo>
                    <a:pt x="521" y="1331"/>
                  </a:lnTo>
                  <a:lnTo>
                    <a:pt x="687" y="1103"/>
                  </a:lnTo>
                  <a:lnTo>
                    <a:pt x="874" y="895"/>
                  </a:lnTo>
                  <a:lnTo>
                    <a:pt x="1103" y="687"/>
                  </a:lnTo>
                  <a:lnTo>
                    <a:pt x="1331" y="521"/>
                  </a:lnTo>
                  <a:lnTo>
                    <a:pt x="1581" y="375"/>
                  </a:lnTo>
                  <a:lnTo>
                    <a:pt x="1830" y="250"/>
                  </a:lnTo>
                  <a:lnTo>
                    <a:pt x="2121" y="146"/>
                  </a:lnTo>
                  <a:lnTo>
                    <a:pt x="2391" y="63"/>
                  </a:lnTo>
                  <a:lnTo>
                    <a:pt x="2703" y="22"/>
                  </a:lnTo>
                  <a:lnTo>
                    <a:pt x="29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2"/>
            <p:cNvSpPr/>
            <p:nvPr/>
          </p:nvSpPr>
          <p:spPr>
            <a:xfrm>
              <a:off x="5285475" y="1795700"/>
              <a:ext cx="550925" cy="370075"/>
            </a:xfrm>
            <a:custGeom>
              <a:avLst/>
              <a:gdLst/>
              <a:ahLst/>
              <a:cxnLst/>
              <a:rect l="l" t="t" r="r" b="b"/>
              <a:pathLst>
                <a:path w="22037" h="14803" extrusionOk="0">
                  <a:moveTo>
                    <a:pt x="18544" y="1"/>
                  </a:moveTo>
                  <a:lnTo>
                    <a:pt x="17837" y="1518"/>
                  </a:lnTo>
                  <a:lnTo>
                    <a:pt x="17442" y="2287"/>
                  </a:lnTo>
                  <a:lnTo>
                    <a:pt x="17047" y="3057"/>
                  </a:lnTo>
                  <a:lnTo>
                    <a:pt x="16215" y="4574"/>
                  </a:lnTo>
                  <a:lnTo>
                    <a:pt x="15779" y="5323"/>
                  </a:lnTo>
                  <a:lnTo>
                    <a:pt x="15342" y="6050"/>
                  </a:lnTo>
                  <a:lnTo>
                    <a:pt x="14906" y="6757"/>
                  </a:lnTo>
                  <a:lnTo>
                    <a:pt x="14448" y="7464"/>
                  </a:lnTo>
                  <a:lnTo>
                    <a:pt x="13970" y="8129"/>
                  </a:lnTo>
                  <a:lnTo>
                    <a:pt x="13471" y="8794"/>
                  </a:lnTo>
                  <a:lnTo>
                    <a:pt x="12951" y="9439"/>
                  </a:lnTo>
                  <a:lnTo>
                    <a:pt x="12411" y="10083"/>
                  </a:lnTo>
                  <a:lnTo>
                    <a:pt x="11850" y="10686"/>
                  </a:lnTo>
                  <a:lnTo>
                    <a:pt x="11288" y="11289"/>
                  </a:lnTo>
                  <a:lnTo>
                    <a:pt x="11116" y="11434"/>
                  </a:lnTo>
                  <a:lnTo>
                    <a:pt x="11080" y="11434"/>
                  </a:lnTo>
                  <a:lnTo>
                    <a:pt x="10748" y="11372"/>
                  </a:lnTo>
                  <a:lnTo>
                    <a:pt x="10436" y="11268"/>
                  </a:lnTo>
                  <a:lnTo>
                    <a:pt x="10145" y="11164"/>
                  </a:lnTo>
                  <a:lnTo>
                    <a:pt x="9833" y="11019"/>
                  </a:lnTo>
                  <a:lnTo>
                    <a:pt x="9105" y="10645"/>
                  </a:lnTo>
                  <a:lnTo>
                    <a:pt x="8378" y="10250"/>
                  </a:lnTo>
                  <a:lnTo>
                    <a:pt x="7671" y="9813"/>
                  </a:lnTo>
                  <a:lnTo>
                    <a:pt x="6964" y="9356"/>
                  </a:lnTo>
                  <a:lnTo>
                    <a:pt x="6257" y="8857"/>
                  </a:lnTo>
                  <a:lnTo>
                    <a:pt x="5551" y="8358"/>
                  </a:lnTo>
                  <a:lnTo>
                    <a:pt x="4137" y="7298"/>
                  </a:lnTo>
                  <a:lnTo>
                    <a:pt x="2723" y="6217"/>
                  </a:lnTo>
                  <a:lnTo>
                    <a:pt x="1351" y="5115"/>
                  </a:lnTo>
                  <a:lnTo>
                    <a:pt x="0" y="6466"/>
                  </a:lnTo>
                  <a:lnTo>
                    <a:pt x="603" y="7152"/>
                  </a:lnTo>
                  <a:lnTo>
                    <a:pt x="1227" y="7838"/>
                  </a:lnTo>
                  <a:lnTo>
                    <a:pt x="1850" y="8503"/>
                  </a:lnTo>
                  <a:lnTo>
                    <a:pt x="2474" y="9148"/>
                  </a:lnTo>
                  <a:lnTo>
                    <a:pt x="3139" y="9771"/>
                  </a:lnTo>
                  <a:lnTo>
                    <a:pt x="3804" y="10395"/>
                  </a:lnTo>
                  <a:lnTo>
                    <a:pt x="4470" y="11019"/>
                  </a:lnTo>
                  <a:lnTo>
                    <a:pt x="5156" y="11622"/>
                  </a:lnTo>
                  <a:lnTo>
                    <a:pt x="5904" y="12224"/>
                  </a:lnTo>
                  <a:lnTo>
                    <a:pt x="6673" y="12807"/>
                  </a:lnTo>
                  <a:lnTo>
                    <a:pt x="7484" y="13347"/>
                  </a:lnTo>
                  <a:lnTo>
                    <a:pt x="8316" y="13867"/>
                  </a:lnTo>
                  <a:lnTo>
                    <a:pt x="8814" y="14137"/>
                  </a:lnTo>
                  <a:lnTo>
                    <a:pt x="9334" y="14366"/>
                  </a:lnTo>
                  <a:lnTo>
                    <a:pt x="9875" y="14553"/>
                  </a:lnTo>
                  <a:lnTo>
                    <a:pt x="10436" y="14719"/>
                  </a:lnTo>
                  <a:lnTo>
                    <a:pt x="10831" y="14781"/>
                  </a:lnTo>
                  <a:lnTo>
                    <a:pt x="11247" y="14802"/>
                  </a:lnTo>
                  <a:lnTo>
                    <a:pt x="11662" y="14781"/>
                  </a:lnTo>
                  <a:lnTo>
                    <a:pt x="12057" y="14719"/>
                  </a:lnTo>
                  <a:lnTo>
                    <a:pt x="12328" y="14636"/>
                  </a:lnTo>
                  <a:lnTo>
                    <a:pt x="12577" y="14532"/>
                  </a:lnTo>
                  <a:lnTo>
                    <a:pt x="12827" y="14407"/>
                  </a:lnTo>
                  <a:lnTo>
                    <a:pt x="13055" y="14262"/>
                  </a:lnTo>
                  <a:lnTo>
                    <a:pt x="13201" y="14158"/>
                  </a:lnTo>
                  <a:lnTo>
                    <a:pt x="13284" y="14075"/>
                  </a:lnTo>
                  <a:lnTo>
                    <a:pt x="13492" y="13908"/>
                  </a:lnTo>
                  <a:lnTo>
                    <a:pt x="14220" y="13285"/>
                  </a:lnTo>
                  <a:lnTo>
                    <a:pt x="14926" y="12599"/>
                  </a:lnTo>
                  <a:lnTo>
                    <a:pt x="15612" y="11892"/>
                  </a:lnTo>
                  <a:lnTo>
                    <a:pt x="16236" y="11143"/>
                  </a:lnTo>
                  <a:lnTo>
                    <a:pt x="16839" y="10416"/>
                  </a:lnTo>
                  <a:lnTo>
                    <a:pt x="17421" y="9647"/>
                  </a:lnTo>
                  <a:lnTo>
                    <a:pt x="17982" y="8877"/>
                  </a:lnTo>
                  <a:lnTo>
                    <a:pt x="18502" y="8088"/>
                  </a:lnTo>
                  <a:lnTo>
                    <a:pt x="19001" y="7298"/>
                  </a:lnTo>
                  <a:lnTo>
                    <a:pt x="19500" y="6508"/>
                  </a:lnTo>
                  <a:lnTo>
                    <a:pt x="19957" y="5697"/>
                  </a:lnTo>
                  <a:lnTo>
                    <a:pt x="20415" y="4886"/>
                  </a:lnTo>
                  <a:lnTo>
                    <a:pt x="20851" y="4055"/>
                  </a:lnTo>
                  <a:lnTo>
                    <a:pt x="21246" y="3223"/>
                  </a:lnTo>
                  <a:lnTo>
                    <a:pt x="21662" y="2371"/>
                  </a:lnTo>
                  <a:lnTo>
                    <a:pt x="22036" y="1497"/>
                  </a:lnTo>
                  <a:lnTo>
                    <a:pt x="18544"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2"/>
            <p:cNvSpPr/>
            <p:nvPr/>
          </p:nvSpPr>
          <p:spPr>
            <a:xfrm>
              <a:off x="5370175" y="1758275"/>
              <a:ext cx="501025" cy="428800"/>
            </a:xfrm>
            <a:custGeom>
              <a:avLst/>
              <a:gdLst/>
              <a:ahLst/>
              <a:cxnLst/>
              <a:rect l="l" t="t" r="r" b="b"/>
              <a:pathLst>
                <a:path w="20041" h="17152" extrusionOk="0">
                  <a:moveTo>
                    <a:pt x="7443" y="12391"/>
                  </a:moveTo>
                  <a:lnTo>
                    <a:pt x="7526" y="12412"/>
                  </a:lnTo>
                  <a:lnTo>
                    <a:pt x="7568" y="12412"/>
                  </a:lnTo>
                  <a:lnTo>
                    <a:pt x="7568" y="12433"/>
                  </a:lnTo>
                  <a:lnTo>
                    <a:pt x="7485" y="12433"/>
                  </a:lnTo>
                  <a:lnTo>
                    <a:pt x="7381" y="12407"/>
                  </a:lnTo>
                  <a:lnTo>
                    <a:pt x="7381" y="12407"/>
                  </a:lnTo>
                  <a:lnTo>
                    <a:pt x="7443" y="12391"/>
                  </a:lnTo>
                  <a:close/>
                  <a:moveTo>
                    <a:pt x="14740" y="1"/>
                  </a:moveTo>
                  <a:lnTo>
                    <a:pt x="14449" y="645"/>
                  </a:lnTo>
                  <a:lnTo>
                    <a:pt x="14137" y="1311"/>
                  </a:lnTo>
                  <a:lnTo>
                    <a:pt x="13492" y="2662"/>
                  </a:lnTo>
                  <a:lnTo>
                    <a:pt x="13181" y="3327"/>
                  </a:lnTo>
                  <a:lnTo>
                    <a:pt x="12848" y="3992"/>
                  </a:lnTo>
                  <a:lnTo>
                    <a:pt x="12141" y="5302"/>
                  </a:lnTo>
                  <a:lnTo>
                    <a:pt x="11434" y="6570"/>
                  </a:lnTo>
                  <a:lnTo>
                    <a:pt x="10665" y="7817"/>
                  </a:lnTo>
                  <a:lnTo>
                    <a:pt x="9875" y="9044"/>
                  </a:lnTo>
                  <a:lnTo>
                    <a:pt x="9044" y="10229"/>
                  </a:lnTo>
                  <a:lnTo>
                    <a:pt x="8628" y="10769"/>
                  </a:lnTo>
                  <a:lnTo>
                    <a:pt x="8191" y="11310"/>
                  </a:lnTo>
                  <a:lnTo>
                    <a:pt x="7734" y="11809"/>
                  </a:lnTo>
                  <a:lnTo>
                    <a:pt x="7256" y="12308"/>
                  </a:lnTo>
                  <a:lnTo>
                    <a:pt x="7210" y="12358"/>
                  </a:lnTo>
                  <a:lnTo>
                    <a:pt x="7210" y="12358"/>
                  </a:lnTo>
                  <a:lnTo>
                    <a:pt x="7110" y="12329"/>
                  </a:lnTo>
                  <a:lnTo>
                    <a:pt x="6570" y="12079"/>
                  </a:lnTo>
                  <a:lnTo>
                    <a:pt x="6029" y="11767"/>
                  </a:lnTo>
                  <a:lnTo>
                    <a:pt x="5447" y="11393"/>
                  </a:lnTo>
                  <a:lnTo>
                    <a:pt x="4844" y="10977"/>
                  </a:lnTo>
                  <a:lnTo>
                    <a:pt x="4221" y="10562"/>
                  </a:lnTo>
                  <a:lnTo>
                    <a:pt x="3576" y="10104"/>
                  </a:lnTo>
                  <a:lnTo>
                    <a:pt x="2911" y="9647"/>
                  </a:lnTo>
                  <a:lnTo>
                    <a:pt x="2204" y="9190"/>
                  </a:lnTo>
                  <a:lnTo>
                    <a:pt x="1" y="12329"/>
                  </a:lnTo>
                  <a:lnTo>
                    <a:pt x="541" y="12786"/>
                  </a:lnTo>
                  <a:lnTo>
                    <a:pt x="1082" y="13285"/>
                  </a:lnTo>
                  <a:lnTo>
                    <a:pt x="2246" y="14304"/>
                  </a:lnTo>
                  <a:lnTo>
                    <a:pt x="2869" y="14844"/>
                  </a:lnTo>
                  <a:lnTo>
                    <a:pt x="3535" y="15385"/>
                  </a:lnTo>
                  <a:lnTo>
                    <a:pt x="3909" y="15676"/>
                  </a:lnTo>
                  <a:lnTo>
                    <a:pt x="4304" y="15946"/>
                  </a:lnTo>
                  <a:lnTo>
                    <a:pt x="4699" y="16195"/>
                  </a:lnTo>
                  <a:lnTo>
                    <a:pt x="5115" y="16445"/>
                  </a:lnTo>
                  <a:lnTo>
                    <a:pt x="5406" y="16590"/>
                  </a:lnTo>
                  <a:lnTo>
                    <a:pt x="5697" y="16736"/>
                  </a:lnTo>
                  <a:lnTo>
                    <a:pt x="6009" y="16861"/>
                  </a:lnTo>
                  <a:lnTo>
                    <a:pt x="6320" y="16944"/>
                  </a:lnTo>
                  <a:lnTo>
                    <a:pt x="6653" y="17027"/>
                  </a:lnTo>
                  <a:lnTo>
                    <a:pt x="6986" y="17089"/>
                  </a:lnTo>
                  <a:lnTo>
                    <a:pt x="7297" y="17131"/>
                  </a:lnTo>
                  <a:lnTo>
                    <a:pt x="7630" y="17152"/>
                  </a:lnTo>
                  <a:lnTo>
                    <a:pt x="7880" y="17152"/>
                  </a:lnTo>
                  <a:lnTo>
                    <a:pt x="8108" y="17131"/>
                  </a:lnTo>
                  <a:lnTo>
                    <a:pt x="8337" y="17089"/>
                  </a:lnTo>
                  <a:lnTo>
                    <a:pt x="8586" y="17048"/>
                  </a:lnTo>
                  <a:lnTo>
                    <a:pt x="8815" y="16985"/>
                  </a:lnTo>
                  <a:lnTo>
                    <a:pt x="9023" y="16923"/>
                  </a:lnTo>
                  <a:lnTo>
                    <a:pt x="9252" y="16819"/>
                  </a:lnTo>
                  <a:lnTo>
                    <a:pt x="9459" y="16736"/>
                  </a:lnTo>
                  <a:lnTo>
                    <a:pt x="9688" y="16611"/>
                  </a:lnTo>
                  <a:lnTo>
                    <a:pt x="9875" y="16486"/>
                  </a:lnTo>
                  <a:lnTo>
                    <a:pt x="10249" y="16216"/>
                  </a:lnTo>
                  <a:lnTo>
                    <a:pt x="10603" y="15904"/>
                  </a:lnTo>
                  <a:lnTo>
                    <a:pt x="11247" y="15301"/>
                  </a:lnTo>
                  <a:lnTo>
                    <a:pt x="11850" y="14699"/>
                  </a:lnTo>
                  <a:lnTo>
                    <a:pt x="12432" y="14075"/>
                  </a:lnTo>
                  <a:lnTo>
                    <a:pt x="12994" y="13410"/>
                  </a:lnTo>
                  <a:lnTo>
                    <a:pt x="13513" y="12786"/>
                  </a:lnTo>
                  <a:lnTo>
                    <a:pt x="14033" y="12142"/>
                  </a:lnTo>
                  <a:lnTo>
                    <a:pt x="14511" y="11476"/>
                  </a:lnTo>
                  <a:lnTo>
                    <a:pt x="15010" y="10811"/>
                  </a:lnTo>
                  <a:lnTo>
                    <a:pt x="15488" y="10146"/>
                  </a:lnTo>
                  <a:lnTo>
                    <a:pt x="15946" y="9481"/>
                  </a:lnTo>
                  <a:lnTo>
                    <a:pt x="16382" y="8795"/>
                  </a:lnTo>
                  <a:lnTo>
                    <a:pt x="16839" y="8088"/>
                  </a:lnTo>
                  <a:lnTo>
                    <a:pt x="17671" y="6716"/>
                  </a:lnTo>
                  <a:lnTo>
                    <a:pt x="18482" y="5344"/>
                  </a:lnTo>
                  <a:lnTo>
                    <a:pt x="19272" y="3930"/>
                  </a:lnTo>
                  <a:lnTo>
                    <a:pt x="19667" y="3202"/>
                  </a:lnTo>
                  <a:lnTo>
                    <a:pt x="20041" y="2454"/>
                  </a:lnTo>
                  <a:lnTo>
                    <a:pt x="14740"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2"/>
            <p:cNvSpPr/>
            <p:nvPr/>
          </p:nvSpPr>
          <p:spPr>
            <a:xfrm>
              <a:off x="5157100" y="1875225"/>
              <a:ext cx="189725" cy="106575"/>
            </a:xfrm>
            <a:custGeom>
              <a:avLst/>
              <a:gdLst/>
              <a:ahLst/>
              <a:cxnLst/>
              <a:rect l="l" t="t" r="r" b="b"/>
              <a:pathLst>
                <a:path w="7589" h="4263" extrusionOk="0">
                  <a:moveTo>
                    <a:pt x="1455" y="0"/>
                  </a:moveTo>
                  <a:lnTo>
                    <a:pt x="1331" y="63"/>
                  </a:lnTo>
                  <a:lnTo>
                    <a:pt x="1206" y="125"/>
                  </a:lnTo>
                  <a:lnTo>
                    <a:pt x="1102" y="208"/>
                  </a:lnTo>
                  <a:lnTo>
                    <a:pt x="1019" y="312"/>
                  </a:lnTo>
                  <a:lnTo>
                    <a:pt x="936" y="437"/>
                  </a:lnTo>
                  <a:lnTo>
                    <a:pt x="63" y="2370"/>
                  </a:lnTo>
                  <a:lnTo>
                    <a:pt x="21" y="2495"/>
                  </a:lnTo>
                  <a:lnTo>
                    <a:pt x="0" y="2620"/>
                  </a:lnTo>
                  <a:lnTo>
                    <a:pt x="0" y="2765"/>
                  </a:lnTo>
                  <a:lnTo>
                    <a:pt x="21" y="2890"/>
                  </a:lnTo>
                  <a:lnTo>
                    <a:pt x="63" y="3015"/>
                  </a:lnTo>
                  <a:lnTo>
                    <a:pt x="125" y="3119"/>
                  </a:lnTo>
                  <a:lnTo>
                    <a:pt x="229" y="3223"/>
                  </a:lnTo>
                  <a:lnTo>
                    <a:pt x="333" y="3306"/>
                  </a:lnTo>
                  <a:lnTo>
                    <a:pt x="1102" y="3825"/>
                  </a:lnTo>
                  <a:lnTo>
                    <a:pt x="1289" y="3950"/>
                  </a:lnTo>
                  <a:lnTo>
                    <a:pt x="1497" y="4054"/>
                  </a:lnTo>
                  <a:lnTo>
                    <a:pt x="1705" y="4117"/>
                  </a:lnTo>
                  <a:lnTo>
                    <a:pt x="1913" y="4179"/>
                  </a:lnTo>
                  <a:lnTo>
                    <a:pt x="2141" y="4220"/>
                  </a:lnTo>
                  <a:lnTo>
                    <a:pt x="2370" y="4262"/>
                  </a:lnTo>
                  <a:lnTo>
                    <a:pt x="2578" y="4262"/>
                  </a:lnTo>
                  <a:lnTo>
                    <a:pt x="2807" y="4241"/>
                  </a:lnTo>
                  <a:lnTo>
                    <a:pt x="6133" y="3846"/>
                  </a:lnTo>
                  <a:lnTo>
                    <a:pt x="7588" y="3015"/>
                  </a:lnTo>
                  <a:lnTo>
                    <a:pt x="7547" y="2869"/>
                  </a:lnTo>
                  <a:lnTo>
                    <a:pt x="7505" y="2724"/>
                  </a:lnTo>
                  <a:lnTo>
                    <a:pt x="7443" y="2578"/>
                  </a:lnTo>
                  <a:lnTo>
                    <a:pt x="7359" y="2453"/>
                  </a:lnTo>
                  <a:lnTo>
                    <a:pt x="7276" y="2329"/>
                  </a:lnTo>
                  <a:lnTo>
                    <a:pt x="7172" y="2204"/>
                  </a:lnTo>
                  <a:lnTo>
                    <a:pt x="6944" y="1996"/>
                  </a:lnTo>
                  <a:lnTo>
                    <a:pt x="6673" y="1788"/>
                  </a:lnTo>
                  <a:lnTo>
                    <a:pt x="6382" y="1622"/>
                  </a:lnTo>
                  <a:lnTo>
                    <a:pt x="6071" y="1476"/>
                  </a:lnTo>
                  <a:lnTo>
                    <a:pt x="5759" y="1352"/>
                  </a:lnTo>
                  <a:lnTo>
                    <a:pt x="5447" y="1227"/>
                  </a:lnTo>
                  <a:lnTo>
                    <a:pt x="5156" y="1144"/>
                  </a:lnTo>
                  <a:lnTo>
                    <a:pt x="4636" y="998"/>
                  </a:lnTo>
                  <a:lnTo>
                    <a:pt x="4262" y="936"/>
                  </a:lnTo>
                  <a:lnTo>
                    <a:pt x="4137" y="915"/>
                  </a:lnTo>
                  <a:lnTo>
                    <a:pt x="1871" y="21"/>
                  </a:lnTo>
                  <a:lnTo>
                    <a:pt x="1726"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2"/>
            <p:cNvSpPr/>
            <p:nvPr/>
          </p:nvSpPr>
          <p:spPr>
            <a:xfrm>
              <a:off x="5758400" y="4437425"/>
              <a:ext cx="257800" cy="223500"/>
            </a:xfrm>
            <a:custGeom>
              <a:avLst/>
              <a:gdLst/>
              <a:ahLst/>
              <a:cxnLst/>
              <a:rect l="l" t="t" r="r" b="b"/>
              <a:pathLst>
                <a:path w="10312" h="8940" extrusionOk="0">
                  <a:moveTo>
                    <a:pt x="9085" y="1"/>
                  </a:moveTo>
                  <a:lnTo>
                    <a:pt x="6050" y="749"/>
                  </a:lnTo>
                  <a:lnTo>
                    <a:pt x="5926" y="1206"/>
                  </a:lnTo>
                  <a:lnTo>
                    <a:pt x="5780" y="1643"/>
                  </a:lnTo>
                  <a:lnTo>
                    <a:pt x="5634" y="2059"/>
                  </a:lnTo>
                  <a:lnTo>
                    <a:pt x="5489" y="2454"/>
                  </a:lnTo>
                  <a:lnTo>
                    <a:pt x="5177" y="3181"/>
                  </a:lnTo>
                  <a:lnTo>
                    <a:pt x="4824" y="3867"/>
                  </a:lnTo>
                  <a:lnTo>
                    <a:pt x="4491" y="4449"/>
                  </a:lnTo>
                  <a:lnTo>
                    <a:pt x="4138" y="4990"/>
                  </a:lnTo>
                  <a:lnTo>
                    <a:pt x="3784" y="5468"/>
                  </a:lnTo>
                  <a:lnTo>
                    <a:pt x="3452" y="5884"/>
                  </a:lnTo>
                  <a:lnTo>
                    <a:pt x="3140" y="6237"/>
                  </a:lnTo>
                  <a:lnTo>
                    <a:pt x="2828" y="6528"/>
                  </a:lnTo>
                  <a:lnTo>
                    <a:pt x="2558" y="6778"/>
                  </a:lnTo>
                  <a:lnTo>
                    <a:pt x="2329" y="6986"/>
                  </a:lnTo>
                  <a:lnTo>
                    <a:pt x="1996" y="7235"/>
                  </a:lnTo>
                  <a:lnTo>
                    <a:pt x="1872" y="7318"/>
                  </a:lnTo>
                  <a:lnTo>
                    <a:pt x="1435" y="7464"/>
                  </a:lnTo>
                  <a:lnTo>
                    <a:pt x="1019" y="7651"/>
                  </a:lnTo>
                  <a:lnTo>
                    <a:pt x="624" y="7880"/>
                  </a:lnTo>
                  <a:lnTo>
                    <a:pt x="250" y="8150"/>
                  </a:lnTo>
                  <a:lnTo>
                    <a:pt x="125" y="8275"/>
                  </a:lnTo>
                  <a:lnTo>
                    <a:pt x="42" y="8378"/>
                  </a:lnTo>
                  <a:lnTo>
                    <a:pt x="1" y="8482"/>
                  </a:lnTo>
                  <a:lnTo>
                    <a:pt x="1" y="8586"/>
                  </a:lnTo>
                  <a:lnTo>
                    <a:pt x="63" y="8649"/>
                  </a:lnTo>
                  <a:lnTo>
                    <a:pt x="167" y="8732"/>
                  </a:lnTo>
                  <a:lnTo>
                    <a:pt x="313" y="8773"/>
                  </a:lnTo>
                  <a:lnTo>
                    <a:pt x="500" y="8836"/>
                  </a:lnTo>
                  <a:lnTo>
                    <a:pt x="728" y="8877"/>
                  </a:lnTo>
                  <a:lnTo>
                    <a:pt x="999" y="8898"/>
                  </a:lnTo>
                  <a:lnTo>
                    <a:pt x="1705" y="8940"/>
                  </a:lnTo>
                  <a:lnTo>
                    <a:pt x="2558" y="8940"/>
                  </a:lnTo>
                  <a:lnTo>
                    <a:pt x="3576" y="8919"/>
                  </a:lnTo>
                  <a:lnTo>
                    <a:pt x="4055" y="8898"/>
                  </a:lnTo>
                  <a:lnTo>
                    <a:pt x="4491" y="8857"/>
                  </a:lnTo>
                  <a:lnTo>
                    <a:pt x="4928" y="8773"/>
                  </a:lnTo>
                  <a:lnTo>
                    <a:pt x="5323" y="8670"/>
                  </a:lnTo>
                  <a:lnTo>
                    <a:pt x="5697" y="8545"/>
                  </a:lnTo>
                  <a:lnTo>
                    <a:pt x="6050" y="8399"/>
                  </a:lnTo>
                  <a:lnTo>
                    <a:pt x="6383" y="8233"/>
                  </a:lnTo>
                  <a:lnTo>
                    <a:pt x="6695" y="8067"/>
                  </a:lnTo>
                  <a:lnTo>
                    <a:pt x="6986" y="7859"/>
                  </a:lnTo>
                  <a:lnTo>
                    <a:pt x="7235" y="7672"/>
                  </a:lnTo>
                  <a:lnTo>
                    <a:pt x="7485" y="7443"/>
                  </a:lnTo>
                  <a:lnTo>
                    <a:pt x="7672" y="7235"/>
                  </a:lnTo>
                  <a:lnTo>
                    <a:pt x="7859" y="7006"/>
                  </a:lnTo>
                  <a:lnTo>
                    <a:pt x="8004" y="6778"/>
                  </a:lnTo>
                  <a:lnTo>
                    <a:pt x="8129" y="6528"/>
                  </a:lnTo>
                  <a:lnTo>
                    <a:pt x="8212" y="6300"/>
                  </a:lnTo>
                  <a:lnTo>
                    <a:pt x="8379" y="5842"/>
                  </a:lnTo>
                  <a:lnTo>
                    <a:pt x="8566" y="5406"/>
                  </a:lnTo>
                  <a:lnTo>
                    <a:pt x="8753" y="5011"/>
                  </a:lnTo>
                  <a:lnTo>
                    <a:pt x="8857" y="4844"/>
                  </a:lnTo>
                  <a:lnTo>
                    <a:pt x="8940" y="4699"/>
                  </a:lnTo>
                  <a:lnTo>
                    <a:pt x="9044" y="4595"/>
                  </a:lnTo>
                  <a:lnTo>
                    <a:pt x="9148" y="4512"/>
                  </a:lnTo>
                  <a:lnTo>
                    <a:pt x="9231" y="4470"/>
                  </a:lnTo>
                  <a:lnTo>
                    <a:pt x="9314" y="4449"/>
                  </a:lnTo>
                  <a:lnTo>
                    <a:pt x="9397" y="4491"/>
                  </a:lnTo>
                  <a:lnTo>
                    <a:pt x="9460" y="4553"/>
                  </a:lnTo>
                  <a:lnTo>
                    <a:pt x="9522" y="4678"/>
                  </a:lnTo>
                  <a:lnTo>
                    <a:pt x="9564" y="4865"/>
                  </a:lnTo>
                  <a:lnTo>
                    <a:pt x="9688" y="5718"/>
                  </a:lnTo>
                  <a:lnTo>
                    <a:pt x="9771" y="6549"/>
                  </a:lnTo>
                  <a:lnTo>
                    <a:pt x="9834" y="7401"/>
                  </a:lnTo>
                  <a:lnTo>
                    <a:pt x="9875" y="8254"/>
                  </a:lnTo>
                  <a:lnTo>
                    <a:pt x="10270" y="8254"/>
                  </a:lnTo>
                  <a:lnTo>
                    <a:pt x="10291" y="6175"/>
                  </a:lnTo>
                  <a:lnTo>
                    <a:pt x="10312" y="4387"/>
                  </a:lnTo>
                  <a:lnTo>
                    <a:pt x="10312" y="2849"/>
                  </a:lnTo>
                  <a:lnTo>
                    <a:pt x="10312" y="2454"/>
                  </a:lnTo>
                  <a:lnTo>
                    <a:pt x="10312" y="2038"/>
                  </a:lnTo>
                  <a:lnTo>
                    <a:pt x="10291" y="1643"/>
                  </a:lnTo>
                  <a:lnTo>
                    <a:pt x="10250" y="1248"/>
                  </a:lnTo>
                  <a:lnTo>
                    <a:pt x="10166" y="1040"/>
                  </a:lnTo>
                  <a:lnTo>
                    <a:pt x="10062" y="853"/>
                  </a:lnTo>
                  <a:lnTo>
                    <a:pt x="9938" y="666"/>
                  </a:lnTo>
                  <a:lnTo>
                    <a:pt x="9792" y="500"/>
                  </a:lnTo>
                  <a:lnTo>
                    <a:pt x="9647" y="354"/>
                  </a:lnTo>
                  <a:lnTo>
                    <a:pt x="9460" y="209"/>
                  </a:lnTo>
                  <a:lnTo>
                    <a:pt x="9272" y="84"/>
                  </a:lnTo>
                  <a:lnTo>
                    <a:pt x="908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2"/>
            <p:cNvSpPr/>
            <p:nvPr/>
          </p:nvSpPr>
          <p:spPr>
            <a:xfrm>
              <a:off x="5805175" y="4456150"/>
              <a:ext cx="180375" cy="173075"/>
            </a:xfrm>
            <a:custGeom>
              <a:avLst/>
              <a:gdLst/>
              <a:ahLst/>
              <a:cxnLst/>
              <a:rect l="l" t="t" r="r" b="b"/>
              <a:pathLst>
                <a:path w="7215" h="6923" extrusionOk="0">
                  <a:moveTo>
                    <a:pt x="4179" y="0"/>
                  </a:moveTo>
                  <a:lnTo>
                    <a:pt x="4055" y="457"/>
                  </a:lnTo>
                  <a:lnTo>
                    <a:pt x="3909" y="894"/>
                  </a:lnTo>
                  <a:lnTo>
                    <a:pt x="3763" y="1310"/>
                  </a:lnTo>
                  <a:lnTo>
                    <a:pt x="3618" y="1705"/>
                  </a:lnTo>
                  <a:lnTo>
                    <a:pt x="3285" y="2432"/>
                  </a:lnTo>
                  <a:lnTo>
                    <a:pt x="2953" y="3118"/>
                  </a:lnTo>
                  <a:lnTo>
                    <a:pt x="2620" y="3700"/>
                  </a:lnTo>
                  <a:lnTo>
                    <a:pt x="2267" y="4241"/>
                  </a:lnTo>
                  <a:lnTo>
                    <a:pt x="1913" y="4719"/>
                  </a:lnTo>
                  <a:lnTo>
                    <a:pt x="1581" y="5135"/>
                  </a:lnTo>
                  <a:lnTo>
                    <a:pt x="1269" y="5488"/>
                  </a:lnTo>
                  <a:lnTo>
                    <a:pt x="957" y="5779"/>
                  </a:lnTo>
                  <a:lnTo>
                    <a:pt x="687" y="6029"/>
                  </a:lnTo>
                  <a:lnTo>
                    <a:pt x="458" y="6237"/>
                  </a:lnTo>
                  <a:lnTo>
                    <a:pt x="125" y="6486"/>
                  </a:lnTo>
                  <a:lnTo>
                    <a:pt x="1" y="6569"/>
                  </a:lnTo>
                  <a:lnTo>
                    <a:pt x="209" y="6652"/>
                  </a:lnTo>
                  <a:lnTo>
                    <a:pt x="416" y="6736"/>
                  </a:lnTo>
                  <a:lnTo>
                    <a:pt x="645" y="6798"/>
                  </a:lnTo>
                  <a:lnTo>
                    <a:pt x="853" y="6839"/>
                  </a:lnTo>
                  <a:lnTo>
                    <a:pt x="1082" y="6881"/>
                  </a:lnTo>
                  <a:lnTo>
                    <a:pt x="1310" y="6902"/>
                  </a:lnTo>
                  <a:lnTo>
                    <a:pt x="1747" y="6923"/>
                  </a:lnTo>
                  <a:lnTo>
                    <a:pt x="2204" y="6881"/>
                  </a:lnTo>
                  <a:lnTo>
                    <a:pt x="2433" y="6839"/>
                  </a:lnTo>
                  <a:lnTo>
                    <a:pt x="2641" y="6798"/>
                  </a:lnTo>
                  <a:lnTo>
                    <a:pt x="2870" y="6736"/>
                  </a:lnTo>
                  <a:lnTo>
                    <a:pt x="3077" y="6673"/>
                  </a:lnTo>
                  <a:lnTo>
                    <a:pt x="3306" y="6569"/>
                  </a:lnTo>
                  <a:lnTo>
                    <a:pt x="3514" y="6486"/>
                  </a:lnTo>
                  <a:lnTo>
                    <a:pt x="3743" y="6341"/>
                  </a:lnTo>
                  <a:lnTo>
                    <a:pt x="3971" y="6174"/>
                  </a:lnTo>
                  <a:lnTo>
                    <a:pt x="4158" y="5987"/>
                  </a:lnTo>
                  <a:lnTo>
                    <a:pt x="4325" y="5758"/>
                  </a:lnTo>
                  <a:lnTo>
                    <a:pt x="4491" y="5551"/>
                  </a:lnTo>
                  <a:lnTo>
                    <a:pt x="4616" y="5301"/>
                  </a:lnTo>
                  <a:lnTo>
                    <a:pt x="4741" y="5072"/>
                  </a:lnTo>
                  <a:lnTo>
                    <a:pt x="4844" y="4823"/>
                  </a:lnTo>
                  <a:lnTo>
                    <a:pt x="5219" y="3929"/>
                  </a:lnTo>
                  <a:lnTo>
                    <a:pt x="5302" y="3742"/>
                  </a:lnTo>
                  <a:lnTo>
                    <a:pt x="5385" y="3576"/>
                  </a:lnTo>
                  <a:lnTo>
                    <a:pt x="5489" y="3430"/>
                  </a:lnTo>
                  <a:lnTo>
                    <a:pt x="5593" y="3326"/>
                  </a:lnTo>
                  <a:lnTo>
                    <a:pt x="5863" y="3056"/>
                  </a:lnTo>
                  <a:lnTo>
                    <a:pt x="6113" y="2765"/>
                  </a:lnTo>
                  <a:lnTo>
                    <a:pt x="6341" y="2474"/>
                  </a:lnTo>
                  <a:lnTo>
                    <a:pt x="6570" y="2162"/>
                  </a:lnTo>
                  <a:lnTo>
                    <a:pt x="6757" y="1829"/>
                  </a:lnTo>
                  <a:lnTo>
                    <a:pt x="6923" y="1497"/>
                  </a:lnTo>
                  <a:lnTo>
                    <a:pt x="7069" y="1143"/>
                  </a:lnTo>
                  <a:lnTo>
                    <a:pt x="7194" y="790"/>
                  </a:lnTo>
                  <a:lnTo>
                    <a:pt x="7214" y="707"/>
                  </a:lnTo>
                  <a:lnTo>
                    <a:pt x="7194" y="644"/>
                  </a:lnTo>
                  <a:lnTo>
                    <a:pt x="7152" y="582"/>
                  </a:lnTo>
                  <a:lnTo>
                    <a:pt x="7110" y="520"/>
                  </a:lnTo>
                  <a:lnTo>
                    <a:pt x="6986" y="416"/>
                  </a:lnTo>
                  <a:lnTo>
                    <a:pt x="6799" y="333"/>
                  </a:lnTo>
                  <a:lnTo>
                    <a:pt x="6570" y="270"/>
                  </a:lnTo>
                  <a:lnTo>
                    <a:pt x="6320" y="208"/>
                  </a:lnTo>
                  <a:lnTo>
                    <a:pt x="6029" y="146"/>
                  </a:lnTo>
                  <a:lnTo>
                    <a:pt x="5738" y="104"/>
                  </a:lnTo>
                  <a:lnTo>
                    <a:pt x="5177" y="42"/>
                  </a:lnTo>
                  <a:lnTo>
                    <a:pt x="4678" y="21"/>
                  </a:lnTo>
                  <a:lnTo>
                    <a:pt x="4179"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2"/>
            <p:cNvSpPr/>
            <p:nvPr/>
          </p:nvSpPr>
          <p:spPr>
            <a:xfrm>
              <a:off x="6355550" y="4353750"/>
              <a:ext cx="213650" cy="304575"/>
            </a:xfrm>
            <a:custGeom>
              <a:avLst/>
              <a:gdLst/>
              <a:ahLst/>
              <a:cxnLst/>
              <a:rect l="l" t="t" r="r" b="b"/>
              <a:pathLst>
                <a:path w="8546" h="12183" extrusionOk="0">
                  <a:moveTo>
                    <a:pt x="3306" y="1"/>
                  </a:moveTo>
                  <a:lnTo>
                    <a:pt x="3078" y="21"/>
                  </a:lnTo>
                  <a:lnTo>
                    <a:pt x="957" y="2287"/>
                  </a:lnTo>
                  <a:lnTo>
                    <a:pt x="1082" y="2745"/>
                  </a:lnTo>
                  <a:lnTo>
                    <a:pt x="1207" y="3181"/>
                  </a:lnTo>
                  <a:lnTo>
                    <a:pt x="1311" y="3597"/>
                  </a:lnTo>
                  <a:lnTo>
                    <a:pt x="1394" y="4013"/>
                  </a:lnTo>
                  <a:lnTo>
                    <a:pt x="1518" y="4803"/>
                  </a:lnTo>
                  <a:lnTo>
                    <a:pt x="1581" y="5551"/>
                  </a:lnTo>
                  <a:lnTo>
                    <a:pt x="1622" y="6258"/>
                  </a:lnTo>
                  <a:lnTo>
                    <a:pt x="1622" y="6882"/>
                  </a:lnTo>
                  <a:lnTo>
                    <a:pt x="1581" y="7485"/>
                  </a:lnTo>
                  <a:lnTo>
                    <a:pt x="1518" y="8004"/>
                  </a:lnTo>
                  <a:lnTo>
                    <a:pt x="1435" y="8482"/>
                  </a:lnTo>
                  <a:lnTo>
                    <a:pt x="1352" y="8898"/>
                  </a:lnTo>
                  <a:lnTo>
                    <a:pt x="1248" y="9252"/>
                  </a:lnTo>
                  <a:lnTo>
                    <a:pt x="1165" y="9543"/>
                  </a:lnTo>
                  <a:lnTo>
                    <a:pt x="1020" y="9938"/>
                  </a:lnTo>
                  <a:lnTo>
                    <a:pt x="957" y="10062"/>
                  </a:lnTo>
                  <a:lnTo>
                    <a:pt x="666" y="10437"/>
                  </a:lnTo>
                  <a:lnTo>
                    <a:pt x="437" y="10811"/>
                  </a:lnTo>
                  <a:lnTo>
                    <a:pt x="230" y="11227"/>
                  </a:lnTo>
                  <a:lnTo>
                    <a:pt x="43" y="11642"/>
                  </a:lnTo>
                  <a:lnTo>
                    <a:pt x="1" y="11809"/>
                  </a:lnTo>
                  <a:lnTo>
                    <a:pt x="1" y="11954"/>
                  </a:lnTo>
                  <a:lnTo>
                    <a:pt x="22" y="12058"/>
                  </a:lnTo>
                  <a:lnTo>
                    <a:pt x="84" y="12141"/>
                  </a:lnTo>
                  <a:lnTo>
                    <a:pt x="167" y="12183"/>
                  </a:lnTo>
                  <a:lnTo>
                    <a:pt x="292" y="12183"/>
                  </a:lnTo>
                  <a:lnTo>
                    <a:pt x="458" y="12141"/>
                  </a:lnTo>
                  <a:lnTo>
                    <a:pt x="645" y="12079"/>
                  </a:lnTo>
                  <a:lnTo>
                    <a:pt x="853" y="11996"/>
                  </a:lnTo>
                  <a:lnTo>
                    <a:pt x="1103" y="11871"/>
                  </a:lnTo>
                  <a:lnTo>
                    <a:pt x="1706" y="11518"/>
                  </a:lnTo>
                  <a:lnTo>
                    <a:pt x="2412" y="11060"/>
                  </a:lnTo>
                  <a:lnTo>
                    <a:pt x="3265" y="10499"/>
                  </a:lnTo>
                  <a:lnTo>
                    <a:pt x="3639" y="10208"/>
                  </a:lnTo>
                  <a:lnTo>
                    <a:pt x="3992" y="9938"/>
                  </a:lnTo>
                  <a:lnTo>
                    <a:pt x="4304" y="9647"/>
                  </a:lnTo>
                  <a:lnTo>
                    <a:pt x="4595" y="9335"/>
                  </a:lnTo>
                  <a:lnTo>
                    <a:pt x="4845" y="9023"/>
                  </a:lnTo>
                  <a:lnTo>
                    <a:pt x="5073" y="8711"/>
                  </a:lnTo>
                  <a:lnTo>
                    <a:pt x="5260" y="8399"/>
                  </a:lnTo>
                  <a:lnTo>
                    <a:pt x="5427" y="8067"/>
                  </a:lnTo>
                  <a:lnTo>
                    <a:pt x="5552" y="7755"/>
                  </a:lnTo>
                  <a:lnTo>
                    <a:pt x="5676" y="7443"/>
                  </a:lnTo>
                  <a:lnTo>
                    <a:pt x="5739" y="7152"/>
                  </a:lnTo>
                  <a:lnTo>
                    <a:pt x="5801" y="6861"/>
                  </a:lnTo>
                  <a:lnTo>
                    <a:pt x="5822" y="6570"/>
                  </a:lnTo>
                  <a:lnTo>
                    <a:pt x="5822" y="6300"/>
                  </a:lnTo>
                  <a:lnTo>
                    <a:pt x="5801" y="6029"/>
                  </a:lnTo>
                  <a:lnTo>
                    <a:pt x="5759" y="5780"/>
                  </a:lnTo>
                  <a:lnTo>
                    <a:pt x="5635" y="5302"/>
                  </a:lnTo>
                  <a:lnTo>
                    <a:pt x="5552" y="4844"/>
                  </a:lnTo>
                  <a:lnTo>
                    <a:pt x="5510" y="4408"/>
                  </a:lnTo>
                  <a:lnTo>
                    <a:pt x="5510" y="4221"/>
                  </a:lnTo>
                  <a:lnTo>
                    <a:pt x="5510" y="4054"/>
                  </a:lnTo>
                  <a:lnTo>
                    <a:pt x="5531" y="3888"/>
                  </a:lnTo>
                  <a:lnTo>
                    <a:pt x="5552" y="3784"/>
                  </a:lnTo>
                  <a:lnTo>
                    <a:pt x="5614" y="3680"/>
                  </a:lnTo>
                  <a:lnTo>
                    <a:pt x="5676" y="3639"/>
                  </a:lnTo>
                  <a:lnTo>
                    <a:pt x="5759" y="3618"/>
                  </a:lnTo>
                  <a:lnTo>
                    <a:pt x="5863" y="3639"/>
                  </a:lnTo>
                  <a:lnTo>
                    <a:pt x="5967" y="3722"/>
                  </a:lnTo>
                  <a:lnTo>
                    <a:pt x="6113" y="3847"/>
                  </a:lnTo>
                  <a:lnTo>
                    <a:pt x="6674" y="4491"/>
                  </a:lnTo>
                  <a:lnTo>
                    <a:pt x="7194" y="5156"/>
                  </a:lnTo>
                  <a:lnTo>
                    <a:pt x="7714" y="5842"/>
                  </a:lnTo>
                  <a:lnTo>
                    <a:pt x="8212" y="6549"/>
                  </a:lnTo>
                  <a:lnTo>
                    <a:pt x="8545" y="6341"/>
                  </a:lnTo>
                  <a:lnTo>
                    <a:pt x="7443" y="4574"/>
                  </a:lnTo>
                  <a:lnTo>
                    <a:pt x="6487" y="3077"/>
                  </a:lnTo>
                  <a:lnTo>
                    <a:pt x="5655" y="1768"/>
                  </a:lnTo>
                  <a:lnTo>
                    <a:pt x="5448" y="1435"/>
                  </a:lnTo>
                  <a:lnTo>
                    <a:pt x="5219" y="1102"/>
                  </a:lnTo>
                  <a:lnTo>
                    <a:pt x="4990" y="770"/>
                  </a:lnTo>
                  <a:lnTo>
                    <a:pt x="4762" y="458"/>
                  </a:lnTo>
                  <a:lnTo>
                    <a:pt x="4574" y="333"/>
                  </a:lnTo>
                  <a:lnTo>
                    <a:pt x="4367" y="229"/>
                  </a:lnTo>
                  <a:lnTo>
                    <a:pt x="4179" y="125"/>
                  </a:lnTo>
                  <a:lnTo>
                    <a:pt x="3951" y="63"/>
                  </a:lnTo>
                  <a:lnTo>
                    <a:pt x="3743" y="21"/>
                  </a:lnTo>
                  <a:lnTo>
                    <a:pt x="35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2"/>
            <p:cNvSpPr/>
            <p:nvPr/>
          </p:nvSpPr>
          <p:spPr>
            <a:xfrm>
              <a:off x="6379475" y="4382350"/>
              <a:ext cx="80575" cy="222975"/>
            </a:xfrm>
            <a:custGeom>
              <a:avLst/>
              <a:gdLst/>
              <a:ahLst/>
              <a:cxnLst/>
              <a:rect l="l" t="t" r="r" b="b"/>
              <a:pathLst>
                <a:path w="3223" h="8919" extrusionOk="0">
                  <a:moveTo>
                    <a:pt x="2578" y="0"/>
                  </a:moveTo>
                  <a:lnTo>
                    <a:pt x="2391" y="21"/>
                  </a:lnTo>
                  <a:lnTo>
                    <a:pt x="2162" y="83"/>
                  </a:lnTo>
                  <a:lnTo>
                    <a:pt x="1913" y="166"/>
                  </a:lnTo>
                  <a:lnTo>
                    <a:pt x="1643" y="270"/>
                  </a:lnTo>
                  <a:lnTo>
                    <a:pt x="1372" y="374"/>
                  </a:lnTo>
                  <a:lnTo>
                    <a:pt x="873" y="644"/>
                  </a:lnTo>
                  <a:lnTo>
                    <a:pt x="416" y="894"/>
                  </a:lnTo>
                  <a:lnTo>
                    <a:pt x="0" y="1143"/>
                  </a:lnTo>
                  <a:lnTo>
                    <a:pt x="125" y="1601"/>
                  </a:lnTo>
                  <a:lnTo>
                    <a:pt x="250" y="2037"/>
                  </a:lnTo>
                  <a:lnTo>
                    <a:pt x="354" y="2453"/>
                  </a:lnTo>
                  <a:lnTo>
                    <a:pt x="437" y="2869"/>
                  </a:lnTo>
                  <a:lnTo>
                    <a:pt x="561" y="3659"/>
                  </a:lnTo>
                  <a:lnTo>
                    <a:pt x="645" y="4407"/>
                  </a:lnTo>
                  <a:lnTo>
                    <a:pt x="665" y="5114"/>
                  </a:lnTo>
                  <a:lnTo>
                    <a:pt x="665" y="5738"/>
                  </a:lnTo>
                  <a:lnTo>
                    <a:pt x="624" y="6341"/>
                  </a:lnTo>
                  <a:lnTo>
                    <a:pt x="561" y="6860"/>
                  </a:lnTo>
                  <a:lnTo>
                    <a:pt x="478" y="7338"/>
                  </a:lnTo>
                  <a:lnTo>
                    <a:pt x="395" y="7754"/>
                  </a:lnTo>
                  <a:lnTo>
                    <a:pt x="291" y="8108"/>
                  </a:lnTo>
                  <a:lnTo>
                    <a:pt x="208" y="8399"/>
                  </a:lnTo>
                  <a:lnTo>
                    <a:pt x="63" y="8794"/>
                  </a:lnTo>
                  <a:lnTo>
                    <a:pt x="0" y="8918"/>
                  </a:lnTo>
                  <a:lnTo>
                    <a:pt x="229" y="8877"/>
                  </a:lnTo>
                  <a:lnTo>
                    <a:pt x="437" y="8835"/>
                  </a:lnTo>
                  <a:lnTo>
                    <a:pt x="665" y="8773"/>
                  </a:lnTo>
                  <a:lnTo>
                    <a:pt x="873" y="8690"/>
                  </a:lnTo>
                  <a:lnTo>
                    <a:pt x="1081" y="8607"/>
                  </a:lnTo>
                  <a:lnTo>
                    <a:pt x="1289" y="8503"/>
                  </a:lnTo>
                  <a:lnTo>
                    <a:pt x="1476" y="8399"/>
                  </a:lnTo>
                  <a:lnTo>
                    <a:pt x="1684" y="8274"/>
                  </a:lnTo>
                  <a:lnTo>
                    <a:pt x="1850" y="8149"/>
                  </a:lnTo>
                  <a:lnTo>
                    <a:pt x="2037" y="8004"/>
                  </a:lnTo>
                  <a:lnTo>
                    <a:pt x="2204" y="7858"/>
                  </a:lnTo>
                  <a:lnTo>
                    <a:pt x="2370" y="7692"/>
                  </a:lnTo>
                  <a:lnTo>
                    <a:pt x="2516" y="7526"/>
                  </a:lnTo>
                  <a:lnTo>
                    <a:pt x="2661" y="7338"/>
                  </a:lnTo>
                  <a:lnTo>
                    <a:pt x="2786" y="7151"/>
                  </a:lnTo>
                  <a:lnTo>
                    <a:pt x="2911" y="6964"/>
                  </a:lnTo>
                  <a:lnTo>
                    <a:pt x="3035" y="6715"/>
                  </a:lnTo>
                  <a:lnTo>
                    <a:pt x="3139" y="6445"/>
                  </a:lnTo>
                  <a:lnTo>
                    <a:pt x="3181" y="6174"/>
                  </a:lnTo>
                  <a:lnTo>
                    <a:pt x="3222" y="5904"/>
                  </a:lnTo>
                  <a:lnTo>
                    <a:pt x="3222" y="5634"/>
                  </a:lnTo>
                  <a:lnTo>
                    <a:pt x="3222" y="5384"/>
                  </a:lnTo>
                  <a:lnTo>
                    <a:pt x="3181" y="5114"/>
                  </a:lnTo>
                  <a:lnTo>
                    <a:pt x="3139" y="4844"/>
                  </a:lnTo>
                  <a:lnTo>
                    <a:pt x="2973" y="3888"/>
                  </a:lnTo>
                  <a:lnTo>
                    <a:pt x="2931" y="3680"/>
                  </a:lnTo>
                  <a:lnTo>
                    <a:pt x="2931" y="3493"/>
                  </a:lnTo>
                  <a:lnTo>
                    <a:pt x="2931" y="3326"/>
                  </a:lnTo>
                  <a:lnTo>
                    <a:pt x="2952" y="3181"/>
                  </a:lnTo>
                  <a:lnTo>
                    <a:pt x="3035" y="2806"/>
                  </a:lnTo>
                  <a:lnTo>
                    <a:pt x="3098" y="2432"/>
                  </a:lnTo>
                  <a:lnTo>
                    <a:pt x="3139" y="2058"/>
                  </a:lnTo>
                  <a:lnTo>
                    <a:pt x="3160" y="1684"/>
                  </a:lnTo>
                  <a:lnTo>
                    <a:pt x="3139" y="1289"/>
                  </a:lnTo>
                  <a:lnTo>
                    <a:pt x="3098" y="915"/>
                  </a:lnTo>
                  <a:lnTo>
                    <a:pt x="3035" y="541"/>
                  </a:lnTo>
                  <a:lnTo>
                    <a:pt x="2952" y="166"/>
                  </a:lnTo>
                  <a:lnTo>
                    <a:pt x="2931" y="104"/>
                  </a:lnTo>
                  <a:lnTo>
                    <a:pt x="2890" y="62"/>
                  </a:lnTo>
                  <a:lnTo>
                    <a:pt x="2827" y="21"/>
                  </a:lnTo>
                  <a:lnTo>
                    <a:pt x="2765"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2"/>
            <p:cNvSpPr/>
            <p:nvPr/>
          </p:nvSpPr>
          <p:spPr>
            <a:xfrm>
              <a:off x="5793225" y="2347650"/>
              <a:ext cx="320175" cy="2128250"/>
            </a:xfrm>
            <a:custGeom>
              <a:avLst/>
              <a:gdLst/>
              <a:ahLst/>
              <a:cxnLst/>
              <a:rect l="l" t="t" r="r" b="b"/>
              <a:pathLst>
                <a:path w="12807" h="85130" extrusionOk="0">
                  <a:moveTo>
                    <a:pt x="1" y="0"/>
                  </a:moveTo>
                  <a:lnTo>
                    <a:pt x="375" y="4948"/>
                  </a:lnTo>
                  <a:lnTo>
                    <a:pt x="1269" y="16777"/>
                  </a:lnTo>
                  <a:lnTo>
                    <a:pt x="1788" y="23845"/>
                  </a:lnTo>
                  <a:lnTo>
                    <a:pt x="2287" y="30913"/>
                  </a:lnTo>
                  <a:lnTo>
                    <a:pt x="2703" y="37420"/>
                  </a:lnTo>
                  <a:lnTo>
                    <a:pt x="2890" y="40289"/>
                  </a:lnTo>
                  <a:lnTo>
                    <a:pt x="3036" y="42804"/>
                  </a:lnTo>
                  <a:lnTo>
                    <a:pt x="3160" y="45382"/>
                  </a:lnTo>
                  <a:lnTo>
                    <a:pt x="3306" y="48292"/>
                  </a:lnTo>
                  <a:lnTo>
                    <a:pt x="3555" y="54779"/>
                  </a:lnTo>
                  <a:lnTo>
                    <a:pt x="3805" y="61743"/>
                  </a:lnTo>
                  <a:lnTo>
                    <a:pt x="4054" y="68624"/>
                  </a:lnTo>
                  <a:lnTo>
                    <a:pt x="4408" y="80058"/>
                  </a:lnTo>
                  <a:lnTo>
                    <a:pt x="4533" y="84818"/>
                  </a:lnTo>
                  <a:lnTo>
                    <a:pt x="7692" y="85130"/>
                  </a:lnTo>
                  <a:lnTo>
                    <a:pt x="7900" y="84049"/>
                  </a:lnTo>
                  <a:lnTo>
                    <a:pt x="8108" y="82760"/>
                  </a:lnTo>
                  <a:lnTo>
                    <a:pt x="8399" y="81035"/>
                  </a:lnTo>
                  <a:lnTo>
                    <a:pt x="8732" y="78914"/>
                  </a:lnTo>
                  <a:lnTo>
                    <a:pt x="9085" y="76461"/>
                  </a:lnTo>
                  <a:lnTo>
                    <a:pt x="9439" y="73696"/>
                  </a:lnTo>
                  <a:lnTo>
                    <a:pt x="9792" y="70682"/>
                  </a:lnTo>
                  <a:lnTo>
                    <a:pt x="9958" y="69081"/>
                  </a:lnTo>
                  <a:lnTo>
                    <a:pt x="10125" y="67439"/>
                  </a:lnTo>
                  <a:lnTo>
                    <a:pt x="10270" y="65776"/>
                  </a:lnTo>
                  <a:lnTo>
                    <a:pt x="10416" y="64050"/>
                  </a:lnTo>
                  <a:lnTo>
                    <a:pt x="10540" y="62325"/>
                  </a:lnTo>
                  <a:lnTo>
                    <a:pt x="10644" y="60558"/>
                  </a:lnTo>
                  <a:lnTo>
                    <a:pt x="10728" y="58770"/>
                  </a:lnTo>
                  <a:lnTo>
                    <a:pt x="10790" y="56961"/>
                  </a:lnTo>
                  <a:lnTo>
                    <a:pt x="10831" y="55153"/>
                  </a:lnTo>
                  <a:lnTo>
                    <a:pt x="10852" y="53344"/>
                  </a:lnTo>
                  <a:lnTo>
                    <a:pt x="10852" y="51556"/>
                  </a:lnTo>
                  <a:lnTo>
                    <a:pt x="10811" y="49768"/>
                  </a:lnTo>
                  <a:lnTo>
                    <a:pt x="10728" y="47981"/>
                  </a:lnTo>
                  <a:lnTo>
                    <a:pt x="10624" y="46234"/>
                  </a:lnTo>
                  <a:lnTo>
                    <a:pt x="10499" y="44509"/>
                  </a:lnTo>
                  <a:lnTo>
                    <a:pt x="10312" y="42804"/>
                  </a:lnTo>
                  <a:lnTo>
                    <a:pt x="10478" y="41474"/>
                  </a:lnTo>
                  <a:lnTo>
                    <a:pt x="10644" y="40060"/>
                  </a:lnTo>
                  <a:lnTo>
                    <a:pt x="10811" y="38563"/>
                  </a:lnTo>
                  <a:lnTo>
                    <a:pt x="10956" y="37025"/>
                  </a:lnTo>
                  <a:lnTo>
                    <a:pt x="11247" y="33761"/>
                  </a:lnTo>
                  <a:lnTo>
                    <a:pt x="11497" y="30310"/>
                  </a:lnTo>
                  <a:lnTo>
                    <a:pt x="11725" y="26797"/>
                  </a:lnTo>
                  <a:lnTo>
                    <a:pt x="11912" y="23221"/>
                  </a:lnTo>
                  <a:lnTo>
                    <a:pt x="12100" y="19687"/>
                  </a:lnTo>
                  <a:lnTo>
                    <a:pt x="12266" y="16257"/>
                  </a:lnTo>
                  <a:lnTo>
                    <a:pt x="12391" y="12972"/>
                  </a:lnTo>
                  <a:lnTo>
                    <a:pt x="12515" y="9917"/>
                  </a:lnTo>
                  <a:lnTo>
                    <a:pt x="12682" y="4761"/>
                  </a:lnTo>
                  <a:lnTo>
                    <a:pt x="12765" y="1268"/>
                  </a:lnTo>
                  <a:lnTo>
                    <a:pt x="12806"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2"/>
            <p:cNvSpPr/>
            <p:nvPr/>
          </p:nvSpPr>
          <p:spPr>
            <a:xfrm>
              <a:off x="5793225" y="2347650"/>
              <a:ext cx="320175" cy="2128250"/>
            </a:xfrm>
            <a:custGeom>
              <a:avLst/>
              <a:gdLst/>
              <a:ahLst/>
              <a:cxnLst/>
              <a:rect l="l" t="t" r="r" b="b"/>
              <a:pathLst>
                <a:path w="12807" h="85130" fill="none" extrusionOk="0">
                  <a:moveTo>
                    <a:pt x="1" y="0"/>
                  </a:moveTo>
                  <a:lnTo>
                    <a:pt x="1" y="0"/>
                  </a:lnTo>
                  <a:lnTo>
                    <a:pt x="375" y="4948"/>
                  </a:lnTo>
                  <a:lnTo>
                    <a:pt x="1269" y="16777"/>
                  </a:lnTo>
                  <a:lnTo>
                    <a:pt x="1788" y="23845"/>
                  </a:lnTo>
                  <a:lnTo>
                    <a:pt x="2287" y="30913"/>
                  </a:lnTo>
                  <a:lnTo>
                    <a:pt x="2703" y="37420"/>
                  </a:lnTo>
                  <a:lnTo>
                    <a:pt x="2890" y="40289"/>
                  </a:lnTo>
                  <a:lnTo>
                    <a:pt x="3036" y="42804"/>
                  </a:lnTo>
                  <a:lnTo>
                    <a:pt x="3036" y="42804"/>
                  </a:lnTo>
                  <a:lnTo>
                    <a:pt x="3160" y="45382"/>
                  </a:lnTo>
                  <a:lnTo>
                    <a:pt x="3306" y="48292"/>
                  </a:lnTo>
                  <a:lnTo>
                    <a:pt x="3555" y="54779"/>
                  </a:lnTo>
                  <a:lnTo>
                    <a:pt x="3805" y="61743"/>
                  </a:lnTo>
                  <a:lnTo>
                    <a:pt x="4054" y="68624"/>
                  </a:lnTo>
                  <a:lnTo>
                    <a:pt x="4408" y="80058"/>
                  </a:lnTo>
                  <a:lnTo>
                    <a:pt x="4533" y="84818"/>
                  </a:lnTo>
                  <a:lnTo>
                    <a:pt x="7692" y="85130"/>
                  </a:lnTo>
                  <a:lnTo>
                    <a:pt x="7692" y="85130"/>
                  </a:lnTo>
                  <a:lnTo>
                    <a:pt x="7900" y="84049"/>
                  </a:lnTo>
                  <a:lnTo>
                    <a:pt x="8108" y="82760"/>
                  </a:lnTo>
                  <a:lnTo>
                    <a:pt x="8399" y="81035"/>
                  </a:lnTo>
                  <a:lnTo>
                    <a:pt x="8732" y="78914"/>
                  </a:lnTo>
                  <a:lnTo>
                    <a:pt x="9085" y="76461"/>
                  </a:lnTo>
                  <a:lnTo>
                    <a:pt x="9439" y="73696"/>
                  </a:lnTo>
                  <a:lnTo>
                    <a:pt x="9792" y="70682"/>
                  </a:lnTo>
                  <a:lnTo>
                    <a:pt x="9958" y="69081"/>
                  </a:lnTo>
                  <a:lnTo>
                    <a:pt x="10125" y="67439"/>
                  </a:lnTo>
                  <a:lnTo>
                    <a:pt x="10270" y="65776"/>
                  </a:lnTo>
                  <a:lnTo>
                    <a:pt x="10416" y="64050"/>
                  </a:lnTo>
                  <a:lnTo>
                    <a:pt x="10540" y="62325"/>
                  </a:lnTo>
                  <a:lnTo>
                    <a:pt x="10644" y="60558"/>
                  </a:lnTo>
                  <a:lnTo>
                    <a:pt x="10728" y="58770"/>
                  </a:lnTo>
                  <a:lnTo>
                    <a:pt x="10790" y="56961"/>
                  </a:lnTo>
                  <a:lnTo>
                    <a:pt x="10831" y="55153"/>
                  </a:lnTo>
                  <a:lnTo>
                    <a:pt x="10852" y="53344"/>
                  </a:lnTo>
                  <a:lnTo>
                    <a:pt x="10852" y="51556"/>
                  </a:lnTo>
                  <a:lnTo>
                    <a:pt x="10811" y="49768"/>
                  </a:lnTo>
                  <a:lnTo>
                    <a:pt x="10728" y="47981"/>
                  </a:lnTo>
                  <a:lnTo>
                    <a:pt x="10624" y="46234"/>
                  </a:lnTo>
                  <a:lnTo>
                    <a:pt x="10499" y="44509"/>
                  </a:lnTo>
                  <a:lnTo>
                    <a:pt x="10312" y="42804"/>
                  </a:lnTo>
                  <a:lnTo>
                    <a:pt x="10312" y="42804"/>
                  </a:lnTo>
                  <a:lnTo>
                    <a:pt x="10478" y="41474"/>
                  </a:lnTo>
                  <a:lnTo>
                    <a:pt x="10644" y="40060"/>
                  </a:lnTo>
                  <a:lnTo>
                    <a:pt x="10811" y="38563"/>
                  </a:lnTo>
                  <a:lnTo>
                    <a:pt x="10956" y="37025"/>
                  </a:lnTo>
                  <a:lnTo>
                    <a:pt x="11247" y="33761"/>
                  </a:lnTo>
                  <a:lnTo>
                    <a:pt x="11497" y="30310"/>
                  </a:lnTo>
                  <a:lnTo>
                    <a:pt x="11725" y="26797"/>
                  </a:lnTo>
                  <a:lnTo>
                    <a:pt x="11912" y="23221"/>
                  </a:lnTo>
                  <a:lnTo>
                    <a:pt x="12100" y="19687"/>
                  </a:lnTo>
                  <a:lnTo>
                    <a:pt x="12266" y="16257"/>
                  </a:lnTo>
                  <a:lnTo>
                    <a:pt x="12391" y="12972"/>
                  </a:lnTo>
                  <a:lnTo>
                    <a:pt x="12515" y="9917"/>
                  </a:lnTo>
                  <a:lnTo>
                    <a:pt x="12682" y="4761"/>
                  </a:lnTo>
                  <a:lnTo>
                    <a:pt x="12765" y="1268"/>
                  </a:lnTo>
                  <a:lnTo>
                    <a:pt x="12806"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2"/>
            <p:cNvSpPr/>
            <p:nvPr/>
          </p:nvSpPr>
          <p:spPr>
            <a:xfrm>
              <a:off x="6061925" y="3704625"/>
              <a:ext cx="2625" cy="99800"/>
            </a:xfrm>
            <a:custGeom>
              <a:avLst/>
              <a:gdLst/>
              <a:ahLst/>
              <a:cxnLst/>
              <a:rect l="l" t="t" r="r" b="b"/>
              <a:pathLst>
                <a:path w="105" h="3992" extrusionOk="0">
                  <a:moveTo>
                    <a:pt x="104" y="1"/>
                  </a:moveTo>
                  <a:lnTo>
                    <a:pt x="83" y="1331"/>
                  </a:lnTo>
                  <a:lnTo>
                    <a:pt x="104" y="21"/>
                  </a:lnTo>
                  <a:lnTo>
                    <a:pt x="104" y="1"/>
                  </a:lnTo>
                  <a:close/>
                  <a:moveTo>
                    <a:pt x="83" y="1331"/>
                  </a:moveTo>
                  <a:lnTo>
                    <a:pt x="42" y="2662"/>
                  </a:lnTo>
                  <a:lnTo>
                    <a:pt x="0" y="3992"/>
                  </a:lnTo>
                  <a:lnTo>
                    <a:pt x="63" y="2662"/>
                  </a:lnTo>
                  <a:lnTo>
                    <a:pt x="83" y="133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2"/>
            <p:cNvSpPr/>
            <p:nvPr/>
          </p:nvSpPr>
          <p:spPr>
            <a:xfrm>
              <a:off x="6061925" y="3671375"/>
              <a:ext cx="2625" cy="133050"/>
            </a:xfrm>
            <a:custGeom>
              <a:avLst/>
              <a:gdLst/>
              <a:ahLst/>
              <a:cxnLst/>
              <a:rect l="l" t="t" r="r" b="b"/>
              <a:pathLst>
                <a:path w="105" h="5322" fill="none" extrusionOk="0">
                  <a:moveTo>
                    <a:pt x="104" y="0"/>
                  </a:moveTo>
                  <a:lnTo>
                    <a:pt x="104" y="0"/>
                  </a:lnTo>
                  <a:lnTo>
                    <a:pt x="104" y="1331"/>
                  </a:lnTo>
                  <a:lnTo>
                    <a:pt x="83" y="2661"/>
                  </a:lnTo>
                  <a:lnTo>
                    <a:pt x="42" y="3992"/>
                  </a:lnTo>
                  <a:lnTo>
                    <a:pt x="0" y="5322"/>
                  </a:lnTo>
                  <a:lnTo>
                    <a:pt x="0" y="5322"/>
                  </a:lnTo>
                  <a:lnTo>
                    <a:pt x="63" y="3992"/>
                  </a:lnTo>
                  <a:lnTo>
                    <a:pt x="83" y="2661"/>
                  </a:lnTo>
                  <a:lnTo>
                    <a:pt x="104" y="1351"/>
                  </a:lnTo>
                  <a:lnTo>
                    <a:pt x="104" y="21"/>
                  </a:lnTo>
                  <a:lnTo>
                    <a:pt x="104" y="21"/>
                  </a:lnTo>
                  <a:lnTo>
                    <a:pt x="1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2"/>
            <p:cNvSpPr/>
            <p:nvPr/>
          </p:nvSpPr>
          <p:spPr>
            <a:xfrm>
              <a:off x="5859225" y="3241050"/>
              <a:ext cx="205325" cy="567025"/>
            </a:xfrm>
            <a:custGeom>
              <a:avLst/>
              <a:gdLst/>
              <a:ahLst/>
              <a:cxnLst/>
              <a:rect l="l" t="t" r="r" b="b"/>
              <a:pathLst>
                <a:path w="8213" h="22681" extrusionOk="0">
                  <a:moveTo>
                    <a:pt x="3888" y="0"/>
                  </a:moveTo>
                  <a:lnTo>
                    <a:pt x="1" y="333"/>
                  </a:lnTo>
                  <a:lnTo>
                    <a:pt x="292" y="5218"/>
                  </a:lnTo>
                  <a:lnTo>
                    <a:pt x="8108" y="22681"/>
                  </a:lnTo>
                  <a:lnTo>
                    <a:pt x="8108" y="22535"/>
                  </a:lnTo>
                  <a:lnTo>
                    <a:pt x="8150" y="21205"/>
                  </a:lnTo>
                  <a:lnTo>
                    <a:pt x="8191" y="19874"/>
                  </a:lnTo>
                  <a:lnTo>
                    <a:pt x="8212" y="18544"/>
                  </a:lnTo>
                  <a:lnTo>
                    <a:pt x="8212" y="17213"/>
                  </a:lnTo>
                  <a:lnTo>
                    <a:pt x="7318" y="14989"/>
                  </a:lnTo>
                  <a:lnTo>
                    <a:pt x="6549" y="12972"/>
                  </a:lnTo>
                  <a:lnTo>
                    <a:pt x="5905" y="11205"/>
                  </a:lnTo>
                  <a:lnTo>
                    <a:pt x="5655" y="10436"/>
                  </a:lnTo>
                  <a:lnTo>
                    <a:pt x="5427" y="9771"/>
                  </a:lnTo>
                  <a:lnTo>
                    <a:pt x="5239" y="9022"/>
                  </a:lnTo>
                  <a:lnTo>
                    <a:pt x="5032" y="8128"/>
                  </a:lnTo>
                  <a:lnTo>
                    <a:pt x="4845" y="7068"/>
                  </a:lnTo>
                  <a:lnTo>
                    <a:pt x="4637" y="5883"/>
                  </a:lnTo>
                  <a:lnTo>
                    <a:pt x="4450" y="4574"/>
                  </a:lnTo>
                  <a:lnTo>
                    <a:pt x="4262" y="3139"/>
                  </a:lnTo>
                  <a:lnTo>
                    <a:pt x="4075" y="1622"/>
                  </a:lnTo>
                  <a:lnTo>
                    <a:pt x="3888" y="0"/>
                  </a:lnTo>
                  <a:close/>
                </a:path>
              </a:pathLst>
            </a:custGeom>
            <a:solidFill>
              <a:srgbClr val="9149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2"/>
            <p:cNvSpPr/>
            <p:nvPr/>
          </p:nvSpPr>
          <p:spPr>
            <a:xfrm>
              <a:off x="5859225" y="3241050"/>
              <a:ext cx="205325" cy="567025"/>
            </a:xfrm>
            <a:custGeom>
              <a:avLst/>
              <a:gdLst/>
              <a:ahLst/>
              <a:cxnLst/>
              <a:rect l="l" t="t" r="r" b="b"/>
              <a:pathLst>
                <a:path w="8213" h="22681" fill="none" extrusionOk="0">
                  <a:moveTo>
                    <a:pt x="3888" y="0"/>
                  </a:moveTo>
                  <a:lnTo>
                    <a:pt x="1" y="333"/>
                  </a:lnTo>
                  <a:lnTo>
                    <a:pt x="1" y="333"/>
                  </a:lnTo>
                  <a:lnTo>
                    <a:pt x="292" y="5218"/>
                  </a:lnTo>
                  <a:lnTo>
                    <a:pt x="8108" y="22681"/>
                  </a:lnTo>
                  <a:lnTo>
                    <a:pt x="8108" y="22681"/>
                  </a:lnTo>
                  <a:lnTo>
                    <a:pt x="8108" y="22535"/>
                  </a:lnTo>
                  <a:lnTo>
                    <a:pt x="8108" y="22535"/>
                  </a:lnTo>
                  <a:lnTo>
                    <a:pt x="8150" y="21205"/>
                  </a:lnTo>
                  <a:lnTo>
                    <a:pt x="8191" y="19874"/>
                  </a:lnTo>
                  <a:lnTo>
                    <a:pt x="8212" y="18544"/>
                  </a:lnTo>
                  <a:lnTo>
                    <a:pt x="8212" y="17213"/>
                  </a:lnTo>
                  <a:lnTo>
                    <a:pt x="8212" y="17213"/>
                  </a:lnTo>
                  <a:lnTo>
                    <a:pt x="7318" y="14989"/>
                  </a:lnTo>
                  <a:lnTo>
                    <a:pt x="6549" y="12972"/>
                  </a:lnTo>
                  <a:lnTo>
                    <a:pt x="5905" y="11205"/>
                  </a:lnTo>
                  <a:lnTo>
                    <a:pt x="5655" y="10436"/>
                  </a:lnTo>
                  <a:lnTo>
                    <a:pt x="5427" y="9771"/>
                  </a:lnTo>
                  <a:lnTo>
                    <a:pt x="5427" y="9771"/>
                  </a:lnTo>
                  <a:lnTo>
                    <a:pt x="5239" y="9022"/>
                  </a:lnTo>
                  <a:lnTo>
                    <a:pt x="5032" y="8128"/>
                  </a:lnTo>
                  <a:lnTo>
                    <a:pt x="4845" y="7068"/>
                  </a:lnTo>
                  <a:lnTo>
                    <a:pt x="4637" y="5883"/>
                  </a:lnTo>
                  <a:lnTo>
                    <a:pt x="4450" y="4574"/>
                  </a:lnTo>
                  <a:lnTo>
                    <a:pt x="4262" y="3139"/>
                  </a:lnTo>
                  <a:lnTo>
                    <a:pt x="4075" y="1622"/>
                  </a:lnTo>
                  <a:lnTo>
                    <a:pt x="38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2"/>
            <p:cNvSpPr/>
            <p:nvPr/>
          </p:nvSpPr>
          <p:spPr>
            <a:xfrm>
              <a:off x="5887300" y="2347650"/>
              <a:ext cx="567025" cy="2063300"/>
            </a:xfrm>
            <a:custGeom>
              <a:avLst/>
              <a:gdLst/>
              <a:ahLst/>
              <a:cxnLst/>
              <a:rect l="l" t="t" r="r" b="b"/>
              <a:pathLst>
                <a:path w="22681" h="82532" extrusionOk="0">
                  <a:moveTo>
                    <a:pt x="0" y="0"/>
                  </a:moveTo>
                  <a:lnTo>
                    <a:pt x="104" y="1663"/>
                  </a:lnTo>
                  <a:lnTo>
                    <a:pt x="375" y="6112"/>
                  </a:lnTo>
                  <a:lnTo>
                    <a:pt x="790" y="12515"/>
                  </a:lnTo>
                  <a:lnTo>
                    <a:pt x="1061" y="16195"/>
                  </a:lnTo>
                  <a:lnTo>
                    <a:pt x="1331" y="20061"/>
                  </a:lnTo>
                  <a:lnTo>
                    <a:pt x="1663" y="24011"/>
                  </a:lnTo>
                  <a:lnTo>
                    <a:pt x="1996" y="27961"/>
                  </a:lnTo>
                  <a:lnTo>
                    <a:pt x="2349" y="31765"/>
                  </a:lnTo>
                  <a:lnTo>
                    <a:pt x="2724" y="35362"/>
                  </a:lnTo>
                  <a:lnTo>
                    <a:pt x="2911" y="37046"/>
                  </a:lnTo>
                  <a:lnTo>
                    <a:pt x="3098" y="38646"/>
                  </a:lnTo>
                  <a:lnTo>
                    <a:pt x="3306" y="40122"/>
                  </a:lnTo>
                  <a:lnTo>
                    <a:pt x="3493" y="41495"/>
                  </a:lnTo>
                  <a:lnTo>
                    <a:pt x="3701" y="42721"/>
                  </a:lnTo>
                  <a:lnTo>
                    <a:pt x="3909" y="43802"/>
                  </a:lnTo>
                  <a:lnTo>
                    <a:pt x="4116" y="44738"/>
                  </a:lnTo>
                  <a:lnTo>
                    <a:pt x="4304" y="45507"/>
                  </a:lnTo>
                  <a:lnTo>
                    <a:pt x="4574" y="46297"/>
                  </a:lnTo>
                  <a:lnTo>
                    <a:pt x="4886" y="47211"/>
                  </a:lnTo>
                  <a:lnTo>
                    <a:pt x="5239" y="48209"/>
                  </a:lnTo>
                  <a:lnTo>
                    <a:pt x="5655" y="49332"/>
                  </a:lnTo>
                  <a:lnTo>
                    <a:pt x="6611" y="51764"/>
                  </a:lnTo>
                  <a:lnTo>
                    <a:pt x="7713" y="54487"/>
                  </a:lnTo>
                  <a:lnTo>
                    <a:pt x="8939" y="57398"/>
                  </a:lnTo>
                  <a:lnTo>
                    <a:pt x="10228" y="60454"/>
                  </a:lnTo>
                  <a:lnTo>
                    <a:pt x="12889" y="66628"/>
                  </a:lnTo>
                  <a:lnTo>
                    <a:pt x="15446" y="72490"/>
                  </a:lnTo>
                  <a:lnTo>
                    <a:pt x="17608" y="77459"/>
                  </a:lnTo>
                  <a:lnTo>
                    <a:pt x="18461" y="79434"/>
                  </a:lnTo>
                  <a:lnTo>
                    <a:pt x="19126" y="80993"/>
                  </a:lnTo>
                  <a:lnTo>
                    <a:pt x="19542" y="82053"/>
                  </a:lnTo>
                  <a:lnTo>
                    <a:pt x="19646" y="82365"/>
                  </a:lnTo>
                  <a:lnTo>
                    <a:pt x="19687" y="82531"/>
                  </a:lnTo>
                  <a:lnTo>
                    <a:pt x="22681" y="81700"/>
                  </a:lnTo>
                  <a:lnTo>
                    <a:pt x="22473" y="80473"/>
                  </a:lnTo>
                  <a:lnTo>
                    <a:pt x="22182" y="79060"/>
                  </a:lnTo>
                  <a:lnTo>
                    <a:pt x="21828" y="77209"/>
                  </a:lnTo>
                  <a:lnTo>
                    <a:pt x="21350" y="74944"/>
                  </a:lnTo>
                  <a:lnTo>
                    <a:pt x="20789" y="72366"/>
                  </a:lnTo>
                  <a:lnTo>
                    <a:pt x="20145" y="69538"/>
                  </a:lnTo>
                  <a:lnTo>
                    <a:pt x="19417" y="66524"/>
                  </a:lnTo>
                  <a:lnTo>
                    <a:pt x="18627" y="63385"/>
                  </a:lnTo>
                  <a:lnTo>
                    <a:pt x="18190" y="61784"/>
                  </a:lnTo>
                  <a:lnTo>
                    <a:pt x="17754" y="60184"/>
                  </a:lnTo>
                  <a:lnTo>
                    <a:pt x="17297" y="58583"/>
                  </a:lnTo>
                  <a:lnTo>
                    <a:pt x="16818" y="57003"/>
                  </a:lnTo>
                  <a:lnTo>
                    <a:pt x="16340" y="55423"/>
                  </a:lnTo>
                  <a:lnTo>
                    <a:pt x="15821" y="53864"/>
                  </a:lnTo>
                  <a:lnTo>
                    <a:pt x="15301" y="52367"/>
                  </a:lnTo>
                  <a:lnTo>
                    <a:pt x="14781" y="50891"/>
                  </a:lnTo>
                  <a:lnTo>
                    <a:pt x="14241" y="49477"/>
                  </a:lnTo>
                  <a:lnTo>
                    <a:pt x="13679" y="48105"/>
                  </a:lnTo>
                  <a:lnTo>
                    <a:pt x="13118" y="46816"/>
                  </a:lnTo>
                  <a:lnTo>
                    <a:pt x="12536" y="45611"/>
                  </a:lnTo>
                  <a:lnTo>
                    <a:pt x="11954" y="44467"/>
                  </a:lnTo>
                  <a:lnTo>
                    <a:pt x="11663" y="43948"/>
                  </a:lnTo>
                  <a:lnTo>
                    <a:pt x="11351" y="43428"/>
                  </a:lnTo>
                  <a:lnTo>
                    <a:pt x="11517" y="42763"/>
                  </a:lnTo>
                  <a:lnTo>
                    <a:pt x="11663" y="42056"/>
                  </a:lnTo>
                  <a:lnTo>
                    <a:pt x="11954" y="40621"/>
                  </a:lnTo>
                  <a:lnTo>
                    <a:pt x="12203" y="39083"/>
                  </a:lnTo>
                  <a:lnTo>
                    <a:pt x="12411" y="37503"/>
                  </a:lnTo>
                  <a:lnTo>
                    <a:pt x="12598" y="35861"/>
                  </a:lnTo>
                  <a:lnTo>
                    <a:pt x="12744" y="34156"/>
                  </a:lnTo>
                  <a:lnTo>
                    <a:pt x="12869" y="32431"/>
                  </a:lnTo>
                  <a:lnTo>
                    <a:pt x="12972" y="30664"/>
                  </a:lnTo>
                  <a:lnTo>
                    <a:pt x="13056" y="28876"/>
                  </a:lnTo>
                  <a:lnTo>
                    <a:pt x="13118" y="27088"/>
                  </a:lnTo>
                  <a:lnTo>
                    <a:pt x="13160" y="25279"/>
                  </a:lnTo>
                  <a:lnTo>
                    <a:pt x="13160" y="23471"/>
                  </a:lnTo>
                  <a:lnTo>
                    <a:pt x="13160" y="21662"/>
                  </a:lnTo>
                  <a:lnTo>
                    <a:pt x="13139" y="19874"/>
                  </a:lnTo>
                  <a:lnTo>
                    <a:pt x="13118" y="18128"/>
                  </a:lnTo>
                  <a:lnTo>
                    <a:pt x="13076" y="16403"/>
                  </a:lnTo>
                  <a:lnTo>
                    <a:pt x="12952" y="13097"/>
                  </a:lnTo>
                  <a:lnTo>
                    <a:pt x="12827" y="10000"/>
                  </a:lnTo>
                  <a:lnTo>
                    <a:pt x="12661" y="7214"/>
                  </a:lnTo>
                  <a:lnTo>
                    <a:pt x="12494" y="4802"/>
                  </a:lnTo>
                  <a:lnTo>
                    <a:pt x="12349" y="2786"/>
                  </a:lnTo>
                  <a:lnTo>
                    <a:pt x="12224" y="1289"/>
                  </a:lnTo>
                  <a:lnTo>
                    <a:pt x="12120"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2"/>
            <p:cNvSpPr/>
            <p:nvPr/>
          </p:nvSpPr>
          <p:spPr>
            <a:xfrm>
              <a:off x="5887300" y="2347650"/>
              <a:ext cx="567025" cy="2063300"/>
            </a:xfrm>
            <a:custGeom>
              <a:avLst/>
              <a:gdLst/>
              <a:ahLst/>
              <a:cxnLst/>
              <a:rect l="l" t="t" r="r" b="b"/>
              <a:pathLst>
                <a:path w="22681" h="82532" fill="none" extrusionOk="0">
                  <a:moveTo>
                    <a:pt x="0" y="0"/>
                  </a:moveTo>
                  <a:lnTo>
                    <a:pt x="0" y="0"/>
                  </a:lnTo>
                  <a:lnTo>
                    <a:pt x="104" y="1663"/>
                  </a:lnTo>
                  <a:lnTo>
                    <a:pt x="375" y="6112"/>
                  </a:lnTo>
                  <a:lnTo>
                    <a:pt x="790" y="12515"/>
                  </a:lnTo>
                  <a:lnTo>
                    <a:pt x="1061" y="16195"/>
                  </a:lnTo>
                  <a:lnTo>
                    <a:pt x="1331" y="20061"/>
                  </a:lnTo>
                  <a:lnTo>
                    <a:pt x="1663" y="24011"/>
                  </a:lnTo>
                  <a:lnTo>
                    <a:pt x="1996" y="27961"/>
                  </a:lnTo>
                  <a:lnTo>
                    <a:pt x="2349" y="31765"/>
                  </a:lnTo>
                  <a:lnTo>
                    <a:pt x="2724" y="35362"/>
                  </a:lnTo>
                  <a:lnTo>
                    <a:pt x="2911" y="37046"/>
                  </a:lnTo>
                  <a:lnTo>
                    <a:pt x="3098" y="38646"/>
                  </a:lnTo>
                  <a:lnTo>
                    <a:pt x="3306" y="40122"/>
                  </a:lnTo>
                  <a:lnTo>
                    <a:pt x="3493" y="41495"/>
                  </a:lnTo>
                  <a:lnTo>
                    <a:pt x="3701" y="42721"/>
                  </a:lnTo>
                  <a:lnTo>
                    <a:pt x="3909" y="43802"/>
                  </a:lnTo>
                  <a:lnTo>
                    <a:pt x="4116" y="44738"/>
                  </a:lnTo>
                  <a:lnTo>
                    <a:pt x="4304" y="45507"/>
                  </a:lnTo>
                  <a:lnTo>
                    <a:pt x="4304" y="45507"/>
                  </a:lnTo>
                  <a:lnTo>
                    <a:pt x="4574" y="46297"/>
                  </a:lnTo>
                  <a:lnTo>
                    <a:pt x="4886" y="47211"/>
                  </a:lnTo>
                  <a:lnTo>
                    <a:pt x="5239" y="48209"/>
                  </a:lnTo>
                  <a:lnTo>
                    <a:pt x="5655" y="49332"/>
                  </a:lnTo>
                  <a:lnTo>
                    <a:pt x="6611" y="51764"/>
                  </a:lnTo>
                  <a:lnTo>
                    <a:pt x="7713" y="54487"/>
                  </a:lnTo>
                  <a:lnTo>
                    <a:pt x="8939" y="57398"/>
                  </a:lnTo>
                  <a:lnTo>
                    <a:pt x="10228" y="60454"/>
                  </a:lnTo>
                  <a:lnTo>
                    <a:pt x="12889" y="66628"/>
                  </a:lnTo>
                  <a:lnTo>
                    <a:pt x="15446" y="72490"/>
                  </a:lnTo>
                  <a:lnTo>
                    <a:pt x="17608" y="77459"/>
                  </a:lnTo>
                  <a:lnTo>
                    <a:pt x="18461" y="79434"/>
                  </a:lnTo>
                  <a:lnTo>
                    <a:pt x="19126" y="80993"/>
                  </a:lnTo>
                  <a:lnTo>
                    <a:pt x="19542" y="82053"/>
                  </a:lnTo>
                  <a:lnTo>
                    <a:pt x="19646" y="82365"/>
                  </a:lnTo>
                  <a:lnTo>
                    <a:pt x="19687" y="82531"/>
                  </a:lnTo>
                  <a:lnTo>
                    <a:pt x="22681" y="81700"/>
                  </a:lnTo>
                  <a:lnTo>
                    <a:pt x="22681" y="81700"/>
                  </a:lnTo>
                  <a:lnTo>
                    <a:pt x="22473" y="80473"/>
                  </a:lnTo>
                  <a:lnTo>
                    <a:pt x="22182" y="79060"/>
                  </a:lnTo>
                  <a:lnTo>
                    <a:pt x="21828" y="77209"/>
                  </a:lnTo>
                  <a:lnTo>
                    <a:pt x="21350" y="74944"/>
                  </a:lnTo>
                  <a:lnTo>
                    <a:pt x="20789" y="72366"/>
                  </a:lnTo>
                  <a:lnTo>
                    <a:pt x="20145" y="69538"/>
                  </a:lnTo>
                  <a:lnTo>
                    <a:pt x="19417" y="66524"/>
                  </a:lnTo>
                  <a:lnTo>
                    <a:pt x="18627" y="63385"/>
                  </a:lnTo>
                  <a:lnTo>
                    <a:pt x="18190" y="61784"/>
                  </a:lnTo>
                  <a:lnTo>
                    <a:pt x="17754" y="60184"/>
                  </a:lnTo>
                  <a:lnTo>
                    <a:pt x="17297" y="58583"/>
                  </a:lnTo>
                  <a:lnTo>
                    <a:pt x="16818" y="57003"/>
                  </a:lnTo>
                  <a:lnTo>
                    <a:pt x="16340" y="55423"/>
                  </a:lnTo>
                  <a:lnTo>
                    <a:pt x="15821" y="53864"/>
                  </a:lnTo>
                  <a:lnTo>
                    <a:pt x="15301" y="52367"/>
                  </a:lnTo>
                  <a:lnTo>
                    <a:pt x="14781" y="50891"/>
                  </a:lnTo>
                  <a:lnTo>
                    <a:pt x="14241" y="49477"/>
                  </a:lnTo>
                  <a:lnTo>
                    <a:pt x="13679" y="48105"/>
                  </a:lnTo>
                  <a:lnTo>
                    <a:pt x="13118" y="46816"/>
                  </a:lnTo>
                  <a:lnTo>
                    <a:pt x="12536" y="45611"/>
                  </a:lnTo>
                  <a:lnTo>
                    <a:pt x="11954" y="44467"/>
                  </a:lnTo>
                  <a:lnTo>
                    <a:pt x="11663" y="43948"/>
                  </a:lnTo>
                  <a:lnTo>
                    <a:pt x="11351" y="43428"/>
                  </a:lnTo>
                  <a:lnTo>
                    <a:pt x="11351" y="43428"/>
                  </a:lnTo>
                  <a:lnTo>
                    <a:pt x="11517" y="42763"/>
                  </a:lnTo>
                  <a:lnTo>
                    <a:pt x="11663" y="42056"/>
                  </a:lnTo>
                  <a:lnTo>
                    <a:pt x="11954" y="40621"/>
                  </a:lnTo>
                  <a:lnTo>
                    <a:pt x="12203" y="39083"/>
                  </a:lnTo>
                  <a:lnTo>
                    <a:pt x="12411" y="37503"/>
                  </a:lnTo>
                  <a:lnTo>
                    <a:pt x="12598" y="35861"/>
                  </a:lnTo>
                  <a:lnTo>
                    <a:pt x="12744" y="34156"/>
                  </a:lnTo>
                  <a:lnTo>
                    <a:pt x="12869" y="32431"/>
                  </a:lnTo>
                  <a:lnTo>
                    <a:pt x="12972" y="30664"/>
                  </a:lnTo>
                  <a:lnTo>
                    <a:pt x="13056" y="28876"/>
                  </a:lnTo>
                  <a:lnTo>
                    <a:pt x="13118" y="27088"/>
                  </a:lnTo>
                  <a:lnTo>
                    <a:pt x="13160" y="25279"/>
                  </a:lnTo>
                  <a:lnTo>
                    <a:pt x="13160" y="23471"/>
                  </a:lnTo>
                  <a:lnTo>
                    <a:pt x="13160" y="21662"/>
                  </a:lnTo>
                  <a:lnTo>
                    <a:pt x="13139" y="19874"/>
                  </a:lnTo>
                  <a:lnTo>
                    <a:pt x="13118" y="18128"/>
                  </a:lnTo>
                  <a:lnTo>
                    <a:pt x="13076" y="16403"/>
                  </a:lnTo>
                  <a:lnTo>
                    <a:pt x="12952" y="13097"/>
                  </a:lnTo>
                  <a:lnTo>
                    <a:pt x="12827" y="10000"/>
                  </a:lnTo>
                  <a:lnTo>
                    <a:pt x="12661" y="7214"/>
                  </a:lnTo>
                  <a:lnTo>
                    <a:pt x="12494" y="4802"/>
                  </a:lnTo>
                  <a:lnTo>
                    <a:pt x="12349" y="2786"/>
                  </a:lnTo>
                  <a:lnTo>
                    <a:pt x="12224" y="1289"/>
                  </a:lnTo>
                  <a:lnTo>
                    <a:pt x="121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2"/>
            <p:cNvSpPr/>
            <p:nvPr/>
          </p:nvSpPr>
          <p:spPr>
            <a:xfrm>
              <a:off x="5732425" y="1708400"/>
              <a:ext cx="520250" cy="694875"/>
            </a:xfrm>
            <a:custGeom>
              <a:avLst/>
              <a:gdLst/>
              <a:ahLst/>
              <a:cxnLst/>
              <a:rect l="l" t="t" r="r" b="b"/>
              <a:pathLst>
                <a:path w="20810" h="27795" extrusionOk="0">
                  <a:moveTo>
                    <a:pt x="11060" y="0"/>
                  </a:moveTo>
                  <a:lnTo>
                    <a:pt x="10124" y="21"/>
                  </a:lnTo>
                  <a:lnTo>
                    <a:pt x="9189" y="42"/>
                  </a:lnTo>
                  <a:lnTo>
                    <a:pt x="8253" y="83"/>
                  </a:lnTo>
                  <a:lnTo>
                    <a:pt x="7318" y="146"/>
                  </a:lnTo>
                  <a:lnTo>
                    <a:pt x="6112" y="270"/>
                  </a:lnTo>
                  <a:lnTo>
                    <a:pt x="4886" y="437"/>
                  </a:lnTo>
                  <a:lnTo>
                    <a:pt x="3742" y="603"/>
                  </a:lnTo>
                  <a:lnTo>
                    <a:pt x="2682" y="769"/>
                  </a:lnTo>
                  <a:lnTo>
                    <a:pt x="2412" y="832"/>
                  </a:lnTo>
                  <a:lnTo>
                    <a:pt x="2142" y="915"/>
                  </a:lnTo>
                  <a:lnTo>
                    <a:pt x="1871" y="1019"/>
                  </a:lnTo>
                  <a:lnTo>
                    <a:pt x="1622" y="1144"/>
                  </a:lnTo>
                  <a:lnTo>
                    <a:pt x="1393" y="1289"/>
                  </a:lnTo>
                  <a:lnTo>
                    <a:pt x="1185" y="1455"/>
                  </a:lnTo>
                  <a:lnTo>
                    <a:pt x="977" y="1643"/>
                  </a:lnTo>
                  <a:lnTo>
                    <a:pt x="790" y="1850"/>
                  </a:lnTo>
                  <a:lnTo>
                    <a:pt x="624" y="2058"/>
                  </a:lnTo>
                  <a:lnTo>
                    <a:pt x="478" y="2287"/>
                  </a:lnTo>
                  <a:lnTo>
                    <a:pt x="333" y="2536"/>
                  </a:lnTo>
                  <a:lnTo>
                    <a:pt x="229" y="2786"/>
                  </a:lnTo>
                  <a:lnTo>
                    <a:pt x="146" y="3035"/>
                  </a:lnTo>
                  <a:lnTo>
                    <a:pt x="63" y="3326"/>
                  </a:lnTo>
                  <a:lnTo>
                    <a:pt x="21" y="3597"/>
                  </a:lnTo>
                  <a:lnTo>
                    <a:pt x="0" y="3888"/>
                  </a:lnTo>
                  <a:lnTo>
                    <a:pt x="0" y="5239"/>
                  </a:lnTo>
                  <a:lnTo>
                    <a:pt x="21" y="7068"/>
                  </a:lnTo>
                  <a:lnTo>
                    <a:pt x="63" y="8170"/>
                  </a:lnTo>
                  <a:lnTo>
                    <a:pt x="125" y="9397"/>
                  </a:lnTo>
                  <a:lnTo>
                    <a:pt x="208" y="10727"/>
                  </a:lnTo>
                  <a:lnTo>
                    <a:pt x="291" y="12182"/>
                  </a:lnTo>
                  <a:lnTo>
                    <a:pt x="416" y="13742"/>
                  </a:lnTo>
                  <a:lnTo>
                    <a:pt x="562" y="15425"/>
                  </a:lnTo>
                  <a:lnTo>
                    <a:pt x="749" y="17213"/>
                  </a:lnTo>
                  <a:lnTo>
                    <a:pt x="957" y="19105"/>
                  </a:lnTo>
                  <a:lnTo>
                    <a:pt x="1206" y="21122"/>
                  </a:lnTo>
                  <a:lnTo>
                    <a:pt x="1497" y="23242"/>
                  </a:lnTo>
                  <a:lnTo>
                    <a:pt x="1809" y="25466"/>
                  </a:lnTo>
                  <a:lnTo>
                    <a:pt x="2183" y="27795"/>
                  </a:lnTo>
                  <a:lnTo>
                    <a:pt x="19355" y="27795"/>
                  </a:lnTo>
                  <a:lnTo>
                    <a:pt x="19251" y="25487"/>
                  </a:lnTo>
                  <a:lnTo>
                    <a:pt x="19126" y="23138"/>
                  </a:lnTo>
                  <a:lnTo>
                    <a:pt x="19084" y="21932"/>
                  </a:lnTo>
                  <a:lnTo>
                    <a:pt x="19064" y="20685"/>
                  </a:lnTo>
                  <a:lnTo>
                    <a:pt x="19043" y="19375"/>
                  </a:lnTo>
                  <a:lnTo>
                    <a:pt x="19064" y="18024"/>
                  </a:lnTo>
                  <a:lnTo>
                    <a:pt x="19105" y="16610"/>
                  </a:lnTo>
                  <a:lnTo>
                    <a:pt x="19188" y="15134"/>
                  </a:lnTo>
                  <a:lnTo>
                    <a:pt x="19313" y="13575"/>
                  </a:lnTo>
                  <a:lnTo>
                    <a:pt x="19500" y="11912"/>
                  </a:lnTo>
                  <a:lnTo>
                    <a:pt x="19708" y="10166"/>
                  </a:lnTo>
                  <a:lnTo>
                    <a:pt x="19978" y="8295"/>
                  </a:lnTo>
                  <a:lnTo>
                    <a:pt x="20332" y="6320"/>
                  </a:lnTo>
                  <a:lnTo>
                    <a:pt x="20727" y="4220"/>
                  </a:lnTo>
                  <a:lnTo>
                    <a:pt x="20789" y="3908"/>
                  </a:lnTo>
                  <a:lnTo>
                    <a:pt x="20810" y="3576"/>
                  </a:lnTo>
                  <a:lnTo>
                    <a:pt x="20789" y="3264"/>
                  </a:lnTo>
                  <a:lnTo>
                    <a:pt x="20747" y="2973"/>
                  </a:lnTo>
                  <a:lnTo>
                    <a:pt x="20664" y="2661"/>
                  </a:lnTo>
                  <a:lnTo>
                    <a:pt x="20581" y="2391"/>
                  </a:lnTo>
                  <a:lnTo>
                    <a:pt x="20436" y="2100"/>
                  </a:lnTo>
                  <a:lnTo>
                    <a:pt x="20290" y="1850"/>
                  </a:lnTo>
                  <a:lnTo>
                    <a:pt x="20124" y="1601"/>
                  </a:lnTo>
                  <a:lnTo>
                    <a:pt x="19916" y="1372"/>
                  </a:lnTo>
                  <a:lnTo>
                    <a:pt x="19687" y="1164"/>
                  </a:lnTo>
                  <a:lnTo>
                    <a:pt x="19459" y="977"/>
                  </a:lnTo>
                  <a:lnTo>
                    <a:pt x="19188" y="811"/>
                  </a:lnTo>
                  <a:lnTo>
                    <a:pt x="18918" y="665"/>
                  </a:lnTo>
                  <a:lnTo>
                    <a:pt x="18606" y="562"/>
                  </a:lnTo>
                  <a:lnTo>
                    <a:pt x="18294" y="478"/>
                  </a:lnTo>
                  <a:lnTo>
                    <a:pt x="18024" y="437"/>
                  </a:lnTo>
                  <a:lnTo>
                    <a:pt x="17276" y="354"/>
                  </a:lnTo>
                  <a:lnTo>
                    <a:pt x="16465" y="270"/>
                  </a:lnTo>
                  <a:lnTo>
                    <a:pt x="15633" y="187"/>
                  </a:lnTo>
                  <a:lnTo>
                    <a:pt x="14781" y="146"/>
                  </a:lnTo>
                  <a:lnTo>
                    <a:pt x="13846" y="83"/>
                  </a:lnTo>
                  <a:lnTo>
                    <a:pt x="12910" y="42"/>
                  </a:lnTo>
                  <a:lnTo>
                    <a:pt x="11975" y="21"/>
                  </a:lnTo>
                  <a:lnTo>
                    <a:pt x="1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2"/>
            <p:cNvSpPr/>
            <p:nvPr/>
          </p:nvSpPr>
          <p:spPr>
            <a:xfrm>
              <a:off x="5732425" y="1708400"/>
              <a:ext cx="520250" cy="694875"/>
            </a:xfrm>
            <a:custGeom>
              <a:avLst/>
              <a:gdLst/>
              <a:ahLst/>
              <a:cxnLst/>
              <a:rect l="l" t="t" r="r" b="b"/>
              <a:pathLst>
                <a:path w="20810" h="27795" fill="none" extrusionOk="0">
                  <a:moveTo>
                    <a:pt x="0" y="3888"/>
                  </a:moveTo>
                  <a:lnTo>
                    <a:pt x="0" y="3888"/>
                  </a:lnTo>
                  <a:lnTo>
                    <a:pt x="0" y="5239"/>
                  </a:lnTo>
                  <a:lnTo>
                    <a:pt x="21" y="7068"/>
                  </a:lnTo>
                  <a:lnTo>
                    <a:pt x="63" y="8170"/>
                  </a:lnTo>
                  <a:lnTo>
                    <a:pt x="125" y="9397"/>
                  </a:lnTo>
                  <a:lnTo>
                    <a:pt x="208" y="10727"/>
                  </a:lnTo>
                  <a:lnTo>
                    <a:pt x="291" y="12182"/>
                  </a:lnTo>
                  <a:lnTo>
                    <a:pt x="416" y="13742"/>
                  </a:lnTo>
                  <a:lnTo>
                    <a:pt x="562" y="15425"/>
                  </a:lnTo>
                  <a:lnTo>
                    <a:pt x="749" y="17213"/>
                  </a:lnTo>
                  <a:lnTo>
                    <a:pt x="957" y="19105"/>
                  </a:lnTo>
                  <a:lnTo>
                    <a:pt x="1206" y="21122"/>
                  </a:lnTo>
                  <a:lnTo>
                    <a:pt x="1497" y="23242"/>
                  </a:lnTo>
                  <a:lnTo>
                    <a:pt x="1809" y="25466"/>
                  </a:lnTo>
                  <a:lnTo>
                    <a:pt x="2183" y="27795"/>
                  </a:lnTo>
                  <a:lnTo>
                    <a:pt x="19355" y="27795"/>
                  </a:lnTo>
                  <a:lnTo>
                    <a:pt x="19355" y="27795"/>
                  </a:lnTo>
                  <a:lnTo>
                    <a:pt x="19251" y="25487"/>
                  </a:lnTo>
                  <a:lnTo>
                    <a:pt x="19126" y="23138"/>
                  </a:lnTo>
                  <a:lnTo>
                    <a:pt x="19084" y="21932"/>
                  </a:lnTo>
                  <a:lnTo>
                    <a:pt x="19064" y="20685"/>
                  </a:lnTo>
                  <a:lnTo>
                    <a:pt x="19043" y="19375"/>
                  </a:lnTo>
                  <a:lnTo>
                    <a:pt x="19064" y="18024"/>
                  </a:lnTo>
                  <a:lnTo>
                    <a:pt x="19105" y="16610"/>
                  </a:lnTo>
                  <a:lnTo>
                    <a:pt x="19188" y="15134"/>
                  </a:lnTo>
                  <a:lnTo>
                    <a:pt x="19313" y="13575"/>
                  </a:lnTo>
                  <a:lnTo>
                    <a:pt x="19500" y="11912"/>
                  </a:lnTo>
                  <a:lnTo>
                    <a:pt x="19708" y="10166"/>
                  </a:lnTo>
                  <a:lnTo>
                    <a:pt x="19978" y="8295"/>
                  </a:lnTo>
                  <a:lnTo>
                    <a:pt x="20332" y="6320"/>
                  </a:lnTo>
                  <a:lnTo>
                    <a:pt x="20727" y="4220"/>
                  </a:lnTo>
                  <a:lnTo>
                    <a:pt x="20727" y="4220"/>
                  </a:lnTo>
                  <a:lnTo>
                    <a:pt x="20789" y="3908"/>
                  </a:lnTo>
                  <a:lnTo>
                    <a:pt x="20810" y="3576"/>
                  </a:lnTo>
                  <a:lnTo>
                    <a:pt x="20789" y="3264"/>
                  </a:lnTo>
                  <a:lnTo>
                    <a:pt x="20747" y="2973"/>
                  </a:lnTo>
                  <a:lnTo>
                    <a:pt x="20664" y="2661"/>
                  </a:lnTo>
                  <a:lnTo>
                    <a:pt x="20581" y="2391"/>
                  </a:lnTo>
                  <a:lnTo>
                    <a:pt x="20436" y="2100"/>
                  </a:lnTo>
                  <a:lnTo>
                    <a:pt x="20290" y="1850"/>
                  </a:lnTo>
                  <a:lnTo>
                    <a:pt x="20124" y="1601"/>
                  </a:lnTo>
                  <a:lnTo>
                    <a:pt x="19916" y="1372"/>
                  </a:lnTo>
                  <a:lnTo>
                    <a:pt x="19687" y="1164"/>
                  </a:lnTo>
                  <a:lnTo>
                    <a:pt x="19459" y="977"/>
                  </a:lnTo>
                  <a:lnTo>
                    <a:pt x="19188" y="811"/>
                  </a:lnTo>
                  <a:lnTo>
                    <a:pt x="18918" y="665"/>
                  </a:lnTo>
                  <a:lnTo>
                    <a:pt x="18606" y="562"/>
                  </a:lnTo>
                  <a:lnTo>
                    <a:pt x="18294" y="478"/>
                  </a:lnTo>
                  <a:lnTo>
                    <a:pt x="18294" y="478"/>
                  </a:lnTo>
                  <a:lnTo>
                    <a:pt x="18024" y="437"/>
                  </a:lnTo>
                  <a:lnTo>
                    <a:pt x="18024" y="437"/>
                  </a:lnTo>
                  <a:lnTo>
                    <a:pt x="17276" y="354"/>
                  </a:lnTo>
                  <a:lnTo>
                    <a:pt x="16465" y="270"/>
                  </a:lnTo>
                  <a:lnTo>
                    <a:pt x="15633" y="187"/>
                  </a:lnTo>
                  <a:lnTo>
                    <a:pt x="14781" y="146"/>
                  </a:lnTo>
                  <a:lnTo>
                    <a:pt x="14781" y="146"/>
                  </a:lnTo>
                  <a:lnTo>
                    <a:pt x="13846" y="83"/>
                  </a:lnTo>
                  <a:lnTo>
                    <a:pt x="12910" y="42"/>
                  </a:lnTo>
                  <a:lnTo>
                    <a:pt x="11975" y="21"/>
                  </a:lnTo>
                  <a:lnTo>
                    <a:pt x="11060" y="0"/>
                  </a:lnTo>
                  <a:lnTo>
                    <a:pt x="10124" y="21"/>
                  </a:lnTo>
                  <a:lnTo>
                    <a:pt x="9189" y="42"/>
                  </a:lnTo>
                  <a:lnTo>
                    <a:pt x="8253" y="83"/>
                  </a:lnTo>
                  <a:lnTo>
                    <a:pt x="7318" y="146"/>
                  </a:lnTo>
                  <a:lnTo>
                    <a:pt x="7318" y="146"/>
                  </a:lnTo>
                  <a:lnTo>
                    <a:pt x="6112" y="270"/>
                  </a:lnTo>
                  <a:lnTo>
                    <a:pt x="4886" y="437"/>
                  </a:lnTo>
                  <a:lnTo>
                    <a:pt x="3742" y="603"/>
                  </a:lnTo>
                  <a:lnTo>
                    <a:pt x="2682" y="769"/>
                  </a:lnTo>
                  <a:lnTo>
                    <a:pt x="2682" y="769"/>
                  </a:lnTo>
                  <a:lnTo>
                    <a:pt x="2412" y="832"/>
                  </a:lnTo>
                  <a:lnTo>
                    <a:pt x="2142" y="915"/>
                  </a:lnTo>
                  <a:lnTo>
                    <a:pt x="1871" y="1019"/>
                  </a:lnTo>
                  <a:lnTo>
                    <a:pt x="1622" y="1144"/>
                  </a:lnTo>
                  <a:lnTo>
                    <a:pt x="1393" y="1289"/>
                  </a:lnTo>
                  <a:lnTo>
                    <a:pt x="1185" y="1455"/>
                  </a:lnTo>
                  <a:lnTo>
                    <a:pt x="977" y="1643"/>
                  </a:lnTo>
                  <a:lnTo>
                    <a:pt x="790" y="1850"/>
                  </a:lnTo>
                  <a:lnTo>
                    <a:pt x="624" y="2058"/>
                  </a:lnTo>
                  <a:lnTo>
                    <a:pt x="478" y="2287"/>
                  </a:lnTo>
                  <a:lnTo>
                    <a:pt x="333" y="2536"/>
                  </a:lnTo>
                  <a:lnTo>
                    <a:pt x="229" y="2786"/>
                  </a:lnTo>
                  <a:lnTo>
                    <a:pt x="146" y="3035"/>
                  </a:lnTo>
                  <a:lnTo>
                    <a:pt x="63" y="3326"/>
                  </a:lnTo>
                  <a:lnTo>
                    <a:pt x="21" y="3597"/>
                  </a:lnTo>
                  <a:lnTo>
                    <a:pt x="0" y="38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2"/>
            <p:cNvSpPr/>
            <p:nvPr/>
          </p:nvSpPr>
          <p:spPr>
            <a:xfrm>
              <a:off x="5891975" y="1508300"/>
              <a:ext cx="188675" cy="326400"/>
            </a:xfrm>
            <a:custGeom>
              <a:avLst/>
              <a:gdLst/>
              <a:ahLst/>
              <a:cxnLst/>
              <a:rect l="l" t="t" r="r" b="b"/>
              <a:pathLst>
                <a:path w="7547" h="13056" extrusionOk="0">
                  <a:moveTo>
                    <a:pt x="6798" y="1"/>
                  </a:moveTo>
                  <a:lnTo>
                    <a:pt x="2225" y="3888"/>
                  </a:lnTo>
                  <a:lnTo>
                    <a:pt x="2308" y="4241"/>
                  </a:lnTo>
                  <a:lnTo>
                    <a:pt x="2370" y="4595"/>
                  </a:lnTo>
                  <a:lnTo>
                    <a:pt x="2433" y="4948"/>
                  </a:lnTo>
                  <a:lnTo>
                    <a:pt x="2453" y="5302"/>
                  </a:lnTo>
                  <a:lnTo>
                    <a:pt x="2474" y="5655"/>
                  </a:lnTo>
                  <a:lnTo>
                    <a:pt x="2453" y="5988"/>
                  </a:lnTo>
                  <a:lnTo>
                    <a:pt x="2412" y="6300"/>
                  </a:lnTo>
                  <a:lnTo>
                    <a:pt x="2329" y="6611"/>
                  </a:lnTo>
                  <a:lnTo>
                    <a:pt x="2225" y="6923"/>
                  </a:lnTo>
                  <a:lnTo>
                    <a:pt x="2059" y="7193"/>
                  </a:lnTo>
                  <a:lnTo>
                    <a:pt x="1851" y="7464"/>
                  </a:lnTo>
                  <a:lnTo>
                    <a:pt x="1747" y="7588"/>
                  </a:lnTo>
                  <a:lnTo>
                    <a:pt x="1622" y="7692"/>
                  </a:lnTo>
                  <a:lnTo>
                    <a:pt x="1476" y="7817"/>
                  </a:lnTo>
                  <a:lnTo>
                    <a:pt x="1310" y="7921"/>
                  </a:lnTo>
                  <a:lnTo>
                    <a:pt x="1144" y="8004"/>
                  </a:lnTo>
                  <a:lnTo>
                    <a:pt x="957" y="8108"/>
                  </a:lnTo>
                  <a:lnTo>
                    <a:pt x="562" y="8274"/>
                  </a:lnTo>
                  <a:lnTo>
                    <a:pt x="84" y="8399"/>
                  </a:lnTo>
                  <a:lnTo>
                    <a:pt x="63" y="8545"/>
                  </a:lnTo>
                  <a:lnTo>
                    <a:pt x="0" y="8919"/>
                  </a:lnTo>
                  <a:lnTo>
                    <a:pt x="0" y="9189"/>
                  </a:lnTo>
                  <a:lnTo>
                    <a:pt x="0" y="9480"/>
                  </a:lnTo>
                  <a:lnTo>
                    <a:pt x="21" y="9813"/>
                  </a:lnTo>
                  <a:lnTo>
                    <a:pt x="63" y="10166"/>
                  </a:lnTo>
                  <a:lnTo>
                    <a:pt x="146" y="10540"/>
                  </a:lnTo>
                  <a:lnTo>
                    <a:pt x="271" y="10915"/>
                  </a:lnTo>
                  <a:lnTo>
                    <a:pt x="437" y="11310"/>
                  </a:lnTo>
                  <a:lnTo>
                    <a:pt x="541" y="11497"/>
                  </a:lnTo>
                  <a:lnTo>
                    <a:pt x="666" y="11705"/>
                  </a:lnTo>
                  <a:lnTo>
                    <a:pt x="790" y="11892"/>
                  </a:lnTo>
                  <a:lnTo>
                    <a:pt x="936" y="12079"/>
                  </a:lnTo>
                  <a:lnTo>
                    <a:pt x="1102" y="12245"/>
                  </a:lnTo>
                  <a:lnTo>
                    <a:pt x="1289" y="12432"/>
                  </a:lnTo>
                  <a:lnTo>
                    <a:pt x="1497" y="12599"/>
                  </a:lnTo>
                  <a:lnTo>
                    <a:pt x="1726" y="12765"/>
                  </a:lnTo>
                  <a:lnTo>
                    <a:pt x="1955" y="12910"/>
                  </a:lnTo>
                  <a:lnTo>
                    <a:pt x="2225" y="13056"/>
                  </a:lnTo>
                  <a:lnTo>
                    <a:pt x="2661" y="12952"/>
                  </a:lnTo>
                  <a:lnTo>
                    <a:pt x="3077" y="12806"/>
                  </a:lnTo>
                  <a:lnTo>
                    <a:pt x="3472" y="12661"/>
                  </a:lnTo>
                  <a:lnTo>
                    <a:pt x="3846" y="12515"/>
                  </a:lnTo>
                  <a:lnTo>
                    <a:pt x="4179" y="12349"/>
                  </a:lnTo>
                  <a:lnTo>
                    <a:pt x="4512" y="12183"/>
                  </a:lnTo>
                  <a:lnTo>
                    <a:pt x="4803" y="11996"/>
                  </a:lnTo>
                  <a:lnTo>
                    <a:pt x="5094" y="11829"/>
                  </a:lnTo>
                  <a:lnTo>
                    <a:pt x="5364" y="11642"/>
                  </a:lnTo>
                  <a:lnTo>
                    <a:pt x="5593" y="11434"/>
                  </a:lnTo>
                  <a:lnTo>
                    <a:pt x="5821" y="11247"/>
                  </a:lnTo>
                  <a:lnTo>
                    <a:pt x="6029" y="11060"/>
                  </a:lnTo>
                  <a:lnTo>
                    <a:pt x="6403" y="10665"/>
                  </a:lnTo>
                  <a:lnTo>
                    <a:pt x="6694" y="10270"/>
                  </a:lnTo>
                  <a:lnTo>
                    <a:pt x="6944" y="9896"/>
                  </a:lnTo>
                  <a:lnTo>
                    <a:pt x="7131" y="9563"/>
                  </a:lnTo>
                  <a:lnTo>
                    <a:pt x="7276" y="9231"/>
                  </a:lnTo>
                  <a:lnTo>
                    <a:pt x="7380" y="8960"/>
                  </a:lnTo>
                  <a:lnTo>
                    <a:pt x="7464" y="8732"/>
                  </a:lnTo>
                  <a:lnTo>
                    <a:pt x="7505" y="8566"/>
                  </a:lnTo>
                  <a:lnTo>
                    <a:pt x="7547" y="8399"/>
                  </a:lnTo>
                  <a:lnTo>
                    <a:pt x="7380" y="8254"/>
                  </a:lnTo>
                  <a:lnTo>
                    <a:pt x="7256" y="8067"/>
                  </a:lnTo>
                  <a:lnTo>
                    <a:pt x="7131" y="7879"/>
                  </a:lnTo>
                  <a:lnTo>
                    <a:pt x="7006" y="7692"/>
                  </a:lnTo>
                  <a:lnTo>
                    <a:pt x="6902" y="7464"/>
                  </a:lnTo>
                  <a:lnTo>
                    <a:pt x="6819" y="7235"/>
                  </a:lnTo>
                  <a:lnTo>
                    <a:pt x="6736" y="7006"/>
                  </a:lnTo>
                  <a:lnTo>
                    <a:pt x="6653" y="6757"/>
                  </a:lnTo>
                  <a:lnTo>
                    <a:pt x="6528" y="6237"/>
                  </a:lnTo>
                  <a:lnTo>
                    <a:pt x="6445" y="5676"/>
                  </a:lnTo>
                  <a:lnTo>
                    <a:pt x="6403" y="5094"/>
                  </a:lnTo>
                  <a:lnTo>
                    <a:pt x="6383" y="4512"/>
                  </a:lnTo>
                  <a:lnTo>
                    <a:pt x="6383" y="3909"/>
                  </a:lnTo>
                  <a:lnTo>
                    <a:pt x="6403" y="3306"/>
                  </a:lnTo>
                  <a:lnTo>
                    <a:pt x="6445" y="2703"/>
                  </a:lnTo>
                  <a:lnTo>
                    <a:pt x="6486" y="2100"/>
                  </a:lnTo>
                  <a:lnTo>
                    <a:pt x="6549" y="1539"/>
                  </a:lnTo>
                  <a:lnTo>
                    <a:pt x="6632" y="998"/>
                  </a:lnTo>
                  <a:lnTo>
                    <a:pt x="6798"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2"/>
            <p:cNvSpPr/>
            <p:nvPr/>
          </p:nvSpPr>
          <p:spPr>
            <a:xfrm>
              <a:off x="5891975" y="1508300"/>
              <a:ext cx="188675" cy="326400"/>
            </a:xfrm>
            <a:custGeom>
              <a:avLst/>
              <a:gdLst/>
              <a:ahLst/>
              <a:cxnLst/>
              <a:rect l="l" t="t" r="r" b="b"/>
              <a:pathLst>
                <a:path w="7547" h="13056" fill="none" extrusionOk="0">
                  <a:moveTo>
                    <a:pt x="6798" y="1"/>
                  </a:moveTo>
                  <a:lnTo>
                    <a:pt x="6798" y="1"/>
                  </a:lnTo>
                  <a:lnTo>
                    <a:pt x="6632" y="998"/>
                  </a:lnTo>
                  <a:lnTo>
                    <a:pt x="6549" y="1539"/>
                  </a:lnTo>
                  <a:lnTo>
                    <a:pt x="6486" y="2100"/>
                  </a:lnTo>
                  <a:lnTo>
                    <a:pt x="6445" y="2703"/>
                  </a:lnTo>
                  <a:lnTo>
                    <a:pt x="6403" y="3306"/>
                  </a:lnTo>
                  <a:lnTo>
                    <a:pt x="6383" y="3909"/>
                  </a:lnTo>
                  <a:lnTo>
                    <a:pt x="6383" y="4512"/>
                  </a:lnTo>
                  <a:lnTo>
                    <a:pt x="6403" y="5094"/>
                  </a:lnTo>
                  <a:lnTo>
                    <a:pt x="6445" y="5676"/>
                  </a:lnTo>
                  <a:lnTo>
                    <a:pt x="6528" y="6237"/>
                  </a:lnTo>
                  <a:lnTo>
                    <a:pt x="6653" y="6757"/>
                  </a:lnTo>
                  <a:lnTo>
                    <a:pt x="6736" y="7006"/>
                  </a:lnTo>
                  <a:lnTo>
                    <a:pt x="6819" y="7235"/>
                  </a:lnTo>
                  <a:lnTo>
                    <a:pt x="6902" y="7464"/>
                  </a:lnTo>
                  <a:lnTo>
                    <a:pt x="7006" y="7692"/>
                  </a:lnTo>
                  <a:lnTo>
                    <a:pt x="7131" y="7879"/>
                  </a:lnTo>
                  <a:lnTo>
                    <a:pt x="7256" y="8067"/>
                  </a:lnTo>
                  <a:lnTo>
                    <a:pt x="7380" y="8254"/>
                  </a:lnTo>
                  <a:lnTo>
                    <a:pt x="7547" y="8399"/>
                  </a:lnTo>
                  <a:lnTo>
                    <a:pt x="7547" y="8399"/>
                  </a:lnTo>
                  <a:lnTo>
                    <a:pt x="7505" y="8566"/>
                  </a:lnTo>
                  <a:lnTo>
                    <a:pt x="7464" y="8732"/>
                  </a:lnTo>
                  <a:lnTo>
                    <a:pt x="7380" y="8960"/>
                  </a:lnTo>
                  <a:lnTo>
                    <a:pt x="7276" y="9231"/>
                  </a:lnTo>
                  <a:lnTo>
                    <a:pt x="7131" y="9563"/>
                  </a:lnTo>
                  <a:lnTo>
                    <a:pt x="6944" y="9896"/>
                  </a:lnTo>
                  <a:lnTo>
                    <a:pt x="6694" y="10270"/>
                  </a:lnTo>
                  <a:lnTo>
                    <a:pt x="6403" y="10665"/>
                  </a:lnTo>
                  <a:lnTo>
                    <a:pt x="6029" y="11060"/>
                  </a:lnTo>
                  <a:lnTo>
                    <a:pt x="5821" y="11247"/>
                  </a:lnTo>
                  <a:lnTo>
                    <a:pt x="5593" y="11434"/>
                  </a:lnTo>
                  <a:lnTo>
                    <a:pt x="5364" y="11642"/>
                  </a:lnTo>
                  <a:lnTo>
                    <a:pt x="5094" y="11829"/>
                  </a:lnTo>
                  <a:lnTo>
                    <a:pt x="4803" y="11996"/>
                  </a:lnTo>
                  <a:lnTo>
                    <a:pt x="4512" y="12183"/>
                  </a:lnTo>
                  <a:lnTo>
                    <a:pt x="4179" y="12349"/>
                  </a:lnTo>
                  <a:lnTo>
                    <a:pt x="3846" y="12515"/>
                  </a:lnTo>
                  <a:lnTo>
                    <a:pt x="3472" y="12661"/>
                  </a:lnTo>
                  <a:lnTo>
                    <a:pt x="3077" y="12806"/>
                  </a:lnTo>
                  <a:lnTo>
                    <a:pt x="2661" y="12952"/>
                  </a:lnTo>
                  <a:lnTo>
                    <a:pt x="2225" y="13056"/>
                  </a:lnTo>
                  <a:lnTo>
                    <a:pt x="2225" y="13056"/>
                  </a:lnTo>
                  <a:lnTo>
                    <a:pt x="1955" y="12910"/>
                  </a:lnTo>
                  <a:lnTo>
                    <a:pt x="1726" y="12765"/>
                  </a:lnTo>
                  <a:lnTo>
                    <a:pt x="1497" y="12599"/>
                  </a:lnTo>
                  <a:lnTo>
                    <a:pt x="1289" y="12432"/>
                  </a:lnTo>
                  <a:lnTo>
                    <a:pt x="1102" y="12245"/>
                  </a:lnTo>
                  <a:lnTo>
                    <a:pt x="936" y="12079"/>
                  </a:lnTo>
                  <a:lnTo>
                    <a:pt x="790" y="11892"/>
                  </a:lnTo>
                  <a:lnTo>
                    <a:pt x="666" y="11705"/>
                  </a:lnTo>
                  <a:lnTo>
                    <a:pt x="541" y="11497"/>
                  </a:lnTo>
                  <a:lnTo>
                    <a:pt x="437" y="11310"/>
                  </a:lnTo>
                  <a:lnTo>
                    <a:pt x="271" y="10915"/>
                  </a:lnTo>
                  <a:lnTo>
                    <a:pt x="146" y="10540"/>
                  </a:lnTo>
                  <a:lnTo>
                    <a:pt x="63" y="10166"/>
                  </a:lnTo>
                  <a:lnTo>
                    <a:pt x="21" y="9813"/>
                  </a:lnTo>
                  <a:lnTo>
                    <a:pt x="0" y="9480"/>
                  </a:lnTo>
                  <a:lnTo>
                    <a:pt x="0" y="9189"/>
                  </a:lnTo>
                  <a:lnTo>
                    <a:pt x="0" y="8919"/>
                  </a:lnTo>
                  <a:lnTo>
                    <a:pt x="63" y="8545"/>
                  </a:lnTo>
                  <a:lnTo>
                    <a:pt x="84" y="8399"/>
                  </a:lnTo>
                  <a:lnTo>
                    <a:pt x="84" y="8399"/>
                  </a:lnTo>
                  <a:lnTo>
                    <a:pt x="562" y="8274"/>
                  </a:lnTo>
                  <a:lnTo>
                    <a:pt x="957" y="8108"/>
                  </a:lnTo>
                  <a:lnTo>
                    <a:pt x="1144" y="8004"/>
                  </a:lnTo>
                  <a:lnTo>
                    <a:pt x="1310" y="7921"/>
                  </a:lnTo>
                  <a:lnTo>
                    <a:pt x="1476" y="7817"/>
                  </a:lnTo>
                  <a:lnTo>
                    <a:pt x="1622" y="7692"/>
                  </a:lnTo>
                  <a:lnTo>
                    <a:pt x="1747" y="7588"/>
                  </a:lnTo>
                  <a:lnTo>
                    <a:pt x="1851" y="7464"/>
                  </a:lnTo>
                  <a:lnTo>
                    <a:pt x="2059" y="7193"/>
                  </a:lnTo>
                  <a:lnTo>
                    <a:pt x="2225" y="6923"/>
                  </a:lnTo>
                  <a:lnTo>
                    <a:pt x="2329" y="6611"/>
                  </a:lnTo>
                  <a:lnTo>
                    <a:pt x="2412" y="6300"/>
                  </a:lnTo>
                  <a:lnTo>
                    <a:pt x="2453" y="5988"/>
                  </a:lnTo>
                  <a:lnTo>
                    <a:pt x="2474" y="5655"/>
                  </a:lnTo>
                  <a:lnTo>
                    <a:pt x="2453" y="5302"/>
                  </a:lnTo>
                  <a:lnTo>
                    <a:pt x="2433" y="4948"/>
                  </a:lnTo>
                  <a:lnTo>
                    <a:pt x="2370" y="4595"/>
                  </a:lnTo>
                  <a:lnTo>
                    <a:pt x="2308" y="4241"/>
                  </a:lnTo>
                  <a:lnTo>
                    <a:pt x="2225" y="3888"/>
                  </a:lnTo>
                  <a:lnTo>
                    <a:pt x="67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2"/>
            <p:cNvSpPr/>
            <p:nvPr/>
          </p:nvSpPr>
          <p:spPr>
            <a:xfrm>
              <a:off x="5947575" y="1548325"/>
              <a:ext cx="70200" cy="90975"/>
            </a:xfrm>
            <a:custGeom>
              <a:avLst/>
              <a:gdLst/>
              <a:ahLst/>
              <a:cxnLst/>
              <a:rect l="l" t="t" r="r" b="b"/>
              <a:pathLst>
                <a:path w="2808" h="3639" extrusionOk="0">
                  <a:moveTo>
                    <a:pt x="2703" y="0"/>
                  </a:moveTo>
                  <a:lnTo>
                    <a:pt x="1" y="2308"/>
                  </a:lnTo>
                  <a:lnTo>
                    <a:pt x="84" y="2640"/>
                  </a:lnTo>
                  <a:lnTo>
                    <a:pt x="146" y="2973"/>
                  </a:lnTo>
                  <a:lnTo>
                    <a:pt x="209" y="3306"/>
                  </a:lnTo>
                  <a:lnTo>
                    <a:pt x="229" y="3638"/>
                  </a:lnTo>
                  <a:lnTo>
                    <a:pt x="437" y="3597"/>
                  </a:lnTo>
                  <a:lnTo>
                    <a:pt x="624" y="3534"/>
                  </a:lnTo>
                  <a:lnTo>
                    <a:pt x="832" y="3451"/>
                  </a:lnTo>
                  <a:lnTo>
                    <a:pt x="1040" y="3368"/>
                  </a:lnTo>
                  <a:lnTo>
                    <a:pt x="1248" y="3243"/>
                  </a:lnTo>
                  <a:lnTo>
                    <a:pt x="1456" y="3119"/>
                  </a:lnTo>
                  <a:lnTo>
                    <a:pt x="1664" y="2973"/>
                  </a:lnTo>
                  <a:lnTo>
                    <a:pt x="1851" y="2807"/>
                  </a:lnTo>
                  <a:lnTo>
                    <a:pt x="2017" y="2640"/>
                  </a:lnTo>
                  <a:lnTo>
                    <a:pt x="2184" y="2474"/>
                  </a:lnTo>
                  <a:lnTo>
                    <a:pt x="2350" y="2287"/>
                  </a:lnTo>
                  <a:lnTo>
                    <a:pt x="2475" y="2100"/>
                  </a:lnTo>
                  <a:lnTo>
                    <a:pt x="2579" y="1892"/>
                  </a:lnTo>
                  <a:lnTo>
                    <a:pt x="2683" y="1705"/>
                  </a:lnTo>
                  <a:lnTo>
                    <a:pt x="2745" y="1497"/>
                  </a:lnTo>
                  <a:lnTo>
                    <a:pt x="2766" y="1289"/>
                  </a:lnTo>
                  <a:lnTo>
                    <a:pt x="2807" y="977"/>
                  </a:lnTo>
                  <a:lnTo>
                    <a:pt x="2807" y="645"/>
                  </a:lnTo>
                  <a:lnTo>
                    <a:pt x="2766" y="312"/>
                  </a:lnTo>
                  <a:lnTo>
                    <a:pt x="2703" y="0"/>
                  </a:lnTo>
                  <a:close/>
                </a:path>
              </a:pathLst>
            </a:custGeom>
            <a:solidFill>
              <a:srgbClr val="9149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2"/>
            <p:cNvSpPr/>
            <p:nvPr/>
          </p:nvSpPr>
          <p:spPr>
            <a:xfrm>
              <a:off x="5947575" y="1548325"/>
              <a:ext cx="70200" cy="90975"/>
            </a:xfrm>
            <a:custGeom>
              <a:avLst/>
              <a:gdLst/>
              <a:ahLst/>
              <a:cxnLst/>
              <a:rect l="l" t="t" r="r" b="b"/>
              <a:pathLst>
                <a:path w="2808" h="3639" fill="none" extrusionOk="0">
                  <a:moveTo>
                    <a:pt x="2703" y="0"/>
                  </a:moveTo>
                  <a:lnTo>
                    <a:pt x="1" y="2308"/>
                  </a:lnTo>
                  <a:lnTo>
                    <a:pt x="1" y="2308"/>
                  </a:lnTo>
                  <a:lnTo>
                    <a:pt x="84" y="2640"/>
                  </a:lnTo>
                  <a:lnTo>
                    <a:pt x="146" y="2973"/>
                  </a:lnTo>
                  <a:lnTo>
                    <a:pt x="209" y="3306"/>
                  </a:lnTo>
                  <a:lnTo>
                    <a:pt x="229" y="3638"/>
                  </a:lnTo>
                  <a:lnTo>
                    <a:pt x="229" y="3638"/>
                  </a:lnTo>
                  <a:lnTo>
                    <a:pt x="437" y="3597"/>
                  </a:lnTo>
                  <a:lnTo>
                    <a:pt x="624" y="3534"/>
                  </a:lnTo>
                  <a:lnTo>
                    <a:pt x="832" y="3451"/>
                  </a:lnTo>
                  <a:lnTo>
                    <a:pt x="1040" y="3368"/>
                  </a:lnTo>
                  <a:lnTo>
                    <a:pt x="1248" y="3243"/>
                  </a:lnTo>
                  <a:lnTo>
                    <a:pt x="1456" y="3119"/>
                  </a:lnTo>
                  <a:lnTo>
                    <a:pt x="1664" y="2973"/>
                  </a:lnTo>
                  <a:lnTo>
                    <a:pt x="1851" y="2807"/>
                  </a:lnTo>
                  <a:lnTo>
                    <a:pt x="2017" y="2640"/>
                  </a:lnTo>
                  <a:lnTo>
                    <a:pt x="2184" y="2474"/>
                  </a:lnTo>
                  <a:lnTo>
                    <a:pt x="2350" y="2287"/>
                  </a:lnTo>
                  <a:lnTo>
                    <a:pt x="2475" y="2100"/>
                  </a:lnTo>
                  <a:lnTo>
                    <a:pt x="2579" y="1892"/>
                  </a:lnTo>
                  <a:lnTo>
                    <a:pt x="2683" y="1705"/>
                  </a:lnTo>
                  <a:lnTo>
                    <a:pt x="2745" y="1497"/>
                  </a:lnTo>
                  <a:lnTo>
                    <a:pt x="2766" y="1289"/>
                  </a:lnTo>
                  <a:lnTo>
                    <a:pt x="2766" y="1289"/>
                  </a:lnTo>
                  <a:lnTo>
                    <a:pt x="2807" y="977"/>
                  </a:lnTo>
                  <a:lnTo>
                    <a:pt x="2807" y="645"/>
                  </a:lnTo>
                  <a:lnTo>
                    <a:pt x="2766" y="312"/>
                  </a:lnTo>
                  <a:lnTo>
                    <a:pt x="27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2"/>
            <p:cNvSpPr/>
            <p:nvPr/>
          </p:nvSpPr>
          <p:spPr>
            <a:xfrm>
              <a:off x="5833775" y="1228175"/>
              <a:ext cx="295725" cy="379925"/>
            </a:xfrm>
            <a:custGeom>
              <a:avLst/>
              <a:gdLst/>
              <a:ahLst/>
              <a:cxnLst/>
              <a:rect l="l" t="t" r="r" b="b"/>
              <a:pathLst>
                <a:path w="11829" h="15197" extrusionOk="0">
                  <a:moveTo>
                    <a:pt x="6528" y="0"/>
                  </a:moveTo>
                  <a:lnTo>
                    <a:pt x="6174" y="21"/>
                  </a:lnTo>
                  <a:lnTo>
                    <a:pt x="5800" y="63"/>
                  </a:lnTo>
                  <a:lnTo>
                    <a:pt x="5426" y="125"/>
                  </a:lnTo>
                  <a:lnTo>
                    <a:pt x="5052" y="229"/>
                  </a:lnTo>
                  <a:lnTo>
                    <a:pt x="4678" y="354"/>
                  </a:lnTo>
                  <a:lnTo>
                    <a:pt x="4345" y="520"/>
                  </a:lnTo>
                  <a:lnTo>
                    <a:pt x="4012" y="686"/>
                  </a:lnTo>
                  <a:lnTo>
                    <a:pt x="3700" y="894"/>
                  </a:lnTo>
                  <a:lnTo>
                    <a:pt x="3389" y="1102"/>
                  </a:lnTo>
                  <a:lnTo>
                    <a:pt x="3098" y="1352"/>
                  </a:lnTo>
                  <a:lnTo>
                    <a:pt x="2827" y="1622"/>
                  </a:lnTo>
                  <a:lnTo>
                    <a:pt x="2578" y="1892"/>
                  </a:lnTo>
                  <a:lnTo>
                    <a:pt x="2328" y="2204"/>
                  </a:lnTo>
                  <a:lnTo>
                    <a:pt x="2100" y="2516"/>
                  </a:lnTo>
                  <a:lnTo>
                    <a:pt x="1871" y="2849"/>
                  </a:lnTo>
                  <a:lnTo>
                    <a:pt x="1663" y="3181"/>
                  </a:lnTo>
                  <a:lnTo>
                    <a:pt x="1476" y="3535"/>
                  </a:lnTo>
                  <a:lnTo>
                    <a:pt x="1289" y="3909"/>
                  </a:lnTo>
                  <a:lnTo>
                    <a:pt x="1123" y="4283"/>
                  </a:lnTo>
                  <a:lnTo>
                    <a:pt x="956" y="4657"/>
                  </a:lnTo>
                  <a:lnTo>
                    <a:pt x="811" y="5052"/>
                  </a:lnTo>
                  <a:lnTo>
                    <a:pt x="686" y="5447"/>
                  </a:lnTo>
                  <a:lnTo>
                    <a:pt x="561" y="5842"/>
                  </a:lnTo>
                  <a:lnTo>
                    <a:pt x="354" y="6653"/>
                  </a:lnTo>
                  <a:lnTo>
                    <a:pt x="208" y="7464"/>
                  </a:lnTo>
                  <a:lnTo>
                    <a:pt x="83" y="8254"/>
                  </a:lnTo>
                  <a:lnTo>
                    <a:pt x="21" y="9044"/>
                  </a:lnTo>
                  <a:lnTo>
                    <a:pt x="0" y="9792"/>
                  </a:lnTo>
                  <a:lnTo>
                    <a:pt x="0" y="10499"/>
                  </a:lnTo>
                  <a:lnTo>
                    <a:pt x="42" y="10894"/>
                  </a:lnTo>
                  <a:lnTo>
                    <a:pt x="104" y="11247"/>
                  </a:lnTo>
                  <a:lnTo>
                    <a:pt x="166" y="11601"/>
                  </a:lnTo>
                  <a:lnTo>
                    <a:pt x="270" y="11954"/>
                  </a:lnTo>
                  <a:lnTo>
                    <a:pt x="395" y="12266"/>
                  </a:lnTo>
                  <a:lnTo>
                    <a:pt x="541" y="12578"/>
                  </a:lnTo>
                  <a:lnTo>
                    <a:pt x="707" y="12869"/>
                  </a:lnTo>
                  <a:lnTo>
                    <a:pt x="873" y="13160"/>
                  </a:lnTo>
                  <a:lnTo>
                    <a:pt x="1081" y="13409"/>
                  </a:lnTo>
                  <a:lnTo>
                    <a:pt x="1289" y="13659"/>
                  </a:lnTo>
                  <a:lnTo>
                    <a:pt x="1518" y="13887"/>
                  </a:lnTo>
                  <a:lnTo>
                    <a:pt x="1767" y="14095"/>
                  </a:lnTo>
                  <a:lnTo>
                    <a:pt x="2017" y="14303"/>
                  </a:lnTo>
                  <a:lnTo>
                    <a:pt x="2287" y="14469"/>
                  </a:lnTo>
                  <a:lnTo>
                    <a:pt x="2557" y="14636"/>
                  </a:lnTo>
                  <a:lnTo>
                    <a:pt x="2848" y="14781"/>
                  </a:lnTo>
                  <a:lnTo>
                    <a:pt x="3160" y="14906"/>
                  </a:lnTo>
                  <a:lnTo>
                    <a:pt x="3451" y="14989"/>
                  </a:lnTo>
                  <a:lnTo>
                    <a:pt x="3784" y="15072"/>
                  </a:lnTo>
                  <a:lnTo>
                    <a:pt x="4095" y="15135"/>
                  </a:lnTo>
                  <a:lnTo>
                    <a:pt x="4428" y="15176"/>
                  </a:lnTo>
                  <a:lnTo>
                    <a:pt x="4761" y="15197"/>
                  </a:lnTo>
                  <a:lnTo>
                    <a:pt x="5093" y="15176"/>
                  </a:lnTo>
                  <a:lnTo>
                    <a:pt x="5426" y="15155"/>
                  </a:lnTo>
                  <a:lnTo>
                    <a:pt x="5779" y="15114"/>
                  </a:lnTo>
                  <a:lnTo>
                    <a:pt x="6112" y="15031"/>
                  </a:lnTo>
                  <a:lnTo>
                    <a:pt x="6445" y="14927"/>
                  </a:lnTo>
                  <a:lnTo>
                    <a:pt x="6798" y="14802"/>
                  </a:lnTo>
                  <a:lnTo>
                    <a:pt x="7131" y="14656"/>
                  </a:lnTo>
                  <a:lnTo>
                    <a:pt x="7463" y="14490"/>
                  </a:lnTo>
                  <a:lnTo>
                    <a:pt x="7796" y="14282"/>
                  </a:lnTo>
                  <a:lnTo>
                    <a:pt x="8128" y="14074"/>
                  </a:lnTo>
                  <a:lnTo>
                    <a:pt x="8523" y="13742"/>
                  </a:lnTo>
                  <a:lnTo>
                    <a:pt x="8898" y="13430"/>
                  </a:lnTo>
                  <a:lnTo>
                    <a:pt x="9230" y="13097"/>
                  </a:lnTo>
                  <a:lnTo>
                    <a:pt x="9521" y="12765"/>
                  </a:lnTo>
                  <a:lnTo>
                    <a:pt x="9771" y="12432"/>
                  </a:lnTo>
                  <a:lnTo>
                    <a:pt x="9999" y="12058"/>
                  </a:lnTo>
                  <a:lnTo>
                    <a:pt x="10207" y="11684"/>
                  </a:lnTo>
                  <a:lnTo>
                    <a:pt x="10394" y="11268"/>
                  </a:lnTo>
                  <a:lnTo>
                    <a:pt x="10582" y="10831"/>
                  </a:lnTo>
                  <a:lnTo>
                    <a:pt x="10748" y="10374"/>
                  </a:lnTo>
                  <a:lnTo>
                    <a:pt x="10893" y="9875"/>
                  </a:lnTo>
                  <a:lnTo>
                    <a:pt x="11039" y="9355"/>
                  </a:lnTo>
                  <a:lnTo>
                    <a:pt x="11330" y="8170"/>
                  </a:lnTo>
                  <a:lnTo>
                    <a:pt x="11663" y="6798"/>
                  </a:lnTo>
                  <a:lnTo>
                    <a:pt x="11746" y="6445"/>
                  </a:lnTo>
                  <a:lnTo>
                    <a:pt x="11787" y="6071"/>
                  </a:lnTo>
                  <a:lnTo>
                    <a:pt x="11829" y="5717"/>
                  </a:lnTo>
                  <a:lnTo>
                    <a:pt x="11829" y="5364"/>
                  </a:lnTo>
                  <a:lnTo>
                    <a:pt x="11808" y="5011"/>
                  </a:lnTo>
                  <a:lnTo>
                    <a:pt x="11787" y="4657"/>
                  </a:lnTo>
                  <a:lnTo>
                    <a:pt x="11725" y="4325"/>
                  </a:lnTo>
                  <a:lnTo>
                    <a:pt x="11663" y="3992"/>
                  </a:lnTo>
                  <a:lnTo>
                    <a:pt x="11559" y="3659"/>
                  </a:lnTo>
                  <a:lnTo>
                    <a:pt x="11455" y="3347"/>
                  </a:lnTo>
                  <a:lnTo>
                    <a:pt x="11309" y="3036"/>
                  </a:lnTo>
                  <a:lnTo>
                    <a:pt x="11164" y="2745"/>
                  </a:lnTo>
                  <a:lnTo>
                    <a:pt x="10997" y="2454"/>
                  </a:lnTo>
                  <a:lnTo>
                    <a:pt x="10831" y="2183"/>
                  </a:lnTo>
                  <a:lnTo>
                    <a:pt x="10623" y="1913"/>
                  </a:lnTo>
                  <a:lnTo>
                    <a:pt x="10415" y="1664"/>
                  </a:lnTo>
                  <a:lnTo>
                    <a:pt x="10187" y="1435"/>
                  </a:lnTo>
                  <a:lnTo>
                    <a:pt x="9937" y="1206"/>
                  </a:lnTo>
                  <a:lnTo>
                    <a:pt x="9688" y="998"/>
                  </a:lnTo>
                  <a:lnTo>
                    <a:pt x="9417" y="811"/>
                  </a:lnTo>
                  <a:lnTo>
                    <a:pt x="9147" y="645"/>
                  </a:lnTo>
                  <a:lnTo>
                    <a:pt x="8856" y="499"/>
                  </a:lnTo>
                  <a:lnTo>
                    <a:pt x="8544" y="354"/>
                  </a:lnTo>
                  <a:lnTo>
                    <a:pt x="8232" y="250"/>
                  </a:lnTo>
                  <a:lnTo>
                    <a:pt x="7921" y="146"/>
                  </a:lnTo>
                  <a:lnTo>
                    <a:pt x="7588" y="84"/>
                  </a:lnTo>
                  <a:lnTo>
                    <a:pt x="7235" y="21"/>
                  </a:lnTo>
                  <a:lnTo>
                    <a:pt x="6881"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2"/>
            <p:cNvSpPr/>
            <p:nvPr/>
          </p:nvSpPr>
          <p:spPr>
            <a:xfrm>
              <a:off x="6013075" y="1217250"/>
              <a:ext cx="162175" cy="219875"/>
            </a:xfrm>
            <a:custGeom>
              <a:avLst/>
              <a:gdLst/>
              <a:ahLst/>
              <a:cxnLst/>
              <a:rect l="l" t="t" r="r" b="b"/>
              <a:pathLst>
                <a:path w="6487" h="8795" extrusionOk="0">
                  <a:moveTo>
                    <a:pt x="3721" y="1"/>
                  </a:moveTo>
                  <a:lnTo>
                    <a:pt x="2931" y="313"/>
                  </a:lnTo>
                  <a:lnTo>
                    <a:pt x="2245" y="625"/>
                  </a:lnTo>
                  <a:lnTo>
                    <a:pt x="1684" y="874"/>
                  </a:lnTo>
                  <a:lnTo>
                    <a:pt x="1206" y="1123"/>
                  </a:lnTo>
                  <a:lnTo>
                    <a:pt x="832" y="1331"/>
                  </a:lnTo>
                  <a:lnTo>
                    <a:pt x="541" y="1518"/>
                  </a:lnTo>
                  <a:lnTo>
                    <a:pt x="333" y="1685"/>
                  </a:lnTo>
                  <a:lnTo>
                    <a:pt x="166" y="1810"/>
                  </a:lnTo>
                  <a:lnTo>
                    <a:pt x="83" y="1934"/>
                  </a:lnTo>
                  <a:lnTo>
                    <a:pt x="21" y="2038"/>
                  </a:lnTo>
                  <a:lnTo>
                    <a:pt x="0" y="2101"/>
                  </a:lnTo>
                  <a:lnTo>
                    <a:pt x="0" y="2163"/>
                  </a:lnTo>
                  <a:lnTo>
                    <a:pt x="21" y="2225"/>
                  </a:lnTo>
                  <a:lnTo>
                    <a:pt x="42" y="2246"/>
                  </a:lnTo>
                  <a:lnTo>
                    <a:pt x="83" y="2267"/>
                  </a:lnTo>
                  <a:lnTo>
                    <a:pt x="229" y="2537"/>
                  </a:lnTo>
                  <a:lnTo>
                    <a:pt x="395" y="2807"/>
                  </a:lnTo>
                  <a:lnTo>
                    <a:pt x="832" y="3452"/>
                  </a:lnTo>
                  <a:lnTo>
                    <a:pt x="1331" y="4159"/>
                  </a:lnTo>
                  <a:lnTo>
                    <a:pt x="1850" y="4949"/>
                  </a:lnTo>
                  <a:lnTo>
                    <a:pt x="2121" y="5364"/>
                  </a:lnTo>
                  <a:lnTo>
                    <a:pt x="2370" y="5801"/>
                  </a:lnTo>
                  <a:lnTo>
                    <a:pt x="2640" y="6258"/>
                  </a:lnTo>
                  <a:lnTo>
                    <a:pt x="2869" y="6736"/>
                  </a:lnTo>
                  <a:lnTo>
                    <a:pt x="3098" y="7235"/>
                  </a:lnTo>
                  <a:lnTo>
                    <a:pt x="3285" y="7734"/>
                  </a:lnTo>
                  <a:lnTo>
                    <a:pt x="3451" y="8254"/>
                  </a:lnTo>
                  <a:lnTo>
                    <a:pt x="3597" y="8795"/>
                  </a:lnTo>
                  <a:lnTo>
                    <a:pt x="3888" y="8691"/>
                  </a:lnTo>
                  <a:lnTo>
                    <a:pt x="4179" y="8566"/>
                  </a:lnTo>
                  <a:lnTo>
                    <a:pt x="4428" y="8400"/>
                  </a:lnTo>
                  <a:lnTo>
                    <a:pt x="4678" y="8212"/>
                  </a:lnTo>
                  <a:lnTo>
                    <a:pt x="4927" y="8005"/>
                  </a:lnTo>
                  <a:lnTo>
                    <a:pt x="5156" y="7755"/>
                  </a:lnTo>
                  <a:lnTo>
                    <a:pt x="5364" y="7506"/>
                  </a:lnTo>
                  <a:lnTo>
                    <a:pt x="5551" y="7235"/>
                  </a:lnTo>
                  <a:lnTo>
                    <a:pt x="5738" y="6965"/>
                  </a:lnTo>
                  <a:lnTo>
                    <a:pt x="5904" y="6653"/>
                  </a:lnTo>
                  <a:lnTo>
                    <a:pt x="6029" y="6341"/>
                  </a:lnTo>
                  <a:lnTo>
                    <a:pt x="6154" y="6009"/>
                  </a:lnTo>
                  <a:lnTo>
                    <a:pt x="6258" y="5676"/>
                  </a:lnTo>
                  <a:lnTo>
                    <a:pt x="6362" y="5344"/>
                  </a:lnTo>
                  <a:lnTo>
                    <a:pt x="6424" y="4990"/>
                  </a:lnTo>
                  <a:lnTo>
                    <a:pt x="6465" y="4658"/>
                  </a:lnTo>
                  <a:lnTo>
                    <a:pt x="6486" y="4304"/>
                  </a:lnTo>
                  <a:lnTo>
                    <a:pt x="6486" y="3951"/>
                  </a:lnTo>
                  <a:lnTo>
                    <a:pt x="6465" y="3597"/>
                  </a:lnTo>
                  <a:lnTo>
                    <a:pt x="6403" y="3244"/>
                  </a:lnTo>
                  <a:lnTo>
                    <a:pt x="6341" y="2911"/>
                  </a:lnTo>
                  <a:lnTo>
                    <a:pt x="6237" y="2579"/>
                  </a:lnTo>
                  <a:lnTo>
                    <a:pt x="6112" y="2246"/>
                  </a:lnTo>
                  <a:lnTo>
                    <a:pt x="5967" y="1934"/>
                  </a:lnTo>
                  <a:lnTo>
                    <a:pt x="5779" y="1622"/>
                  </a:lnTo>
                  <a:lnTo>
                    <a:pt x="5572" y="1331"/>
                  </a:lnTo>
                  <a:lnTo>
                    <a:pt x="5343" y="1061"/>
                  </a:lnTo>
                  <a:lnTo>
                    <a:pt x="5073" y="812"/>
                  </a:lnTo>
                  <a:lnTo>
                    <a:pt x="4782" y="583"/>
                  </a:lnTo>
                  <a:lnTo>
                    <a:pt x="4470" y="354"/>
                  </a:lnTo>
                  <a:lnTo>
                    <a:pt x="4116" y="167"/>
                  </a:lnTo>
                  <a:lnTo>
                    <a:pt x="372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2"/>
            <p:cNvSpPr/>
            <p:nvPr/>
          </p:nvSpPr>
          <p:spPr>
            <a:xfrm>
              <a:off x="5957450" y="1383050"/>
              <a:ext cx="19775" cy="29650"/>
            </a:xfrm>
            <a:custGeom>
              <a:avLst/>
              <a:gdLst/>
              <a:ahLst/>
              <a:cxnLst/>
              <a:rect l="l" t="t" r="r" b="b"/>
              <a:pathLst>
                <a:path w="791" h="1186" extrusionOk="0">
                  <a:moveTo>
                    <a:pt x="437" y="0"/>
                  </a:moveTo>
                  <a:lnTo>
                    <a:pt x="354" y="42"/>
                  </a:lnTo>
                  <a:lnTo>
                    <a:pt x="271" y="84"/>
                  </a:lnTo>
                  <a:lnTo>
                    <a:pt x="209" y="146"/>
                  </a:lnTo>
                  <a:lnTo>
                    <a:pt x="146" y="208"/>
                  </a:lnTo>
                  <a:lnTo>
                    <a:pt x="105" y="312"/>
                  </a:lnTo>
                  <a:lnTo>
                    <a:pt x="63" y="416"/>
                  </a:lnTo>
                  <a:lnTo>
                    <a:pt x="22" y="520"/>
                  </a:lnTo>
                  <a:lnTo>
                    <a:pt x="1" y="645"/>
                  </a:lnTo>
                  <a:lnTo>
                    <a:pt x="22" y="770"/>
                  </a:lnTo>
                  <a:lnTo>
                    <a:pt x="22" y="874"/>
                  </a:lnTo>
                  <a:lnTo>
                    <a:pt x="63" y="957"/>
                  </a:lnTo>
                  <a:lnTo>
                    <a:pt x="105" y="1040"/>
                  </a:lnTo>
                  <a:lnTo>
                    <a:pt x="167" y="1102"/>
                  </a:lnTo>
                  <a:lnTo>
                    <a:pt x="229" y="1144"/>
                  </a:lnTo>
                  <a:lnTo>
                    <a:pt x="292" y="1165"/>
                  </a:lnTo>
                  <a:lnTo>
                    <a:pt x="375" y="1185"/>
                  </a:lnTo>
                  <a:lnTo>
                    <a:pt x="458" y="1165"/>
                  </a:lnTo>
                  <a:lnTo>
                    <a:pt x="541" y="1123"/>
                  </a:lnTo>
                  <a:lnTo>
                    <a:pt x="604" y="1061"/>
                  </a:lnTo>
                  <a:lnTo>
                    <a:pt x="666" y="978"/>
                  </a:lnTo>
                  <a:lnTo>
                    <a:pt x="708" y="874"/>
                  </a:lnTo>
                  <a:lnTo>
                    <a:pt x="749" y="770"/>
                  </a:lnTo>
                  <a:lnTo>
                    <a:pt x="791" y="666"/>
                  </a:lnTo>
                  <a:lnTo>
                    <a:pt x="791" y="541"/>
                  </a:lnTo>
                  <a:lnTo>
                    <a:pt x="791" y="416"/>
                  </a:lnTo>
                  <a:lnTo>
                    <a:pt x="770" y="312"/>
                  </a:lnTo>
                  <a:lnTo>
                    <a:pt x="749" y="229"/>
                  </a:lnTo>
                  <a:lnTo>
                    <a:pt x="708" y="146"/>
                  </a:lnTo>
                  <a:lnTo>
                    <a:pt x="645" y="84"/>
                  </a:lnTo>
                  <a:lnTo>
                    <a:pt x="583" y="42"/>
                  </a:lnTo>
                  <a:lnTo>
                    <a:pt x="500" y="21"/>
                  </a:lnTo>
                  <a:lnTo>
                    <a:pt x="43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2"/>
            <p:cNvSpPr/>
            <p:nvPr/>
          </p:nvSpPr>
          <p:spPr>
            <a:xfrm>
              <a:off x="5860800" y="1365375"/>
              <a:ext cx="19775" cy="29125"/>
            </a:xfrm>
            <a:custGeom>
              <a:avLst/>
              <a:gdLst/>
              <a:ahLst/>
              <a:cxnLst/>
              <a:rect l="l" t="t" r="r" b="b"/>
              <a:pathLst>
                <a:path w="791" h="1165" extrusionOk="0">
                  <a:moveTo>
                    <a:pt x="416" y="1"/>
                  </a:moveTo>
                  <a:lnTo>
                    <a:pt x="333" y="21"/>
                  </a:lnTo>
                  <a:lnTo>
                    <a:pt x="270" y="63"/>
                  </a:lnTo>
                  <a:lnTo>
                    <a:pt x="187" y="125"/>
                  </a:lnTo>
                  <a:lnTo>
                    <a:pt x="125" y="209"/>
                  </a:lnTo>
                  <a:lnTo>
                    <a:pt x="83" y="292"/>
                  </a:lnTo>
                  <a:lnTo>
                    <a:pt x="42" y="396"/>
                  </a:lnTo>
                  <a:lnTo>
                    <a:pt x="0" y="520"/>
                  </a:lnTo>
                  <a:lnTo>
                    <a:pt x="0" y="645"/>
                  </a:lnTo>
                  <a:lnTo>
                    <a:pt x="0" y="749"/>
                  </a:lnTo>
                  <a:lnTo>
                    <a:pt x="21" y="853"/>
                  </a:lnTo>
                  <a:lnTo>
                    <a:pt x="42" y="957"/>
                  </a:lnTo>
                  <a:lnTo>
                    <a:pt x="83" y="1040"/>
                  </a:lnTo>
                  <a:lnTo>
                    <a:pt x="146" y="1102"/>
                  </a:lnTo>
                  <a:lnTo>
                    <a:pt x="208" y="1144"/>
                  </a:lnTo>
                  <a:lnTo>
                    <a:pt x="291" y="1165"/>
                  </a:lnTo>
                  <a:lnTo>
                    <a:pt x="374" y="1165"/>
                  </a:lnTo>
                  <a:lnTo>
                    <a:pt x="437" y="1144"/>
                  </a:lnTo>
                  <a:lnTo>
                    <a:pt x="520" y="1102"/>
                  </a:lnTo>
                  <a:lnTo>
                    <a:pt x="582" y="1040"/>
                  </a:lnTo>
                  <a:lnTo>
                    <a:pt x="645" y="978"/>
                  </a:lnTo>
                  <a:lnTo>
                    <a:pt x="707" y="874"/>
                  </a:lnTo>
                  <a:lnTo>
                    <a:pt x="749" y="770"/>
                  </a:lnTo>
                  <a:lnTo>
                    <a:pt x="769" y="645"/>
                  </a:lnTo>
                  <a:lnTo>
                    <a:pt x="790" y="541"/>
                  </a:lnTo>
                  <a:lnTo>
                    <a:pt x="790" y="416"/>
                  </a:lnTo>
                  <a:lnTo>
                    <a:pt x="769" y="313"/>
                  </a:lnTo>
                  <a:lnTo>
                    <a:pt x="728" y="229"/>
                  </a:lnTo>
                  <a:lnTo>
                    <a:pt x="686" y="146"/>
                  </a:lnTo>
                  <a:lnTo>
                    <a:pt x="645" y="84"/>
                  </a:lnTo>
                  <a:lnTo>
                    <a:pt x="561" y="21"/>
                  </a:lnTo>
                  <a:lnTo>
                    <a:pt x="49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2"/>
            <p:cNvSpPr/>
            <p:nvPr/>
          </p:nvSpPr>
          <p:spPr>
            <a:xfrm>
              <a:off x="5857150" y="1357575"/>
              <a:ext cx="18225" cy="10950"/>
            </a:xfrm>
            <a:custGeom>
              <a:avLst/>
              <a:gdLst/>
              <a:ahLst/>
              <a:cxnLst/>
              <a:rect l="l" t="t" r="r" b="b"/>
              <a:pathLst>
                <a:path w="729" h="438" extrusionOk="0">
                  <a:moveTo>
                    <a:pt x="1" y="1"/>
                  </a:moveTo>
                  <a:lnTo>
                    <a:pt x="42" y="84"/>
                  </a:lnTo>
                  <a:lnTo>
                    <a:pt x="105" y="188"/>
                  </a:lnTo>
                  <a:lnTo>
                    <a:pt x="188" y="292"/>
                  </a:lnTo>
                  <a:lnTo>
                    <a:pt x="292" y="375"/>
                  </a:lnTo>
                  <a:lnTo>
                    <a:pt x="354" y="417"/>
                  </a:lnTo>
                  <a:lnTo>
                    <a:pt x="416" y="437"/>
                  </a:lnTo>
                  <a:lnTo>
                    <a:pt x="562" y="437"/>
                  </a:lnTo>
                  <a:lnTo>
                    <a:pt x="645" y="396"/>
                  </a:lnTo>
                  <a:lnTo>
                    <a:pt x="728" y="354"/>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2"/>
            <p:cNvSpPr/>
            <p:nvPr/>
          </p:nvSpPr>
          <p:spPr>
            <a:xfrm>
              <a:off x="5870150" y="1401250"/>
              <a:ext cx="37450" cy="56675"/>
            </a:xfrm>
            <a:custGeom>
              <a:avLst/>
              <a:gdLst/>
              <a:ahLst/>
              <a:cxnLst/>
              <a:rect l="l" t="t" r="r" b="b"/>
              <a:pathLst>
                <a:path w="1498" h="2267" extrusionOk="0">
                  <a:moveTo>
                    <a:pt x="1497" y="0"/>
                  </a:moveTo>
                  <a:lnTo>
                    <a:pt x="1185" y="499"/>
                  </a:lnTo>
                  <a:lnTo>
                    <a:pt x="811" y="977"/>
                  </a:lnTo>
                  <a:lnTo>
                    <a:pt x="416" y="1435"/>
                  </a:lnTo>
                  <a:lnTo>
                    <a:pt x="0" y="1850"/>
                  </a:lnTo>
                  <a:lnTo>
                    <a:pt x="104" y="1954"/>
                  </a:lnTo>
                  <a:lnTo>
                    <a:pt x="229" y="2037"/>
                  </a:lnTo>
                  <a:lnTo>
                    <a:pt x="375" y="2121"/>
                  </a:lnTo>
                  <a:lnTo>
                    <a:pt x="499" y="2183"/>
                  </a:lnTo>
                  <a:lnTo>
                    <a:pt x="645" y="2224"/>
                  </a:lnTo>
                  <a:lnTo>
                    <a:pt x="790" y="2266"/>
                  </a:lnTo>
                  <a:lnTo>
                    <a:pt x="1102" y="2266"/>
                  </a:lnTo>
                  <a:lnTo>
                    <a:pt x="1497" y="0"/>
                  </a:lnTo>
                  <a:close/>
                </a:path>
              </a:pathLst>
            </a:custGeom>
            <a:solidFill>
              <a:srgbClr val="A0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2"/>
            <p:cNvSpPr/>
            <p:nvPr/>
          </p:nvSpPr>
          <p:spPr>
            <a:xfrm>
              <a:off x="5915875" y="1476075"/>
              <a:ext cx="63425" cy="22375"/>
            </a:xfrm>
            <a:custGeom>
              <a:avLst/>
              <a:gdLst/>
              <a:ahLst/>
              <a:cxnLst/>
              <a:rect l="l" t="t" r="r" b="b"/>
              <a:pathLst>
                <a:path w="2537" h="895" extrusionOk="0">
                  <a:moveTo>
                    <a:pt x="2412" y="1"/>
                  </a:moveTo>
                  <a:lnTo>
                    <a:pt x="2371" y="21"/>
                  </a:lnTo>
                  <a:lnTo>
                    <a:pt x="2142" y="229"/>
                  </a:lnTo>
                  <a:lnTo>
                    <a:pt x="1872" y="396"/>
                  </a:lnTo>
                  <a:lnTo>
                    <a:pt x="1601" y="520"/>
                  </a:lnTo>
                  <a:lnTo>
                    <a:pt x="1310" y="604"/>
                  </a:lnTo>
                  <a:lnTo>
                    <a:pt x="1019" y="687"/>
                  </a:lnTo>
                  <a:lnTo>
                    <a:pt x="728" y="707"/>
                  </a:lnTo>
                  <a:lnTo>
                    <a:pt x="416" y="707"/>
                  </a:lnTo>
                  <a:lnTo>
                    <a:pt x="125" y="666"/>
                  </a:lnTo>
                  <a:lnTo>
                    <a:pt x="42" y="666"/>
                  </a:lnTo>
                  <a:lnTo>
                    <a:pt x="21" y="707"/>
                  </a:lnTo>
                  <a:lnTo>
                    <a:pt x="1" y="728"/>
                  </a:lnTo>
                  <a:lnTo>
                    <a:pt x="1" y="770"/>
                  </a:lnTo>
                  <a:lnTo>
                    <a:pt x="21" y="811"/>
                  </a:lnTo>
                  <a:lnTo>
                    <a:pt x="42" y="832"/>
                  </a:lnTo>
                  <a:lnTo>
                    <a:pt x="84" y="853"/>
                  </a:lnTo>
                  <a:lnTo>
                    <a:pt x="354" y="874"/>
                  </a:lnTo>
                  <a:lnTo>
                    <a:pt x="624" y="895"/>
                  </a:lnTo>
                  <a:lnTo>
                    <a:pt x="895" y="895"/>
                  </a:lnTo>
                  <a:lnTo>
                    <a:pt x="1144" y="853"/>
                  </a:lnTo>
                  <a:lnTo>
                    <a:pt x="1394" y="791"/>
                  </a:lnTo>
                  <a:lnTo>
                    <a:pt x="1643" y="707"/>
                  </a:lnTo>
                  <a:lnTo>
                    <a:pt x="1872" y="604"/>
                  </a:lnTo>
                  <a:lnTo>
                    <a:pt x="2100" y="479"/>
                  </a:lnTo>
                  <a:lnTo>
                    <a:pt x="2308" y="333"/>
                  </a:lnTo>
                  <a:lnTo>
                    <a:pt x="2516" y="167"/>
                  </a:lnTo>
                  <a:lnTo>
                    <a:pt x="2537" y="125"/>
                  </a:lnTo>
                  <a:lnTo>
                    <a:pt x="2537" y="84"/>
                  </a:lnTo>
                  <a:lnTo>
                    <a:pt x="2537" y="63"/>
                  </a:lnTo>
                  <a:lnTo>
                    <a:pt x="2516" y="21"/>
                  </a:lnTo>
                  <a:lnTo>
                    <a:pt x="247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2"/>
            <p:cNvSpPr/>
            <p:nvPr/>
          </p:nvSpPr>
          <p:spPr>
            <a:xfrm>
              <a:off x="6064000" y="1406425"/>
              <a:ext cx="78500" cy="89425"/>
            </a:xfrm>
            <a:custGeom>
              <a:avLst/>
              <a:gdLst/>
              <a:ahLst/>
              <a:cxnLst/>
              <a:rect l="l" t="t" r="r" b="b"/>
              <a:pathLst>
                <a:path w="3140" h="3577" extrusionOk="0">
                  <a:moveTo>
                    <a:pt x="1684" y="1"/>
                  </a:moveTo>
                  <a:lnTo>
                    <a:pt x="1518" y="43"/>
                  </a:lnTo>
                  <a:lnTo>
                    <a:pt x="1352" y="105"/>
                  </a:lnTo>
                  <a:lnTo>
                    <a:pt x="1185" y="188"/>
                  </a:lnTo>
                  <a:lnTo>
                    <a:pt x="1040" y="292"/>
                  </a:lnTo>
                  <a:lnTo>
                    <a:pt x="894" y="417"/>
                  </a:lnTo>
                  <a:lnTo>
                    <a:pt x="770" y="562"/>
                  </a:lnTo>
                  <a:lnTo>
                    <a:pt x="645" y="708"/>
                  </a:lnTo>
                  <a:lnTo>
                    <a:pt x="520" y="874"/>
                  </a:lnTo>
                  <a:lnTo>
                    <a:pt x="416" y="1040"/>
                  </a:lnTo>
                  <a:lnTo>
                    <a:pt x="250" y="1394"/>
                  </a:lnTo>
                  <a:lnTo>
                    <a:pt x="125" y="1747"/>
                  </a:lnTo>
                  <a:lnTo>
                    <a:pt x="42" y="2080"/>
                  </a:lnTo>
                  <a:lnTo>
                    <a:pt x="21" y="2267"/>
                  </a:lnTo>
                  <a:lnTo>
                    <a:pt x="0" y="2433"/>
                  </a:lnTo>
                  <a:lnTo>
                    <a:pt x="21" y="2600"/>
                  </a:lnTo>
                  <a:lnTo>
                    <a:pt x="42" y="2745"/>
                  </a:lnTo>
                  <a:lnTo>
                    <a:pt x="84" y="2911"/>
                  </a:lnTo>
                  <a:lnTo>
                    <a:pt x="146" y="3036"/>
                  </a:lnTo>
                  <a:lnTo>
                    <a:pt x="208" y="3161"/>
                  </a:lnTo>
                  <a:lnTo>
                    <a:pt x="312" y="3286"/>
                  </a:lnTo>
                  <a:lnTo>
                    <a:pt x="395" y="3369"/>
                  </a:lnTo>
                  <a:lnTo>
                    <a:pt x="520" y="3452"/>
                  </a:lnTo>
                  <a:lnTo>
                    <a:pt x="645" y="3514"/>
                  </a:lnTo>
                  <a:lnTo>
                    <a:pt x="770" y="3556"/>
                  </a:lnTo>
                  <a:lnTo>
                    <a:pt x="915" y="3577"/>
                  </a:lnTo>
                  <a:lnTo>
                    <a:pt x="1081" y="3577"/>
                  </a:lnTo>
                  <a:lnTo>
                    <a:pt x="1248" y="3535"/>
                  </a:lnTo>
                  <a:lnTo>
                    <a:pt x="1414" y="3473"/>
                  </a:lnTo>
                  <a:lnTo>
                    <a:pt x="1684" y="3348"/>
                  </a:lnTo>
                  <a:lnTo>
                    <a:pt x="1913" y="3202"/>
                  </a:lnTo>
                  <a:lnTo>
                    <a:pt x="2142" y="3036"/>
                  </a:lnTo>
                  <a:lnTo>
                    <a:pt x="2370" y="2849"/>
                  </a:lnTo>
                  <a:lnTo>
                    <a:pt x="2557" y="2641"/>
                  </a:lnTo>
                  <a:lnTo>
                    <a:pt x="2724" y="2412"/>
                  </a:lnTo>
                  <a:lnTo>
                    <a:pt x="2869" y="2163"/>
                  </a:lnTo>
                  <a:lnTo>
                    <a:pt x="2994" y="1893"/>
                  </a:lnTo>
                  <a:lnTo>
                    <a:pt x="3056" y="1768"/>
                  </a:lnTo>
                  <a:lnTo>
                    <a:pt x="3098" y="1643"/>
                  </a:lnTo>
                  <a:lnTo>
                    <a:pt x="3119" y="1519"/>
                  </a:lnTo>
                  <a:lnTo>
                    <a:pt x="3140" y="1373"/>
                  </a:lnTo>
                  <a:lnTo>
                    <a:pt x="3140" y="1248"/>
                  </a:lnTo>
                  <a:lnTo>
                    <a:pt x="3119" y="1103"/>
                  </a:lnTo>
                  <a:lnTo>
                    <a:pt x="3098" y="978"/>
                  </a:lnTo>
                  <a:lnTo>
                    <a:pt x="3056" y="853"/>
                  </a:lnTo>
                  <a:lnTo>
                    <a:pt x="2952" y="625"/>
                  </a:lnTo>
                  <a:lnTo>
                    <a:pt x="2786" y="417"/>
                  </a:lnTo>
                  <a:lnTo>
                    <a:pt x="2599" y="250"/>
                  </a:lnTo>
                  <a:lnTo>
                    <a:pt x="2391" y="126"/>
                  </a:lnTo>
                  <a:lnTo>
                    <a:pt x="2266" y="84"/>
                  </a:lnTo>
                  <a:lnTo>
                    <a:pt x="2142" y="43"/>
                  </a:lnTo>
                  <a:lnTo>
                    <a:pt x="2017" y="22"/>
                  </a:lnTo>
                  <a:lnTo>
                    <a:pt x="1871"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2"/>
            <p:cNvSpPr/>
            <p:nvPr/>
          </p:nvSpPr>
          <p:spPr>
            <a:xfrm>
              <a:off x="5970450" y="1333675"/>
              <a:ext cx="44725" cy="26525"/>
            </a:xfrm>
            <a:custGeom>
              <a:avLst/>
              <a:gdLst/>
              <a:ahLst/>
              <a:cxnLst/>
              <a:rect l="l" t="t" r="r" b="b"/>
              <a:pathLst>
                <a:path w="1789" h="1061" extrusionOk="0">
                  <a:moveTo>
                    <a:pt x="167" y="1"/>
                  </a:moveTo>
                  <a:lnTo>
                    <a:pt x="84" y="21"/>
                  </a:lnTo>
                  <a:lnTo>
                    <a:pt x="42" y="63"/>
                  </a:lnTo>
                  <a:lnTo>
                    <a:pt x="1" y="125"/>
                  </a:lnTo>
                  <a:lnTo>
                    <a:pt x="1" y="208"/>
                  </a:lnTo>
                  <a:lnTo>
                    <a:pt x="21" y="271"/>
                  </a:lnTo>
                  <a:lnTo>
                    <a:pt x="63" y="333"/>
                  </a:lnTo>
                  <a:lnTo>
                    <a:pt x="125" y="354"/>
                  </a:lnTo>
                  <a:lnTo>
                    <a:pt x="208" y="375"/>
                  </a:lnTo>
                  <a:lnTo>
                    <a:pt x="375" y="375"/>
                  </a:lnTo>
                  <a:lnTo>
                    <a:pt x="562" y="416"/>
                  </a:lnTo>
                  <a:lnTo>
                    <a:pt x="728" y="458"/>
                  </a:lnTo>
                  <a:lnTo>
                    <a:pt x="894" y="541"/>
                  </a:lnTo>
                  <a:lnTo>
                    <a:pt x="1040" y="624"/>
                  </a:lnTo>
                  <a:lnTo>
                    <a:pt x="1185" y="728"/>
                  </a:lnTo>
                  <a:lnTo>
                    <a:pt x="1331" y="853"/>
                  </a:lnTo>
                  <a:lnTo>
                    <a:pt x="1435" y="978"/>
                  </a:lnTo>
                  <a:lnTo>
                    <a:pt x="1497" y="1040"/>
                  </a:lnTo>
                  <a:lnTo>
                    <a:pt x="1580" y="1061"/>
                  </a:lnTo>
                  <a:lnTo>
                    <a:pt x="1643" y="1040"/>
                  </a:lnTo>
                  <a:lnTo>
                    <a:pt x="1705" y="1019"/>
                  </a:lnTo>
                  <a:lnTo>
                    <a:pt x="1768" y="957"/>
                  </a:lnTo>
                  <a:lnTo>
                    <a:pt x="1788" y="894"/>
                  </a:lnTo>
                  <a:lnTo>
                    <a:pt x="1768" y="811"/>
                  </a:lnTo>
                  <a:lnTo>
                    <a:pt x="1747" y="749"/>
                  </a:lnTo>
                  <a:lnTo>
                    <a:pt x="1601" y="562"/>
                  </a:lnTo>
                  <a:lnTo>
                    <a:pt x="1435" y="416"/>
                  </a:lnTo>
                  <a:lnTo>
                    <a:pt x="1248" y="292"/>
                  </a:lnTo>
                  <a:lnTo>
                    <a:pt x="1040" y="167"/>
                  </a:lnTo>
                  <a:lnTo>
                    <a:pt x="832" y="84"/>
                  </a:lnTo>
                  <a:lnTo>
                    <a:pt x="624" y="42"/>
                  </a:lnTo>
                  <a:lnTo>
                    <a:pt x="39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2"/>
            <p:cNvSpPr/>
            <p:nvPr/>
          </p:nvSpPr>
          <p:spPr>
            <a:xfrm>
              <a:off x="5856125" y="1316525"/>
              <a:ext cx="48875" cy="14050"/>
            </a:xfrm>
            <a:custGeom>
              <a:avLst/>
              <a:gdLst/>
              <a:ahLst/>
              <a:cxnLst/>
              <a:rect l="l" t="t" r="r" b="b"/>
              <a:pathLst>
                <a:path w="1955" h="562" extrusionOk="0">
                  <a:moveTo>
                    <a:pt x="748" y="1"/>
                  </a:moveTo>
                  <a:lnTo>
                    <a:pt x="541" y="42"/>
                  </a:lnTo>
                  <a:lnTo>
                    <a:pt x="312" y="104"/>
                  </a:lnTo>
                  <a:lnTo>
                    <a:pt x="104" y="208"/>
                  </a:lnTo>
                  <a:lnTo>
                    <a:pt x="42" y="250"/>
                  </a:lnTo>
                  <a:lnTo>
                    <a:pt x="21" y="312"/>
                  </a:lnTo>
                  <a:lnTo>
                    <a:pt x="0" y="396"/>
                  </a:lnTo>
                  <a:lnTo>
                    <a:pt x="21" y="458"/>
                  </a:lnTo>
                  <a:lnTo>
                    <a:pt x="62" y="520"/>
                  </a:lnTo>
                  <a:lnTo>
                    <a:pt x="125" y="562"/>
                  </a:lnTo>
                  <a:lnTo>
                    <a:pt x="208" y="562"/>
                  </a:lnTo>
                  <a:lnTo>
                    <a:pt x="270" y="541"/>
                  </a:lnTo>
                  <a:lnTo>
                    <a:pt x="437" y="458"/>
                  </a:lnTo>
                  <a:lnTo>
                    <a:pt x="624" y="416"/>
                  </a:lnTo>
                  <a:lnTo>
                    <a:pt x="790" y="375"/>
                  </a:lnTo>
                  <a:lnTo>
                    <a:pt x="1143" y="375"/>
                  </a:lnTo>
                  <a:lnTo>
                    <a:pt x="1330" y="416"/>
                  </a:lnTo>
                  <a:lnTo>
                    <a:pt x="1497" y="458"/>
                  </a:lnTo>
                  <a:lnTo>
                    <a:pt x="1663" y="541"/>
                  </a:lnTo>
                  <a:lnTo>
                    <a:pt x="1746" y="562"/>
                  </a:lnTo>
                  <a:lnTo>
                    <a:pt x="1809" y="562"/>
                  </a:lnTo>
                  <a:lnTo>
                    <a:pt x="1871" y="520"/>
                  </a:lnTo>
                  <a:lnTo>
                    <a:pt x="1933" y="458"/>
                  </a:lnTo>
                  <a:lnTo>
                    <a:pt x="1954" y="396"/>
                  </a:lnTo>
                  <a:lnTo>
                    <a:pt x="1954" y="312"/>
                  </a:lnTo>
                  <a:lnTo>
                    <a:pt x="1913" y="250"/>
                  </a:lnTo>
                  <a:lnTo>
                    <a:pt x="1850" y="208"/>
                  </a:lnTo>
                  <a:lnTo>
                    <a:pt x="1642" y="104"/>
                  </a:lnTo>
                  <a:lnTo>
                    <a:pt x="1434" y="42"/>
                  </a:lnTo>
                  <a:lnTo>
                    <a:pt x="120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2"/>
            <p:cNvSpPr/>
            <p:nvPr/>
          </p:nvSpPr>
          <p:spPr>
            <a:xfrm>
              <a:off x="5953825" y="1374725"/>
              <a:ext cx="18725" cy="11475"/>
            </a:xfrm>
            <a:custGeom>
              <a:avLst/>
              <a:gdLst/>
              <a:ahLst/>
              <a:cxnLst/>
              <a:rect l="l" t="t" r="r" b="b"/>
              <a:pathLst>
                <a:path w="749" h="459" extrusionOk="0">
                  <a:moveTo>
                    <a:pt x="0" y="1"/>
                  </a:moveTo>
                  <a:lnTo>
                    <a:pt x="63" y="105"/>
                  </a:lnTo>
                  <a:lnTo>
                    <a:pt x="125" y="209"/>
                  </a:lnTo>
                  <a:lnTo>
                    <a:pt x="208" y="313"/>
                  </a:lnTo>
                  <a:lnTo>
                    <a:pt x="312" y="396"/>
                  </a:lnTo>
                  <a:lnTo>
                    <a:pt x="374" y="437"/>
                  </a:lnTo>
                  <a:lnTo>
                    <a:pt x="437" y="458"/>
                  </a:lnTo>
                  <a:lnTo>
                    <a:pt x="520" y="458"/>
                  </a:lnTo>
                  <a:lnTo>
                    <a:pt x="582" y="437"/>
                  </a:lnTo>
                  <a:lnTo>
                    <a:pt x="666" y="417"/>
                  </a:lnTo>
                  <a:lnTo>
                    <a:pt x="749" y="375"/>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2"/>
            <p:cNvSpPr/>
            <p:nvPr/>
          </p:nvSpPr>
          <p:spPr>
            <a:xfrm>
              <a:off x="5787000" y="2402225"/>
              <a:ext cx="529600" cy="852350"/>
            </a:xfrm>
            <a:custGeom>
              <a:avLst/>
              <a:gdLst/>
              <a:ahLst/>
              <a:cxnLst/>
              <a:rect l="l" t="t" r="r" b="b"/>
              <a:pathLst>
                <a:path w="21184" h="34094" extrusionOk="0">
                  <a:moveTo>
                    <a:pt x="0" y="0"/>
                  </a:moveTo>
                  <a:lnTo>
                    <a:pt x="686" y="34094"/>
                  </a:lnTo>
                  <a:lnTo>
                    <a:pt x="18419" y="32514"/>
                  </a:lnTo>
                  <a:lnTo>
                    <a:pt x="18959" y="30227"/>
                  </a:lnTo>
                  <a:lnTo>
                    <a:pt x="19479" y="28002"/>
                  </a:lnTo>
                  <a:lnTo>
                    <a:pt x="19936" y="25820"/>
                  </a:lnTo>
                  <a:lnTo>
                    <a:pt x="20144" y="24759"/>
                  </a:lnTo>
                  <a:lnTo>
                    <a:pt x="20352" y="23699"/>
                  </a:lnTo>
                  <a:lnTo>
                    <a:pt x="20519" y="22639"/>
                  </a:lnTo>
                  <a:lnTo>
                    <a:pt x="20685" y="21600"/>
                  </a:lnTo>
                  <a:lnTo>
                    <a:pt x="20810" y="20560"/>
                  </a:lnTo>
                  <a:lnTo>
                    <a:pt x="20934" y="19541"/>
                  </a:lnTo>
                  <a:lnTo>
                    <a:pt x="21038" y="18523"/>
                  </a:lnTo>
                  <a:lnTo>
                    <a:pt x="21101" y="17504"/>
                  </a:lnTo>
                  <a:lnTo>
                    <a:pt x="21163" y="16506"/>
                  </a:lnTo>
                  <a:lnTo>
                    <a:pt x="21184" y="15508"/>
                  </a:lnTo>
                  <a:lnTo>
                    <a:pt x="21163" y="14511"/>
                  </a:lnTo>
                  <a:lnTo>
                    <a:pt x="21142" y="13534"/>
                  </a:lnTo>
                  <a:lnTo>
                    <a:pt x="21080" y="12556"/>
                  </a:lnTo>
                  <a:lnTo>
                    <a:pt x="20997" y="11579"/>
                  </a:lnTo>
                  <a:lnTo>
                    <a:pt x="20872" y="10602"/>
                  </a:lnTo>
                  <a:lnTo>
                    <a:pt x="20726" y="9625"/>
                  </a:lnTo>
                  <a:lnTo>
                    <a:pt x="20539" y="8669"/>
                  </a:lnTo>
                  <a:lnTo>
                    <a:pt x="20311" y="7692"/>
                  </a:lnTo>
                  <a:lnTo>
                    <a:pt x="20061" y="6736"/>
                  </a:lnTo>
                  <a:lnTo>
                    <a:pt x="19770" y="5779"/>
                  </a:lnTo>
                  <a:lnTo>
                    <a:pt x="19438" y="4823"/>
                  </a:lnTo>
                  <a:lnTo>
                    <a:pt x="19063" y="3846"/>
                  </a:lnTo>
                  <a:lnTo>
                    <a:pt x="18668" y="2890"/>
                  </a:lnTo>
                  <a:lnTo>
                    <a:pt x="18211" y="1933"/>
                  </a:lnTo>
                  <a:lnTo>
                    <a:pt x="17712" y="956"/>
                  </a:lnTo>
                  <a:lnTo>
                    <a:pt x="1717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2"/>
            <p:cNvSpPr/>
            <p:nvPr/>
          </p:nvSpPr>
          <p:spPr>
            <a:xfrm>
              <a:off x="5787000" y="2402225"/>
              <a:ext cx="529600" cy="852350"/>
            </a:xfrm>
            <a:custGeom>
              <a:avLst/>
              <a:gdLst/>
              <a:ahLst/>
              <a:cxnLst/>
              <a:rect l="l" t="t" r="r" b="b"/>
              <a:pathLst>
                <a:path w="21184" h="34094" fill="none" extrusionOk="0">
                  <a:moveTo>
                    <a:pt x="0" y="0"/>
                  </a:moveTo>
                  <a:lnTo>
                    <a:pt x="686" y="34094"/>
                  </a:lnTo>
                  <a:lnTo>
                    <a:pt x="18419" y="32514"/>
                  </a:lnTo>
                  <a:lnTo>
                    <a:pt x="18419" y="32514"/>
                  </a:lnTo>
                  <a:lnTo>
                    <a:pt x="18959" y="30227"/>
                  </a:lnTo>
                  <a:lnTo>
                    <a:pt x="19479" y="28002"/>
                  </a:lnTo>
                  <a:lnTo>
                    <a:pt x="19936" y="25820"/>
                  </a:lnTo>
                  <a:lnTo>
                    <a:pt x="20144" y="24759"/>
                  </a:lnTo>
                  <a:lnTo>
                    <a:pt x="20352" y="23699"/>
                  </a:lnTo>
                  <a:lnTo>
                    <a:pt x="20519" y="22639"/>
                  </a:lnTo>
                  <a:lnTo>
                    <a:pt x="20685" y="21600"/>
                  </a:lnTo>
                  <a:lnTo>
                    <a:pt x="20810" y="20560"/>
                  </a:lnTo>
                  <a:lnTo>
                    <a:pt x="20934" y="19541"/>
                  </a:lnTo>
                  <a:lnTo>
                    <a:pt x="21038" y="18523"/>
                  </a:lnTo>
                  <a:lnTo>
                    <a:pt x="21101" y="17504"/>
                  </a:lnTo>
                  <a:lnTo>
                    <a:pt x="21163" y="16506"/>
                  </a:lnTo>
                  <a:lnTo>
                    <a:pt x="21184" y="15508"/>
                  </a:lnTo>
                  <a:lnTo>
                    <a:pt x="21163" y="14511"/>
                  </a:lnTo>
                  <a:lnTo>
                    <a:pt x="21142" y="13534"/>
                  </a:lnTo>
                  <a:lnTo>
                    <a:pt x="21080" y="12556"/>
                  </a:lnTo>
                  <a:lnTo>
                    <a:pt x="20997" y="11579"/>
                  </a:lnTo>
                  <a:lnTo>
                    <a:pt x="20872" y="10602"/>
                  </a:lnTo>
                  <a:lnTo>
                    <a:pt x="20726" y="9625"/>
                  </a:lnTo>
                  <a:lnTo>
                    <a:pt x="20539" y="8669"/>
                  </a:lnTo>
                  <a:lnTo>
                    <a:pt x="20311" y="7692"/>
                  </a:lnTo>
                  <a:lnTo>
                    <a:pt x="20061" y="6736"/>
                  </a:lnTo>
                  <a:lnTo>
                    <a:pt x="19770" y="5779"/>
                  </a:lnTo>
                  <a:lnTo>
                    <a:pt x="19438" y="4823"/>
                  </a:lnTo>
                  <a:lnTo>
                    <a:pt x="19063" y="3846"/>
                  </a:lnTo>
                  <a:lnTo>
                    <a:pt x="18668" y="2890"/>
                  </a:lnTo>
                  <a:lnTo>
                    <a:pt x="18211" y="1933"/>
                  </a:lnTo>
                  <a:lnTo>
                    <a:pt x="17712" y="956"/>
                  </a:lnTo>
                  <a:lnTo>
                    <a:pt x="17172"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2"/>
            <p:cNvSpPr/>
            <p:nvPr/>
          </p:nvSpPr>
          <p:spPr>
            <a:xfrm>
              <a:off x="5971500" y="2610625"/>
              <a:ext cx="84725" cy="448025"/>
            </a:xfrm>
            <a:custGeom>
              <a:avLst/>
              <a:gdLst/>
              <a:ahLst/>
              <a:cxnLst/>
              <a:rect l="l" t="t" r="r" b="b"/>
              <a:pathLst>
                <a:path w="3389" h="17921" extrusionOk="0">
                  <a:moveTo>
                    <a:pt x="0" y="0"/>
                  </a:moveTo>
                  <a:lnTo>
                    <a:pt x="1019" y="17920"/>
                  </a:lnTo>
                  <a:lnTo>
                    <a:pt x="3389" y="6320"/>
                  </a:lnTo>
                  <a:lnTo>
                    <a:pt x="0"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2"/>
            <p:cNvSpPr/>
            <p:nvPr/>
          </p:nvSpPr>
          <p:spPr>
            <a:xfrm>
              <a:off x="5971500" y="2610625"/>
              <a:ext cx="84725" cy="448025"/>
            </a:xfrm>
            <a:custGeom>
              <a:avLst/>
              <a:gdLst/>
              <a:ahLst/>
              <a:cxnLst/>
              <a:rect l="l" t="t" r="r" b="b"/>
              <a:pathLst>
                <a:path w="3389" h="17921" fill="none" extrusionOk="0">
                  <a:moveTo>
                    <a:pt x="0" y="0"/>
                  </a:moveTo>
                  <a:lnTo>
                    <a:pt x="1019" y="17920"/>
                  </a:lnTo>
                  <a:lnTo>
                    <a:pt x="3389" y="63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2"/>
            <p:cNvSpPr/>
            <p:nvPr/>
          </p:nvSpPr>
          <p:spPr>
            <a:xfrm>
              <a:off x="5715800" y="1701625"/>
              <a:ext cx="215175" cy="783775"/>
            </a:xfrm>
            <a:custGeom>
              <a:avLst/>
              <a:gdLst/>
              <a:ahLst/>
              <a:cxnLst/>
              <a:rect l="l" t="t" r="r" b="b"/>
              <a:pathLst>
                <a:path w="8607" h="31351" extrusionOk="0">
                  <a:moveTo>
                    <a:pt x="8607" y="1"/>
                  </a:moveTo>
                  <a:lnTo>
                    <a:pt x="8170" y="63"/>
                  </a:lnTo>
                  <a:lnTo>
                    <a:pt x="6985" y="188"/>
                  </a:lnTo>
                  <a:lnTo>
                    <a:pt x="5322" y="438"/>
                  </a:lnTo>
                  <a:lnTo>
                    <a:pt x="4366" y="583"/>
                  </a:lnTo>
                  <a:lnTo>
                    <a:pt x="3368" y="770"/>
                  </a:lnTo>
                  <a:lnTo>
                    <a:pt x="2890" y="874"/>
                  </a:lnTo>
                  <a:lnTo>
                    <a:pt x="2453" y="1020"/>
                  </a:lnTo>
                  <a:lnTo>
                    <a:pt x="2058" y="1186"/>
                  </a:lnTo>
                  <a:lnTo>
                    <a:pt x="1705" y="1394"/>
                  </a:lnTo>
                  <a:lnTo>
                    <a:pt x="1559" y="1498"/>
                  </a:lnTo>
                  <a:lnTo>
                    <a:pt x="1414" y="1622"/>
                  </a:lnTo>
                  <a:lnTo>
                    <a:pt x="1268" y="1747"/>
                  </a:lnTo>
                  <a:lnTo>
                    <a:pt x="1143" y="1893"/>
                  </a:lnTo>
                  <a:lnTo>
                    <a:pt x="1019" y="2038"/>
                  </a:lnTo>
                  <a:lnTo>
                    <a:pt x="894" y="2205"/>
                  </a:lnTo>
                  <a:lnTo>
                    <a:pt x="707" y="2537"/>
                  </a:lnTo>
                  <a:lnTo>
                    <a:pt x="520" y="2932"/>
                  </a:lnTo>
                  <a:lnTo>
                    <a:pt x="395" y="3369"/>
                  </a:lnTo>
                  <a:lnTo>
                    <a:pt x="270" y="3847"/>
                  </a:lnTo>
                  <a:lnTo>
                    <a:pt x="187" y="4387"/>
                  </a:lnTo>
                  <a:lnTo>
                    <a:pt x="104" y="4969"/>
                  </a:lnTo>
                  <a:lnTo>
                    <a:pt x="62" y="5593"/>
                  </a:lnTo>
                  <a:lnTo>
                    <a:pt x="21" y="6279"/>
                  </a:lnTo>
                  <a:lnTo>
                    <a:pt x="0" y="7028"/>
                  </a:lnTo>
                  <a:lnTo>
                    <a:pt x="21" y="7942"/>
                  </a:lnTo>
                  <a:lnTo>
                    <a:pt x="83" y="9148"/>
                  </a:lnTo>
                  <a:lnTo>
                    <a:pt x="166" y="10582"/>
                  </a:lnTo>
                  <a:lnTo>
                    <a:pt x="291" y="12183"/>
                  </a:lnTo>
                  <a:lnTo>
                    <a:pt x="603" y="15738"/>
                  </a:lnTo>
                  <a:lnTo>
                    <a:pt x="956" y="19480"/>
                  </a:lnTo>
                  <a:lnTo>
                    <a:pt x="1331" y="23035"/>
                  </a:lnTo>
                  <a:lnTo>
                    <a:pt x="1663" y="26028"/>
                  </a:lnTo>
                  <a:lnTo>
                    <a:pt x="1975" y="28856"/>
                  </a:lnTo>
                  <a:lnTo>
                    <a:pt x="2058" y="28960"/>
                  </a:lnTo>
                  <a:lnTo>
                    <a:pt x="2308" y="29209"/>
                  </a:lnTo>
                  <a:lnTo>
                    <a:pt x="2703" y="29583"/>
                  </a:lnTo>
                  <a:lnTo>
                    <a:pt x="2973" y="29812"/>
                  </a:lnTo>
                  <a:lnTo>
                    <a:pt x="3264" y="30020"/>
                  </a:lnTo>
                  <a:lnTo>
                    <a:pt x="3576" y="30249"/>
                  </a:lnTo>
                  <a:lnTo>
                    <a:pt x="3929" y="30477"/>
                  </a:lnTo>
                  <a:lnTo>
                    <a:pt x="4303" y="30685"/>
                  </a:lnTo>
                  <a:lnTo>
                    <a:pt x="4719" y="30872"/>
                  </a:lnTo>
                  <a:lnTo>
                    <a:pt x="5156" y="31038"/>
                  </a:lnTo>
                  <a:lnTo>
                    <a:pt x="5613" y="31184"/>
                  </a:lnTo>
                  <a:lnTo>
                    <a:pt x="6091" y="31288"/>
                  </a:lnTo>
                  <a:lnTo>
                    <a:pt x="6611" y="31350"/>
                  </a:lnTo>
                  <a:lnTo>
                    <a:pt x="6528" y="31038"/>
                  </a:lnTo>
                  <a:lnTo>
                    <a:pt x="6465" y="30643"/>
                  </a:lnTo>
                  <a:lnTo>
                    <a:pt x="6299" y="29687"/>
                  </a:lnTo>
                  <a:lnTo>
                    <a:pt x="6154" y="28481"/>
                  </a:lnTo>
                  <a:lnTo>
                    <a:pt x="5987" y="27068"/>
                  </a:lnTo>
                  <a:lnTo>
                    <a:pt x="5821" y="25488"/>
                  </a:lnTo>
                  <a:lnTo>
                    <a:pt x="5675" y="23783"/>
                  </a:lnTo>
                  <a:lnTo>
                    <a:pt x="5530" y="21995"/>
                  </a:lnTo>
                  <a:lnTo>
                    <a:pt x="5384" y="20166"/>
                  </a:lnTo>
                  <a:lnTo>
                    <a:pt x="5260" y="18337"/>
                  </a:lnTo>
                  <a:lnTo>
                    <a:pt x="5156" y="16528"/>
                  </a:lnTo>
                  <a:lnTo>
                    <a:pt x="5052" y="14803"/>
                  </a:lnTo>
                  <a:lnTo>
                    <a:pt x="4989" y="13181"/>
                  </a:lnTo>
                  <a:lnTo>
                    <a:pt x="4927" y="11705"/>
                  </a:lnTo>
                  <a:lnTo>
                    <a:pt x="4906" y="10416"/>
                  </a:lnTo>
                  <a:lnTo>
                    <a:pt x="4906" y="9356"/>
                  </a:lnTo>
                  <a:lnTo>
                    <a:pt x="4948" y="8587"/>
                  </a:lnTo>
                  <a:lnTo>
                    <a:pt x="5031" y="7838"/>
                  </a:lnTo>
                  <a:lnTo>
                    <a:pt x="5135" y="7131"/>
                  </a:lnTo>
                  <a:lnTo>
                    <a:pt x="5280" y="6445"/>
                  </a:lnTo>
                  <a:lnTo>
                    <a:pt x="5447" y="5759"/>
                  </a:lnTo>
                  <a:lnTo>
                    <a:pt x="5634" y="5115"/>
                  </a:lnTo>
                  <a:lnTo>
                    <a:pt x="5862" y="4471"/>
                  </a:lnTo>
                  <a:lnTo>
                    <a:pt x="6091" y="3868"/>
                  </a:lnTo>
                  <a:lnTo>
                    <a:pt x="6341" y="3306"/>
                  </a:lnTo>
                  <a:lnTo>
                    <a:pt x="6611" y="2766"/>
                  </a:lnTo>
                  <a:lnTo>
                    <a:pt x="6881" y="2246"/>
                  </a:lnTo>
                  <a:lnTo>
                    <a:pt x="7172" y="1789"/>
                  </a:lnTo>
                  <a:lnTo>
                    <a:pt x="7463" y="1352"/>
                  </a:lnTo>
                  <a:lnTo>
                    <a:pt x="7733" y="936"/>
                  </a:lnTo>
                  <a:lnTo>
                    <a:pt x="8024" y="583"/>
                  </a:lnTo>
                  <a:lnTo>
                    <a:pt x="8316" y="271"/>
                  </a:lnTo>
                  <a:lnTo>
                    <a:pt x="8607"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2"/>
            <p:cNvSpPr/>
            <p:nvPr/>
          </p:nvSpPr>
          <p:spPr>
            <a:xfrm>
              <a:off x="6068675" y="1702150"/>
              <a:ext cx="200125" cy="783250"/>
            </a:xfrm>
            <a:custGeom>
              <a:avLst/>
              <a:gdLst/>
              <a:ahLst/>
              <a:cxnLst/>
              <a:rect l="l" t="t" r="r" b="b"/>
              <a:pathLst>
                <a:path w="8005" h="31330" extrusionOk="0">
                  <a:moveTo>
                    <a:pt x="603" y="1"/>
                  </a:moveTo>
                  <a:lnTo>
                    <a:pt x="1" y="22"/>
                  </a:lnTo>
                  <a:lnTo>
                    <a:pt x="292" y="541"/>
                  </a:lnTo>
                  <a:lnTo>
                    <a:pt x="541" y="1061"/>
                  </a:lnTo>
                  <a:lnTo>
                    <a:pt x="749" y="1581"/>
                  </a:lnTo>
                  <a:lnTo>
                    <a:pt x="915" y="2100"/>
                  </a:lnTo>
                  <a:lnTo>
                    <a:pt x="1019" y="2620"/>
                  </a:lnTo>
                  <a:lnTo>
                    <a:pt x="1102" y="3161"/>
                  </a:lnTo>
                  <a:lnTo>
                    <a:pt x="1144" y="3680"/>
                  </a:lnTo>
                  <a:lnTo>
                    <a:pt x="1165" y="4221"/>
                  </a:lnTo>
                  <a:lnTo>
                    <a:pt x="1165" y="4782"/>
                  </a:lnTo>
                  <a:lnTo>
                    <a:pt x="1123" y="5323"/>
                  </a:lnTo>
                  <a:lnTo>
                    <a:pt x="1082" y="5905"/>
                  </a:lnTo>
                  <a:lnTo>
                    <a:pt x="1019" y="6466"/>
                  </a:lnTo>
                  <a:lnTo>
                    <a:pt x="707" y="8898"/>
                  </a:lnTo>
                  <a:lnTo>
                    <a:pt x="562" y="10312"/>
                  </a:lnTo>
                  <a:lnTo>
                    <a:pt x="437" y="11809"/>
                  </a:lnTo>
                  <a:lnTo>
                    <a:pt x="354" y="13389"/>
                  </a:lnTo>
                  <a:lnTo>
                    <a:pt x="312" y="15010"/>
                  </a:lnTo>
                  <a:lnTo>
                    <a:pt x="292" y="16673"/>
                  </a:lnTo>
                  <a:lnTo>
                    <a:pt x="312" y="18336"/>
                  </a:lnTo>
                  <a:lnTo>
                    <a:pt x="354" y="19999"/>
                  </a:lnTo>
                  <a:lnTo>
                    <a:pt x="416" y="21642"/>
                  </a:lnTo>
                  <a:lnTo>
                    <a:pt x="500" y="23243"/>
                  </a:lnTo>
                  <a:lnTo>
                    <a:pt x="603" y="24760"/>
                  </a:lnTo>
                  <a:lnTo>
                    <a:pt x="749" y="26194"/>
                  </a:lnTo>
                  <a:lnTo>
                    <a:pt x="894" y="27525"/>
                  </a:lnTo>
                  <a:lnTo>
                    <a:pt x="1082" y="28710"/>
                  </a:lnTo>
                  <a:lnTo>
                    <a:pt x="1269" y="29770"/>
                  </a:lnTo>
                  <a:lnTo>
                    <a:pt x="1373" y="30228"/>
                  </a:lnTo>
                  <a:lnTo>
                    <a:pt x="1477" y="30643"/>
                  </a:lnTo>
                  <a:lnTo>
                    <a:pt x="1581" y="31017"/>
                  </a:lnTo>
                  <a:lnTo>
                    <a:pt x="1684" y="31329"/>
                  </a:lnTo>
                  <a:lnTo>
                    <a:pt x="2204" y="31288"/>
                  </a:lnTo>
                  <a:lnTo>
                    <a:pt x="2703" y="31184"/>
                  </a:lnTo>
                  <a:lnTo>
                    <a:pt x="3202" y="31059"/>
                  </a:lnTo>
                  <a:lnTo>
                    <a:pt x="3680" y="30914"/>
                  </a:lnTo>
                  <a:lnTo>
                    <a:pt x="4138" y="30726"/>
                  </a:lnTo>
                  <a:lnTo>
                    <a:pt x="4574" y="30539"/>
                  </a:lnTo>
                  <a:lnTo>
                    <a:pt x="4990" y="30352"/>
                  </a:lnTo>
                  <a:lnTo>
                    <a:pt x="5385" y="30144"/>
                  </a:lnTo>
                  <a:lnTo>
                    <a:pt x="6050" y="29749"/>
                  </a:lnTo>
                  <a:lnTo>
                    <a:pt x="6570" y="29417"/>
                  </a:lnTo>
                  <a:lnTo>
                    <a:pt x="6902" y="29167"/>
                  </a:lnTo>
                  <a:lnTo>
                    <a:pt x="7006" y="29084"/>
                  </a:lnTo>
                  <a:lnTo>
                    <a:pt x="7006" y="28564"/>
                  </a:lnTo>
                  <a:lnTo>
                    <a:pt x="6965" y="27068"/>
                  </a:lnTo>
                  <a:lnTo>
                    <a:pt x="6944" y="24802"/>
                  </a:lnTo>
                  <a:lnTo>
                    <a:pt x="6944" y="23409"/>
                  </a:lnTo>
                  <a:lnTo>
                    <a:pt x="6944" y="21870"/>
                  </a:lnTo>
                  <a:lnTo>
                    <a:pt x="6986" y="20207"/>
                  </a:lnTo>
                  <a:lnTo>
                    <a:pt x="7027" y="18461"/>
                  </a:lnTo>
                  <a:lnTo>
                    <a:pt x="7090" y="16611"/>
                  </a:lnTo>
                  <a:lnTo>
                    <a:pt x="7173" y="14698"/>
                  </a:lnTo>
                  <a:lnTo>
                    <a:pt x="7297" y="12744"/>
                  </a:lnTo>
                  <a:lnTo>
                    <a:pt x="7443" y="10769"/>
                  </a:lnTo>
                  <a:lnTo>
                    <a:pt x="7630" y="8774"/>
                  </a:lnTo>
                  <a:lnTo>
                    <a:pt x="7859" y="6799"/>
                  </a:lnTo>
                  <a:lnTo>
                    <a:pt x="7942" y="6071"/>
                  </a:lnTo>
                  <a:lnTo>
                    <a:pt x="7983" y="5385"/>
                  </a:lnTo>
                  <a:lnTo>
                    <a:pt x="8004" y="4741"/>
                  </a:lnTo>
                  <a:lnTo>
                    <a:pt x="7983" y="4138"/>
                  </a:lnTo>
                  <a:lnTo>
                    <a:pt x="7921" y="3597"/>
                  </a:lnTo>
                  <a:lnTo>
                    <a:pt x="7838" y="3098"/>
                  </a:lnTo>
                  <a:lnTo>
                    <a:pt x="7713" y="2662"/>
                  </a:lnTo>
                  <a:lnTo>
                    <a:pt x="7630" y="2433"/>
                  </a:lnTo>
                  <a:lnTo>
                    <a:pt x="7547" y="2246"/>
                  </a:lnTo>
                  <a:lnTo>
                    <a:pt x="7443" y="2059"/>
                  </a:lnTo>
                  <a:lnTo>
                    <a:pt x="7339" y="1872"/>
                  </a:lnTo>
                  <a:lnTo>
                    <a:pt x="7235" y="1705"/>
                  </a:lnTo>
                  <a:lnTo>
                    <a:pt x="7110" y="1560"/>
                  </a:lnTo>
                  <a:lnTo>
                    <a:pt x="6965" y="1394"/>
                  </a:lnTo>
                  <a:lnTo>
                    <a:pt x="6840" y="1269"/>
                  </a:lnTo>
                  <a:lnTo>
                    <a:pt x="6674" y="1123"/>
                  </a:lnTo>
                  <a:lnTo>
                    <a:pt x="6507" y="1019"/>
                  </a:lnTo>
                  <a:lnTo>
                    <a:pt x="6341" y="895"/>
                  </a:lnTo>
                  <a:lnTo>
                    <a:pt x="6154" y="791"/>
                  </a:lnTo>
                  <a:lnTo>
                    <a:pt x="5759" y="624"/>
                  </a:lnTo>
                  <a:lnTo>
                    <a:pt x="5322" y="479"/>
                  </a:lnTo>
                  <a:lnTo>
                    <a:pt x="4844" y="354"/>
                  </a:lnTo>
                  <a:lnTo>
                    <a:pt x="4241" y="250"/>
                  </a:lnTo>
                  <a:lnTo>
                    <a:pt x="3639" y="167"/>
                  </a:lnTo>
                  <a:lnTo>
                    <a:pt x="3036" y="105"/>
                  </a:lnTo>
                  <a:lnTo>
                    <a:pt x="2433" y="42"/>
                  </a:lnTo>
                  <a:lnTo>
                    <a:pt x="1809"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2"/>
            <p:cNvSpPr/>
            <p:nvPr/>
          </p:nvSpPr>
          <p:spPr>
            <a:xfrm>
              <a:off x="6068675" y="1702150"/>
              <a:ext cx="200125" cy="783250"/>
            </a:xfrm>
            <a:custGeom>
              <a:avLst/>
              <a:gdLst/>
              <a:ahLst/>
              <a:cxnLst/>
              <a:rect l="l" t="t" r="r" b="b"/>
              <a:pathLst>
                <a:path w="8005" h="31330" fill="none" extrusionOk="0">
                  <a:moveTo>
                    <a:pt x="1" y="22"/>
                  </a:moveTo>
                  <a:lnTo>
                    <a:pt x="1" y="22"/>
                  </a:lnTo>
                  <a:lnTo>
                    <a:pt x="292" y="541"/>
                  </a:lnTo>
                  <a:lnTo>
                    <a:pt x="541" y="1061"/>
                  </a:lnTo>
                  <a:lnTo>
                    <a:pt x="749" y="1581"/>
                  </a:lnTo>
                  <a:lnTo>
                    <a:pt x="915" y="2100"/>
                  </a:lnTo>
                  <a:lnTo>
                    <a:pt x="1019" y="2620"/>
                  </a:lnTo>
                  <a:lnTo>
                    <a:pt x="1102" y="3161"/>
                  </a:lnTo>
                  <a:lnTo>
                    <a:pt x="1144" y="3680"/>
                  </a:lnTo>
                  <a:lnTo>
                    <a:pt x="1165" y="4221"/>
                  </a:lnTo>
                  <a:lnTo>
                    <a:pt x="1165" y="4782"/>
                  </a:lnTo>
                  <a:lnTo>
                    <a:pt x="1123" y="5323"/>
                  </a:lnTo>
                  <a:lnTo>
                    <a:pt x="1082" y="5905"/>
                  </a:lnTo>
                  <a:lnTo>
                    <a:pt x="1019" y="6466"/>
                  </a:lnTo>
                  <a:lnTo>
                    <a:pt x="707" y="8898"/>
                  </a:lnTo>
                  <a:lnTo>
                    <a:pt x="707" y="8898"/>
                  </a:lnTo>
                  <a:lnTo>
                    <a:pt x="562" y="10312"/>
                  </a:lnTo>
                  <a:lnTo>
                    <a:pt x="437" y="11809"/>
                  </a:lnTo>
                  <a:lnTo>
                    <a:pt x="354" y="13389"/>
                  </a:lnTo>
                  <a:lnTo>
                    <a:pt x="312" y="15010"/>
                  </a:lnTo>
                  <a:lnTo>
                    <a:pt x="292" y="16673"/>
                  </a:lnTo>
                  <a:lnTo>
                    <a:pt x="312" y="18336"/>
                  </a:lnTo>
                  <a:lnTo>
                    <a:pt x="354" y="19999"/>
                  </a:lnTo>
                  <a:lnTo>
                    <a:pt x="416" y="21642"/>
                  </a:lnTo>
                  <a:lnTo>
                    <a:pt x="500" y="23243"/>
                  </a:lnTo>
                  <a:lnTo>
                    <a:pt x="603" y="24760"/>
                  </a:lnTo>
                  <a:lnTo>
                    <a:pt x="749" y="26194"/>
                  </a:lnTo>
                  <a:lnTo>
                    <a:pt x="894" y="27525"/>
                  </a:lnTo>
                  <a:lnTo>
                    <a:pt x="1082" y="28710"/>
                  </a:lnTo>
                  <a:lnTo>
                    <a:pt x="1269" y="29770"/>
                  </a:lnTo>
                  <a:lnTo>
                    <a:pt x="1373" y="30228"/>
                  </a:lnTo>
                  <a:lnTo>
                    <a:pt x="1477" y="30643"/>
                  </a:lnTo>
                  <a:lnTo>
                    <a:pt x="1581" y="31017"/>
                  </a:lnTo>
                  <a:lnTo>
                    <a:pt x="1684" y="31329"/>
                  </a:lnTo>
                  <a:lnTo>
                    <a:pt x="1684" y="31329"/>
                  </a:lnTo>
                  <a:lnTo>
                    <a:pt x="2204" y="31288"/>
                  </a:lnTo>
                  <a:lnTo>
                    <a:pt x="2703" y="31184"/>
                  </a:lnTo>
                  <a:lnTo>
                    <a:pt x="3202" y="31059"/>
                  </a:lnTo>
                  <a:lnTo>
                    <a:pt x="3680" y="30914"/>
                  </a:lnTo>
                  <a:lnTo>
                    <a:pt x="4138" y="30726"/>
                  </a:lnTo>
                  <a:lnTo>
                    <a:pt x="4574" y="30539"/>
                  </a:lnTo>
                  <a:lnTo>
                    <a:pt x="4990" y="30352"/>
                  </a:lnTo>
                  <a:lnTo>
                    <a:pt x="5385" y="30144"/>
                  </a:lnTo>
                  <a:lnTo>
                    <a:pt x="6050" y="29749"/>
                  </a:lnTo>
                  <a:lnTo>
                    <a:pt x="6570" y="29417"/>
                  </a:lnTo>
                  <a:lnTo>
                    <a:pt x="6902" y="29167"/>
                  </a:lnTo>
                  <a:lnTo>
                    <a:pt x="7006" y="29084"/>
                  </a:lnTo>
                  <a:lnTo>
                    <a:pt x="7006" y="29084"/>
                  </a:lnTo>
                  <a:lnTo>
                    <a:pt x="7006" y="28564"/>
                  </a:lnTo>
                  <a:lnTo>
                    <a:pt x="6965" y="27068"/>
                  </a:lnTo>
                  <a:lnTo>
                    <a:pt x="6944" y="24802"/>
                  </a:lnTo>
                  <a:lnTo>
                    <a:pt x="6944" y="23409"/>
                  </a:lnTo>
                  <a:lnTo>
                    <a:pt x="6944" y="21870"/>
                  </a:lnTo>
                  <a:lnTo>
                    <a:pt x="6986" y="20207"/>
                  </a:lnTo>
                  <a:lnTo>
                    <a:pt x="7027" y="18461"/>
                  </a:lnTo>
                  <a:lnTo>
                    <a:pt x="7090" y="16611"/>
                  </a:lnTo>
                  <a:lnTo>
                    <a:pt x="7173" y="14698"/>
                  </a:lnTo>
                  <a:lnTo>
                    <a:pt x="7297" y="12744"/>
                  </a:lnTo>
                  <a:lnTo>
                    <a:pt x="7443" y="10769"/>
                  </a:lnTo>
                  <a:lnTo>
                    <a:pt x="7630" y="8774"/>
                  </a:lnTo>
                  <a:lnTo>
                    <a:pt x="7859" y="6799"/>
                  </a:lnTo>
                  <a:lnTo>
                    <a:pt x="7859" y="6799"/>
                  </a:lnTo>
                  <a:lnTo>
                    <a:pt x="7942" y="6071"/>
                  </a:lnTo>
                  <a:lnTo>
                    <a:pt x="7983" y="5385"/>
                  </a:lnTo>
                  <a:lnTo>
                    <a:pt x="8004" y="4741"/>
                  </a:lnTo>
                  <a:lnTo>
                    <a:pt x="7983" y="4138"/>
                  </a:lnTo>
                  <a:lnTo>
                    <a:pt x="7921" y="3597"/>
                  </a:lnTo>
                  <a:lnTo>
                    <a:pt x="7838" y="3098"/>
                  </a:lnTo>
                  <a:lnTo>
                    <a:pt x="7713" y="2662"/>
                  </a:lnTo>
                  <a:lnTo>
                    <a:pt x="7630" y="2433"/>
                  </a:lnTo>
                  <a:lnTo>
                    <a:pt x="7547" y="2246"/>
                  </a:lnTo>
                  <a:lnTo>
                    <a:pt x="7443" y="2059"/>
                  </a:lnTo>
                  <a:lnTo>
                    <a:pt x="7339" y="1872"/>
                  </a:lnTo>
                  <a:lnTo>
                    <a:pt x="7235" y="1705"/>
                  </a:lnTo>
                  <a:lnTo>
                    <a:pt x="7110" y="1560"/>
                  </a:lnTo>
                  <a:lnTo>
                    <a:pt x="6965" y="1394"/>
                  </a:lnTo>
                  <a:lnTo>
                    <a:pt x="6840" y="1269"/>
                  </a:lnTo>
                  <a:lnTo>
                    <a:pt x="6674" y="1123"/>
                  </a:lnTo>
                  <a:lnTo>
                    <a:pt x="6507" y="1019"/>
                  </a:lnTo>
                  <a:lnTo>
                    <a:pt x="6341" y="895"/>
                  </a:lnTo>
                  <a:lnTo>
                    <a:pt x="6154" y="791"/>
                  </a:lnTo>
                  <a:lnTo>
                    <a:pt x="5759" y="624"/>
                  </a:lnTo>
                  <a:lnTo>
                    <a:pt x="5322" y="479"/>
                  </a:lnTo>
                  <a:lnTo>
                    <a:pt x="4844" y="354"/>
                  </a:lnTo>
                  <a:lnTo>
                    <a:pt x="4844" y="354"/>
                  </a:lnTo>
                  <a:lnTo>
                    <a:pt x="4241" y="250"/>
                  </a:lnTo>
                  <a:lnTo>
                    <a:pt x="3639" y="167"/>
                  </a:lnTo>
                  <a:lnTo>
                    <a:pt x="3036" y="105"/>
                  </a:lnTo>
                  <a:lnTo>
                    <a:pt x="2433" y="42"/>
                  </a:lnTo>
                  <a:lnTo>
                    <a:pt x="1809" y="1"/>
                  </a:lnTo>
                  <a:lnTo>
                    <a:pt x="1206" y="1"/>
                  </a:lnTo>
                  <a:lnTo>
                    <a:pt x="603" y="1"/>
                  </a:lnTo>
                  <a:lnTo>
                    <a:pt x="1" y="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2"/>
            <p:cNvSpPr/>
            <p:nvPr/>
          </p:nvSpPr>
          <p:spPr>
            <a:xfrm>
              <a:off x="6032825" y="2105975"/>
              <a:ext cx="508825" cy="438150"/>
            </a:xfrm>
            <a:custGeom>
              <a:avLst/>
              <a:gdLst/>
              <a:ahLst/>
              <a:cxnLst/>
              <a:rect l="l" t="t" r="r" b="b"/>
              <a:pathLst>
                <a:path w="20353" h="17526" extrusionOk="0">
                  <a:moveTo>
                    <a:pt x="4761" y="1"/>
                  </a:moveTo>
                  <a:lnTo>
                    <a:pt x="4678" y="21"/>
                  </a:lnTo>
                  <a:lnTo>
                    <a:pt x="4615" y="42"/>
                  </a:lnTo>
                  <a:lnTo>
                    <a:pt x="4553" y="63"/>
                  </a:lnTo>
                  <a:lnTo>
                    <a:pt x="4491" y="105"/>
                  </a:lnTo>
                  <a:lnTo>
                    <a:pt x="4449" y="167"/>
                  </a:lnTo>
                  <a:lnTo>
                    <a:pt x="4428" y="229"/>
                  </a:lnTo>
                  <a:lnTo>
                    <a:pt x="42" y="10540"/>
                  </a:lnTo>
                  <a:lnTo>
                    <a:pt x="21" y="10624"/>
                  </a:lnTo>
                  <a:lnTo>
                    <a:pt x="0" y="10686"/>
                  </a:lnTo>
                  <a:lnTo>
                    <a:pt x="21" y="10769"/>
                  </a:lnTo>
                  <a:lnTo>
                    <a:pt x="42" y="10831"/>
                  </a:lnTo>
                  <a:lnTo>
                    <a:pt x="63" y="10894"/>
                  </a:lnTo>
                  <a:lnTo>
                    <a:pt x="104" y="10935"/>
                  </a:lnTo>
                  <a:lnTo>
                    <a:pt x="166" y="10977"/>
                  </a:lnTo>
                  <a:lnTo>
                    <a:pt x="229" y="11019"/>
                  </a:lnTo>
                  <a:lnTo>
                    <a:pt x="15446" y="17484"/>
                  </a:lnTo>
                  <a:lnTo>
                    <a:pt x="15529" y="17525"/>
                  </a:lnTo>
                  <a:lnTo>
                    <a:pt x="15675" y="17525"/>
                  </a:lnTo>
                  <a:lnTo>
                    <a:pt x="15737" y="17505"/>
                  </a:lnTo>
                  <a:lnTo>
                    <a:pt x="15800" y="17463"/>
                  </a:lnTo>
                  <a:lnTo>
                    <a:pt x="15841" y="17421"/>
                  </a:lnTo>
                  <a:lnTo>
                    <a:pt x="15903" y="17359"/>
                  </a:lnTo>
                  <a:lnTo>
                    <a:pt x="15924" y="17297"/>
                  </a:lnTo>
                  <a:lnTo>
                    <a:pt x="20311" y="6986"/>
                  </a:lnTo>
                  <a:lnTo>
                    <a:pt x="20331" y="6923"/>
                  </a:lnTo>
                  <a:lnTo>
                    <a:pt x="20352" y="6840"/>
                  </a:lnTo>
                  <a:lnTo>
                    <a:pt x="20331" y="6778"/>
                  </a:lnTo>
                  <a:lnTo>
                    <a:pt x="20311" y="6715"/>
                  </a:lnTo>
                  <a:lnTo>
                    <a:pt x="20290" y="6653"/>
                  </a:lnTo>
                  <a:lnTo>
                    <a:pt x="20248" y="6591"/>
                  </a:lnTo>
                  <a:lnTo>
                    <a:pt x="20186" y="6549"/>
                  </a:lnTo>
                  <a:lnTo>
                    <a:pt x="20124" y="6507"/>
                  </a:lnTo>
                  <a:lnTo>
                    <a:pt x="4885" y="42"/>
                  </a:lnTo>
                  <a:lnTo>
                    <a:pt x="4823" y="21"/>
                  </a:lnTo>
                  <a:lnTo>
                    <a:pt x="47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2"/>
            <p:cNvSpPr/>
            <p:nvPr/>
          </p:nvSpPr>
          <p:spPr>
            <a:xfrm>
              <a:off x="6032825" y="2105975"/>
              <a:ext cx="508825" cy="438150"/>
            </a:xfrm>
            <a:custGeom>
              <a:avLst/>
              <a:gdLst/>
              <a:ahLst/>
              <a:cxnLst/>
              <a:rect l="l" t="t" r="r" b="b"/>
              <a:pathLst>
                <a:path w="20353" h="17526" fill="none" extrusionOk="0">
                  <a:moveTo>
                    <a:pt x="42" y="10540"/>
                  </a:moveTo>
                  <a:lnTo>
                    <a:pt x="4428" y="229"/>
                  </a:lnTo>
                  <a:lnTo>
                    <a:pt x="4428" y="229"/>
                  </a:lnTo>
                  <a:lnTo>
                    <a:pt x="4449" y="167"/>
                  </a:lnTo>
                  <a:lnTo>
                    <a:pt x="4491" y="105"/>
                  </a:lnTo>
                  <a:lnTo>
                    <a:pt x="4553" y="63"/>
                  </a:lnTo>
                  <a:lnTo>
                    <a:pt x="4615" y="42"/>
                  </a:lnTo>
                  <a:lnTo>
                    <a:pt x="4678" y="21"/>
                  </a:lnTo>
                  <a:lnTo>
                    <a:pt x="4761" y="1"/>
                  </a:lnTo>
                  <a:lnTo>
                    <a:pt x="4823" y="21"/>
                  </a:lnTo>
                  <a:lnTo>
                    <a:pt x="4885" y="42"/>
                  </a:lnTo>
                  <a:lnTo>
                    <a:pt x="20124" y="6507"/>
                  </a:lnTo>
                  <a:lnTo>
                    <a:pt x="20124" y="6507"/>
                  </a:lnTo>
                  <a:lnTo>
                    <a:pt x="20186" y="6549"/>
                  </a:lnTo>
                  <a:lnTo>
                    <a:pt x="20248" y="6591"/>
                  </a:lnTo>
                  <a:lnTo>
                    <a:pt x="20290" y="6653"/>
                  </a:lnTo>
                  <a:lnTo>
                    <a:pt x="20311" y="6715"/>
                  </a:lnTo>
                  <a:lnTo>
                    <a:pt x="20331" y="6778"/>
                  </a:lnTo>
                  <a:lnTo>
                    <a:pt x="20352" y="6840"/>
                  </a:lnTo>
                  <a:lnTo>
                    <a:pt x="20331" y="6923"/>
                  </a:lnTo>
                  <a:lnTo>
                    <a:pt x="20311" y="6986"/>
                  </a:lnTo>
                  <a:lnTo>
                    <a:pt x="15924" y="17297"/>
                  </a:lnTo>
                  <a:lnTo>
                    <a:pt x="15924" y="17297"/>
                  </a:lnTo>
                  <a:lnTo>
                    <a:pt x="15903" y="17359"/>
                  </a:lnTo>
                  <a:lnTo>
                    <a:pt x="15841" y="17421"/>
                  </a:lnTo>
                  <a:lnTo>
                    <a:pt x="15800" y="17463"/>
                  </a:lnTo>
                  <a:lnTo>
                    <a:pt x="15737" y="17505"/>
                  </a:lnTo>
                  <a:lnTo>
                    <a:pt x="15675" y="17525"/>
                  </a:lnTo>
                  <a:lnTo>
                    <a:pt x="15592" y="17525"/>
                  </a:lnTo>
                  <a:lnTo>
                    <a:pt x="15529" y="17525"/>
                  </a:lnTo>
                  <a:lnTo>
                    <a:pt x="15446" y="17484"/>
                  </a:lnTo>
                  <a:lnTo>
                    <a:pt x="229" y="11019"/>
                  </a:lnTo>
                  <a:lnTo>
                    <a:pt x="229" y="11019"/>
                  </a:lnTo>
                  <a:lnTo>
                    <a:pt x="166" y="10977"/>
                  </a:lnTo>
                  <a:lnTo>
                    <a:pt x="104" y="10935"/>
                  </a:lnTo>
                  <a:lnTo>
                    <a:pt x="63" y="10894"/>
                  </a:lnTo>
                  <a:lnTo>
                    <a:pt x="42" y="10831"/>
                  </a:lnTo>
                  <a:lnTo>
                    <a:pt x="21" y="10769"/>
                  </a:lnTo>
                  <a:lnTo>
                    <a:pt x="0" y="10686"/>
                  </a:lnTo>
                  <a:lnTo>
                    <a:pt x="21" y="10624"/>
                  </a:lnTo>
                  <a:lnTo>
                    <a:pt x="42" y="105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2"/>
            <p:cNvSpPr/>
            <p:nvPr/>
          </p:nvSpPr>
          <p:spPr>
            <a:xfrm>
              <a:off x="6036450" y="2114300"/>
              <a:ext cx="496875" cy="431900"/>
            </a:xfrm>
            <a:custGeom>
              <a:avLst/>
              <a:gdLst/>
              <a:ahLst/>
              <a:cxnLst/>
              <a:rect l="l" t="t" r="r" b="b"/>
              <a:pathLst>
                <a:path w="19875" h="17276" extrusionOk="0">
                  <a:moveTo>
                    <a:pt x="4657" y="0"/>
                  </a:moveTo>
                  <a:lnTo>
                    <a:pt x="4595" y="21"/>
                  </a:lnTo>
                  <a:lnTo>
                    <a:pt x="4533" y="63"/>
                  </a:lnTo>
                  <a:lnTo>
                    <a:pt x="4491" y="104"/>
                  </a:lnTo>
                  <a:lnTo>
                    <a:pt x="4429" y="146"/>
                  </a:lnTo>
                  <a:lnTo>
                    <a:pt x="4408" y="208"/>
                  </a:lnTo>
                  <a:lnTo>
                    <a:pt x="42" y="10498"/>
                  </a:lnTo>
                  <a:lnTo>
                    <a:pt x="21" y="10561"/>
                  </a:lnTo>
                  <a:lnTo>
                    <a:pt x="1" y="10644"/>
                  </a:lnTo>
                  <a:lnTo>
                    <a:pt x="21" y="10706"/>
                  </a:lnTo>
                  <a:lnTo>
                    <a:pt x="42" y="10769"/>
                  </a:lnTo>
                  <a:lnTo>
                    <a:pt x="63" y="10831"/>
                  </a:lnTo>
                  <a:lnTo>
                    <a:pt x="105" y="10893"/>
                  </a:lnTo>
                  <a:lnTo>
                    <a:pt x="167" y="10935"/>
                  </a:lnTo>
                  <a:lnTo>
                    <a:pt x="229" y="10977"/>
                  </a:lnTo>
                  <a:lnTo>
                    <a:pt x="15010" y="17255"/>
                  </a:lnTo>
                  <a:lnTo>
                    <a:pt x="15093" y="17276"/>
                  </a:lnTo>
                  <a:lnTo>
                    <a:pt x="15218" y="17276"/>
                  </a:lnTo>
                  <a:lnTo>
                    <a:pt x="15280" y="17255"/>
                  </a:lnTo>
                  <a:lnTo>
                    <a:pt x="15343" y="17234"/>
                  </a:lnTo>
                  <a:lnTo>
                    <a:pt x="15405" y="17172"/>
                  </a:lnTo>
                  <a:lnTo>
                    <a:pt x="15447" y="17130"/>
                  </a:lnTo>
                  <a:lnTo>
                    <a:pt x="15488" y="17068"/>
                  </a:lnTo>
                  <a:lnTo>
                    <a:pt x="19854" y="6777"/>
                  </a:lnTo>
                  <a:lnTo>
                    <a:pt x="19875" y="6715"/>
                  </a:lnTo>
                  <a:lnTo>
                    <a:pt x="19875" y="6653"/>
                  </a:lnTo>
                  <a:lnTo>
                    <a:pt x="19875" y="6569"/>
                  </a:lnTo>
                  <a:lnTo>
                    <a:pt x="19854" y="6507"/>
                  </a:lnTo>
                  <a:lnTo>
                    <a:pt x="19833" y="6445"/>
                  </a:lnTo>
                  <a:lnTo>
                    <a:pt x="19791" y="6403"/>
                  </a:lnTo>
                  <a:lnTo>
                    <a:pt x="19729" y="6341"/>
                  </a:lnTo>
                  <a:lnTo>
                    <a:pt x="19667" y="6320"/>
                  </a:lnTo>
                  <a:lnTo>
                    <a:pt x="4865" y="21"/>
                  </a:lnTo>
                  <a:lnTo>
                    <a:pt x="4803"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2"/>
            <p:cNvSpPr/>
            <p:nvPr/>
          </p:nvSpPr>
          <p:spPr>
            <a:xfrm>
              <a:off x="6036450" y="2114300"/>
              <a:ext cx="496875" cy="431900"/>
            </a:xfrm>
            <a:custGeom>
              <a:avLst/>
              <a:gdLst/>
              <a:ahLst/>
              <a:cxnLst/>
              <a:rect l="l" t="t" r="r" b="b"/>
              <a:pathLst>
                <a:path w="19875" h="17276" fill="none" extrusionOk="0">
                  <a:moveTo>
                    <a:pt x="42" y="10498"/>
                  </a:moveTo>
                  <a:lnTo>
                    <a:pt x="4408" y="208"/>
                  </a:lnTo>
                  <a:lnTo>
                    <a:pt x="4408" y="208"/>
                  </a:lnTo>
                  <a:lnTo>
                    <a:pt x="4429" y="146"/>
                  </a:lnTo>
                  <a:lnTo>
                    <a:pt x="4491" y="104"/>
                  </a:lnTo>
                  <a:lnTo>
                    <a:pt x="4533" y="63"/>
                  </a:lnTo>
                  <a:lnTo>
                    <a:pt x="4595" y="21"/>
                  </a:lnTo>
                  <a:lnTo>
                    <a:pt x="4657" y="0"/>
                  </a:lnTo>
                  <a:lnTo>
                    <a:pt x="4740" y="0"/>
                  </a:lnTo>
                  <a:lnTo>
                    <a:pt x="4803" y="0"/>
                  </a:lnTo>
                  <a:lnTo>
                    <a:pt x="4865" y="21"/>
                  </a:lnTo>
                  <a:lnTo>
                    <a:pt x="19667" y="6320"/>
                  </a:lnTo>
                  <a:lnTo>
                    <a:pt x="19667" y="6320"/>
                  </a:lnTo>
                  <a:lnTo>
                    <a:pt x="19729" y="6341"/>
                  </a:lnTo>
                  <a:lnTo>
                    <a:pt x="19791" y="6403"/>
                  </a:lnTo>
                  <a:lnTo>
                    <a:pt x="19833" y="6445"/>
                  </a:lnTo>
                  <a:lnTo>
                    <a:pt x="19854" y="6507"/>
                  </a:lnTo>
                  <a:lnTo>
                    <a:pt x="19875" y="6569"/>
                  </a:lnTo>
                  <a:lnTo>
                    <a:pt x="19875" y="6653"/>
                  </a:lnTo>
                  <a:lnTo>
                    <a:pt x="19875" y="6715"/>
                  </a:lnTo>
                  <a:lnTo>
                    <a:pt x="19854" y="6777"/>
                  </a:lnTo>
                  <a:lnTo>
                    <a:pt x="15488" y="17068"/>
                  </a:lnTo>
                  <a:lnTo>
                    <a:pt x="15488" y="17068"/>
                  </a:lnTo>
                  <a:lnTo>
                    <a:pt x="15447" y="17130"/>
                  </a:lnTo>
                  <a:lnTo>
                    <a:pt x="15405" y="17172"/>
                  </a:lnTo>
                  <a:lnTo>
                    <a:pt x="15343" y="17234"/>
                  </a:lnTo>
                  <a:lnTo>
                    <a:pt x="15280" y="17255"/>
                  </a:lnTo>
                  <a:lnTo>
                    <a:pt x="15218" y="17276"/>
                  </a:lnTo>
                  <a:lnTo>
                    <a:pt x="15156" y="17276"/>
                  </a:lnTo>
                  <a:lnTo>
                    <a:pt x="15093" y="17276"/>
                  </a:lnTo>
                  <a:lnTo>
                    <a:pt x="15010" y="17255"/>
                  </a:lnTo>
                  <a:lnTo>
                    <a:pt x="229" y="10977"/>
                  </a:lnTo>
                  <a:lnTo>
                    <a:pt x="229" y="10977"/>
                  </a:lnTo>
                  <a:lnTo>
                    <a:pt x="167" y="10935"/>
                  </a:lnTo>
                  <a:lnTo>
                    <a:pt x="105" y="10893"/>
                  </a:lnTo>
                  <a:lnTo>
                    <a:pt x="63" y="10831"/>
                  </a:lnTo>
                  <a:lnTo>
                    <a:pt x="42" y="10769"/>
                  </a:lnTo>
                  <a:lnTo>
                    <a:pt x="21" y="10706"/>
                  </a:lnTo>
                  <a:lnTo>
                    <a:pt x="1" y="10644"/>
                  </a:lnTo>
                  <a:lnTo>
                    <a:pt x="21" y="10561"/>
                  </a:lnTo>
                  <a:lnTo>
                    <a:pt x="42" y="10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2"/>
            <p:cNvSpPr/>
            <p:nvPr/>
          </p:nvSpPr>
          <p:spPr>
            <a:xfrm>
              <a:off x="6066600" y="2120525"/>
              <a:ext cx="508825" cy="438150"/>
            </a:xfrm>
            <a:custGeom>
              <a:avLst/>
              <a:gdLst/>
              <a:ahLst/>
              <a:cxnLst/>
              <a:rect l="l" t="t" r="r" b="b"/>
              <a:pathLst>
                <a:path w="20353" h="17526" extrusionOk="0">
                  <a:moveTo>
                    <a:pt x="4761" y="1"/>
                  </a:moveTo>
                  <a:lnTo>
                    <a:pt x="4678" y="21"/>
                  </a:lnTo>
                  <a:lnTo>
                    <a:pt x="4616" y="21"/>
                  </a:lnTo>
                  <a:lnTo>
                    <a:pt x="4553" y="63"/>
                  </a:lnTo>
                  <a:lnTo>
                    <a:pt x="4512" y="105"/>
                  </a:lnTo>
                  <a:lnTo>
                    <a:pt x="4449" y="167"/>
                  </a:lnTo>
                  <a:lnTo>
                    <a:pt x="4428" y="229"/>
                  </a:lnTo>
                  <a:lnTo>
                    <a:pt x="42" y="10541"/>
                  </a:lnTo>
                  <a:lnTo>
                    <a:pt x="21" y="10624"/>
                  </a:lnTo>
                  <a:lnTo>
                    <a:pt x="0" y="10686"/>
                  </a:lnTo>
                  <a:lnTo>
                    <a:pt x="21" y="10748"/>
                  </a:lnTo>
                  <a:lnTo>
                    <a:pt x="42" y="10811"/>
                  </a:lnTo>
                  <a:lnTo>
                    <a:pt x="63" y="10873"/>
                  </a:lnTo>
                  <a:lnTo>
                    <a:pt x="104" y="10935"/>
                  </a:lnTo>
                  <a:lnTo>
                    <a:pt x="167" y="10977"/>
                  </a:lnTo>
                  <a:lnTo>
                    <a:pt x="229" y="11019"/>
                  </a:lnTo>
                  <a:lnTo>
                    <a:pt x="15467" y="17484"/>
                  </a:lnTo>
                  <a:lnTo>
                    <a:pt x="15530" y="17505"/>
                  </a:lnTo>
                  <a:lnTo>
                    <a:pt x="15592" y="17526"/>
                  </a:lnTo>
                  <a:lnTo>
                    <a:pt x="15675" y="17505"/>
                  </a:lnTo>
                  <a:lnTo>
                    <a:pt x="15737" y="17484"/>
                  </a:lnTo>
                  <a:lnTo>
                    <a:pt x="15800" y="17463"/>
                  </a:lnTo>
                  <a:lnTo>
                    <a:pt x="15841" y="17422"/>
                  </a:lnTo>
                  <a:lnTo>
                    <a:pt x="15904" y="17359"/>
                  </a:lnTo>
                  <a:lnTo>
                    <a:pt x="15925" y="17297"/>
                  </a:lnTo>
                  <a:lnTo>
                    <a:pt x="20311" y="6986"/>
                  </a:lnTo>
                  <a:lnTo>
                    <a:pt x="20332" y="6902"/>
                  </a:lnTo>
                  <a:lnTo>
                    <a:pt x="20353" y="6840"/>
                  </a:lnTo>
                  <a:lnTo>
                    <a:pt x="20332" y="6778"/>
                  </a:lnTo>
                  <a:lnTo>
                    <a:pt x="20311" y="6695"/>
                  </a:lnTo>
                  <a:lnTo>
                    <a:pt x="20290" y="6632"/>
                  </a:lnTo>
                  <a:lnTo>
                    <a:pt x="20249" y="6591"/>
                  </a:lnTo>
                  <a:lnTo>
                    <a:pt x="20186" y="6549"/>
                  </a:lnTo>
                  <a:lnTo>
                    <a:pt x="20124" y="6508"/>
                  </a:lnTo>
                  <a:lnTo>
                    <a:pt x="4886" y="42"/>
                  </a:lnTo>
                  <a:lnTo>
                    <a:pt x="4823" y="21"/>
                  </a:lnTo>
                  <a:lnTo>
                    <a:pt x="4761"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2"/>
            <p:cNvSpPr/>
            <p:nvPr/>
          </p:nvSpPr>
          <p:spPr>
            <a:xfrm>
              <a:off x="6066600" y="2120525"/>
              <a:ext cx="508825" cy="438150"/>
            </a:xfrm>
            <a:custGeom>
              <a:avLst/>
              <a:gdLst/>
              <a:ahLst/>
              <a:cxnLst/>
              <a:rect l="l" t="t" r="r" b="b"/>
              <a:pathLst>
                <a:path w="20353" h="17526" fill="none" extrusionOk="0">
                  <a:moveTo>
                    <a:pt x="42" y="10541"/>
                  </a:moveTo>
                  <a:lnTo>
                    <a:pt x="4428" y="229"/>
                  </a:lnTo>
                  <a:lnTo>
                    <a:pt x="4428" y="229"/>
                  </a:lnTo>
                  <a:lnTo>
                    <a:pt x="4449" y="167"/>
                  </a:lnTo>
                  <a:lnTo>
                    <a:pt x="4512" y="105"/>
                  </a:lnTo>
                  <a:lnTo>
                    <a:pt x="4553" y="63"/>
                  </a:lnTo>
                  <a:lnTo>
                    <a:pt x="4616" y="21"/>
                  </a:lnTo>
                  <a:lnTo>
                    <a:pt x="4678" y="21"/>
                  </a:lnTo>
                  <a:lnTo>
                    <a:pt x="4761" y="1"/>
                  </a:lnTo>
                  <a:lnTo>
                    <a:pt x="4823" y="21"/>
                  </a:lnTo>
                  <a:lnTo>
                    <a:pt x="4886" y="42"/>
                  </a:lnTo>
                  <a:lnTo>
                    <a:pt x="20124" y="6508"/>
                  </a:lnTo>
                  <a:lnTo>
                    <a:pt x="20124" y="6508"/>
                  </a:lnTo>
                  <a:lnTo>
                    <a:pt x="20186" y="6549"/>
                  </a:lnTo>
                  <a:lnTo>
                    <a:pt x="20249" y="6591"/>
                  </a:lnTo>
                  <a:lnTo>
                    <a:pt x="20290" y="6632"/>
                  </a:lnTo>
                  <a:lnTo>
                    <a:pt x="20311" y="6695"/>
                  </a:lnTo>
                  <a:lnTo>
                    <a:pt x="20332" y="6778"/>
                  </a:lnTo>
                  <a:lnTo>
                    <a:pt x="20353" y="6840"/>
                  </a:lnTo>
                  <a:lnTo>
                    <a:pt x="20332" y="6902"/>
                  </a:lnTo>
                  <a:lnTo>
                    <a:pt x="20311" y="6986"/>
                  </a:lnTo>
                  <a:lnTo>
                    <a:pt x="15925" y="17297"/>
                  </a:lnTo>
                  <a:lnTo>
                    <a:pt x="15925" y="17297"/>
                  </a:lnTo>
                  <a:lnTo>
                    <a:pt x="15904" y="17359"/>
                  </a:lnTo>
                  <a:lnTo>
                    <a:pt x="15841" y="17422"/>
                  </a:lnTo>
                  <a:lnTo>
                    <a:pt x="15800" y="17463"/>
                  </a:lnTo>
                  <a:lnTo>
                    <a:pt x="15737" y="17484"/>
                  </a:lnTo>
                  <a:lnTo>
                    <a:pt x="15675" y="17505"/>
                  </a:lnTo>
                  <a:lnTo>
                    <a:pt x="15592" y="17526"/>
                  </a:lnTo>
                  <a:lnTo>
                    <a:pt x="15530" y="17505"/>
                  </a:lnTo>
                  <a:lnTo>
                    <a:pt x="15467" y="17484"/>
                  </a:lnTo>
                  <a:lnTo>
                    <a:pt x="229" y="11019"/>
                  </a:lnTo>
                  <a:lnTo>
                    <a:pt x="229" y="11019"/>
                  </a:lnTo>
                  <a:lnTo>
                    <a:pt x="167" y="10977"/>
                  </a:lnTo>
                  <a:lnTo>
                    <a:pt x="104" y="10935"/>
                  </a:lnTo>
                  <a:lnTo>
                    <a:pt x="63" y="10873"/>
                  </a:lnTo>
                  <a:lnTo>
                    <a:pt x="42" y="10811"/>
                  </a:lnTo>
                  <a:lnTo>
                    <a:pt x="21" y="10748"/>
                  </a:lnTo>
                  <a:lnTo>
                    <a:pt x="0" y="10686"/>
                  </a:lnTo>
                  <a:lnTo>
                    <a:pt x="21" y="10624"/>
                  </a:lnTo>
                  <a:lnTo>
                    <a:pt x="42" y="105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2"/>
            <p:cNvSpPr/>
            <p:nvPr/>
          </p:nvSpPr>
          <p:spPr>
            <a:xfrm>
              <a:off x="6066600" y="2120525"/>
              <a:ext cx="508825" cy="438150"/>
            </a:xfrm>
            <a:custGeom>
              <a:avLst/>
              <a:gdLst/>
              <a:ahLst/>
              <a:cxnLst/>
              <a:rect l="l" t="t" r="r" b="b"/>
              <a:pathLst>
                <a:path w="20353" h="17526" extrusionOk="0">
                  <a:moveTo>
                    <a:pt x="4761" y="1"/>
                  </a:moveTo>
                  <a:lnTo>
                    <a:pt x="4678" y="21"/>
                  </a:lnTo>
                  <a:lnTo>
                    <a:pt x="4616" y="42"/>
                  </a:lnTo>
                  <a:lnTo>
                    <a:pt x="4532" y="84"/>
                  </a:lnTo>
                  <a:lnTo>
                    <a:pt x="4491" y="125"/>
                  </a:lnTo>
                  <a:lnTo>
                    <a:pt x="4428" y="229"/>
                  </a:lnTo>
                  <a:lnTo>
                    <a:pt x="42" y="10541"/>
                  </a:lnTo>
                  <a:lnTo>
                    <a:pt x="21" y="10624"/>
                  </a:lnTo>
                  <a:lnTo>
                    <a:pt x="0" y="10686"/>
                  </a:lnTo>
                  <a:lnTo>
                    <a:pt x="21" y="10790"/>
                  </a:lnTo>
                  <a:lnTo>
                    <a:pt x="63" y="10873"/>
                  </a:lnTo>
                  <a:lnTo>
                    <a:pt x="146" y="10956"/>
                  </a:lnTo>
                  <a:lnTo>
                    <a:pt x="229" y="11019"/>
                  </a:lnTo>
                  <a:lnTo>
                    <a:pt x="15467" y="17484"/>
                  </a:lnTo>
                  <a:lnTo>
                    <a:pt x="15530" y="17505"/>
                  </a:lnTo>
                  <a:lnTo>
                    <a:pt x="15592" y="17526"/>
                  </a:lnTo>
                  <a:lnTo>
                    <a:pt x="15696" y="17505"/>
                  </a:lnTo>
                  <a:lnTo>
                    <a:pt x="15800" y="17463"/>
                  </a:lnTo>
                  <a:lnTo>
                    <a:pt x="15883" y="17380"/>
                  </a:lnTo>
                  <a:lnTo>
                    <a:pt x="15925" y="17297"/>
                  </a:lnTo>
                  <a:lnTo>
                    <a:pt x="20311" y="6986"/>
                  </a:lnTo>
                  <a:lnTo>
                    <a:pt x="20332" y="6902"/>
                  </a:lnTo>
                  <a:lnTo>
                    <a:pt x="20353" y="6840"/>
                  </a:lnTo>
                  <a:lnTo>
                    <a:pt x="20332" y="6736"/>
                  </a:lnTo>
                  <a:lnTo>
                    <a:pt x="20290" y="6632"/>
                  </a:lnTo>
                  <a:lnTo>
                    <a:pt x="20228" y="6570"/>
                  </a:lnTo>
                  <a:lnTo>
                    <a:pt x="20124" y="6508"/>
                  </a:lnTo>
                  <a:lnTo>
                    <a:pt x="4886" y="42"/>
                  </a:lnTo>
                  <a:lnTo>
                    <a:pt x="4823" y="21"/>
                  </a:lnTo>
                  <a:lnTo>
                    <a:pt x="4761" y="1"/>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2"/>
            <p:cNvSpPr/>
            <p:nvPr/>
          </p:nvSpPr>
          <p:spPr>
            <a:xfrm>
              <a:off x="6066600" y="2120525"/>
              <a:ext cx="508825" cy="438150"/>
            </a:xfrm>
            <a:custGeom>
              <a:avLst/>
              <a:gdLst/>
              <a:ahLst/>
              <a:cxnLst/>
              <a:rect l="l" t="t" r="r" b="b"/>
              <a:pathLst>
                <a:path w="20353" h="17526" fill="none" extrusionOk="0">
                  <a:moveTo>
                    <a:pt x="4761" y="1"/>
                  </a:moveTo>
                  <a:lnTo>
                    <a:pt x="4761" y="1"/>
                  </a:lnTo>
                  <a:lnTo>
                    <a:pt x="4678" y="21"/>
                  </a:lnTo>
                  <a:lnTo>
                    <a:pt x="4616" y="42"/>
                  </a:lnTo>
                  <a:lnTo>
                    <a:pt x="4532" y="84"/>
                  </a:lnTo>
                  <a:lnTo>
                    <a:pt x="4491" y="125"/>
                  </a:lnTo>
                  <a:lnTo>
                    <a:pt x="4491" y="125"/>
                  </a:lnTo>
                  <a:lnTo>
                    <a:pt x="4428" y="229"/>
                  </a:lnTo>
                  <a:lnTo>
                    <a:pt x="42" y="10541"/>
                  </a:lnTo>
                  <a:lnTo>
                    <a:pt x="42" y="10541"/>
                  </a:lnTo>
                  <a:lnTo>
                    <a:pt x="21" y="10624"/>
                  </a:lnTo>
                  <a:lnTo>
                    <a:pt x="0" y="10686"/>
                  </a:lnTo>
                  <a:lnTo>
                    <a:pt x="0" y="10686"/>
                  </a:lnTo>
                  <a:lnTo>
                    <a:pt x="21" y="10790"/>
                  </a:lnTo>
                  <a:lnTo>
                    <a:pt x="63" y="10873"/>
                  </a:lnTo>
                  <a:lnTo>
                    <a:pt x="146" y="10956"/>
                  </a:lnTo>
                  <a:lnTo>
                    <a:pt x="229" y="11019"/>
                  </a:lnTo>
                  <a:lnTo>
                    <a:pt x="15467" y="17484"/>
                  </a:lnTo>
                  <a:lnTo>
                    <a:pt x="15467" y="17484"/>
                  </a:lnTo>
                  <a:lnTo>
                    <a:pt x="15530" y="17505"/>
                  </a:lnTo>
                  <a:lnTo>
                    <a:pt x="15592" y="17526"/>
                  </a:lnTo>
                  <a:lnTo>
                    <a:pt x="15592" y="17526"/>
                  </a:lnTo>
                  <a:lnTo>
                    <a:pt x="15696" y="17505"/>
                  </a:lnTo>
                  <a:lnTo>
                    <a:pt x="15800" y="17463"/>
                  </a:lnTo>
                  <a:lnTo>
                    <a:pt x="15883" y="17380"/>
                  </a:lnTo>
                  <a:lnTo>
                    <a:pt x="15925" y="17297"/>
                  </a:lnTo>
                  <a:lnTo>
                    <a:pt x="20311" y="6986"/>
                  </a:lnTo>
                  <a:lnTo>
                    <a:pt x="20311" y="6986"/>
                  </a:lnTo>
                  <a:lnTo>
                    <a:pt x="20332" y="6902"/>
                  </a:lnTo>
                  <a:lnTo>
                    <a:pt x="20353" y="6840"/>
                  </a:lnTo>
                  <a:lnTo>
                    <a:pt x="20353" y="6840"/>
                  </a:lnTo>
                  <a:lnTo>
                    <a:pt x="20332" y="6736"/>
                  </a:lnTo>
                  <a:lnTo>
                    <a:pt x="20290" y="6632"/>
                  </a:lnTo>
                  <a:lnTo>
                    <a:pt x="20228" y="6570"/>
                  </a:lnTo>
                  <a:lnTo>
                    <a:pt x="20124" y="6508"/>
                  </a:lnTo>
                  <a:lnTo>
                    <a:pt x="4886" y="42"/>
                  </a:lnTo>
                  <a:lnTo>
                    <a:pt x="4886" y="42"/>
                  </a:lnTo>
                  <a:lnTo>
                    <a:pt x="4823" y="21"/>
                  </a:lnTo>
                  <a:lnTo>
                    <a:pt x="47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2"/>
            <p:cNvSpPr/>
            <p:nvPr/>
          </p:nvSpPr>
          <p:spPr>
            <a:xfrm>
              <a:off x="6179375" y="1766075"/>
              <a:ext cx="318625" cy="629925"/>
            </a:xfrm>
            <a:custGeom>
              <a:avLst/>
              <a:gdLst/>
              <a:ahLst/>
              <a:cxnLst/>
              <a:rect l="l" t="t" r="r" b="b"/>
              <a:pathLst>
                <a:path w="12745" h="25197" extrusionOk="0">
                  <a:moveTo>
                    <a:pt x="2308" y="1"/>
                  </a:moveTo>
                  <a:lnTo>
                    <a:pt x="1" y="3036"/>
                  </a:lnTo>
                  <a:lnTo>
                    <a:pt x="1289" y="4096"/>
                  </a:lnTo>
                  <a:lnTo>
                    <a:pt x="1934" y="4657"/>
                  </a:lnTo>
                  <a:lnTo>
                    <a:pt x="2578" y="5219"/>
                  </a:lnTo>
                  <a:lnTo>
                    <a:pt x="3826" y="6383"/>
                  </a:lnTo>
                  <a:lnTo>
                    <a:pt x="4449" y="6965"/>
                  </a:lnTo>
                  <a:lnTo>
                    <a:pt x="5031" y="7568"/>
                  </a:lnTo>
                  <a:lnTo>
                    <a:pt x="5614" y="8171"/>
                  </a:lnTo>
                  <a:lnTo>
                    <a:pt x="6175" y="8774"/>
                  </a:lnTo>
                  <a:lnTo>
                    <a:pt x="6715" y="9397"/>
                  </a:lnTo>
                  <a:lnTo>
                    <a:pt x="7235" y="10042"/>
                  </a:lnTo>
                  <a:lnTo>
                    <a:pt x="7734" y="10686"/>
                  </a:lnTo>
                  <a:lnTo>
                    <a:pt x="8212" y="11372"/>
                  </a:lnTo>
                  <a:lnTo>
                    <a:pt x="8669" y="12058"/>
                  </a:lnTo>
                  <a:lnTo>
                    <a:pt x="9106" y="12744"/>
                  </a:lnTo>
                  <a:lnTo>
                    <a:pt x="9272" y="13098"/>
                  </a:lnTo>
                  <a:lnTo>
                    <a:pt x="9314" y="13181"/>
                  </a:lnTo>
                  <a:lnTo>
                    <a:pt x="9355" y="13347"/>
                  </a:lnTo>
                  <a:lnTo>
                    <a:pt x="9355" y="13513"/>
                  </a:lnTo>
                  <a:lnTo>
                    <a:pt x="9314" y="13867"/>
                  </a:lnTo>
                  <a:lnTo>
                    <a:pt x="9272" y="14199"/>
                  </a:lnTo>
                  <a:lnTo>
                    <a:pt x="9189" y="14553"/>
                  </a:lnTo>
                  <a:lnTo>
                    <a:pt x="9085" y="14885"/>
                  </a:lnTo>
                  <a:lnTo>
                    <a:pt x="8836" y="15655"/>
                  </a:lnTo>
                  <a:lnTo>
                    <a:pt x="8545" y="16424"/>
                  </a:lnTo>
                  <a:lnTo>
                    <a:pt x="8212" y="17193"/>
                  </a:lnTo>
                  <a:lnTo>
                    <a:pt x="7879" y="17941"/>
                  </a:lnTo>
                  <a:lnTo>
                    <a:pt x="7505" y="18711"/>
                  </a:lnTo>
                  <a:lnTo>
                    <a:pt x="7110" y="19501"/>
                  </a:lnTo>
                  <a:lnTo>
                    <a:pt x="6320" y="21039"/>
                  </a:lnTo>
                  <a:lnTo>
                    <a:pt x="5468" y="22577"/>
                  </a:lnTo>
                  <a:lnTo>
                    <a:pt x="4616" y="24095"/>
                  </a:lnTo>
                  <a:lnTo>
                    <a:pt x="6133" y="25197"/>
                  </a:lnTo>
                  <a:lnTo>
                    <a:pt x="6715" y="24490"/>
                  </a:lnTo>
                  <a:lnTo>
                    <a:pt x="7297" y="23783"/>
                  </a:lnTo>
                  <a:lnTo>
                    <a:pt x="7859" y="23076"/>
                  </a:lnTo>
                  <a:lnTo>
                    <a:pt x="8399" y="22349"/>
                  </a:lnTo>
                  <a:lnTo>
                    <a:pt x="8919" y="21600"/>
                  </a:lnTo>
                  <a:lnTo>
                    <a:pt x="9439" y="20852"/>
                  </a:lnTo>
                  <a:lnTo>
                    <a:pt x="9938" y="20103"/>
                  </a:lnTo>
                  <a:lnTo>
                    <a:pt x="10416" y="19334"/>
                  </a:lnTo>
                  <a:lnTo>
                    <a:pt x="10915" y="18503"/>
                  </a:lnTo>
                  <a:lnTo>
                    <a:pt x="11351" y="17671"/>
                  </a:lnTo>
                  <a:lnTo>
                    <a:pt x="11767" y="16819"/>
                  </a:lnTo>
                  <a:lnTo>
                    <a:pt x="12141" y="15946"/>
                  </a:lnTo>
                  <a:lnTo>
                    <a:pt x="12328" y="15426"/>
                  </a:lnTo>
                  <a:lnTo>
                    <a:pt x="12495" y="14906"/>
                  </a:lnTo>
                  <a:lnTo>
                    <a:pt x="12619" y="14387"/>
                  </a:lnTo>
                  <a:lnTo>
                    <a:pt x="12702" y="13846"/>
                  </a:lnTo>
                  <a:lnTo>
                    <a:pt x="12744" y="13493"/>
                  </a:lnTo>
                  <a:lnTo>
                    <a:pt x="12744" y="13139"/>
                  </a:lnTo>
                  <a:lnTo>
                    <a:pt x="12702" y="12765"/>
                  </a:lnTo>
                  <a:lnTo>
                    <a:pt x="12661" y="12412"/>
                  </a:lnTo>
                  <a:lnTo>
                    <a:pt x="12599" y="12183"/>
                  </a:lnTo>
                  <a:lnTo>
                    <a:pt x="12515" y="11975"/>
                  </a:lnTo>
                  <a:lnTo>
                    <a:pt x="12453" y="11746"/>
                  </a:lnTo>
                  <a:lnTo>
                    <a:pt x="12391" y="11642"/>
                  </a:lnTo>
                  <a:lnTo>
                    <a:pt x="12183" y="11185"/>
                  </a:lnTo>
                  <a:lnTo>
                    <a:pt x="11746" y="10333"/>
                  </a:lnTo>
                  <a:lnTo>
                    <a:pt x="11247" y="9501"/>
                  </a:lnTo>
                  <a:lnTo>
                    <a:pt x="10728" y="8690"/>
                  </a:lnTo>
                  <a:lnTo>
                    <a:pt x="10166" y="7900"/>
                  </a:lnTo>
                  <a:lnTo>
                    <a:pt x="9605" y="7152"/>
                  </a:lnTo>
                  <a:lnTo>
                    <a:pt x="9023" y="6424"/>
                  </a:lnTo>
                  <a:lnTo>
                    <a:pt x="8420" y="5697"/>
                  </a:lnTo>
                  <a:lnTo>
                    <a:pt x="7776" y="5011"/>
                  </a:lnTo>
                  <a:lnTo>
                    <a:pt x="7152" y="4325"/>
                  </a:lnTo>
                  <a:lnTo>
                    <a:pt x="6507" y="3680"/>
                  </a:lnTo>
                  <a:lnTo>
                    <a:pt x="5842" y="3036"/>
                  </a:lnTo>
                  <a:lnTo>
                    <a:pt x="5177" y="2391"/>
                  </a:lnTo>
                  <a:lnTo>
                    <a:pt x="4491" y="1789"/>
                  </a:lnTo>
                  <a:lnTo>
                    <a:pt x="3784" y="1186"/>
                  </a:lnTo>
                  <a:lnTo>
                    <a:pt x="3077" y="604"/>
                  </a:lnTo>
                  <a:lnTo>
                    <a:pt x="2308"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2"/>
            <p:cNvSpPr/>
            <p:nvPr/>
          </p:nvSpPr>
          <p:spPr>
            <a:xfrm>
              <a:off x="6142475" y="1728150"/>
              <a:ext cx="372150" cy="561300"/>
            </a:xfrm>
            <a:custGeom>
              <a:avLst/>
              <a:gdLst/>
              <a:ahLst/>
              <a:cxnLst/>
              <a:rect l="l" t="t" r="r" b="b"/>
              <a:pathLst>
                <a:path w="14886" h="22452" extrusionOk="0">
                  <a:moveTo>
                    <a:pt x="10104" y="14719"/>
                  </a:moveTo>
                  <a:lnTo>
                    <a:pt x="10125" y="14906"/>
                  </a:lnTo>
                  <a:lnTo>
                    <a:pt x="10123" y="14918"/>
                  </a:lnTo>
                  <a:lnTo>
                    <a:pt x="10104" y="14802"/>
                  </a:lnTo>
                  <a:lnTo>
                    <a:pt x="10104" y="14719"/>
                  </a:lnTo>
                  <a:close/>
                  <a:moveTo>
                    <a:pt x="3576" y="0"/>
                  </a:moveTo>
                  <a:lnTo>
                    <a:pt x="1" y="4594"/>
                  </a:lnTo>
                  <a:lnTo>
                    <a:pt x="541" y="5010"/>
                  </a:lnTo>
                  <a:lnTo>
                    <a:pt x="1123" y="5447"/>
                  </a:lnTo>
                  <a:lnTo>
                    <a:pt x="2225" y="6341"/>
                  </a:lnTo>
                  <a:lnTo>
                    <a:pt x="3327" y="7255"/>
                  </a:lnTo>
                  <a:lnTo>
                    <a:pt x="4408" y="8212"/>
                  </a:lnTo>
                  <a:lnTo>
                    <a:pt x="4927" y="8690"/>
                  </a:lnTo>
                  <a:lnTo>
                    <a:pt x="5447" y="9168"/>
                  </a:lnTo>
                  <a:lnTo>
                    <a:pt x="5946" y="9667"/>
                  </a:lnTo>
                  <a:lnTo>
                    <a:pt x="6424" y="10166"/>
                  </a:lnTo>
                  <a:lnTo>
                    <a:pt x="6923" y="10686"/>
                  </a:lnTo>
                  <a:lnTo>
                    <a:pt x="7381" y="11205"/>
                  </a:lnTo>
                  <a:lnTo>
                    <a:pt x="7859" y="11746"/>
                  </a:lnTo>
                  <a:lnTo>
                    <a:pt x="8295" y="12266"/>
                  </a:lnTo>
                  <a:lnTo>
                    <a:pt x="8711" y="12785"/>
                  </a:lnTo>
                  <a:lnTo>
                    <a:pt x="9106" y="13326"/>
                  </a:lnTo>
                  <a:lnTo>
                    <a:pt x="9480" y="13866"/>
                  </a:lnTo>
                  <a:lnTo>
                    <a:pt x="9834" y="14428"/>
                  </a:lnTo>
                  <a:lnTo>
                    <a:pt x="9979" y="14698"/>
                  </a:lnTo>
                  <a:lnTo>
                    <a:pt x="10119" y="14957"/>
                  </a:lnTo>
                  <a:lnTo>
                    <a:pt x="10104" y="15093"/>
                  </a:lnTo>
                  <a:lnTo>
                    <a:pt x="10083" y="15280"/>
                  </a:lnTo>
                  <a:lnTo>
                    <a:pt x="10041" y="15467"/>
                  </a:lnTo>
                  <a:lnTo>
                    <a:pt x="9854" y="16111"/>
                  </a:lnTo>
                  <a:lnTo>
                    <a:pt x="9667" y="16756"/>
                  </a:lnTo>
                  <a:lnTo>
                    <a:pt x="9439" y="17400"/>
                  </a:lnTo>
                  <a:lnTo>
                    <a:pt x="9189" y="18024"/>
                  </a:lnTo>
                  <a:lnTo>
                    <a:pt x="8649" y="19396"/>
                  </a:lnTo>
                  <a:lnTo>
                    <a:pt x="8067" y="20789"/>
                  </a:lnTo>
                  <a:lnTo>
                    <a:pt x="11517" y="22452"/>
                  </a:lnTo>
                  <a:lnTo>
                    <a:pt x="12245" y="21163"/>
                  </a:lnTo>
                  <a:lnTo>
                    <a:pt x="13014" y="19812"/>
                  </a:lnTo>
                  <a:lnTo>
                    <a:pt x="13409" y="19084"/>
                  </a:lnTo>
                  <a:lnTo>
                    <a:pt x="13783" y="18336"/>
                  </a:lnTo>
                  <a:lnTo>
                    <a:pt x="14116" y="17567"/>
                  </a:lnTo>
                  <a:lnTo>
                    <a:pt x="14449" y="16797"/>
                  </a:lnTo>
                  <a:lnTo>
                    <a:pt x="14615" y="16257"/>
                  </a:lnTo>
                  <a:lnTo>
                    <a:pt x="14761" y="15716"/>
                  </a:lnTo>
                  <a:lnTo>
                    <a:pt x="14844" y="15155"/>
                  </a:lnTo>
                  <a:lnTo>
                    <a:pt x="14885" y="14594"/>
                  </a:lnTo>
                  <a:lnTo>
                    <a:pt x="14864" y="14178"/>
                  </a:lnTo>
                  <a:lnTo>
                    <a:pt x="14802" y="13762"/>
                  </a:lnTo>
                  <a:lnTo>
                    <a:pt x="14740" y="13513"/>
                  </a:lnTo>
                  <a:lnTo>
                    <a:pt x="14677" y="13284"/>
                  </a:lnTo>
                  <a:lnTo>
                    <a:pt x="14573" y="13014"/>
                  </a:lnTo>
                  <a:lnTo>
                    <a:pt x="14511" y="12910"/>
                  </a:lnTo>
                  <a:lnTo>
                    <a:pt x="14324" y="12494"/>
                  </a:lnTo>
                  <a:lnTo>
                    <a:pt x="14137" y="12099"/>
                  </a:lnTo>
                  <a:lnTo>
                    <a:pt x="13742" y="11351"/>
                  </a:lnTo>
                  <a:lnTo>
                    <a:pt x="13305" y="10623"/>
                  </a:lnTo>
                  <a:lnTo>
                    <a:pt x="12848" y="9916"/>
                  </a:lnTo>
                  <a:lnTo>
                    <a:pt x="12370" y="9210"/>
                  </a:lnTo>
                  <a:lnTo>
                    <a:pt x="11892" y="8565"/>
                  </a:lnTo>
                  <a:lnTo>
                    <a:pt x="11393" y="7941"/>
                  </a:lnTo>
                  <a:lnTo>
                    <a:pt x="10894" y="7297"/>
                  </a:lnTo>
                  <a:lnTo>
                    <a:pt x="10395" y="6694"/>
                  </a:lnTo>
                  <a:lnTo>
                    <a:pt x="9854" y="6091"/>
                  </a:lnTo>
                  <a:lnTo>
                    <a:pt x="9335" y="5488"/>
                  </a:lnTo>
                  <a:lnTo>
                    <a:pt x="8773" y="4906"/>
                  </a:lnTo>
                  <a:lnTo>
                    <a:pt x="8212" y="4324"/>
                  </a:lnTo>
                  <a:lnTo>
                    <a:pt x="7110" y="3202"/>
                  </a:lnTo>
                  <a:lnTo>
                    <a:pt x="5967" y="2121"/>
                  </a:lnTo>
                  <a:lnTo>
                    <a:pt x="5385" y="1580"/>
                  </a:lnTo>
                  <a:lnTo>
                    <a:pt x="4803" y="1060"/>
                  </a:lnTo>
                  <a:lnTo>
                    <a:pt x="4200" y="541"/>
                  </a:lnTo>
                  <a:lnTo>
                    <a:pt x="357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2"/>
            <p:cNvSpPr/>
            <p:nvPr/>
          </p:nvSpPr>
          <p:spPr>
            <a:xfrm>
              <a:off x="6190300" y="2355450"/>
              <a:ext cx="155925" cy="147625"/>
            </a:xfrm>
            <a:custGeom>
              <a:avLst/>
              <a:gdLst/>
              <a:ahLst/>
              <a:cxnLst/>
              <a:rect l="l" t="t" r="r" b="b"/>
              <a:pathLst>
                <a:path w="6237" h="5905" extrusionOk="0">
                  <a:moveTo>
                    <a:pt x="4553" y="0"/>
                  </a:moveTo>
                  <a:lnTo>
                    <a:pt x="1435" y="1684"/>
                  </a:lnTo>
                  <a:lnTo>
                    <a:pt x="1268" y="1788"/>
                  </a:lnTo>
                  <a:lnTo>
                    <a:pt x="1102" y="1892"/>
                  </a:lnTo>
                  <a:lnTo>
                    <a:pt x="956" y="2017"/>
                  </a:lnTo>
                  <a:lnTo>
                    <a:pt x="832" y="2162"/>
                  </a:lnTo>
                  <a:lnTo>
                    <a:pt x="707" y="2308"/>
                  </a:lnTo>
                  <a:lnTo>
                    <a:pt x="603" y="2474"/>
                  </a:lnTo>
                  <a:lnTo>
                    <a:pt x="499" y="2640"/>
                  </a:lnTo>
                  <a:lnTo>
                    <a:pt x="437" y="2807"/>
                  </a:lnTo>
                  <a:lnTo>
                    <a:pt x="42" y="3804"/>
                  </a:lnTo>
                  <a:lnTo>
                    <a:pt x="21" y="3950"/>
                  </a:lnTo>
                  <a:lnTo>
                    <a:pt x="0" y="4075"/>
                  </a:lnTo>
                  <a:lnTo>
                    <a:pt x="21" y="4199"/>
                  </a:lnTo>
                  <a:lnTo>
                    <a:pt x="42" y="4345"/>
                  </a:lnTo>
                  <a:lnTo>
                    <a:pt x="104" y="4449"/>
                  </a:lnTo>
                  <a:lnTo>
                    <a:pt x="166" y="4553"/>
                  </a:lnTo>
                  <a:lnTo>
                    <a:pt x="270" y="4657"/>
                  </a:lnTo>
                  <a:lnTo>
                    <a:pt x="374" y="4740"/>
                  </a:lnTo>
                  <a:lnTo>
                    <a:pt x="2204" y="5800"/>
                  </a:lnTo>
                  <a:lnTo>
                    <a:pt x="2349" y="5863"/>
                  </a:lnTo>
                  <a:lnTo>
                    <a:pt x="2474" y="5904"/>
                  </a:lnTo>
                  <a:lnTo>
                    <a:pt x="2619" y="5904"/>
                  </a:lnTo>
                  <a:lnTo>
                    <a:pt x="2744" y="5883"/>
                  </a:lnTo>
                  <a:lnTo>
                    <a:pt x="2890" y="5842"/>
                  </a:lnTo>
                  <a:lnTo>
                    <a:pt x="2994" y="5779"/>
                  </a:lnTo>
                  <a:lnTo>
                    <a:pt x="3118" y="5696"/>
                  </a:lnTo>
                  <a:lnTo>
                    <a:pt x="3202" y="5592"/>
                  </a:lnTo>
                  <a:lnTo>
                    <a:pt x="4532" y="3576"/>
                  </a:lnTo>
                  <a:lnTo>
                    <a:pt x="4615" y="3513"/>
                  </a:lnTo>
                  <a:lnTo>
                    <a:pt x="4844" y="3285"/>
                  </a:lnTo>
                  <a:lnTo>
                    <a:pt x="5156" y="2973"/>
                  </a:lnTo>
                  <a:lnTo>
                    <a:pt x="5322" y="2765"/>
                  </a:lnTo>
                  <a:lnTo>
                    <a:pt x="5509" y="2536"/>
                  </a:lnTo>
                  <a:lnTo>
                    <a:pt x="5675" y="2287"/>
                  </a:lnTo>
                  <a:lnTo>
                    <a:pt x="5842" y="2037"/>
                  </a:lnTo>
                  <a:lnTo>
                    <a:pt x="5966" y="1767"/>
                  </a:lnTo>
                  <a:lnTo>
                    <a:pt x="6091" y="1476"/>
                  </a:lnTo>
                  <a:lnTo>
                    <a:pt x="6174" y="1185"/>
                  </a:lnTo>
                  <a:lnTo>
                    <a:pt x="6237" y="873"/>
                  </a:lnTo>
                  <a:lnTo>
                    <a:pt x="6237" y="582"/>
                  </a:lnTo>
                  <a:lnTo>
                    <a:pt x="6237" y="416"/>
                  </a:lnTo>
                  <a:lnTo>
                    <a:pt x="6216" y="270"/>
                  </a:lnTo>
                  <a:lnTo>
                    <a:pt x="4553"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2"/>
            <p:cNvSpPr/>
            <p:nvPr/>
          </p:nvSpPr>
          <p:spPr>
            <a:xfrm>
              <a:off x="5807775" y="1168925"/>
              <a:ext cx="302500" cy="312375"/>
            </a:xfrm>
            <a:custGeom>
              <a:avLst/>
              <a:gdLst/>
              <a:ahLst/>
              <a:cxnLst/>
              <a:rect l="l" t="t" r="r" b="b"/>
              <a:pathLst>
                <a:path w="12100" h="12495" extrusionOk="0">
                  <a:moveTo>
                    <a:pt x="7485" y="1"/>
                  </a:moveTo>
                  <a:lnTo>
                    <a:pt x="7069" y="21"/>
                  </a:lnTo>
                  <a:lnTo>
                    <a:pt x="6653" y="42"/>
                  </a:lnTo>
                  <a:lnTo>
                    <a:pt x="6237" y="104"/>
                  </a:lnTo>
                  <a:lnTo>
                    <a:pt x="5801" y="167"/>
                  </a:lnTo>
                  <a:lnTo>
                    <a:pt x="5385" y="229"/>
                  </a:lnTo>
                  <a:lnTo>
                    <a:pt x="4969" y="333"/>
                  </a:lnTo>
                  <a:lnTo>
                    <a:pt x="4574" y="437"/>
                  </a:lnTo>
                  <a:lnTo>
                    <a:pt x="4179" y="562"/>
                  </a:lnTo>
                  <a:lnTo>
                    <a:pt x="3784" y="707"/>
                  </a:lnTo>
                  <a:lnTo>
                    <a:pt x="3410" y="853"/>
                  </a:lnTo>
                  <a:lnTo>
                    <a:pt x="3057" y="1019"/>
                  </a:lnTo>
                  <a:lnTo>
                    <a:pt x="2724" y="1206"/>
                  </a:lnTo>
                  <a:lnTo>
                    <a:pt x="2412" y="1414"/>
                  </a:lnTo>
                  <a:lnTo>
                    <a:pt x="2100" y="1622"/>
                  </a:lnTo>
                  <a:lnTo>
                    <a:pt x="1830" y="1851"/>
                  </a:lnTo>
                  <a:lnTo>
                    <a:pt x="1581" y="2079"/>
                  </a:lnTo>
                  <a:lnTo>
                    <a:pt x="1373" y="2329"/>
                  </a:lnTo>
                  <a:lnTo>
                    <a:pt x="1186" y="2599"/>
                  </a:lnTo>
                  <a:lnTo>
                    <a:pt x="1040" y="2869"/>
                  </a:lnTo>
                  <a:lnTo>
                    <a:pt x="770" y="3472"/>
                  </a:lnTo>
                  <a:lnTo>
                    <a:pt x="541" y="4096"/>
                  </a:lnTo>
                  <a:lnTo>
                    <a:pt x="375" y="4720"/>
                  </a:lnTo>
                  <a:lnTo>
                    <a:pt x="229" y="5385"/>
                  </a:lnTo>
                  <a:lnTo>
                    <a:pt x="125" y="6050"/>
                  </a:lnTo>
                  <a:lnTo>
                    <a:pt x="42" y="6715"/>
                  </a:lnTo>
                  <a:lnTo>
                    <a:pt x="1" y="7381"/>
                  </a:lnTo>
                  <a:lnTo>
                    <a:pt x="1" y="8046"/>
                  </a:lnTo>
                  <a:lnTo>
                    <a:pt x="42" y="8711"/>
                  </a:lnTo>
                  <a:lnTo>
                    <a:pt x="84" y="9335"/>
                  </a:lnTo>
                  <a:lnTo>
                    <a:pt x="188" y="9958"/>
                  </a:lnTo>
                  <a:lnTo>
                    <a:pt x="292" y="10540"/>
                  </a:lnTo>
                  <a:lnTo>
                    <a:pt x="437" y="11081"/>
                  </a:lnTo>
                  <a:lnTo>
                    <a:pt x="624" y="11601"/>
                  </a:lnTo>
                  <a:lnTo>
                    <a:pt x="811" y="12079"/>
                  </a:lnTo>
                  <a:lnTo>
                    <a:pt x="1040" y="12495"/>
                  </a:lnTo>
                  <a:lnTo>
                    <a:pt x="1040" y="11684"/>
                  </a:lnTo>
                  <a:lnTo>
                    <a:pt x="1102" y="10935"/>
                  </a:lnTo>
                  <a:lnTo>
                    <a:pt x="1165" y="10249"/>
                  </a:lnTo>
                  <a:lnTo>
                    <a:pt x="1269" y="9605"/>
                  </a:lnTo>
                  <a:lnTo>
                    <a:pt x="1394" y="9023"/>
                  </a:lnTo>
                  <a:lnTo>
                    <a:pt x="1539" y="8482"/>
                  </a:lnTo>
                  <a:lnTo>
                    <a:pt x="1705" y="7983"/>
                  </a:lnTo>
                  <a:lnTo>
                    <a:pt x="1892" y="7547"/>
                  </a:lnTo>
                  <a:lnTo>
                    <a:pt x="2100" y="7152"/>
                  </a:lnTo>
                  <a:lnTo>
                    <a:pt x="2308" y="6798"/>
                  </a:lnTo>
                  <a:lnTo>
                    <a:pt x="2558" y="6466"/>
                  </a:lnTo>
                  <a:lnTo>
                    <a:pt x="2807" y="6175"/>
                  </a:lnTo>
                  <a:lnTo>
                    <a:pt x="3077" y="5925"/>
                  </a:lnTo>
                  <a:lnTo>
                    <a:pt x="3368" y="5717"/>
                  </a:lnTo>
                  <a:lnTo>
                    <a:pt x="3659" y="5530"/>
                  </a:lnTo>
                  <a:lnTo>
                    <a:pt x="3971" y="5364"/>
                  </a:lnTo>
                  <a:lnTo>
                    <a:pt x="4283" y="5219"/>
                  </a:lnTo>
                  <a:lnTo>
                    <a:pt x="4616" y="5094"/>
                  </a:lnTo>
                  <a:lnTo>
                    <a:pt x="4948" y="4990"/>
                  </a:lnTo>
                  <a:lnTo>
                    <a:pt x="5281" y="4907"/>
                  </a:lnTo>
                  <a:lnTo>
                    <a:pt x="5634" y="4824"/>
                  </a:lnTo>
                  <a:lnTo>
                    <a:pt x="5988" y="4761"/>
                  </a:lnTo>
                  <a:lnTo>
                    <a:pt x="6695" y="4678"/>
                  </a:lnTo>
                  <a:lnTo>
                    <a:pt x="8087" y="4491"/>
                  </a:lnTo>
                  <a:lnTo>
                    <a:pt x="8753" y="4387"/>
                  </a:lnTo>
                  <a:lnTo>
                    <a:pt x="9085" y="4325"/>
                  </a:lnTo>
                  <a:lnTo>
                    <a:pt x="9397" y="4241"/>
                  </a:lnTo>
                  <a:lnTo>
                    <a:pt x="9563" y="4221"/>
                  </a:lnTo>
                  <a:lnTo>
                    <a:pt x="10000" y="4158"/>
                  </a:lnTo>
                  <a:lnTo>
                    <a:pt x="10270" y="4096"/>
                  </a:lnTo>
                  <a:lnTo>
                    <a:pt x="10582" y="4013"/>
                  </a:lnTo>
                  <a:lnTo>
                    <a:pt x="10894" y="3909"/>
                  </a:lnTo>
                  <a:lnTo>
                    <a:pt x="11185" y="3784"/>
                  </a:lnTo>
                  <a:lnTo>
                    <a:pt x="11476" y="3618"/>
                  </a:lnTo>
                  <a:lnTo>
                    <a:pt x="11601" y="3535"/>
                  </a:lnTo>
                  <a:lnTo>
                    <a:pt x="11725" y="3431"/>
                  </a:lnTo>
                  <a:lnTo>
                    <a:pt x="11829" y="3327"/>
                  </a:lnTo>
                  <a:lnTo>
                    <a:pt x="11913" y="3202"/>
                  </a:lnTo>
                  <a:lnTo>
                    <a:pt x="11996" y="3077"/>
                  </a:lnTo>
                  <a:lnTo>
                    <a:pt x="12037" y="2953"/>
                  </a:lnTo>
                  <a:lnTo>
                    <a:pt x="12079" y="2807"/>
                  </a:lnTo>
                  <a:lnTo>
                    <a:pt x="12100" y="2641"/>
                  </a:lnTo>
                  <a:lnTo>
                    <a:pt x="12100" y="2474"/>
                  </a:lnTo>
                  <a:lnTo>
                    <a:pt x="12058" y="2287"/>
                  </a:lnTo>
                  <a:lnTo>
                    <a:pt x="12017" y="2100"/>
                  </a:lnTo>
                  <a:lnTo>
                    <a:pt x="11913" y="1892"/>
                  </a:lnTo>
                  <a:lnTo>
                    <a:pt x="11809" y="1684"/>
                  </a:lnTo>
                  <a:lnTo>
                    <a:pt x="11663" y="1456"/>
                  </a:lnTo>
                  <a:lnTo>
                    <a:pt x="11476" y="1227"/>
                  </a:lnTo>
                  <a:lnTo>
                    <a:pt x="11268" y="1019"/>
                  </a:lnTo>
                  <a:lnTo>
                    <a:pt x="11019" y="853"/>
                  </a:lnTo>
                  <a:lnTo>
                    <a:pt x="10748" y="687"/>
                  </a:lnTo>
                  <a:lnTo>
                    <a:pt x="10457" y="520"/>
                  </a:lnTo>
                  <a:lnTo>
                    <a:pt x="10146" y="396"/>
                  </a:lnTo>
                  <a:lnTo>
                    <a:pt x="9813" y="292"/>
                  </a:lnTo>
                  <a:lnTo>
                    <a:pt x="9460" y="208"/>
                  </a:lnTo>
                  <a:lnTo>
                    <a:pt x="9085" y="125"/>
                  </a:lnTo>
                  <a:lnTo>
                    <a:pt x="8711" y="63"/>
                  </a:lnTo>
                  <a:lnTo>
                    <a:pt x="8316" y="21"/>
                  </a:lnTo>
                  <a:lnTo>
                    <a:pt x="790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92"/>
        <p:cNvGrpSpPr/>
        <p:nvPr/>
      </p:nvGrpSpPr>
      <p:grpSpPr>
        <a:xfrm>
          <a:off x="0" y="0"/>
          <a:ext cx="0" cy="0"/>
          <a:chOff x="0" y="0"/>
          <a:chExt cx="0" cy="0"/>
        </a:xfrm>
      </p:grpSpPr>
      <p:sp>
        <p:nvSpPr>
          <p:cNvPr id="893" name="Google Shape;893;p53"/>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Have Four Columns</a:t>
            </a:r>
            <a:endParaRPr/>
          </a:p>
        </p:txBody>
      </p:sp>
      <p:sp>
        <p:nvSpPr>
          <p:cNvPr id="894" name="Google Shape;894;p53"/>
          <p:cNvSpPr txBox="1">
            <a:spLocks noGrp="1"/>
          </p:cNvSpPr>
          <p:nvPr>
            <p:ph type="subTitle" idx="1"/>
          </p:nvPr>
        </p:nvSpPr>
        <p:spPr>
          <a:xfrm>
            <a:off x="604788" y="2227862"/>
            <a:ext cx="1647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895" name="Google Shape;895;p53"/>
          <p:cNvSpPr txBox="1">
            <a:spLocks noGrp="1"/>
          </p:cNvSpPr>
          <p:nvPr>
            <p:ph type="subTitle" idx="2"/>
          </p:nvPr>
        </p:nvSpPr>
        <p:spPr>
          <a:xfrm>
            <a:off x="2623738" y="2227862"/>
            <a:ext cx="1647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a:t>
            </a:r>
            <a:endParaRPr/>
          </a:p>
        </p:txBody>
      </p:sp>
      <p:sp>
        <p:nvSpPr>
          <p:cNvPr id="896" name="Google Shape;896;p53"/>
          <p:cNvSpPr txBox="1">
            <a:spLocks noGrp="1"/>
          </p:cNvSpPr>
          <p:nvPr>
            <p:ph type="subTitle" idx="3"/>
          </p:nvPr>
        </p:nvSpPr>
        <p:spPr>
          <a:xfrm>
            <a:off x="4651125" y="2227862"/>
            <a:ext cx="1647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a:t>
            </a:r>
            <a:endParaRPr/>
          </a:p>
        </p:txBody>
      </p:sp>
      <p:sp>
        <p:nvSpPr>
          <p:cNvPr id="897" name="Google Shape;897;p53"/>
          <p:cNvSpPr txBox="1">
            <a:spLocks noGrp="1"/>
          </p:cNvSpPr>
          <p:nvPr>
            <p:ph type="subTitle" idx="4"/>
          </p:nvPr>
        </p:nvSpPr>
        <p:spPr>
          <a:xfrm>
            <a:off x="6674475" y="2227862"/>
            <a:ext cx="1647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a:t>
            </a:r>
            <a:endParaRPr/>
          </a:p>
        </p:txBody>
      </p:sp>
      <p:sp>
        <p:nvSpPr>
          <p:cNvPr id="898" name="Google Shape;898;p53"/>
          <p:cNvSpPr txBox="1">
            <a:spLocks noGrp="1"/>
          </p:cNvSpPr>
          <p:nvPr>
            <p:ph type="subTitle" idx="5"/>
          </p:nvPr>
        </p:nvSpPr>
        <p:spPr>
          <a:xfrm>
            <a:off x="604788" y="2641725"/>
            <a:ext cx="1856700" cy="94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a:t>
            </a:r>
            <a:endParaRPr/>
          </a:p>
        </p:txBody>
      </p:sp>
      <p:sp>
        <p:nvSpPr>
          <p:cNvPr id="899" name="Google Shape;899;p53"/>
          <p:cNvSpPr txBox="1">
            <a:spLocks noGrp="1"/>
          </p:cNvSpPr>
          <p:nvPr>
            <p:ph type="subTitle" idx="6"/>
          </p:nvPr>
        </p:nvSpPr>
        <p:spPr>
          <a:xfrm>
            <a:off x="2623738" y="2641725"/>
            <a:ext cx="1856700" cy="94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very cold place</a:t>
            </a:r>
            <a:endParaRPr/>
          </a:p>
        </p:txBody>
      </p:sp>
      <p:sp>
        <p:nvSpPr>
          <p:cNvPr id="900" name="Google Shape;900;p53"/>
          <p:cNvSpPr txBox="1">
            <a:spLocks noGrp="1"/>
          </p:cNvSpPr>
          <p:nvPr>
            <p:ph type="subTitle" idx="7"/>
          </p:nvPr>
        </p:nvSpPr>
        <p:spPr>
          <a:xfrm>
            <a:off x="4651125" y="2641725"/>
            <a:ext cx="1856700" cy="94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made of hydrogen and helium</a:t>
            </a:r>
            <a:endParaRPr/>
          </a:p>
        </p:txBody>
      </p:sp>
      <p:sp>
        <p:nvSpPr>
          <p:cNvPr id="901" name="Google Shape;901;p53"/>
          <p:cNvSpPr txBox="1">
            <a:spLocks noGrp="1"/>
          </p:cNvSpPr>
          <p:nvPr>
            <p:ph type="subTitle" idx="8"/>
          </p:nvPr>
        </p:nvSpPr>
        <p:spPr>
          <a:xfrm>
            <a:off x="6674475" y="2641725"/>
            <a:ext cx="1856700" cy="94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 is a gas giant and the biggest planet of them all</a:t>
            </a:r>
            <a:endParaRPr/>
          </a:p>
        </p:txBody>
      </p:sp>
      <p:sp>
        <p:nvSpPr>
          <p:cNvPr id="902" name="Google Shape;902;p53"/>
          <p:cNvSpPr txBox="1">
            <a:spLocks noGrp="1"/>
          </p:cNvSpPr>
          <p:nvPr>
            <p:ph type="title" idx="9"/>
          </p:nvPr>
        </p:nvSpPr>
        <p:spPr>
          <a:xfrm>
            <a:off x="604788" y="1891335"/>
            <a:ext cx="530400" cy="33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p>
        </p:txBody>
      </p:sp>
      <p:sp>
        <p:nvSpPr>
          <p:cNvPr id="903" name="Google Shape;903;p53"/>
          <p:cNvSpPr txBox="1">
            <a:spLocks noGrp="1"/>
          </p:cNvSpPr>
          <p:nvPr>
            <p:ph type="title" idx="13"/>
          </p:nvPr>
        </p:nvSpPr>
        <p:spPr>
          <a:xfrm>
            <a:off x="4651125" y="1890375"/>
            <a:ext cx="530400" cy="33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a:t>
            </a:r>
            <a:endParaRPr/>
          </a:p>
        </p:txBody>
      </p:sp>
      <p:sp>
        <p:nvSpPr>
          <p:cNvPr id="904" name="Google Shape;904;p53"/>
          <p:cNvSpPr txBox="1">
            <a:spLocks noGrp="1"/>
          </p:cNvSpPr>
          <p:nvPr>
            <p:ph type="title" idx="14"/>
          </p:nvPr>
        </p:nvSpPr>
        <p:spPr>
          <a:xfrm>
            <a:off x="2623738" y="1891335"/>
            <a:ext cx="530400" cy="33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a:t>
            </a:r>
            <a:endParaRPr/>
          </a:p>
        </p:txBody>
      </p:sp>
      <p:sp>
        <p:nvSpPr>
          <p:cNvPr id="905" name="Google Shape;905;p53"/>
          <p:cNvSpPr txBox="1">
            <a:spLocks noGrp="1"/>
          </p:cNvSpPr>
          <p:nvPr>
            <p:ph type="title" idx="15"/>
          </p:nvPr>
        </p:nvSpPr>
        <p:spPr>
          <a:xfrm>
            <a:off x="6674475" y="1890375"/>
            <a:ext cx="530400" cy="33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09"/>
        <p:cNvGrpSpPr/>
        <p:nvPr/>
      </p:nvGrpSpPr>
      <p:grpSpPr>
        <a:xfrm>
          <a:off x="0" y="0"/>
          <a:ext cx="0" cy="0"/>
          <a:chOff x="0" y="0"/>
          <a:chExt cx="0" cy="0"/>
        </a:xfrm>
      </p:grpSpPr>
      <p:sp>
        <p:nvSpPr>
          <p:cNvPr id="910" name="Google Shape;910;p54"/>
          <p:cNvSpPr txBox="1">
            <a:spLocks noGrp="1"/>
          </p:cNvSpPr>
          <p:nvPr>
            <p:ph type="title"/>
          </p:nvPr>
        </p:nvSpPr>
        <p:spPr>
          <a:xfrm>
            <a:off x="713225" y="1866150"/>
            <a:ext cx="3094800" cy="103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Second Section</a:t>
            </a:r>
            <a:endParaRPr/>
          </a:p>
        </p:txBody>
      </p:sp>
      <p:sp>
        <p:nvSpPr>
          <p:cNvPr id="911" name="Google Shape;911;p54"/>
          <p:cNvSpPr txBox="1">
            <a:spLocks noGrp="1"/>
          </p:cNvSpPr>
          <p:nvPr>
            <p:ph type="subTitle" idx="1"/>
          </p:nvPr>
        </p:nvSpPr>
        <p:spPr>
          <a:xfrm>
            <a:off x="713225" y="2953425"/>
            <a:ext cx="2510400" cy="7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You could enter a subtitle here if you need it</a:t>
            </a:r>
            <a:endParaRPr/>
          </a:p>
        </p:txBody>
      </p:sp>
      <p:sp>
        <p:nvSpPr>
          <p:cNvPr id="912" name="Google Shape;912;p54"/>
          <p:cNvSpPr txBox="1">
            <a:spLocks noGrp="1"/>
          </p:cNvSpPr>
          <p:nvPr>
            <p:ph type="title" idx="2"/>
          </p:nvPr>
        </p:nvSpPr>
        <p:spPr>
          <a:xfrm>
            <a:off x="713225" y="1359300"/>
            <a:ext cx="12726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a:t>
            </a:r>
            <a:endParaRPr/>
          </a:p>
        </p:txBody>
      </p:sp>
      <p:grpSp>
        <p:nvGrpSpPr>
          <p:cNvPr id="913" name="Google Shape;913;p54"/>
          <p:cNvGrpSpPr/>
          <p:nvPr/>
        </p:nvGrpSpPr>
        <p:grpSpPr>
          <a:xfrm>
            <a:off x="4953000" y="809267"/>
            <a:ext cx="4032788" cy="3677359"/>
            <a:chOff x="4953000" y="809267"/>
            <a:chExt cx="4032788" cy="3677359"/>
          </a:xfrm>
        </p:grpSpPr>
        <p:sp>
          <p:nvSpPr>
            <p:cNvPr id="914" name="Google Shape;914;p54"/>
            <p:cNvSpPr/>
            <p:nvPr/>
          </p:nvSpPr>
          <p:spPr>
            <a:xfrm>
              <a:off x="4953000" y="4249975"/>
              <a:ext cx="3273163" cy="236651"/>
            </a:xfrm>
            <a:custGeom>
              <a:avLst/>
              <a:gdLst/>
              <a:ahLst/>
              <a:cxnLst/>
              <a:rect l="l" t="t" r="r" b="b"/>
              <a:pathLst>
                <a:path w="170967" h="9980" extrusionOk="0">
                  <a:moveTo>
                    <a:pt x="81077" y="1"/>
                  </a:moveTo>
                  <a:lnTo>
                    <a:pt x="76732" y="21"/>
                  </a:lnTo>
                  <a:lnTo>
                    <a:pt x="72470" y="63"/>
                  </a:lnTo>
                  <a:lnTo>
                    <a:pt x="68250" y="104"/>
                  </a:lnTo>
                  <a:lnTo>
                    <a:pt x="64113" y="167"/>
                  </a:lnTo>
                  <a:lnTo>
                    <a:pt x="60059" y="229"/>
                  </a:lnTo>
                  <a:lnTo>
                    <a:pt x="56089" y="312"/>
                  </a:lnTo>
                  <a:lnTo>
                    <a:pt x="52201" y="396"/>
                  </a:lnTo>
                  <a:lnTo>
                    <a:pt x="48418" y="499"/>
                  </a:lnTo>
                  <a:lnTo>
                    <a:pt x="44738" y="603"/>
                  </a:lnTo>
                  <a:lnTo>
                    <a:pt x="41162" y="728"/>
                  </a:lnTo>
                  <a:lnTo>
                    <a:pt x="37691" y="853"/>
                  </a:lnTo>
                  <a:lnTo>
                    <a:pt x="34344" y="998"/>
                  </a:lnTo>
                  <a:lnTo>
                    <a:pt x="31101" y="1144"/>
                  </a:lnTo>
                  <a:lnTo>
                    <a:pt x="28003" y="1289"/>
                  </a:lnTo>
                  <a:lnTo>
                    <a:pt x="25030" y="1456"/>
                  </a:lnTo>
                  <a:lnTo>
                    <a:pt x="22203" y="1643"/>
                  </a:lnTo>
                  <a:lnTo>
                    <a:pt x="19521" y="1809"/>
                  </a:lnTo>
                  <a:lnTo>
                    <a:pt x="16985" y="1996"/>
                  </a:lnTo>
                  <a:lnTo>
                    <a:pt x="14595" y="2204"/>
                  </a:lnTo>
                  <a:lnTo>
                    <a:pt x="12370" y="2412"/>
                  </a:lnTo>
                  <a:lnTo>
                    <a:pt x="10312" y="2620"/>
                  </a:lnTo>
                  <a:lnTo>
                    <a:pt x="8420" y="2828"/>
                  </a:lnTo>
                  <a:lnTo>
                    <a:pt x="6716" y="3056"/>
                  </a:lnTo>
                  <a:lnTo>
                    <a:pt x="5177" y="3285"/>
                  </a:lnTo>
                  <a:lnTo>
                    <a:pt x="3847" y="3514"/>
                  </a:lnTo>
                  <a:lnTo>
                    <a:pt x="2683" y="3742"/>
                  </a:lnTo>
                  <a:lnTo>
                    <a:pt x="2184" y="3867"/>
                  </a:lnTo>
                  <a:lnTo>
                    <a:pt x="1726" y="3992"/>
                  </a:lnTo>
                  <a:lnTo>
                    <a:pt x="1331" y="4117"/>
                  </a:lnTo>
                  <a:lnTo>
                    <a:pt x="978" y="4241"/>
                  </a:lnTo>
                  <a:lnTo>
                    <a:pt x="687" y="4366"/>
                  </a:lnTo>
                  <a:lnTo>
                    <a:pt x="437" y="4491"/>
                  </a:lnTo>
                  <a:lnTo>
                    <a:pt x="250" y="4616"/>
                  </a:lnTo>
                  <a:lnTo>
                    <a:pt x="105" y="4740"/>
                  </a:lnTo>
                  <a:lnTo>
                    <a:pt x="22" y="4865"/>
                  </a:lnTo>
                  <a:lnTo>
                    <a:pt x="1" y="4927"/>
                  </a:lnTo>
                  <a:lnTo>
                    <a:pt x="1" y="4990"/>
                  </a:lnTo>
                  <a:lnTo>
                    <a:pt x="1" y="5052"/>
                  </a:lnTo>
                  <a:lnTo>
                    <a:pt x="22" y="5115"/>
                  </a:lnTo>
                  <a:lnTo>
                    <a:pt x="105" y="5239"/>
                  </a:lnTo>
                  <a:lnTo>
                    <a:pt x="250" y="5385"/>
                  </a:lnTo>
                  <a:lnTo>
                    <a:pt x="437" y="5510"/>
                  </a:lnTo>
                  <a:lnTo>
                    <a:pt x="687" y="5634"/>
                  </a:lnTo>
                  <a:lnTo>
                    <a:pt x="978" y="5759"/>
                  </a:lnTo>
                  <a:lnTo>
                    <a:pt x="1331" y="5884"/>
                  </a:lnTo>
                  <a:lnTo>
                    <a:pt x="1726" y="6008"/>
                  </a:lnTo>
                  <a:lnTo>
                    <a:pt x="2184" y="6112"/>
                  </a:lnTo>
                  <a:lnTo>
                    <a:pt x="2683" y="6237"/>
                  </a:lnTo>
                  <a:lnTo>
                    <a:pt x="3847" y="6487"/>
                  </a:lnTo>
                  <a:lnTo>
                    <a:pt x="5177" y="6715"/>
                  </a:lnTo>
                  <a:lnTo>
                    <a:pt x="6716" y="6944"/>
                  </a:lnTo>
                  <a:lnTo>
                    <a:pt x="8420" y="7152"/>
                  </a:lnTo>
                  <a:lnTo>
                    <a:pt x="10312" y="7381"/>
                  </a:lnTo>
                  <a:lnTo>
                    <a:pt x="12370" y="7588"/>
                  </a:lnTo>
                  <a:lnTo>
                    <a:pt x="14595" y="7776"/>
                  </a:lnTo>
                  <a:lnTo>
                    <a:pt x="16985" y="7983"/>
                  </a:lnTo>
                  <a:lnTo>
                    <a:pt x="19521" y="8170"/>
                  </a:lnTo>
                  <a:lnTo>
                    <a:pt x="22203" y="8358"/>
                  </a:lnTo>
                  <a:lnTo>
                    <a:pt x="25030" y="8524"/>
                  </a:lnTo>
                  <a:lnTo>
                    <a:pt x="28003" y="8690"/>
                  </a:lnTo>
                  <a:lnTo>
                    <a:pt x="31101" y="8836"/>
                  </a:lnTo>
                  <a:lnTo>
                    <a:pt x="34344" y="9002"/>
                  </a:lnTo>
                  <a:lnTo>
                    <a:pt x="37691" y="9127"/>
                  </a:lnTo>
                  <a:lnTo>
                    <a:pt x="41162" y="9251"/>
                  </a:lnTo>
                  <a:lnTo>
                    <a:pt x="44738" y="9376"/>
                  </a:lnTo>
                  <a:lnTo>
                    <a:pt x="48418" y="9501"/>
                  </a:lnTo>
                  <a:lnTo>
                    <a:pt x="52201" y="9584"/>
                  </a:lnTo>
                  <a:lnTo>
                    <a:pt x="56089" y="9688"/>
                  </a:lnTo>
                  <a:lnTo>
                    <a:pt x="60059" y="9750"/>
                  </a:lnTo>
                  <a:lnTo>
                    <a:pt x="64113" y="9834"/>
                  </a:lnTo>
                  <a:lnTo>
                    <a:pt x="68250" y="9875"/>
                  </a:lnTo>
                  <a:lnTo>
                    <a:pt x="72470" y="9917"/>
                  </a:lnTo>
                  <a:lnTo>
                    <a:pt x="76732" y="9958"/>
                  </a:lnTo>
                  <a:lnTo>
                    <a:pt x="81077" y="9979"/>
                  </a:lnTo>
                  <a:lnTo>
                    <a:pt x="89891" y="9979"/>
                  </a:lnTo>
                  <a:lnTo>
                    <a:pt x="94215" y="9958"/>
                  </a:lnTo>
                  <a:lnTo>
                    <a:pt x="98498" y="9917"/>
                  </a:lnTo>
                  <a:lnTo>
                    <a:pt x="102718" y="9875"/>
                  </a:lnTo>
                  <a:lnTo>
                    <a:pt x="106855" y="9834"/>
                  </a:lnTo>
                  <a:lnTo>
                    <a:pt x="110909" y="9750"/>
                  </a:lnTo>
                  <a:lnTo>
                    <a:pt x="114879" y="9688"/>
                  </a:lnTo>
                  <a:lnTo>
                    <a:pt x="118767" y="9584"/>
                  </a:lnTo>
                  <a:lnTo>
                    <a:pt x="122550" y="9501"/>
                  </a:lnTo>
                  <a:lnTo>
                    <a:pt x="126230" y="9376"/>
                  </a:lnTo>
                  <a:lnTo>
                    <a:pt x="129805" y="9251"/>
                  </a:lnTo>
                  <a:lnTo>
                    <a:pt x="133277" y="9127"/>
                  </a:lnTo>
                  <a:lnTo>
                    <a:pt x="136624" y="9002"/>
                  </a:lnTo>
                  <a:lnTo>
                    <a:pt x="139867" y="8836"/>
                  </a:lnTo>
                  <a:lnTo>
                    <a:pt x="142965" y="8690"/>
                  </a:lnTo>
                  <a:lnTo>
                    <a:pt x="145937" y="8524"/>
                  </a:lnTo>
                  <a:lnTo>
                    <a:pt x="148765" y="8358"/>
                  </a:lnTo>
                  <a:lnTo>
                    <a:pt x="151446" y="8170"/>
                  </a:lnTo>
                  <a:lnTo>
                    <a:pt x="153983" y="7983"/>
                  </a:lnTo>
                  <a:lnTo>
                    <a:pt x="156373" y="7776"/>
                  </a:lnTo>
                  <a:lnTo>
                    <a:pt x="158598" y="7588"/>
                  </a:lnTo>
                  <a:lnTo>
                    <a:pt x="160656" y="7381"/>
                  </a:lnTo>
                  <a:lnTo>
                    <a:pt x="162548" y="7152"/>
                  </a:lnTo>
                  <a:lnTo>
                    <a:pt x="164252" y="6944"/>
                  </a:lnTo>
                  <a:lnTo>
                    <a:pt x="165791" y="6715"/>
                  </a:lnTo>
                  <a:lnTo>
                    <a:pt x="167121" y="6487"/>
                  </a:lnTo>
                  <a:lnTo>
                    <a:pt x="168285" y="6237"/>
                  </a:lnTo>
                  <a:lnTo>
                    <a:pt x="168784" y="6112"/>
                  </a:lnTo>
                  <a:lnTo>
                    <a:pt x="169242" y="6008"/>
                  </a:lnTo>
                  <a:lnTo>
                    <a:pt x="169637" y="5884"/>
                  </a:lnTo>
                  <a:lnTo>
                    <a:pt x="169990" y="5759"/>
                  </a:lnTo>
                  <a:lnTo>
                    <a:pt x="170281" y="5634"/>
                  </a:lnTo>
                  <a:lnTo>
                    <a:pt x="170530" y="5510"/>
                  </a:lnTo>
                  <a:lnTo>
                    <a:pt x="170718" y="5385"/>
                  </a:lnTo>
                  <a:lnTo>
                    <a:pt x="170863" y="5239"/>
                  </a:lnTo>
                  <a:lnTo>
                    <a:pt x="170946" y="5115"/>
                  </a:lnTo>
                  <a:lnTo>
                    <a:pt x="170967" y="5052"/>
                  </a:lnTo>
                  <a:lnTo>
                    <a:pt x="170967" y="4990"/>
                  </a:lnTo>
                  <a:lnTo>
                    <a:pt x="170967" y="4927"/>
                  </a:lnTo>
                  <a:lnTo>
                    <a:pt x="170946" y="4865"/>
                  </a:lnTo>
                  <a:lnTo>
                    <a:pt x="170863" y="4740"/>
                  </a:lnTo>
                  <a:lnTo>
                    <a:pt x="170718" y="4616"/>
                  </a:lnTo>
                  <a:lnTo>
                    <a:pt x="170530" y="4491"/>
                  </a:lnTo>
                  <a:lnTo>
                    <a:pt x="170281" y="4366"/>
                  </a:lnTo>
                  <a:lnTo>
                    <a:pt x="169990" y="4241"/>
                  </a:lnTo>
                  <a:lnTo>
                    <a:pt x="169637" y="4117"/>
                  </a:lnTo>
                  <a:lnTo>
                    <a:pt x="169242" y="3992"/>
                  </a:lnTo>
                  <a:lnTo>
                    <a:pt x="168784" y="3867"/>
                  </a:lnTo>
                  <a:lnTo>
                    <a:pt x="168285" y="3742"/>
                  </a:lnTo>
                  <a:lnTo>
                    <a:pt x="167121" y="3514"/>
                  </a:lnTo>
                  <a:lnTo>
                    <a:pt x="165791" y="3285"/>
                  </a:lnTo>
                  <a:lnTo>
                    <a:pt x="164252" y="3056"/>
                  </a:lnTo>
                  <a:lnTo>
                    <a:pt x="162548" y="2828"/>
                  </a:lnTo>
                  <a:lnTo>
                    <a:pt x="160656" y="2620"/>
                  </a:lnTo>
                  <a:lnTo>
                    <a:pt x="158598" y="2412"/>
                  </a:lnTo>
                  <a:lnTo>
                    <a:pt x="156373" y="2204"/>
                  </a:lnTo>
                  <a:lnTo>
                    <a:pt x="153983" y="1996"/>
                  </a:lnTo>
                  <a:lnTo>
                    <a:pt x="151446" y="1809"/>
                  </a:lnTo>
                  <a:lnTo>
                    <a:pt x="148765" y="1643"/>
                  </a:lnTo>
                  <a:lnTo>
                    <a:pt x="145937" y="1456"/>
                  </a:lnTo>
                  <a:lnTo>
                    <a:pt x="142965" y="1289"/>
                  </a:lnTo>
                  <a:lnTo>
                    <a:pt x="139867" y="1144"/>
                  </a:lnTo>
                  <a:lnTo>
                    <a:pt x="136624" y="998"/>
                  </a:lnTo>
                  <a:lnTo>
                    <a:pt x="133277" y="853"/>
                  </a:lnTo>
                  <a:lnTo>
                    <a:pt x="129805" y="728"/>
                  </a:lnTo>
                  <a:lnTo>
                    <a:pt x="126230" y="603"/>
                  </a:lnTo>
                  <a:lnTo>
                    <a:pt x="122550" y="499"/>
                  </a:lnTo>
                  <a:lnTo>
                    <a:pt x="118767" y="396"/>
                  </a:lnTo>
                  <a:lnTo>
                    <a:pt x="114879" y="312"/>
                  </a:lnTo>
                  <a:lnTo>
                    <a:pt x="110909" y="229"/>
                  </a:lnTo>
                  <a:lnTo>
                    <a:pt x="106855" y="167"/>
                  </a:lnTo>
                  <a:lnTo>
                    <a:pt x="102718" y="104"/>
                  </a:lnTo>
                  <a:lnTo>
                    <a:pt x="98498" y="63"/>
                  </a:lnTo>
                  <a:lnTo>
                    <a:pt x="94215" y="21"/>
                  </a:lnTo>
                  <a:lnTo>
                    <a:pt x="89891" y="1"/>
                  </a:lnTo>
                  <a:close/>
                </a:path>
              </a:pathLst>
            </a:custGeom>
            <a:solidFill>
              <a:srgbClr val="222222">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4"/>
            <p:cNvSpPr/>
            <p:nvPr/>
          </p:nvSpPr>
          <p:spPr>
            <a:xfrm>
              <a:off x="5406016" y="1368749"/>
              <a:ext cx="1734237" cy="2967098"/>
            </a:xfrm>
            <a:custGeom>
              <a:avLst/>
              <a:gdLst/>
              <a:ahLst/>
              <a:cxnLst/>
              <a:rect l="l" t="t" r="r" b="b"/>
              <a:pathLst>
                <a:path w="73136" h="125128" extrusionOk="0">
                  <a:moveTo>
                    <a:pt x="5759" y="1"/>
                  </a:moveTo>
                  <a:lnTo>
                    <a:pt x="5447" y="21"/>
                  </a:lnTo>
                  <a:lnTo>
                    <a:pt x="5156" y="63"/>
                  </a:lnTo>
                  <a:lnTo>
                    <a:pt x="4865" y="105"/>
                  </a:lnTo>
                  <a:lnTo>
                    <a:pt x="4574" y="167"/>
                  </a:lnTo>
                  <a:lnTo>
                    <a:pt x="4283" y="250"/>
                  </a:lnTo>
                  <a:lnTo>
                    <a:pt x="3992" y="354"/>
                  </a:lnTo>
                  <a:lnTo>
                    <a:pt x="3722" y="458"/>
                  </a:lnTo>
                  <a:lnTo>
                    <a:pt x="3452" y="562"/>
                  </a:lnTo>
                  <a:lnTo>
                    <a:pt x="3202" y="707"/>
                  </a:lnTo>
                  <a:lnTo>
                    <a:pt x="2953" y="832"/>
                  </a:lnTo>
                  <a:lnTo>
                    <a:pt x="2703" y="998"/>
                  </a:lnTo>
                  <a:lnTo>
                    <a:pt x="2475" y="1165"/>
                  </a:lnTo>
                  <a:lnTo>
                    <a:pt x="2246" y="1331"/>
                  </a:lnTo>
                  <a:lnTo>
                    <a:pt x="2017" y="1518"/>
                  </a:lnTo>
                  <a:lnTo>
                    <a:pt x="1809" y="1726"/>
                  </a:lnTo>
                  <a:lnTo>
                    <a:pt x="1601" y="1934"/>
                  </a:lnTo>
                  <a:lnTo>
                    <a:pt x="1414" y="2142"/>
                  </a:lnTo>
                  <a:lnTo>
                    <a:pt x="1227" y="2371"/>
                  </a:lnTo>
                  <a:lnTo>
                    <a:pt x="1061" y="2599"/>
                  </a:lnTo>
                  <a:lnTo>
                    <a:pt x="895" y="2849"/>
                  </a:lnTo>
                  <a:lnTo>
                    <a:pt x="749" y="3098"/>
                  </a:lnTo>
                  <a:lnTo>
                    <a:pt x="624" y="3348"/>
                  </a:lnTo>
                  <a:lnTo>
                    <a:pt x="500" y="3618"/>
                  </a:lnTo>
                  <a:lnTo>
                    <a:pt x="396" y="3888"/>
                  </a:lnTo>
                  <a:lnTo>
                    <a:pt x="292" y="4158"/>
                  </a:lnTo>
                  <a:lnTo>
                    <a:pt x="209" y="4449"/>
                  </a:lnTo>
                  <a:lnTo>
                    <a:pt x="146" y="4740"/>
                  </a:lnTo>
                  <a:lnTo>
                    <a:pt x="84" y="5031"/>
                  </a:lnTo>
                  <a:lnTo>
                    <a:pt x="42" y="5323"/>
                  </a:lnTo>
                  <a:lnTo>
                    <a:pt x="21" y="5634"/>
                  </a:lnTo>
                  <a:lnTo>
                    <a:pt x="1" y="5946"/>
                  </a:lnTo>
                  <a:lnTo>
                    <a:pt x="21" y="6466"/>
                  </a:lnTo>
                  <a:lnTo>
                    <a:pt x="7568" y="118642"/>
                  </a:lnTo>
                  <a:lnTo>
                    <a:pt x="7589" y="118974"/>
                  </a:lnTo>
                  <a:lnTo>
                    <a:pt x="7651" y="119307"/>
                  </a:lnTo>
                  <a:lnTo>
                    <a:pt x="7713" y="119640"/>
                  </a:lnTo>
                  <a:lnTo>
                    <a:pt x="7796" y="119951"/>
                  </a:lnTo>
                  <a:lnTo>
                    <a:pt x="7880" y="120263"/>
                  </a:lnTo>
                  <a:lnTo>
                    <a:pt x="8004" y="120575"/>
                  </a:lnTo>
                  <a:lnTo>
                    <a:pt x="8129" y="120866"/>
                  </a:lnTo>
                  <a:lnTo>
                    <a:pt x="8254" y="121178"/>
                  </a:lnTo>
                  <a:lnTo>
                    <a:pt x="8399" y="121448"/>
                  </a:lnTo>
                  <a:lnTo>
                    <a:pt x="8566" y="121739"/>
                  </a:lnTo>
                  <a:lnTo>
                    <a:pt x="8732" y="122009"/>
                  </a:lnTo>
                  <a:lnTo>
                    <a:pt x="8919" y="122259"/>
                  </a:lnTo>
                  <a:lnTo>
                    <a:pt x="9127" y="122508"/>
                  </a:lnTo>
                  <a:lnTo>
                    <a:pt x="9335" y="122758"/>
                  </a:lnTo>
                  <a:lnTo>
                    <a:pt x="9543" y="122987"/>
                  </a:lnTo>
                  <a:lnTo>
                    <a:pt x="9771" y="123215"/>
                  </a:lnTo>
                  <a:lnTo>
                    <a:pt x="10000" y="123423"/>
                  </a:lnTo>
                  <a:lnTo>
                    <a:pt x="10250" y="123631"/>
                  </a:lnTo>
                  <a:lnTo>
                    <a:pt x="10520" y="123818"/>
                  </a:lnTo>
                  <a:lnTo>
                    <a:pt x="10769" y="124005"/>
                  </a:lnTo>
                  <a:lnTo>
                    <a:pt x="11039" y="124171"/>
                  </a:lnTo>
                  <a:lnTo>
                    <a:pt x="11331" y="124317"/>
                  </a:lnTo>
                  <a:lnTo>
                    <a:pt x="11622" y="124463"/>
                  </a:lnTo>
                  <a:lnTo>
                    <a:pt x="11913" y="124587"/>
                  </a:lnTo>
                  <a:lnTo>
                    <a:pt x="12204" y="124712"/>
                  </a:lnTo>
                  <a:lnTo>
                    <a:pt x="12515" y="124816"/>
                  </a:lnTo>
                  <a:lnTo>
                    <a:pt x="12827" y="124899"/>
                  </a:lnTo>
                  <a:lnTo>
                    <a:pt x="13160" y="124982"/>
                  </a:lnTo>
                  <a:lnTo>
                    <a:pt x="13472" y="125024"/>
                  </a:lnTo>
                  <a:lnTo>
                    <a:pt x="13804" y="125086"/>
                  </a:lnTo>
                  <a:lnTo>
                    <a:pt x="14137" y="125107"/>
                  </a:lnTo>
                  <a:lnTo>
                    <a:pt x="14490" y="125128"/>
                  </a:lnTo>
                  <a:lnTo>
                    <a:pt x="67086" y="125128"/>
                  </a:lnTo>
                  <a:lnTo>
                    <a:pt x="67377" y="125107"/>
                  </a:lnTo>
                  <a:lnTo>
                    <a:pt x="67689" y="125086"/>
                  </a:lnTo>
                  <a:lnTo>
                    <a:pt x="68000" y="125065"/>
                  </a:lnTo>
                  <a:lnTo>
                    <a:pt x="68292" y="125003"/>
                  </a:lnTo>
                  <a:lnTo>
                    <a:pt x="68583" y="124941"/>
                  </a:lnTo>
                  <a:lnTo>
                    <a:pt x="68874" y="124878"/>
                  </a:lnTo>
                  <a:lnTo>
                    <a:pt x="69144" y="124774"/>
                  </a:lnTo>
                  <a:lnTo>
                    <a:pt x="69414" y="124670"/>
                  </a:lnTo>
                  <a:lnTo>
                    <a:pt x="69684" y="124566"/>
                  </a:lnTo>
                  <a:lnTo>
                    <a:pt x="69955" y="124421"/>
                  </a:lnTo>
                  <a:lnTo>
                    <a:pt x="70204" y="124275"/>
                  </a:lnTo>
                  <a:lnTo>
                    <a:pt x="70433" y="124130"/>
                  </a:lnTo>
                  <a:lnTo>
                    <a:pt x="70682" y="123964"/>
                  </a:lnTo>
                  <a:lnTo>
                    <a:pt x="70911" y="123797"/>
                  </a:lnTo>
                  <a:lnTo>
                    <a:pt x="71119" y="123610"/>
                  </a:lnTo>
                  <a:lnTo>
                    <a:pt x="71347" y="123402"/>
                  </a:lnTo>
                  <a:lnTo>
                    <a:pt x="71535" y="123194"/>
                  </a:lnTo>
                  <a:lnTo>
                    <a:pt x="71722" y="122987"/>
                  </a:lnTo>
                  <a:lnTo>
                    <a:pt x="71909" y="122758"/>
                  </a:lnTo>
                  <a:lnTo>
                    <a:pt x="72075" y="122529"/>
                  </a:lnTo>
                  <a:lnTo>
                    <a:pt x="72241" y="122280"/>
                  </a:lnTo>
                  <a:lnTo>
                    <a:pt x="72387" y="122030"/>
                  </a:lnTo>
                  <a:lnTo>
                    <a:pt x="72512" y="121781"/>
                  </a:lnTo>
                  <a:lnTo>
                    <a:pt x="72636" y="121511"/>
                  </a:lnTo>
                  <a:lnTo>
                    <a:pt x="72761" y="121240"/>
                  </a:lnTo>
                  <a:lnTo>
                    <a:pt x="72844" y="120970"/>
                  </a:lnTo>
                  <a:lnTo>
                    <a:pt x="72927" y="120679"/>
                  </a:lnTo>
                  <a:lnTo>
                    <a:pt x="73011" y="120388"/>
                  </a:lnTo>
                  <a:lnTo>
                    <a:pt x="73073" y="120097"/>
                  </a:lnTo>
                  <a:lnTo>
                    <a:pt x="73114" y="119806"/>
                  </a:lnTo>
                  <a:lnTo>
                    <a:pt x="73135" y="119494"/>
                  </a:lnTo>
                  <a:lnTo>
                    <a:pt x="73135" y="119182"/>
                  </a:lnTo>
                  <a:lnTo>
                    <a:pt x="73135" y="118912"/>
                  </a:lnTo>
                  <a:lnTo>
                    <a:pt x="73114" y="118642"/>
                  </a:lnTo>
                  <a:lnTo>
                    <a:pt x="65589" y="6466"/>
                  </a:lnTo>
                  <a:lnTo>
                    <a:pt x="65547" y="6133"/>
                  </a:lnTo>
                  <a:lnTo>
                    <a:pt x="65506" y="5801"/>
                  </a:lnTo>
                  <a:lnTo>
                    <a:pt x="65423" y="5468"/>
                  </a:lnTo>
                  <a:lnTo>
                    <a:pt x="65340" y="5156"/>
                  </a:lnTo>
                  <a:lnTo>
                    <a:pt x="65256" y="4844"/>
                  </a:lnTo>
                  <a:lnTo>
                    <a:pt x="65152" y="4533"/>
                  </a:lnTo>
                  <a:lnTo>
                    <a:pt x="65028" y="4242"/>
                  </a:lnTo>
                  <a:lnTo>
                    <a:pt x="64882" y="3950"/>
                  </a:lnTo>
                  <a:lnTo>
                    <a:pt x="64737" y="3659"/>
                  </a:lnTo>
                  <a:lnTo>
                    <a:pt x="64570" y="3389"/>
                  </a:lnTo>
                  <a:lnTo>
                    <a:pt x="64404" y="3119"/>
                  </a:lnTo>
                  <a:lnTo>
                    <a:pt x="64217" y="2849"/>
                  </a:lnTo>
                  <a:lnTo>
                    <a:pt x="64030" y="2599"/>
                  </a:lnTo>
                  <a:lnTo>
                    <a:pt x="63822" y="2350"/>
                  </a:lnTo>
                  <a:lnTo>
                    <a:pt x="63593" y="2121"/>
                  </a:lnTo>
                  <a:lnTo>
                    <a:pt x="63365" y="1892"/>
                  </a:lnTo>
                  <a:lnTo>
                    <a:pt x="63136" y="1685"/>
                  </a:lnTo>
                  <a:lnTo>
                    <a:pt x="62886" y="1497"/>
                  </a:lnTo>
                  <a:lnTo>
                    <a:pt x="62637" y="1290"/>
                  </a:lnTo>
                  <a:lnTo>
                    <a:pt x="62367" y="1123"/>
                  </a:lnTo>
                  <a:lnTo>
                    <a:pt x="62096" y="957"/>
                  </a:lnTo>
                  <a:lnTo>
                    <a:pt x="61826" y="791"/>
                  </a:lnTo>
                  <a:lnTo>
                    <a:pt x="61535" y="666"/>
                  </a:lnTo>
                  <a:lnTo>
                    <a:pt x="61244" y="520"/>
                  </a:lnTo>
                  <a:lnTo>
                    <a:pt x="60932" y="416"/>
                  </a:lnTo>
                  <a:lnTo>
                    <a:pt x="60620" y="312"/>
                  </a:lnTo>
                  <a:lnTo>
                    <a:pt x="60309" y="229"/>
                  </a:lnTo>
                  <a:lnTo>
                    <a:pt x="59997" y="146"/>
                  </a:lnTo>
                  <a:lnTo>
                    <a:pt x="59664" y="84"/>
                  </a:lnTo>
                  <a:lnTo>
                    <a:pt x="59332" y="42"/>
                  </a:lnTo>
                  <a:lnTo>
                    <a:pt x="58999" y="21"/>
                  </a:lnTo>
                  <a:lnTo>
                    <a:pt x="5866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4"/>
            <p:cNvSpPr/>
            <p:nvPr/>
          </p:nvSpPr>
          <p:spPr>
            <a:xfrm>
              <a:off x="5406016" y="1368749"/>
              <a:ext cx="1734237" cy="2967098"/>
            </a:xfrm>
            <a:custGeom>
              <a:avLst/>
              <a:gdLst/>
              <a:ahLst/>
              <a:cxnLst/>
              <a:rect l="l" t="t" r="r" b="b"/>
              <a:pathLst>
                <a:path w="73136" h="125128" fill="none" extrusionOk="0">
                  <a:moveTo>
                    <a:pt x="58666" y="1"/>
                  </a:moveTo>
                  <a:lnTo>
                    <a:pt x="6071" y="1"/>
                  </a:lnTo>
                  <a:lnTo>
                    <a:pt x="6071" y="1"/>
                  </a:lnTo>
                  <a:lnTo>
                    <a:pt x="5759" y="1"/>
                  </a:lnTo>
                  <a:lnTo>
                    <a:pt x="5447" y="21"/>
                  </a:lnTo>
                  <a:lnTo>
                    <a:pt x="5156" y="63"/>
                  </a:lnTo>
                  <a:lnTo>
                    <a:pt x="4865" y="105"/>
                  </a:lnTo>
                  <a:lnTo>
                    <a:pt x="4574" y="167"/>
                  </a:lnTo>
                  <a:lnTo>
                    <a:pt x="4283" y="250"/>
                  </a:lnTo>
                  <a:lnTo>
                    <a:pt x="3992" y="354"/>
                  </a:lnTo>
                  <a:lnTo>
                    <a:pt x="3722" y="458"/>
                  </a:lnTo>
                  <a:lnTo>
                    <a:pt x="3452" y="562"/>
                  </a:lnTo>
                  <a:lnTo>
                    <a:pt x="3202" y="707"/>
                  </a:lnTo>
                  <a:lnTo>
                    <a:pt x="2953" y="832"/>
                  </a:lnTo>
                  <a:lnTo>
                    <a:pt x="2703" y="998"/>
                  </a:lnTo>
                  <a:lnTo>
                    <a:pt x="2475" y="1165"/>
                  </a:lnTo>
                  <a:lnTo>
                    <a:pt x="2246" y="1331"/>
                  </a:lnTo>
                  <a:lnTo>
                    <a:pt x="2017" y="1518"/>
                  </a:lnTo>
                  <a:lnTo>
                    <a:pt x="1809" y="1726"/>
                  </a:lnTo>
                  <a:lnTo>
                    <a:pt x="1601" y="1934"/>
                  </a:lnTo>
                  <a:lnTo>
                    <a:pt x="1414" y="2142"/>
                  </a:lnTo>
                  <a:lnTo>
                    <a:pt x="1227" y="2371"/>
                  </a:lnTo>
                  <a:lnTo>
                    <a:pt x="1061" y="2599"/>
                  </a:lnTo>
                  <a:lnTo>
                    <a:pt x="895" y="2849"/>
                  </a:lnTo>
                  <a:lnTo>
                    <a:pt x="749" y="3098"/>
                  </a:lnTo>
                  <a:lnTo>
                    <a:pt x="624" y="3348"/>
                  </a:lnTo>
                  <a:lnTo>
                    <a:pt x="500" y="3618"/>
                  </a:lnTo>
                  <a:lnTo>
                    <a:pt x="396" y="3888"/>
                  </a:lnTo>
                  <a:lnTo>
                    <a:pt x="292" y="4158"/>
                  </a:lnTo>
                  <a:lnTo>
                    <a:pt x="209" y="4449"/>
                  </a:lnTo>
                  <a:lnTo>
                    <a:pt x="146" y="4740"/>
                  </a:lnTo>
                  <a:lnTo>
                    <a:pt x="84" y="5031"/>
                  </a:lnTo>
                  <a:lnTo>
                    <a:pt x="42" y="5323"/>
                  </a:lnTo>
                  <a:lnTo>
                    <a:pt x="21" y="5634"/>
                  </a:lnTo>
                  <a:lnTo>
                    <a:pt x="1" y="5946"/>
                  </a:lnTo>
                  <a:lnTo>
                    <a:pt x="1" y="5946"/>
                  </a:lnTo>
                  <a:lnTo>
                    <a:pt x="21" y="6466"/>
                  </a:lnTo>
                  <a:lnTo>
                    <a:pt x="7568" y="118642"/>
                  </a:lnTo>
                  <a:lnTo>
                    <a:pt x="7568" y="118642"/>
                  </a:lnTo>
                  <a:lnTo>
                    <a:pt x="7589" y="118974"/>
                  </a:lnTo>
                  <a:lnTo>
                    <a:pt x="7651" y="119307"/>
                  </a:lnTo>
                  <a:lnTo>
                    <a:pt x="7713" y="119640"/>
                  </a:lnTo>
                  <a:lnTo>
                    <a:pt x="7796" y="119951"/>
                  </a:lnTo>
                  <a:lnTo>
                    <a:pt x="7880" y="120263"/>
                  </a:lnTo>
                  <a:lnTo>
                    <a:pt x="8004" y="120575"/>
                  </a:lnTo>
                  <a:lnTo>
                    <a:pt x="8129" y="120866"/>
                  </a:lnTo>
                  <a:lnTo>
                    <a:pt x="8254" y="121178"/>
                  </a:lnTo>
                  <a:lnTo>
                    <a:pt x="8399" y="121448"/>
                  </a:lnTo>
                  <a:lnTo>
                    <a:pt x="8566" y="121739"/>
                  </a:lnTo>
                  <a:lnTo>
                    <a:pt x="8732" y="122009"/>
                  </a:lnTo>
                  <a:lnTo>
                    <a:pt x="8919" y="122259"/>
                  </a:lnTo>
                  <a:lnTo>
                    <a:pt x="9127" y="122508"/>
                  </a:lnTo>
                  <a:lnTo>
                    <a:pt x="9335" y="122758"/>
                  </a:lnTo>
                  <a:lnTo>
                    <a:pt x="9543" y="122987"/>
                  </a:lnTo>
                  <a:lnTo>
                    <a:pt x="9771" y="123215"/>
                  </a:lnTo>
                  <a:lnTo>
                    <a:pt x="10000" y="123423"/>
                  </a:lnTo>
                  <a:lnTo>
                    <a:pt x="10250" y="123631"/>
                  </a:lnTo>
                  <a:lnTo>
                    <a:pt x="10520" y="123818"/>
                  </a:lnTo>
                  <a:lnTo>
                    <a:pt x="10769" y="124005"/>
                  </a:lnTo>
                  <a:lnTo>
                    <a:pt x="11039" y="124171"/>
                  </a:lnTo>
                  <a:lnTo>
                    <a:pt x="11331" y="124317"/>
                  </a:lnTo>
                  <a:lnTo>
                    <a:pt x="11622" y="124463"/>
                  </a:lnTo>
                  <a:lnTo>
                    <a:pt x="11913" y="124587"/>
                  </a:lnTo>
                  <a:lnTo>
                    <a:pt x="12204" y="124712"/>
                  </a:lnTo>
                  <a:lnTo>
                    <a:pt x="12515" y="124816"/>
                  </a:lnTo>
                  <a:lnTo>
                    <a:pt x="12827" y="124899"/>
                  </a:lnTo>
                  <a:lnTo>
                    <a:pt x="13160" y="124982"/>
                  </a:lnTo>
                  <a:lnTo>
                    <a:pt x="13472" y="125024"/>
                  </a:lnTo>
                  <a:lnTo>
                    <a:pt x="13804" y="125086"/>
                  </a:lnTo>
                  <a:lnTo>
                    <a:pt x="14137" y="125107"/>
                  </a:lnTo>
                  <a:lnTo>
                    <a:pt x="14490" y="125128"/>
                  </a:lnTo>
                  <a:lnTo>
                    <a:pt x="67086" y="125128"/>
                  </a:lnTo>
                  <a:lnTo>
                    <a:pt x="67086" y="125128"/>
                  </a:lnTo>
                  <a:lnTo>
                    <a:pt x="67377" y="125107"/>
                  </a:lnTo>
                  <a:lnTo>
                    <a:pt x="67689" y="125086"/>
                  </a:lnTo>
                  <a:lnTo>
                    <a:pt x="68000" y="125065"/>
                  </a:lnTo>
                  <a:lnTo>
                    <a:pt x="68292" y="125003"/>
                  </a:lnTo>
                  <a:lnTo>
                    <a:pt x="68583" y="124941"/>
                  </a:lnTo>
                  <a:lnTo>
                    <a:pt x="68874" y="124878"/>
                  </a:lnTo>
                  <a:lnTo>
                    <a:pt x="69144" y="124774"/>
                  </a:lnTo>
                  <a:lnTo>
                    <a:pt x="69414" y="124670"/>
                  </a:lnTo>
                  <a:lnTo>
                    <a:pt x="69684" y="124566"/>
                  </a:lnTo>
                  <a:lnTo>
                    <a:pt x="69955" y="124421"/>
                  </a:lnTo>
                  <a:lnTo>
                    <a:pt x="70204" y="124275"/>
                  </a:lnTo>
                  <a:lnTo>
                    <a:pt x="70433" y="124130"/>
                  </a:lnTo>
                  <a:lnTo>
                    <a:pt x="70682" y="123964"/>
                  </a:lnTo>
                  <a:lnTo>
                    <a:pt x="70911" y="123797"/>
                  </a:lnTo>
                  <a:lnTo>
                    <a:pt x="71119" y="123610"/>
                  </a:lnTo>
                  <a:lnTo>
                    <a:pt x="71347" y="123402"/>
                  </a:lnTo>
                  <a:lnTo>
                    <a:pt x="71535" y="123194"/>
                  </a:lnTo>
                  <a:lnTo>
                    <a:pt x="71722" y="122987"/>
                  </a:lnTo>
                  <a:lnTo>
                    <a:pt x="71909" y="122758"/>
                  </a:lnTo>
                  <a:lnTo>
                    <a:pt x="72075" y="122529"/>
                  </a:lnTo>
                  <a:lnTo>
                    <a:pt x="72241" y="122280"/>
                  </a:lnTo>
                  <a:lnTo>
                    <a:pt x="72387" y="122030"/>
                  </a:lnTo>
                  <a:lnTo>
                    <a:pt x="72512" y="121781"/>
                  </a:lnTo>
                  <a:lnTo>
                    <a:pt x="72636" y="121511"/>
                  </a:lnTo>
                  <a:lnTo>
                    <a:pt x="72761" y="121240"/>
                  </a:lnTo>
                  <a:lnTo>
                    <a:pt x="72844" y="120970"/>
                  </a:lnTo>
                  <a:lnTo>
                    <a:pt x="72927" y="120679"/>
                  </a:lnTo>
                  <a:lnTo>
                    <a:pt x="73011" y="120388"/>
                  </a:lnTo>
                  <a:lnTo>
                    <a:pt x="73073" y="120097"/>
                  </a:lnTo>
                  <a:lnTo>
                    <a:pt x="73114" y="119806"/>
                  </a:lnTo>
                  <a:lnTo>
                    <a:pt x="73135" y="119494"/>
                  </a:lnTo>
                  <a:lnTo>
                    <a:pt x="73135" y="119182"/>
                  </a:lnTo>
                  <a:lnTo>
                    <a:pt x="73135" y="119182"/>
                  </a:lnTo>
                  <a:lnTo>
                    <a:pt x="73135" y="118912"/>
                  </a:lnTo>
                  <a:lnTo>
                    <a:pt x="73114" y="118642"/>
                  </a:lnTo>
                  <a:lnTo>
                    <a:pt x="65589" y="6466"/>
                  </a:lnTo>
                  <a:lnTo>
                    <a:pt x="65589" y="6466"/>
                  </a:lnTo>
                  <a:lnTo>
                    <a:pt x="65547" y="6133"/>
                  </a:lnTo>
                  <a:lnTo>
                    <a:pt x="65506" y="5801"/>
                  </a:lnTo>
                  <a:lnTo>
                    <a:pt x="65423" y="5468"/>
                  </a:lnTo>
                  <a:lnTo>
                    <a:pt x="65340" y="5156"/>
                  </a:lnTo>
                  <a:lnTo>
                    <a:pt x="65256" y="4844"/>
                  </a:lnTo>
                  <a:lnTo>
                    <a:pt x="65152" y="4533"/>
                  </a:lnTo>
                  <a:lnTo>
                    <a:pt x="65028" y="4242"/>
                  </a:lnTo>
                  <a:lnTo>
                    <a:pt x="64882" y="3950"/>
                  </a:lnTo>
                  <a:lnTo>
                    <a:pt x="64737" y="3659"/>
                  </a:lnTo>
                  <a:lnTo>
                    <a:pt x="64570" y="3389"/>
                  </a:lnTo>
                  <a:lnTo>
                    <a:pt x="64404" y="3119"/>
                  </a:lnTo>
                  <a:lnTo>
                    <a:pt x="64217" y="2849"/>
                  </a:lnTo>
                  <a:lnTo>
                    <a:pt x="64030" y="2599"/>
                  </a:lnTo>
                  <a:lnTo>
                    <a:pt x="63822" y="2350"/>
                  </a:lnTo>
                  <a:lnTo>
                    <a:pt x="63593" y="2121"/>
                  </a:lnTo>
                  <a:lnTo>
                    <a:pt x="63365" y="1892"/>
                  </a:lnTo>
                  <a:lnTo>
                    <a:pt x="63136" y="1685"/>
                  </a:lnTo>
                  <a:lnTo>
                    <a:pt x="62886" y="1497"/>
                  </a:lnTo>
                  <a:lnTo>
                    <a:pt x="62637" y="1290"/>
                  </a:lnTo>
                  <a:lnTo>
                    <a:pt x="62367" y="1123"/>
                  </a:lnTo>
                  <a:lnTo>
                    <a:pt x="62096" y="957"/>
                  </a:lnTo>
                  <a:lnTo>
                    <a:pt x="61826" y="791"/>
                  </a:lnTo>
                  <a:lnTo>
                    <a:pt x="61535" y="666"/>
                  </a:lnTo>
                  <a:lnTo>
                    <a:pt x="61244" y="520"/>
                  </a:lnTo>
                  <a:lnTo>
                    <a:pt x="60932" y="416"/>
                  </a:lnTo>
                  <a:lnTo>
                    <a:pt x="60620" y="312"/>
                  </a:lnTo>
                  <a:lnTo>
                    <a:pt x="60309" y="229"/>
                  </a:lnTo>
                  <a:lnTo>
                    <a:pt x="59997" y="146"/>
                  </a:lnTo>
                  <a:lnTo>
                    <a:pt x="59664" y="84"/>
                  </a:lnTo>
                  <a:lnTo>
                    <a:pt x="59332" y="42"/>
                  </a:lnTo>
                  <a:lnTo>
                    <a:pt x="58999" y="21"/>
                  </a:lnTo>
                  <a:lnTo>
                    <a:pt x="586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4"/>
            <p:cNvSpPr/>
            <p:nvPr/>
          </p:nvSpPr>
          <p:spPr>
            <a:xfrm>
              <a:off x="5406016" y="1368749"/>
              <a:ext cx="1734237" cy="2967098"/>
            </a:xfrm>
            <a:custGeom>
              <a:avLst/>
              <a:gdLst/>
              <a:ahLst/>
              <a:cxnLst/>
              <a:rect l="l" t="t" r="r" b="b"/>
              <a:pathLst>
                <a:path w="73136" h="125128" extrusionOk="0">
                  <a:moveTo>
                    <a:pt x="65215" y="13201"/>
                  </a:moveTo>
                  <a:lnTo>
                    <a:pt x="64591" y="13804"/>
                  </a:lnTo>
                  <a:lnTo>
                    <a:pt x="63988" y="14449"/>
                  </a:lnTo>
                  <a:lnTo>
                    <a:pt x="64196" y="17609"/>
                  </a:lnTo>
                  <a:lnTo>
                    <a:pt x="64716" y="15488"/>
                  </a:lnTo>
                  <a:lnTo>
                    <a:pt x="65215" y="13201"/>
                  </a:lnTo>
                  <a:close/>
                  <a:moveTo>
                    <a:pt x="63552" y="14906"/>
                  </a:moveTo>
                  <a:lnTo>
                    <a:pt x="62512" y="16050"/>
                  </a:lnTo>
                  <a:lnTo>
                    <a:pt x="61535" y="17214"/>
                  </a:lnTo>
                  <a:lnTo>
                    <a:pt x="61182" y="17671"/>
                  </a:lnTo>
                  <a:lnTo>
                    <a:pt x="61223" y="17775"/>
                  </a:lnTo>
                  <a:lnTo>
                    <a:pt x="61369" y="18087"/>
                  </a:lnTo>
                  <a:lnTo>
                    <a:pt x="61535" y="18378"/>
                  </a:lnTo>
                  <a:lnTo>
                    <a:pt x="61701" y="18669"/>
                  </a:lnTo>
                  <a:lnTo>
                    <a:pt x="61889" y="18960"/>
                  </a:lnTo>
                  <a:lnTo>
                    <a:pt x="62367" y="19604"/>
                  </a:lnTo>
                  <a:lnTo>
                    <a:pt x="62866" y="20249"/>
                  </a:lnTo>
                  <a:lnTo>
                    <a:pt x="63302" y="20769"/>
                  </a:lnTo>
                  <a:lnTo>
                    <a:pt x="63323" y="20727"/>
                  </a:lnTo>
                  <a:lnTo>
                    <a:pt x="63572" y="19958"/>
                  </a:lnTo>
                  <a:lnTo>
                    <a:pt x="63822" y="19043"/>
                  </a:lnTo>
                  <a:lnTo>
                    <a:pt x="63552" y="14906"/>
                  </a:lnTo>
                  <a:close/>
                  <a:moveTo>
                    <a:pt x="57876" y="22120"/>
                  </a:moveTo>
                  <a:lnTo>
                    <a:pt x="57648" y="22182"/>
                  </a:lnTo>
                  <a:lnTo>
                    <a:pt x="57398" y="22245"/>
                  </a:lnTo>
                  <a:lnTo>
                    <a:pt x="57149" y="22265"/>
                  </a:lnTo>
                  <a:lnTo>
                    <a:pt x="56879" y="22286"/>
                  </a:lnTo>
                  <a:lnTo>
                    <a:pt x="50829" y="22286"/>
                  </a:lnTo>
                  <a:lnTo>
                    <a:pt x="51661" y="22951"/>
                  </a:lnTo>
                  <a:lnTo>
                    <a:pt x="52451" y="23679"/>
                  </a:lnTo>
                  <a:lnTo>
                    <a:pt x="53137" y="24344"/>
                  </a:lnTo>
                  <a:lnTo>
                    <a:pt x="53781" y="25051"/>
                  </a:lnTo>
                  <a:lnTo>
                    <a:pt x="54405" y="25758"/>
                  </a:lnTo>
                  <a:lnTo>
                    <a:pt x="54987" y="26485"/>
                  </a:lnTo>
                  <a:lnTo>
                    <a:pt x="55548" y="27234"/>
                  </a:lnTo>
                  <a:lnTo>
                    <a:pt x="56068" y="27982"/>
                  </a:lnTo>
                  <a:lnTo>
                    <a:pt x="56567" y="28751"/>
                  </a:lnTo>
                  <a:lnTo>
                    <a:pt x="57003" y="29541"/>
                  </a:lnTo>
                  <a:lnTo>
                    <a:pt x="57440" y="30331"/>
                  </a:lnTo>
                  <a:lnTo>
                    <a:pt x="57814" y="31142"/>
                  </a:lnTo>
                  <a:lnTo>
                    <a:pt x="58167" y="31953"/>
                  </a:lnTo>
                  <a:lnTo>
                    <a:pt x="58500" y="32784"/>
                  </a:lnTo>
                  <a:lnTo>
                    <a:pt x="58791" y="33616"/>
                  </a:lnTo>
                  <a:lnTo>
                    <a:pt x="59041" y="34447"/>
                  </a:lnTo>
                  <a:lnTo>
                    <a:pt x="59248" y="35279"/>
                  </a:lnTo>
                  <a:lnTo>
                    <a:pt x="59436" y="36131"/>
                  </a:lnTo>
                  <a:lnTo>
                    <a:pt x="60454" y="32888"/>
                  </a:lnTo>
                  <a:lnTo>
                    <a:pt x="58791" y="32119"/>
                  </a:lnTo>
                  <a:lnTo>
                    <a:pt x="59643" y="30103"/>
                  </a:lnTo>
                  <a:lnTo>
                    <a:pt x="60496" y="28024"/>
                  </a:lnTo>
                  <a:lnTo>
                    <a:pt x="61494" y="25592"/>
                  </a:lnTo>
                  <a:lnTo>
                    <a:pt x="60912" y="25113"/>
                  </a:lnTo>
                  <a:lnTo>
                    <a:pt x="60350" y="24614"/>
                  </a:lnTo>
                  <a:lnTo>
                    <a:pt x="59789" y="24116"/>
                  </a:lnTo>
                  <a:lnTo>
                    <a:pt x="59248" y="23596"/>
                  </a:lnTo>
                  <a:lnTo>
                    <a:pt x="58562" y="22889"/>
                  </a:lnTo>
                  <a:lnTo>
                    <a:pt x="58209" y="22515"/>
                  </a:lnTo>
                  <a:lnTo>
                    <a:pt x="57876" y="22120"/>
                  </a:lnTo>
                  <a:close/>
                  <a:moveTo>
                    <a:pt x="65402" y="54592"/>
                  </a:moveTo>
                  <a:lnTo>
                    <a:pt x="63905" y="58625"/>
                  </a:lnTo>
                  <a:lnTo>
                    <a:pt x="62471" y="62429"/>
                  </a:lnTo>
                  <a:lnTo>
                    <a:pt x="61140" y="65838"/>
                  </a:lnTo>
                  <a:lnTo>
                    <a:pt x="60537" y="67335"/>
                  </a:lnTo>
                  <a:lnTo>
                    <a:pt x="59976" y="68686"/>
                  </a:lnTo>
                  <a:lnTo>
                    <a:pt x="59810" y="69081"/>
                  </a:lnTo>
                  <a:lnTo>
                    <a:pt x="59602" y="69497"/>
                  </a:lnTo>
                  <a:lnTo>
                    <a:pt x="59394" y="69913"/>
                  </a:lnTo>
                  <a:lnTo>
                    <a:pt x="59144" y="70329"/>
                  </a:lnTo>
                  <a:lnTo>
                    <a:pt x="58895" y="70745"/>
                  </a:lnTo>
                  <a:lnTo>
                    <a:pt x="58604" y="71181"/>
                  </a:lnTo>
                  <a:lnTo>
                    <a:pt x="58001" y="72075"/>
                  </a:lnTo>
                  <a:lnTo>
                    <a:pt x="57336" y="72990"/>
                  </a:lnTo>
                  <a:lnTo>
                    <a:pt x="56587" y="73904"/>
                  </a:lnTo>
                  <a:lnTo>
                    <a:pt x="55798" y="74840"/>
                  </a:lnTo>
                  <a:lnTo>
                    <a:pt x="54966" y="75796"/>
                  </a:lnTo>
                  <a:lnTo>
                    <a:pt x="54072" y="76773"/>
                  </a:lnTo>
                  <a:lnTo>
                    <a:pt x="53137" y="77730"/>
                  </a:lnTo>
                  <a:lnTo>
                    <a:pt x="52159" y="78707"/>
                  </a:lnTo>
                  <a:lnTo>
                    <a:pt x="51162" y="79684"/>
                  </a:lnTo>
                  <a:lnTo>
                    <a:pt x="50122" y="80661"/>
                  </a:lnTo>
                  <a:lnTo>
                    <a:pt x="49083" y="81638"/>
                  </a:lnTo>
                  <a:lnTo>
                    <a:pt x="48002" y="82615"/>
                  </a:lnTo>
                  <a:lnTo>
                    <a:pt x="46921" y="83571"/>
                  </a:lnTo>
                  <a:lnTo>
                    <a:pt x="62616" y="83571"/>
                  </a:lnTo>
                  <a:lnTo>
                    <a:pt x="63053" y="80993"/>
                  </a:lnTo>
                  <a:lnTo>
                    <a:pt x="63510" y="78623"/>
                  </a:lnTo>
                  <a:lnTo>
                    <a:pt x="63739" y="77542"/>
                  </a:lnTo>
                  <a:lnTo>
                    <a:pt x="63967" y="76524"/>
                  </a:lnTo>
                  <a:lnTo>
                    <a:pt x="64196" y="75588"/>
                  </a:lnTo>
                  <a:lnTo>
                    <a:pt x="64425" y="74736"/>
                  </a:lnTo>
                  <a:lnTo>
                    <a:pt x="64425" y="73551"/>
                  </a:lnTo>
                  <a:lnTo>
                    <a:pt x="64446" y="72221"/>
                  </a:lnTo>
                  <a:lnTo>
                    <a:pt x="64550" y="69227"/>
                  </a:lnTo>
                  <a:lnTo>
                    <a:pt x="64716" y="65880"/>
                  </a:lnTo>
                  <a:lnTo>
                    <a:pt x="64903" y="62284"/>
                  </a:lnTo>
                  <a:lnTo>
                    <a:pt x="65152" y="58479"/>
                  </a:lnTo>
                  <a:lnTo>
                    <a:pt x="65402" y="54592"/>
                  </a:lnTo>
                  <a:close/>
                  <a:moveTo>
                    <a:pt x="58666" y="2578"/>
                  </a:moveTo>
                  <a:lnTo>
                    <a:pt x="9792" y="2599"/>
                  </a:lnTo>
                  <a:lnTo>
                    <a:pt x="9730" y="2599"/>
                  </a:lnTo>
                  <a:lnTo>
                    <a:pt x="9397" y="2620"/>
                  </a:lnTo>
                  <a:lnTo>
                    <a:pt x="9065" y="2662"/>
                  </a:lnTo>
                  <a:lnTo>
                    <a:pt x="8732" y="2745"/>
                  </a:lnTo>
                  <a:lnTo>
                    <a:pt x="8420" y="2869"/>
                  </a:lnTo>
                  <a:lnTo>
                    <a:pt x="8129" y="2994"/>
                  </a:lnTo>
                  <a:lnTo>
                    <a:pt x="7859" y="3161"/>
                  </a:lnTo>
                  <a:lnTo>
                    <a:pt x="7589" y="3368"/>
                  </a:lnTo>
                  <a:lnTo>
                    <a:pt x="7360" y="3576"/>
                  </a:lnTo>
                  <a:lnTo>
                    <a:pt x="7131" y="3805"/>
                  </a:lnTo>
                  <a:lnTo>
                    <a:pt x="6944" y="4075"/>
                  </a:lnTo>
                  <a:lnTo>
                    <a:pt x="6757" y="4345"/>
                  </a:lnTo>
                  <a:lnTo>
                    <a:pt x="6611" y="4637"/>
                  </a:lnTo>
                  <a:lnTo>
                    <a:pt x="6508" y="4948"/>
                  </a:lnTo>
                  <a:lnTo>
                    <a:pt x="6404" y="5260"/>
                  </a:lnTo>
                  <a:lnTo>
                    <a:pt x="6362" y="5593"/>
                  </a:lnTo>
                  <a:lnTo>
                    <a:pt x="6320" y="5946"/>
                  </a:lnTo>
                  <a:lnTo>
                    <a:pt x="6341" y="6320"/>
                  </a:lnTo>
                  <a:lnTo>
                    <a:pt x="13888" y="118455"/>
                  </a:lnTo>
                  <a:lnTo>
                    <a:pt x="13950" y="118870"/>
                  </a:lnTo>
                  <a:lnTo>
                    <a:pt x="14033" y="119286"/>
                  </a:lnTo>
                  <a:lnTo>
                    <a:pt x="14158" y="119660"/>
                  </a:lnTo>
                  <a:lnTo>
                    <a:pt x="14324" y="120035"/>
                  </a:lnTo>
                  <a:lnTo>
                    <a:pt x="14511" y="120388"/>
                  </a:lnTo>
                  <a:lnTo>
                    <a:pt x="14740" y="120721"/>
                  </a:lnTo>
                  <a:lnTo>
                    <a:pt x="14989" y="121032"/>
                  </a:lnTo>
                  <a:lnTo>
                    <a:pt x="15280" y="121323"/>
                  </a:lnTo>
                  <a:lnTo>
                    <a:pt x="15571" y="121573"/>
                  </a:lnTo>
                  <a:lnTo>
                    <a:pt x="15904" y="121802"/>
                  </a:lnTo>
                  <a:lnTo>
                    <a:pt x="16237" y="122009"/>
                  </a:lnTo>
                  <a:lnTo>
                    <a:pt x="16611" y="122176"/>
                  </a:lnTo>
                  <a:lnTo>
                    <a:pt x="16985" y="122321"/>
                  </a:lnTo>
                  <a:lnTo>
                    <a:pt x="17380" y="122425"/>
                  </a:lnTo>
                  <a:lnTo>
                    <a:pt x="17796" y="122488"/>
                  </a:lnTo>
                  <a:lnTo>
                    <a:pt x="18212" y="122529"/>
                  </a:lnTo>
                  <a:lnTo>
                    <a:pt x="58521" y="122529"/>
                  </a:lnTo>
                  <a:lnTo>
                    <a:pt x="59082" y="119016"/>
                  </a:lnTo>
                  <a:lnTo>
                    <a:pt x="59269" y="117914"/>
                  </a:lnTo>
                  <a:lnTo>
                    <a:pt x="58043" y="117831"/>
                  </a:lnTo>
                  <a:lnTo>
                    <a:pt x="58458" y="114151"/>
                  </a:lnTo>
                  <a:lnTo>
                    <a:pt x="58937" y="110077"/>
                  </a:lnTo>
                  <a:lnTo>
                    <a:pt x="59560" y="104984"/>
                  </a:lnTo>
                  <a:lnTo>
                    <a:pt x="43116" y="104984"/>
                  </a:lnTo>
                  <a:lnTo>
                    <a:pt x="38481" y="109973"/>
                  </a:lnTo>
                  <a:lnTo>
                    <a:pt x="38127" y="104984"/>
                  </a:lnTo>
                  <a:lnTo>
                    <a:pt x="33907" y="104984"/>
                  </a:lnTo>
                  <a:lnTo>
                    <a:pt x="33720" y="104963"/>
                  </a:lnTo>
                  <a:lnTo>
                    <a:pt x="33554" y="104921"/>
                  </a:lnTo>
                  <a:lnTo>
                    <a:pt x="33408" y="104859"/>
                  </a:lnTo>
                  <a:lnTo>
                    <a:pt x="33242" y="104776"/>
                  </a:lnTo>
                  <a:lnTo>
                    <a:pt x="33096" y="104692"/>
                  </a:lnTo>
                  <a:lnTo>
                    <a:pt x="32972" y="104609"/>
                  </a:lnTo>
                  <a:lnTo>
                    <a:pt x="32847" y="104485"/>
                  </a:lnTo>
                  <a:lnTo>
                    <a:pt x="32722" y="104381"/>
                  </a:lnTo>
                  <a:lnTo>
                    <a:pt x="32618" y="104235"/>
                  </a:lnTo>
                  <a:lnTo>
                    <a:pt x="32535" y="104110"/>
                  </a:lnTo>
                  <a:lnTo>
                    <a:pt x="32452" y="103965"/>
                  </a:lnTo>
                  <a:lnTo>
                    <a:pt x="32369" y="103799"/>
                  </a:lnTo>
                  <a:lnTo>
                    <a:pt x="32327" y="103632"/>
                  </a:lnTo>
                  <a:lnTo>
                    <a:pt x="32286" y="103466"/>
                  </a:lnTo>
                  <a:lnTo>
                    <a:pt x="32265" y="103300"/>
                  </a:lnTo>
                  <a:lnTo>
                    <a:pt x="31745" y="95629"/>
                  </a:lnTo>
                  <a:lnTo>
                    <a:pt x="30165" y="96772"/>
                  </a:lnTo>
                  <a:lnTo>
                    <a:pt x="29250" y="95649"/>
                  </a:lnTo>
                  <a:lnTo>
                    <a:pt x="25238" y="98539"/>
                  </a:lnTo>
                  <a:lnTo>
                    <a:pt x="23035" y="95816"/>
                  </a:lnTo>
                  <a:lnTo>
                    <a:pt x="26215" y="93529"/>
                  </a:lnTo>
                  <a:lnTo>
                    <a:pt x="27047" y="92926"/>
                  </a:lnTo>
                  <a:lnTo>
                    <a:pt x="26132" y="91803"/>
                  </a:lnTo>
                  <a:lnTo>
                    <a:pt x="27525" y="90390"/>
                  </a:lnTo>
                  <a:lnTo>
                    <a:pt x="31142" y="86689"/>
                  </a:lnTo>
                  <a:lnTo>
                    <a:pt x="31038" y="85255"/>
                  </a:lnTo>
                  <a:lnTo>
                    <a:pt x="31038" y="85110"/>
                  </a:lnTo>
                  <a:lnTo>
                    <a:pt x="31038" y="84964"/>
                  </a:lnTo>
                  <a:lnTo>
                    <a:pt x="31059" y="84798"/>
                  </a:lnTo>
                  <a:lnTo>
                    <a:pt x="31101" y="84652"/>
                  </a:lnTo>
                  <a:lnTo>
                    <a:pt x="31163" y="84507"/>
                  </a:lnTo>
                  <a:lnTo>
                    <a:pt x="31225" y="84382"/>
                  </a:lnTo>
                  <a:lnTo>
                    <a:pt x="31308" y="84257"/>
                  </a:lnTo>
                  <a:lnTo>
                    <a:pt x="31392" y="84132"/>
                  </a:lnTo>
                  <a:lnTo>
                    <a:pt x="31496" y="84029"/>
                  </a:lnTo>
                  <a:lnTo>
                    <a:pt x="31620" y="83925"/>
                  </a:lnTo>
                  <a:lnTo>
                    <a:pt x="31724" y="83841"/>
                  </a:lnTo>
                  <a:lnTo>
                    <a:pt x="31870" y="83758"/>
                  </a:lnTo>
                  <a:lnTo>
                    <a:pt x="31994" y="83696"/>
                  </a:lnTo>
                  <a:lnTo>
                    <a:pt x="32140" y="83634"/>
                  </a:lnTo>
                  <a:lnTo>
                    <a:pt x="32286" y="83592"/>
                  </a:lnTo>
                  <a:lnTo>
                    <a:pt x="32452" y="83571"/>
                  </a:lnTo>
                  <a:lnTo>
                    <a:pt x="34156" y="83571"/>
                  </a:lnTo>
                  <a:lnTo>
                    <a:pt x="36256" y="81388"/>
                  </a:lnTo>
                  <a:lnTo>
                    <a:pt x="38418" y="79102"/>
                  </a:lnTo>
                  <a:lnTo>
                    <a:pt x="40601" y="76773"/>
                  </a:lnTo>
                  <a:lnTo>
                    <a:pt x="42763" y="74424"/>
                  </a:lnTo>
                  <a:lnTo>
                    <a:pt x="44821" y="72158"/>
                  </a:lnTo>
                  <a:lnTo>
                    <a:pt x="46734" y="69975"/>
                  </a:lnTo>
                  <a:lnTo>
                    <a:pt x="47628" y="68936"/>
                  </a:lnTo>
                  <a:lnTo>
                    <a:pt x="48459" y="67959"/>
                  </a:lnTo>
                  <a:lnTo>
                    <a:pt x="49228" y="67023"/>
                  </a:lnTo>
                  <a:lnTo>
                    <a:pt x="49935" y="66129"/>
                  </a:lnTo>
                  <a:lnTo>
                    <a:pt x="53719" y="54176"/>
                  </a:lnTo>
                  <a:lnTo>
                    <a:pt x="53074" y="54716"/>
                  </a:lnTo>
                  <a:lnTo>
                    <a:pt x="52388" y="55236"/>
                  </a:lnTo>
                  <a:lnTo>
                    <a:pt x="51681" y="55714"/>
                  </a:lnTo>
                  <a:lnTo>
                    <a:pt x="50975" y="56151"/>
                  </a:lnTo>
                  <a:lnTo>
                    <a:pt x="50226" y="56567"/>
                  </a:lnTo>
                  <a:lnTo>
                    <a:pt x="49478" y="56941"/>
                  </a:lnTo>
                  <a:lnTo>
                    <a:pt x="48709" y="57273"/>
                  </a:lnTo>
                  <a:lnTo>
                    <a:pt x="47919" y="57585"/>
                  </a:lnTo>
                  <a:lnTo>
                    <a:pt x="47129" y="57835"/>
                  </a:lnTo>
                  <a:lnTo>
                    <a:pt x="46318" y="58084"/>
                  </a:lnTo>
                  <a:lnTo>
                    <a:pt x="45507" y="58271"/>
                  </a:lnTo>
                  <a:lnTo>
                    <a:pt x="44676" y="58438"/>
                  </a:lnTo>
                  <a:lnTo>
                    <a:pt x="43823" y="58562"/>
                  </a:lnTo>
                  <a:lnTo>
                    <a:pt x="42992" y="58646"/>
                  </a:lnTo>
                  <a:lnTo>
                    <a:pt x="42139" y="58687"/>
                  </a:lnTo>
                  <a:lnTo>
                    <a:pt x="41266" y="58708"/>
                  </a:lnTo>
                  <a:lnTo>
                    <a:pt x="40767" y="58708"/>
                  </a:lnTo>
                  <a:lnTo>
                    <a:pt x="40248" y="58687"/>
                  </a:lnTo>
                  <a:lnTo>
                    <a:pt x="39728" y="58646"/>
                  </a:lnTo>
                  <a:lnTo>
                    <a:pt x="39208" y="58604"/>
                  </a:lnTo>
                  <a:lnTo>
                    <a:pt x="38688" y="58562"/>
                  </a:lnTo>
                  <a:lnTo>
                    <a:pt x="38169" y="58479"/>
                  </a:lnTo>
                  <a:lnTo>
                    <a:pt x="37649" y="58396"/>
                  </a:lnTo>
                  <a:lnTo>
                    <a:pt x="37129" y="58313"/>
                  </a:lnTo>
                  <a:lnTo>
                    <a:pt x="36610" y="58188"/>
                  </a:lnTo>
                  <a:lnTo>
                    <a:pt x="36090" y="58084"/>
                  </a:lnTo>
                  <a:lnTo>
                    <a:pt x="35570" y="57939"/>
                  </a:lnTo>
                  <a:lnTo>
                    <a:pt x="35050" y="57793"/>
                  </a:lnTo>
                  <a:lnTo>
                    <a:pt x="34551" y="57627"/>
                  </a:lnTo>
                  <a:lnTo>
                    <a:pt x="34032" y="57461"/>
                  </a:lnTo>
                  <a:lnTo>
                    <a:pt x="33533" y="57273"/>
                  </a:lnTo>
                  <a:lnTo>
                    <a:pt x="33013" y="57086"/>
                  </a:lnTo>
                  <a:lnTo>
                    <a:pt x="32514" y="56878"/>
                  </a:lnTo>
                  <a:lnTo>
                    <a:pt x="32015" y="56650"/>
                  </a:lnTo>
                  <a:lnTo>
                    <a:pt x="31516" y="56421"/>
                  </a:lnTo>
                  <a:lnTo>
                    <a:pt x="31017" y="56172"/>
                  </a:lnTo>
                  <a:lnTo>
                    <a:pt x="30539" y="55901"/>
                  </a:lnTo>
                  <a:lnTo>
                    <a:pt x="30040" y="55631"/>
                  </a:lnTo>
                  <a:lnTo>
                    <a:pt x="29562" y="55361"/>
                  </a:lnTo>
                  <a:lnTo>
                    <a:pt x="29084" y="55049"/>
                  </a:lnTo>
                  <a:lnTo>
                    <a:pt x="28606" y="54737"/>
                  </a:lnTo>
                  <a:lnTo>
                    <a:pt x="28149" y="54425"/>
                  </a:lnTo>
                  <a:lnTo>
                    <a:pt x="27691" y="54093"/>
                  </a:lnTo>
                  <a:lnTo>
                    <a:pt x="27234" y="53739"/>
                  </a:lnTo>
                  <a:lnTo>
                    <a:pt x="26777" y="53365"/>
                  </a:lnTo>
                  <a:lnTo>
                    <a:pt x="26340" y="53012"/>
                  </a:lnTo>
                  <a:lnTo>
                    <a:pt x="25903" y="52617"/>
                  </a:lnTo>
                  <a:lnTo>
                    <a:pt x="25467" y="52222"/>
                  </a:lnTo>
                  <a:lnTo>
                    <a:pt x="25051" y="51827"/>
                  </a:lnTo>
                  <a:lnTo>
                    <a:pt x="24656" y="51432"/>
                  </a:lnTo>
                  <a:lnTo>
                    <a:pt x="24282" y="51016"/>
                  </a:lnTo>
                  <a:lnTo>
                    <a:pt x="23908" y="50600"/>
                  </a:lnTo>
                  <a:lnTo>
                    <a:pt x="23533" y="50185"/>
                  </a:lnTo>
                  <a:lnTo>
                    <a:pt x="23201" y="49748"/>
                  </a:lnTo>
                  <a:lnTo>
                    <a:pt x="22515" y="48896"/>
                  </a:lnTo>
                  <a:lnTo>
                    <a:pt x="21912" y="48002"/>
                  </a:lnTo>
                  <a:lnTo>
                    <a:pt x="21330" y="47087"/>
                  </a:lnTo>
                  <a:lnTo>
                    <a:pt x="20789" y="46172"/>
                  </a:lnTo>
                  <a:lnTo>
                    <a:pt x="20311" y="45216"/>
                  </a:lnTo>
                  <a:lnTo>
                    <a:pt x="19875" y="44281"/>
                  </a:lnTo>
                  <a:lnTo>
                    <a:pt x="19500" y="43303"/>
                  </a:lnTo>
                  <a:lnTo>
                    <a:pt x="19147" y="42326"/>
                  </a:lnTo>
                  <a:lnTo>
                    <a:pt x="18856" y="41349"/>
                  </a:lnTo>
                  <a:lnTo>
                    <a:pt x="18607" y="40351"/>
                  </a:lnTo>
                  <a:lnTo>
                    <a:pt x="18399" y="39374"/>
                  </a:lnTo>
                  <a:lnTo>
                    <a:pt x="18253" y="38377"/>
                  </a:lnTo>
                  <a:lnTo>
                    <a:pt x="18128" y="37379"/>
                  </a:lnTo>
                  <a:lnTo>
                    <a:pt x="18087" y="36381"/>
                  </a:lnTo>
                  <a:lnTo>
                    <a:pt x="18066" y="35383"/>
                  </a:lnTo>
                  <a:lnTo>
                    <a:pt x="18108" y="34406"/>
                  </a:lnTo>
                  <a:lnTo>
                    <a:pt x="18191" y="33429"/>
                  </a:lnTo>
                  <a:lnTo>
                    <a:pt x="18316" y="32452"/>
                  </a:lnTo>
                  <a:lnTo>
                    <a:pt x="18503" y="31495"/>
                  </a:lnTo>
                  <a:lnTo>
                    <a:pt x="18607" y="31017"/>
                  </a:lnTo>
                  <a:lnTo>
                    <a:pt x="18731" y="30539"/>
                  </a:lnTo>
                  <a:lnTo>
                    <a:pt x="18856" y="30061"/>
                  </a:lnTo>
                  <a:lnTo>
                    <a:pt x="19002" y="29604"/>
                  </a:lnTo>
                  <a:lnTo>
                    <a:pt x="19168" y="29146"/>
                  </a:lnTo>
                  <a:lnTo>
                    <a:pt x="19334" y="28689"/>
                  </a:lnTo>
                  <a:lnTo>
                    <a:pt x="19521" y="28232"/>
                  </a:lnTo>
                  <a:lnTo>
                    <a:pt x="19708" y="27795"/>
                  </a:lnTo>
                  <a:lnTo>
                    <a:pt x="19916" y="27338"/>
                  </a:lnTo>
                  <a:lnTo>
                    <a:pt x="20145" y="26901"/>
                  </a:lnTo>
                  <a:lnTo>
                    <a:pt x="20374" y="26465"/>
                  </a:lnTo>
                  <a:lnTo>
                    <a:pt x="20602" y="26049"/>
                  </a:lnTo>
                  <a:lnTo>
                    <a:pt x="20873" y="25633"/>
                  </a:lnTo>
                  <a:lnTo>
                    <a:pt x="21143" y="25217"/>
                  </a:lnTo>
                  <a:lnTo>
                    <a:pt x="21413" y="24802"/>
                  </a:lnTo>
                  <a:lnTo>
                    <a:pt x="21704" y="24407"/>
                  </a:lnTo>
                  <a:lnTo>
                    <a:pt x="22016" y="24012"/>
                  </a:lnTo>
                  <a:lnTo>
                    <a:pt x="22328" y="23617"/>
                  </a:lnTo>
                  <a:lnTo>
                    <a:pt x="22660" y="23242"/>
                  </a:lnTo>
                  <a:lnTo>
                    <a:pt x="23014" y="22868"/>
                  </a:lnTo>
                  <a:lnTo>
                    <a:pt x="23658" y="22203"/>
                  </a:lnTo>
                  <a:lnTo>
                    <a:pt x="24365" y="21579"/>
                  </a:lnTo>
                  <a:lnTo>
                    <a:pt x="25072" y="20997"/>
                  </a:lnTo>
                  <a:lnTo>
                    <a:pt x="25799" y="20457"/>
                  </a:lnTo>
                  <a:lnTo>
                    <a:pt x="26569" y="19958"/>
                  </a:lnTo>
                  <a:lnTo>
                    <a:pt x="27359" y="19500"/>
                  </a:lnTo>
                  <a:lnTo>
                    <a:pt x="28149" y="19085"/>
                  </a:lnTo>
                  <a:lnTo>
                    <a:pt x="28980" y="18710"/>
                  </a:lnTo>
                  <a:lnTo>
                    <a:pt x="29812" y="18378"/>
                  </a:lnTo>
                  <a:lnTo>
                    <a:pt x="30664" y="18087"/>
                  </a:lnTo>
                  <a:lnTo>
                    <a:pt x="31537" y="17837"/>
                  </a:lnTo>
                  <a:lnTo>
                    <a:pt x="32410" y="17629"/>
                  </a:lnTo>
                  <a:lnTo>
                    <a:pt x="33304" y="17463"/>
                  </a:lnTo>
                  <a:lnTo>
                    <a:pt x="34198" y="17338"/>
                  </a:lnTo>
                  <a:lnTo>
                    <a:pt x="35113" y="17234"/>
                  </a:lnTo>
                  <a:lnTo>
                    <a:pt x="36027" y="17193"/>
                  </a:lnTo>
                  <a:lnTo>
                    <a:pt x="36090" y="16860"/>
                  </a:lnTo>
                  <a:lnTo>
                    <a:pt x="36194" y="16548"/>
                  </a:lnTo>
                  <a:lnTo>
                    <a:pt x="36298" y="16257"/>
                  </a:lnTo>
                  <a:lnTo>
                    <a:pt x="36443" y="15966"/>
                  </a:lnTo>
                  <a:lnTo>
                    <a:pt x="36610" y="15675"/>
                  </a:lnTo>
                  <a:lnTo>
                    <a:pt x="36797" y="15405"/>
                  </a:lnTo>
                  <a:lnTo>
                    <a:pt x="37005" y="15176"/>
                  </a:lnTo>
                  <a:lnTo>
                    <a:pt x="37233" y="14948"/>
                  </a:lnTo>
                  <a:lnTo>
                    <a:pt x="37483" y="14740"/>
                  </a:lnTo>
                  <a:lnTo>
                    <a:pt x="37732" y="14553"/>
                  </a:lnTo>
                  <a:lnTo>
                    <a:pt x="38023" y="14386"/>
                  </a:lnTo>
                  <a:lnTo>
                    <a:pt x="38314" y="14241"/>
                  </a:lnTo>
                  <a:lnTo>
                    <a:pt x="38626" y="14116"/>
                  </a:lnTo>
                  <a:lnTo>
                    <a:pt x="38938" y="14033"/>
                  </a:lnTo>
                  <a:lnTo>
                    <a:pt x="39271" y="13971"/>
                  </a:lnTo>
                  <a:lnTo>
                    <a:pt x="39624" y="13929"/>
                  </a:lnTo>
                  <a:lnTo>
                    <a:pt x="39624" y="13680"/>
                  </a:lnTo>
                  <a:lnTo>
                    <a:pt x="39645" y="13430"/>
                  </a:lnTo>
                  <a:lnTo>
                    <a:pt x="39728" y="12952"/>
                  </a:lnTo>
                  <a:lnTo>
                    <a:pt x="39853" y="12474"/>
                  </a:lnTo>
                  <a:lnTo>
                    <a:pt x="40019" y="12037"/>
                  </a:lnTo>
                  <a:lnTo>
                    <a:pt x="40227" y="11601"/>
                  </a:lnTo>
                  <a:lnTo>
                    <a:pt x="40476" y="11206"/>
                  </a:lnTo>
                  <a:lnTo>
                    <a:pt x="40767" y="10832"/>
                  </a:lnTo>
                  <a:lnTo>
                    <a:pt x="41079" y="10499"/>
                  </a:lnTo>
                  <a:lnTo>
                    <a:pt x="41433" y="10187"/>
                  </a:lnTo>
                  <a:lnTo>
                    <a:pt x="41807" y="9896"/>
                  </a:lnTo>
                  <a:lnTo>
                    <a:pt x="42222" y="9667"/>
                  </a:lnTo>
                  <a:lnTo>
                    <a:pt x="42638" y="9459"/>
                  </a:lnTo>
                  <a:lnTo>
                    <a:pt x="43096" y="9293"/>
                  </a:lnTo>
                  <a:lnTo>
                    <a:pt x="43553" y="9168"/>
                  </a:lnTo>
                  <a:lnTo>
                    <a:pt x="44052" y="9106"/>
                  </a:lnTo>
                  <a:lnTo>
                    <a:pt x="44301" y="9085"/>
                  </a:lnTo>
                  <a:lnTo>
                    <a:pt x="45008" y="9085"/>
                  </a:lnTo>
                  <a:lnTo>
                    <a:pt x="45382" y="9148"/>
                  </a:lnTo>
                  <a:lnTo>
                    <a:pt x="45777" y="9210"/>
                  </a:lnTo>
                  <a:lnTo>
                    <a:pt x="46152" y="9293"/>
                  </a:lnTo>
                  <a:lnTo>
                    <a:pt x="46505" y="9418"/>
                  </a:lnTo>
                  <a:lnTo>
                    <a:pt x="46858" y="9563"/>
                  </a:lnTo>
                  <a:lnTo>
                    <a:pt x="47212" y="9730"/>
                  </a:lnTo>
                  <a:lnTo>
                    <a:pt x="47544" y="9917"/>
                  </a:lnTo>
                  <a:lnTo>
                    <a:pt x="47856" y="10104"/>
                  </a:lnTo>
                  <a:lnTo>
                    <a:pt x="48168" y="10333"/>
                  </a:lnTo>
                  <a:lnTo>
                    <a:pt x="48459" y="10582"/>
                  </a:lnTo>
                  <a:lnTo>
                    <a:pt x="48729" y="10852"/>
                  </a:lnTo>
                  <a:lnTo>
                    <a:pt x="48979" y="11143"/>
                  </a:lnTo>
                  <a:lnTo>
                    <a:pt x="49228" y="11434"/>
                  </a:lnTo>
                  <a:lnTo>
                    <a:pt x="49436" y="11767"/>
                  </a:lnTo>
                  <a:lnTo>
                    <a:pt x="49644" y="12100"/>
                  </a:lnTo>
                  <a:lnTo>
                    <a:pt x="50018" y="11996"/>
                  </a:lnTo>
                  <a:lnTo>
                    <a:pt x="50413" y="11913"/>
                  </a:lnTo>
                  <a:lnTo>
                    <a:pt x="50787" y="11871"/>
                  </a:lnTo>
                  <a:lnTo>
                    <a:pt x="51577" y="11871"/>
                  </a:lnTo>
                  <a:lnTo>
                    <a:pt x="51972" y="11933"/>
                  </a:lnTo>
                  <a:lnTo>
                    <a:pt x="52347" y="11996"/>
                  </a:lnTo>
                  <a:lnTo>
                    <a:pt x="52721" y="12100"/>
                  </a:lnTo>
                  <a:lnTo>
                    <a:pt x="53074" y="12204"/>
                  </a:lnTo>
                  <a:lnTo>
                    <a:pt x="53428" y="12349"/>
                  </a:lnTo>
                  <a:lnTo>
                    <a:pt x="53760" y="12515"/>
                  </a:lnTo>
                  <a:lnTo>
                    <a:pt x="54093" y="12703"/>
                  </a:lnTo>
                  <a:lnTo>
                    <a:pt x="54405" y="12910"/>
                  </a:lnTo>
                  <a:lnTo>
                    <a:pt x="54716" y="13139"/>
                  </a:lnTo>
                  <a:lnTo>
                    <a:pt x="55008" y="13389"/>
                  </a:lnTo>
                  <a:lnTo>
                    <a:pt x="55257" y="13659"/>
                  </a:lnTo>
                  <a:lnTo>
                    <a:pt x="55527" y="13950"/>
                  </a:lnTo>
                  <a:lnTo>
                    <a:pt x="55756" y="14262"/>
                  </a:lnTo>
                  <a:lnTo>
                    <a:pt x="55964" y="14574"/>
                  </a:lnTo>
                  <a:lnTo>
                    <a:pt x="56151" y="14927"/>
                  </a:lnTo>
                  <a:lnTo>
                    <a:pt x="56421" y="14927"/>
                  </a:lnTo>
                  <a:lnTo>
                    <a:pt x="56442" y="14885"/>
                  </a:lnTo>
                  <a:lnTo>
                    <a:pt x="56504" y="14781"/>
                  </a:lnTo>
                  <a:lnTo>
                    <a:pt x="57086" y="13929"/>
                  </a:lnTo>
                  <a:lnTo>
                    <a:pt x="57668" y="13139"/>
                  </a:lnTo>
                  <a:lnTo>
                    <a:pt x="58271" y="12349"/>
                  </a:lnTo>
                  <a:lnTo>
                    <a:pt x="58874" y="11580"/>
                  </a:lnTo>
                  <a:lnTo>
                    <a:pt x="59498" y="10832"/>
                  </a:lnTo>
                  <a:lnTo>
                    <a:pt x="60142" y="10083"/>
                  </a:lnTo>
                  <a:lnTo>
                    <a:pt x="60808" y="9356"/>
                  </a:lnTo>
                  <a:lnTo>
                    <a:pt x="61473" y="8628"/>
                  </a:lnTo>
                  <a:lnTo>
                    <a:pt x="62159" y="7942"/>
                  </a:lnTo>
                  <a:lnTo>
                    <a:pt x="63032" y="7069"/>
                  </a:lnTo>
                  <a:lnTo>
                    <a:pt x="62990" y="6653"/>
                  </a:lnTo>
                  <a:lnTo>
                    <a:pt x="62949" y="6237"/>
                  </a:lnTo>
                  <a:lnTo>
                    <a:pt x="62845" y="5821"/>
                  </a:lnTo>
                  <a:lnTo>
                    <a:pt x="62720" y="5447"/>
                  </a:lnTo>
                  <a:lnTo>
                    <a:pt x="62554" y="5073"/>
                  </a:lnTo>
                  <a:lnTo>
                    <a:pt x="62367" y="4720"/>
                  </a:lnTo>
                  <a:lnTo>
                    <a:pt x="62138" y="4387"/>
                  </a:lnTo>
                  <a:lnTo>
                    <a:pt x="61889" y="4075"/>
                  </a:lnTo>
                  <a:lnTo>
                    <a:pt x="61598" y="3784"/>
                  </a:lnTo>
                  <a:lnTo>
                    <a:pt x="61307" y="3535"/>
                  </a:lnTo>
                  <a:lnTo>
                    <a:pt x="60974" y="3306"/>
                  </a:lnTo>
                  <a:lnTo>
                    <a:pt x="60641" y="3098"/>
                  </a:lnTo>
                  <a:lnTo>
                    <a:pt x="60267" y="2932"/>
                  </a:lnTo>
                  <a:lnTo>
                    <a:pt x="59893" y="2786"/>
                  </a:lnTo>
                  <a:lnTo>
                    <a:pt x="59498" y="2682"/>
                  </a:lnTo>
                  <a:lnTo>
                    <a:pt x="59082" y="2620"/>
                  </a:lnTo>
                  <a:lnTo>
                    <a:pt x="58666" y="2578"/>
                  </a:lnTo>
                  <a:close/>
                  <a:moveTo>
                    <a:pt x="69102" y="97541"/>
                  </a:moveTo>
                  <a:lnTo>
                    <a:pt x="65880" y="111927"/>
                  </a:lnTo>
                  <a:lnTo>
                    <a:pt x="64446" y="118309"/>
                  </a:lnTo>
                  <a:lnTo>
                    <a:pt x="62720" y="118184"/>
                  </a:lnTo>
                  <a:lnTo>
                    <a:pt x="62013" y="122529"/>
                  </a:lnTo>
                  <a:lnTo>
                    <a:pt x="67148" y="122529"/>
                  </a:lnTo>
                  <a:lnTo>
                    <a:pt x="67481" y="122508"/>
                  </a:lnTo>
                  <a:lnTo>
                    <a:pt x="67813" y="122467"/>
                  </a:lnTo>
                  <a:lnTo>
                    <a:pt x="68146" y="122384"/>
                  </a:lnTo>
                  <a:lnTo>
                    <a:pt x="68458" y="122259"/>
                  </a:lnTo>
                  <a:lnTo>
                    <a:pt x="68749" y="122134"/>
                  </a:lnTo>
                  <a:lnTo>
                    <a:pt x="69019" y="121968"/>
                  </a:lnTo>
                  <a:lnTo>
                    <a:pt x="69289" y="121760"/>
                  </a:lnTo>
                  <a:lnTo>
                    <a:pt x="69518" y="121552"/>
                  </a:lnTo>
                  <a:lnTo>
                    <a:pt x="69747" y="121323"/>
                  </a:lnTo>
                  <a:lnTo>
                    <a:pt x="69955" y="121053"/>
                  </a:lnTo>
                  <a:lnTo>
                    <a:pt x="70121" y="120783"/>
                  </a:lnTo>
                  <a:lnTo>
                    <a:pt x="70266" y="120492"/>
                  </a:lnTo>
                  <a:lnTo>
                    <a:pt x="70370" y="120180"/>
                  </a:lnTo>
                  <a:lnTo>
                    <a:pt x="70474" y="119868"/>
                  </a:lnTo>
                  <a:lnTo>
                    <a:pt x="70516" y="119515"/>
                  </a:lnTo>
                  <a:lnTo>
                    <a:pt x="70557" y="119182"/>
                  </a:lnTo>
                  <a:lnTo>
                    <a:pt x="70537" y="118808"/>
                  </a:lnTo>
                  <a:lnTo>
                    <a:pt x="69102" y="97541"/>
                  </a:lnTo>
                  <a:close/>
                  <a:moveTo>
                    <a:pt x="5697" y="1"/>
                  </a:moveTo>
                  <a:lnTo>
                    <a:pt x="5406" y="42"/>
                  </a:lnTo>
                  <a:lnTo>
                    <a:pt x="5094" y="63"/>
                  </a:lnTo>
                  <a:lnTo>
                    <a:pt x="4803" y="125"/>
                  </a:lnTo>
                  <a:lnTo>
                    <a:pt x="4512" y="188"/>
                  </a:lnTo>
                  <a:lnTo>
                    <a:pt x="4242" y="271"/>
                  </a:lnTo>
                  <a:lnTo>
                    <a:pt x="3951" y="354"/>
                  </a:lnTo>
                  <a:lnTo>
                    <a:pt x="3680" y="458"/>
                  </a:lnTo>
                  <a:lnTo>
                    <a:pt x="3431" y="583"/>
                  </a:lnTo>
                  <a:lnTo>
                    <a:pt x="3161" y="707"/>
                  </a:lnTo>
                  <a:lnTo>
                    <a:pt x="2911" y="853"/>
                  </a:lnTo>
                  <a:lnTo>
                    <a:pt x="2662" y="1019"/>
                  </a:lnTo>
                  <a:lnTo>
                    <a:pt x="2433" y="1186"/>
                  </a:lnTo>
                  <a:lnTo>
                    <a:pt x="2204" y="1352"/>
                  </a:lnTo>
                  <a:lnTo>
                    <a:pt x="1996" y="1539"/>
                  </a:lnTo>
                  <a:lnTo>
                    <a:pt x="1789" y="1747"/>
                  </a:lnTo>
                  <a:lnTo>
                    <a:pt x="1581" y="1934"/>
                  </a:lnTo>
                  <a:lnTo>
                    <a:pt x="1394" y="2163"/>
                  </a:lnTo>
                  <a:lnTo>
                    <a:pt x="1227" y="2391"/>
                  </a:lnTo>
                  <a:lnTo>
                    <a:pt x="1061" y="2620"/>
                  </a:lnTo>
                  <a:lnTo>
                    <a:pt x="895" y="2849"/>
                  </a:lnTo>
                  <a:lnTo>
                    <a:pt x="749" y="3098"/>
                  </a:lnTo>
                  <a:lnTo>
                    <a:pt x="624" y="3368"/>
                  </a:lnTo>
                  <a:lnTo>
                    <a:pt x="500" y="3618"/>
                  </a:lnTo>
                  <a:lnTo>
                    <a:pt x="375" y="3888"/>
                  </a:lnTo>
                  <a:lnTo>
                    <a:pt x="292" y="4179"/>
                  </a:lnTo>
                  <a:lnTo>
                    <a:pt x="209" y="4449"/>
                  </a:lnTo>
                  <a:lnTo>
                    <a:pt x="146" y="4740"/>
                  </a:lnTo>
                  <a:lnTo>
                    <a:pt x="84" y="5031"/>
                  </a:lnTo>
                  <a:lnTo>
                    <a:pt x="42" y="5343"/>
                  </a:lnTo>
                  <a:lnTo>
                    <a:pt x="21" y="5634"/>
                  </a:lnTo>
                  <a:lnTo>
                    <a:pt x="1" y="5946"/>
                  </a:lnTo>
                  <a:lnTo>
                    <a:pt x="1" y="6009"/>
                  </a:lnTo>
                  <a:lnTo>
                    <a:pt x="21" y="6466"/>
                  </a:lnTo>
                  <a:lnTo>
                    <a:pt x="7568" y="118642"/>
                  </a:lnTo>
                  <a:lnTo>
                    <a:pt x="7589" y="118974"/>
                  </a:lnTo>
                  <a:lnTo>
                    <a:pt x="7651" y="119307"/>
                  </a:lnTo>
                  <a:lnTo>
                    <a:pt x="7713" y="119640"/>
                  </a:lnTo>
                  <a:lnTo>
                    <a:pt x="7796" y="119951"/>
                  </a:lnTo>
                  <a:lnTo>
                    <a:pt x="7880" y="120263"/>
                  </a:lnTo>
                  <a:lnTo>
                    <a:pt x="8004" y="120575"/>
                  </a:lnTo>
                  <a:lnTo>
                    <a:pt x="8129" y="120866"/>
                  </a:lnTo>
                  <a:lnTo>
                    <a:pt x="8254" y="121178"/>
                  </a:lnTo>
                  <a:lnTo>
                    <a:pt x="8399" y="121448"/>
                  </a:lnTo>
                  <a:lnTo>
                    <a:pt x="8566" y="121739"/>
                  </a:lnTo>
                  <a:lnTo>
                    <a:pt x="8732" y="122009"/>
                  </a:lnTo>
                  <a:lnTo>
                    <a:pt x="8919" y="122259"/>
                  </a:lnTo>
                  <a:lnTo>
                    <a:pt x="9127" y="122508"/>
                  </a:lnTo>
                  <a:lnTo>
                    <a:pt x="9335" y="122758"/>
                  </a:lnTo>
                  <a:lnTo>
                    <a:pt x="9543" y="122987"/>
                  </a:lnTo>
                  <a:lnTo>
                    <a:pt x="9771" y="123215"/>
                  </a:lnTo>
                  <a:lnTo>
                    <a:pt x="10000" y="123423"/>
                  </a:lnTo>
                  <a:lnTo>
                    <a:pt x="10250" y="123631"/>
                  </a:lnTo>
                  <a:lnTo>
                    <a:pt x="10520" y="123818"/>
                  </a:lnTo>
                  <a:lnTo>
                    <a:pt x="10769" y="124005"/>
                  </a:lnTo>
                  <a:lnTo>
                    <a:pt x="11039" y="124171"/>
                  </a:lnTo>
                  <a:lnTo>
                    <a:pt x="11331" y="124317"/>
                  </a:lnTo>
                  <a:lnTo>
                    <a:pt x="11622" y="124463"/>
                  </a:lnTo>
                  <a:lnTo>
                    <a:pt x="11913" y="124587"/>
                  </a:lnTo>
                  <a:lnTo>
                    <a:pt x="12204" y="124712"/>
                  </a:lnTo>
                  <a:lnTo>
                    <a:pt x="12515" y="124816"/>
                  </a:lnTo>
                  <a:lnTo>
                    <a:pt x="12827" y="124899"/>
                  </a:lnTo>
                  <a:lnTo>
                    <a:pt x="13160" y="124982"/>
                  </a:lnTo>
                  <a:lnTo>
                    <a:pt x="13472" y="125024"/>
                  </a:lnTo>
                  <a:lnTo>
                    <a:pt x="13804" y="125086"/>
                  </a:lnTo>
                  <a:lnTo>
                    <a:pt x="14137" y="125107"/>
                  </a:lnTo>
                  <a:lnTo>
                    <a:pt x="14490" y="125128"/>
                  </a:lnTo>
                  <a:lnTo>
                    <a:pt x="67148" y="125128"/>
                  </a:lnTo>
                  <a:lnTo>
                    <a:pt x="67460" y="125107"/>
                  </a:lnTo>
                  <a:lnTo>
                    <a:pt x="67751" y="125086"/>
                  </a:lnTo>
                  <a:lnTo>
                    <a:pt x="68063" y="125045"/>
                  </a:lnTo>
                  <a:lnTo>
                    <a:pt x="68354" y="125003"/>
                  </a:lnTo>
                  <a:lnTo>
                    <a:pt x="68624" y="124941"/>
                  </a:lnTo>
                  <a:lnTo>
                    <a:pt x="68915" y="124858"/>
                  </a:lnTo>
                  <a:lnTo>
                    <a:pt x="69185" y="124754"/>
                  </a:lnTo>
                  <a:lnTo>
                    <a:pt x="69456" y="124650"/>
                  </a:lnTo>
                  <a:lnTo>
                    <a:pt x="69726" y="124546"/>
                  </a:lnTo>
                  <a:lnTo>
                    <a:pt x="69975" y="124400"/>
                  </a:lnTo>
                  <a:lnTo>
                    <a:pt x="70225" y="124255"/>
                  </a:lnTo>
                  <a:lnTo>
                    <a:pt x="70474" y="124109"/>
                  </a:lnTo>
                  <a:lnTo>
                    <a:pt x="70703" y="123943"/>
                  </a:lnTo>
                  <a:lnTo>
                    <a:pt x="70932" y="123776"/>
                  </a:lnTo>
                  <a:lnTo>
                    <a:pt x="71160" y="123589"/>
                  </a:lnTo>
                  <a:lnTo>
                    <a:pt x="71368" y="123382"/>
                  </a:lnTo>
                  <a:lnTo>
                    <a:pt x="71555" y="123174"/>
                  </a:lnTo>
                  <a:lnTo>
                    <a:pt x="71742" y="122966"/>
                  </a:lnTo>
                  <a:lnTo>
                    <a:pt x="71930" y="122737"/>
                  </a:lnTo>
                  <a:lnTo>
                    <a:pt x="72096" y="122508"/>
                  </a:lnTo>
                  <a:lnTo>
                    <a:pt x="72241" y="122280"/>
                  </a:lnTo>
                  <a:lnTo>
                    <a:pt x="72387" y="122030"/>
                  </a:lnTo>
                  <a:lnTo>
                    <a:pt x="72532" y="121760"/>
                  </a:lnTo>
                  <a:lnTo>
                    <a:pt x="72657" y="121511"/>
                  </a:lnTo>
                  <a:lnTo>
                    <a:pt x="72761" y="121240"/>
                  </a:lnTo>
                  <a:lnTo>
                    <a:pt x="72865" y="120949"/>
                  </a:lnTo>
                  <a:lnTo>
                    <a:pt x="72948" y="120679"/>
                  </a:lnTo>
                  <a:lnTo>
                    <a:pt x="73011" y="120388"/>
                  </a:lnTo>
                  <a:lnTo>
                    <a:pt x="73073" y="120097"/>
                  </a:lnTo>
                  <a:lnTo>
                    <a:pt x="73114" y="119806"/>
                  </a:lnTo>
                  <a:lnTo>
                    <a:pt x="73135" y="119494"/>
                  </a:lnTo>
                  <a:lnTo>
                    <a:pt x="73135" y="119182"/>
                  </a:lnTo>
                  <a:lnTo>
                    <a:pt x="73135" y="119120"/>
                  </a:lnTo>
                  <a:lnTo>
                    <a:pt x="73114" y="118642"/>
                  </a:lnTo>
                  <a:lnTo>
                    <a:pt x="71098" y="88519"/>
                  </a:lnTo>
                  <a:lnTo>
                    <a:pt x="69476" y="95899"/>
                  </a:lnTo>
                  <a:lnTo>
                    <a:pt x="71015" y="118787"/>
                  </a:lnTo>
                  <a:lnTo>
                    <a:pt x="71015" y="119203"/>
                  </a:lnTo>
                  <a:lnTo>
                    <a:pt x="70994" y="119577"/>
                  </a:lnTo>
                  <a:lnTo>
                    <a:pt x="70932" y="119951"/>
                  </a:lnTo>
                  <a:lnTo>
                    <a:pt x="70828" y="120326"/>
                  </a:lnTo>
                  <a:lnTo>
                    <a:pt x="70703" y="120679"/>
                  </a:lnTo>
                  <a:lnTo>
                    <a:pt x="70537" y="121012"/>
                  </a:lnTo>
                  <a:lnTo>
                    <a:pt x="70329" y="121344"/>
                  </a:lnTo>
                  <a:lnTo>
                    <a:pt x="70121" y="121635"/>
                  </a:lnTo>
                  <a:lnTo>
                    <a:pt x="69851" y="121906"/>
                  </a:lnTo>
                  <a:lnTo>
                    <a:pt x="69580" y="122155"/>
                  </a:lnTo>
                  <a:lnTo>
                    <a:pt x="69269" y="122384"/>
                  </a:lnTo>
                  <a:lnTo>
                    <a:pt x="68957" y="122571"/>
                  </a:lnTo>
                  <a:lnTo>
                    <a:pt x="68603" y="122737"/>
                  </a:lnTo>
                  <a:lnTo>
                    <a:pt x="68250" y="122862"/>
                  </a:lnTo>
                  <a:lnTo>
                    <a:pt x="67876" y="122945"/>
                  </a:lnTo>
                  <a:lnTo>
                    <a:pt x="67481" y="123007"/>
                  </a:lnTo>
                  <a:lnTo>
                    <a:pt x="61951" y="123007"/>
                  </a:lnTo>
                  <a:lnTo>
                    <a:pt x="61951" y="123028"/>
                  </a:lnTo>
                  <a:lnTo>
                    <a:pt x="61639" y="123007"/>
                  </a:lnTo>
                  <a:lnTo>
                    <a:pt x="18212" y="123007"/>
                  </a:lnTo>
                  <a:lnTo>
                    <a:pt x="17754" y="122987"/>
                  </a:lnTo>
                  <a:lnTo>
                    <a:pt x="17297" y="122903"/>
                  </a:lnTo>
                  <a:lnTo>
                    <a:pt x="16860" y="122779"/>
                  </a:lnTo>
                  <a:lnTo>
                    <a:pt x="16445" y="122633"/>
                  </a:lnTo>
                  <a:lnTo>
                    <a:pt x="16029" y="122446"/>
                  </a:lnTo>
                  <a:lnTo>
                    <a:pt x="15655" y="122217"/>
                  </a:lnTo>
                  <a:lnTo>
                    <a:pt x="15280" y="121968"/>
                  </a:lnTo>
                  <a:lnTo>
                    <a:pt x="14948" y="121677"/>
                  </a:lnTo>
                  <a:lnTo>
                    <a:pt x="14657" y="121365"/>
                  </a:lnTo>
                  <a:lnTo>
                    <a:pt x="14366" y="121012"/>
                  </a:lnTo>
                  <a:lnTo>
                    <a:pt x="14116" y="120658"/>
                  </a:lnTo>
                  <a:lnTo>
                    <a:pt x="13908" y="120263"/>
                  </a:lnTo>
                  <a:lnTo>
                    <a:pt x="13721" y="119847"/>
                  </a:lnTo>
                  <a:lnTo>
                    <a:pt x="13576" y="119411"/>
                  </a:lnTo>
                  <a:lnTo>
                    <a:pt x="13472" y="118974"/>
                  </a:lnTo>
                  <a:lnTo>
                    <a:pt x="13409" y="118517"/>
                  </a:lnTo>
                  <a:lnTo>
                    <a:pt x="5863" y="6341"/>
                  </a:lnTo>
                  <a:lnTo>
                    <a:pt x="5863" y="5946"/>
                  </a:lnTo>
                  <a:lnTo>
                    <a:pt x="5884" y="5572"/>
                  </a:lnTo>
                  <a:lnTo>
                    <a:pt x="5946" y="5177"/>
                  </a:lnTo>
                  <a:lnTo>
                    <a:pt x="6050" y="4824"/>
                  </a:lnTo>
                  <a:lnTo>
                    <a:pt x="6175" y="4470"/>
                  </a:lnTo>
                  <a:lnTo>
                    <a:pt x="6341" y="4138"/>
                  </a:lnTo>
                  <a:lnTo>
                    <a:pt x="6528" y="3805"/>
                  </a:lnTo>
                  <a:lnTo>
                    <a:pt x="6757" y="3514"/>
                  </a:lnTo>
                  <a:lnTo>
                    <a:pt x="7006" y="3244"/>
                  </a:lnTo>
                  <a:lnTo>
                    <a:pt x="7298" y="2994"/>
                  </a:lnTo>
                  <a:lnTo>
                    <a:pt x="7589" y="2766"/>
                  </a:lnTo>
                  <a:lnTo>
                    <a:pt x="7921" y="2578"/>
                  </a:lnTo>
                  <a:lnTo>
                    <a:pt x="8254" y="2412"/>
                  </a:lnTo>
                  <a:lnTo>
                    <a:pt x="8607" y="2287"/>
                  </a:lnTo>
                  <a:lnTo>
                    <a:pt x="9002" y="2204"/>
                  </a:lnTo>
                  <a:lnTo>
                    <a:pt x="9397" y="2142"/>
                  </a:lnTo>
                  <a:lnTo>
                    <a:pt x="9730" y="2121"/>
                  </a:lnTo>
                  <a:lnTo>
                    <a:pt x="58666" y="2121"/>
                  </a:lnTo>
                  <a:lnTo>
                    <a:pt x="59124" y="2163"/>
                  </a:lnTo>
                  <a:lnTo>
                    <a:pt x="59581" y="2246"/>
                  </a:lnTo>
                  <a:lnTo>
                    <a:pt x="60018" y="2350"/>
                  </a:lnTo>
                  <a:lnTo>
                    <a:pt x="60433" y="2516"/>
                  </a:lnTo>
                  <a:lnTo>
                    <a:pt x="60849" y="2703"/>
                  </a:lnTo>
                  <a:lnTo>
                    <a:pt x="61223" y="2932"/>
                  </a:lnTo>
                  <a:lnTo>
                    <a:pt x="61577" y="3181"/>
                  </a:lnTo>
                  <a:lnTo>
                    <a:pt x="61930" y="3472"/>
                  </a:lnTo>
                  <a:lnTo>
                    <a:pt x="62221" y="3784"/>
                  </a:lnTo>
                  <a:lnTo>
                    <a:pt x="62512" y="4117"/>
                  </a:lnTo>
                  <a:lnTo>
                    <a:pt x="62762" y="4491"/>
                  </a:lnTo>
                  <a:lnTo>
                    <a:pt x="62970" y="4886"/>
                  </a:lnTo>
                  <a:lnTo>
                    <a:pt x="63157" y="5281"/>
                  </a:lnTo>
                  <a:lnTo>
                    <a:pt x="63302" y="5718"/>
                  </a:lnTo>
                  <a:lnTo>
                    <a:pt x="63406" y="6175"/>
                  </a:lnTo>
                  <a:lnTo>
                    <a:pt x="63469" y="6632"/>
                  </a:lnTo>
                  <a:lnTo>
                    <a:pt x="64196" y="5946"/>
                  </a:lnTo>
                  <a:lnTo>
                    <a:pt x="64924" y="5260"/>
                  </a:lnTo>
                  <a:lnTo>
                    <a:pt x="65277" y="4928"/>
                  </a:lnTo>
                  <a:lnTo>
                    <a:pt x="65090" y="4408"/>
                  </a:lnTo>
                  <a:lnTo>
                    <a:pt x="64861" y="3909"/>
                  </a:lnTo>
                  <a:lnTo>
                    <a:pt x="64591" y="3410"/>
                  </a:lnTo>
                  <a:lnTo>
                    <a:pt x="64300" y="2973"/>
                  </a:lnTo>
                  <a:lnTo>
                    <a:pt x="63967" y="2537"/>
                  </a:lnTo>
                  <a:lnTo>
                    <a:pt x="63614" y="2142"/>
                  </a:lnTo>
                  <a:lnTo>
                    <a:pt x="63219" y="1768"/>
                  </a:lnTo>
                  <a:lnTo>
                    <a:pt x="62803" y="1414"/>
                  </a:lnTo>
                  <a:lnTo>
                    <a:pt x="62346" y="1102"/>
                  </a:lnTo>
                  <a:lnTo>
                    <a:pt x="61889" y="832"/>
                  </a:lnTo>
                  <a:lnTo>
                    <a:pt x="61390" y="604"/>
                  </a:lnTo>
                  <a:lnTo>
                    <a:pt x="60870" y="396"/>
                  </a:lnTo>
                  <a:lnTo>
                    <a:pt x="60350" y="229"/>
                  </a:lnTo>
                  <a:lnTo>
                    <a:pt x="59810" y="105"/>
                  </a:lnTo>
                  <a:lnTo>
                    <a:pt x="59248" y="42"/>
                  </a:lnTo>
                  <a:lnTo>
                    <a:pt x="58666" y="1"/>
                  </a:ln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4"/>
            <p:cNvSpPr/>
            <p:nvPr/>
          </p:nvSpPr>
          <p:spPr>
            <a:xfrm>
              <a:off x="6876461" y="3681630"/>
              <a:ext cx="202623" cy="592552"/>
            </a:xfrm>
            <a:custGeom>
              <a:avLst/>
              <a:gdLst/>
              <a:ahLst/>
              <a:cxnLst/>
              <a:rect l="l" t="t" r="r" b="b"/>
              <a:pathLst>
                <a:path w="8545" h="24989" fill="none" extrusionOk="0">
                  <a:moveTo>
                    <a:pt x="7089" y="0"/>
                  </a:moveTo>
                  <a:lnTo>
                    <a:pt x="7089" y="0"/>
                  </a:lnTo>
                  <a:lnTo>
                    <a:pt x="3867" y="14386"/>
                  </a:lnTo>
                  <a:lnTo>
                    <a:pt x="2433" y="20768"/>
                  </a:lnTo>
                  <a:lnTo>
                    <a:pt x="707" y="20643"/>
                  </a:lnTo>
                  <a:lnTo>
                    <a:pt x="0" y="24988"/>
                  </a:lnTo>
                  <a:lnTo>
                    <a:pt x="5073" y="24988"/>
                  </a:lnTo>
                  <a:lnTo>
                    <a:pt x="5073" y="24988"/>
                  </a:lnTo>
                  <a:lnTo>
                    <a:pt x="5135" y="24988"/>
                  </a:lnTo>
                  <a:lnTo>
                    <a:pt x="5135" y="24988"/>
                  </a:lnTo>
                  <a:lnTo>
                    <a:pt x="5468" y="24967"/>
                  </a:lnTo>
                  <a:lnTo>
                    <a:pt x="5800" y="24926"/>
                  </a:lnTo>
                  <a:lnTo>
                    <a:pt x="6133" y="24843"/>
                  </a:lnTo>
                  <a:lnTo>
                    <a:pt x="6445" y="24718"/>
                  </a:lnTo>
                  <a:lnTo>
                    <a:pt x="6736" y="24593"/>
                  </a:lnTo>
                  <a:lnTo>
                    <a:pt x="7006" y="24427"/>
                  </a:lnTo>
                  <a:lnTo>
                    <a:pt x="7276" y="24219"/>
                  </a:lnTo>
                  <a:lnTo>
                    <a:pt x="7505" y="24011"/>
                  </a:lnTo>
                  <a:lnTo>
                    <a:pt x="7734" y="23782"/>
                  </a:lnTo>
                  <a:lnTo>
                    <a:pt x="7942" y="23512"/>
                  </a:lnTo>
                  <a:lnTo>
                    <a:pt x="8108" y="23242"/>
                  </a:lnTo>
                  <a:lnTo>
                    <a:pt x="8253" y="22951"/>
                  </a:lnTo>
                  <a:lnTo>
                    <a:pt x="8357" y="22639"/>
                  </a:lnTo>
                  <a:lnTo>
                    <a:pt x="8461" y="22327"/>
                  </a:lnTo>
                  <a:lnTo>
                    <a:pt x="8503" y="21974"/>
                  </a:lnTo>
                  <a:lnTo>
                    <a:pt x="8544" y="21641"/>
                  </a:lnTo>
                  <a:lnTo>
                    <a:pt x="8544" y="21641"/>
                  </a:lnTo>
                  <a:lnTo>
                    <a:pt x="8524" y="21267"/>
                  </a:lnTo>
                  <a:lnTo>
                    <a:pt x="70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4"/>
            <p:cNvSpPr/>
            <p:nvPr/>
          </p:nvSpPr>
          <p:spPr>
            <a:xfrm>
              <a:off x="6518577" y="2663204"/>
              <a:ext cx="438254" cy="687212"/>
            </a:xfrm>
            <a:custGeom>
              <a:avLst/>
              <a:gdLst/>
              <a:ahLst/>
              <a:cxnLst/>
              <a:rect l="l" t="t" r="r" b="b"/>
              <a:pathLst>
                <a:path w="18482" h="28981" fill="none" extrusionOk="0">
                  <a:moveTo>
                    <a:pt x="18482" y="1"/>
                  </a:moveTo>
                  <a:lnTo>
                    <a:pt x="18482" y="1"/>
                  </a:lnTo>
                  <a:lnTo>
                    <a:pt x="16985" y="4034"/>
                  </a:lnTo>
                  <a:lnTo>
                    <a:pt x="15551" y="7838"/>
                  </a:lnTo>
                  <a:lnTo>
                    <a:pt x="14220" y="11247"/>
                  </a:lnTo>
                  <a:lnTo>
                    <a:pt x="13617" y="12744"/>
                  </a:lnTo>
                  <a:lnTo>
                    <a:pt x="13056" y="14095"/>
                  </a:lnTo>
                  <a:lnTo>
                    <a:pt x="13056" y="14095"/>
                  </a:lnTo>
                  <a:lnTo>
                    <a:pt x="12890" y="14490"/>
                  </a:lnTo>
                  <a:lnTo>
                    <a:pt x="12682" y="14906"/>
                  </a:lnTo>
                  <a:lnTo>
                    <a:pt x="12474" y="15322"/>
                  </a:lnTo>
                  <a:lnTo>
                    <a:pt x="12224" y="15738"/>
                  </a:lnTo>
                  <a:lnTo>
                    <a:pt x="11975" y="16154"/>
                  </a:lnTo>
                  <a:lnTo>
                    <a:pt x="11684" y="16590"/>
                  </a:lnTo>
                  <a:lnTo>
                    <a:pt x="11081" y="17484"/>
                  </a:lnTo>
                  <a:lnTo>
                    <a:pt x="10416" y="18399"/>
                  </a:lnTo>
                  <a:lnTo>
                    <a:pt x="9667" y="19313"/>
                  </a:lnTo>
                  <a:lnTo>
                    <a:pt x="8878" y="20249"/>
                  </a:lnTo>
                  <a:lnTo>
                    <a:pt x="8046" y="21205"/>
                  </a:lnTo>
                  <a:lnTo>
                    <a:pt x="7152" y="22182"/>
                  </a:lnTo>
                  <a:lnTo>
                    <a:pt x="6217" y="23139"/>
                  </a:lnTo>
                  <a:lnTo>
                    <a:pt x="5239" y="24116"/>
                  </a:lnTo>
                  <a:lnTo>
                    <a:pt x="4242" y="25093"/>
                  </a:lnTo>
                  <a:lnTo>
                    <a:pt x="3202" y="26070"/>
                  </a:lnTo>
                  <a:lnTo>
                    <a:pt x="2163" y="27047"/>
                  </a:lnTo>
                  <a:lnTo>
                    <a:pt x="1082" y="28024"/>
                  </a:lnTo>
                  <a:lnTo>
                    <a:pt x="1" y="28980"/>
                  </a:lnTo>
                  <a:lnTo>
                    <a:pt x="15696" y="28980"/>
                  </a:lnTo>
                  <a:lnTo>
                    <a:pt x="15696" y="28980"/>
                  </a:lnTo>
                  <a:lnTo>
                    <a:pt x="16133" y="26402"/>
                  </a:lnTo>
                  <a:lnTo>
                    <a:pt x="16590" y="24032"/>
                  </a:lnTo>
                  <a:lnTo>
                    <a:pt x="16819" y="22951"/>
                  </a:lnTo>
                  <a:lnTo>
                    <a:pt x="17047" y="21933"/>
                  </a:lnTo>
                  <a:lnTo>
                    <a:pt x="17276" y="20997"/>
                  </a:lnTo>
                  <a:lnTo>
                    <a:pt x="17505" y="20145"/>
                  </a:lnTo>
                  <a:lnTo>
                    <a:pt x="17505" y="20145"/>
                  </a:lnTo>
                  <a:lnTo>
                    <a:pt x="17505" y="18960"/>
                  </a:lnTo>
                  <a:lnTo>
                    <a:pt x="17526" y="17630"/>
                  </a:lnTo>
                  <a:lnTo>
                    <a:pt x="17630" y="14636"/>
                  </a:lnTo>
                  <a:lnTo>
                    <a:pt x="17796" y="11289"/>
                  </a:lnTo>
                  <a:lnTo>
                    <a:pt x="17983" y="7693"/>
                  </a:lnTo>
                  <a:lnTo>
                    <a:pt x="17983" y="7693"/>
                  </a:lnTo>
                  <a:lnTo>
                    <a:pt x="17983" y="7693"/>
                  </a:lnTo>
                  <a:lnTo>
                    <a:pt x="17983" y="7693"/>
                  </a:lnTo>
                  <a:lnTo>
                    <a:pt x="18232" y="3888"/>
                  </a:lnTo>
                  <a:lnTo>
                    <a:pt x="184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4"/>
            <p:cNvSpPr/>
            <p:nvPr/>
          </p:nvSpPr>
          <p:spPr>
            <a:xfrm>
              <a:off x="6611267" y="1893232"/>
              <a:ext cx="252894" cy="332283"/>
            </a:xfrm>
            <a:custGeom>
              <a:avLst/>
              <a:gdLst/>
              <a:ahLst/>
              <a:cxnLst/>
              <a:rect l="l" t="t" r="r" b="b"/>
              <a:pathLst>
                <a:path w="10665" h="14013" fill="none" extrusionOk="0">
                  <a:moveTo>
                    <a:pt x="7047" y="1"/>
                  </a:moveTo>
                  <a:lnTo>
                    <a:pt x="7047" y="1"/>
                  </a:lnTo>
                  <a:lnTo>
                    <a:pt x="6819" y="63"/>
                  </a:lnTo>
                  <a:lnTo>
                    <a:pt x="6569" y="126"/>
                  </a:lnTo>
                  <a:lnTo>
                    <a:pt x="6320" y="146"/>
                  </a:lnTo>
                  <a:lnTo>
                    <a:pt x="6050" y="167"/>
                  </a:lnTo>
                  <a:lnTo>
                    <a:pt x="6050" y="167"/>
                  </a:lnTo>
                  <a:lnTo>
                    <a:pt x="6008" y="167"/>
                  </a:lnTo>
                  <a:lnTo>
                    <a:pt x="0" y="167"/>
                  </a:lnTo>
                  <a:lnTo>
                    <a:pt x="0" y="167"/>
                  </a:lnTo>
                  <a:lnTo>
                    <a:pt x="832" y="832"/>
                  </a:lnTo>
                  <a:lnTo>
                    <a:pt x="1622" y="1560"/>
                  </a:lnTo>
                  <a:lnTo>
                    <a:pt x="1622" y="1560"/>
                  </a:lnTo>
                  <a:lnTo>
                    <a:pt x="2308" y="2225"/>
                  </a:lnTo>
                  <a:lnTo>
                    <a:pt x="2952" y="2932"/>
                  </a:lnTo>
                  <a:lnTo>
                    <a:pt x="3576" y="3639"/>
                  </a:lnTo>
                  <a:lnTo>
                    <a:pt x="4158" y="4366"/>
                  </a:lnTo>
                  <a:lnTo>
                    <a:pt x="4719" y="5115"/>
                  </a:lnTo>
                  <a:lnTo>
                    <a:pt x="5239" y="5863"/>
                  </a:lnTo>
                  <a:lnTo>
                    <a:pt x="5738" y="6632"/>
                  </a:lnTo>
                  <a:lnTo>
                    <a:pt x="6174" y="7422"/>
                  </a:lnTo>
                  <a:lnTo>
                    <a:pt x="6611" y="8212"/>
                  </a:lnTo>
                  <a:lnTo>
                    <a:pt x="6985" y="9023"/>
                  </a:lnTo>
                  <a:lnTo>
                    <a:pt x="7338" y="9834"/>
                  </a:lnTo>
                  <a:lnTo>
                    <a:pt x="7671" y="10665"/>
                  </a:lnTo>
                  <a:lnTo>
                    <a:pt x="7962" y="11497"/>
                  </a:lnTo>
                  <a:lnTo>
                    <a:pt x="8212" y="12328"/>
                  </a:lnTo>
                  <a:lnTo>
                    <a:pt x="8419" y="13160"/>
                  </a:lnTo>
                  <a:lnTo>
                    <a:pt x="8607" y="14012"/>
                  </a:lnTo>
                  <a:lnTo>
                    <a:pt x="8607" y="14012"/>
                  </a:lnTo>
                  <a:lnTo>
                    <a:pt x="9625" y="10769"/>
                  </a:lnTo>
                  <a:lnTo>
                    <a:pt x="7962" y="10000"/>
                  </a:lnTo>
                  <a:lnTo>
                    <a:pt x="7962" y="10000"/>
                  </a:lnTo>
                  <a:lnTo>
                    <a:pt x="7962" y="10000"/>
                  </a:lnTo>
                  <a:lnTo>
                    <a:pt x="8814" y="7984"/>
                  </a:lnTo>
                  <a:lnTo>
                    <a:pt x="9667" y="5905"/>
                  </a:lnTo>
                  <a:lnTo>
                    <a:pt x="10665" y="3473"/>
                  </a:lnTo>
                  <a:lnTo>
                    <a:pt x="10665" y="3473"/>
                  </a:lnTo>
                  <a:lnTo>
                    <a:pt x="10083" y="2994"/>
                  </a:lnTo>
                  <a:lnTo>
                    <a:pt x="9521" y="2495"/>
                  </a:lnTo>
                  <a:lnTo>
                    <a:pt x="8960" y="1997"/>
                  </a:lnTo>
                  <a:lnTo>
                    <a:pt x="8419" y="1477"/>
                  </a:lnTo>
                  <a:lnTo>
                    <a:pt x="8419" y="1477"/>
                  </a:lnTo>
                  <a:lnTo>
                    <a:pt x="7733" y="770"/>
                  </a:lnTo>
                  <a:lnTo>
                    <a:pt x="7380" y="396"/>
                  </a:lnTo>
                  <a:lnTo>
                    <a:pt x="704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4"/>
            <p:cNvSpPr/>
            <p:nvPr/>
          </p:nvSpPr>
          <p:spPr>
            <a:xfrm>
              <a:off x="6854764" y="1779865"/>
              <a:ext cx="522" cy="996"/>
            </a:xfrm>
            <a:custGeom>
              <a:avLst/>
              <a:gdLst/>
              <a:ahLst/>
              <a:cxnLst/>
              <a:rect l="l" t="t" r="r" b="b"/>
              <a:pathLst>
                <a:path w="22" h="42" fill="none" extrusionOk="0">
                  <a:moveTo>
                    <a:pt x="1" y="0"/>
                  </a:moveTo>
                  <a:lnTo>
                    <a:pt x="1" y="0"/>
                  </a:lnTo>
                  <a:lnTo>
                    <a:pt x="1" y="0"/>
                  </a:lnTo>
                  <a:lnTo>
                    <a:pt x="1" y="0"/>
                  </a:lnTo>
                  <a:lnTo>
                    <a:pt x="21" y="42"/>
                  </a:lnTo>
                  <a:lnTo>
                    <a:pt x="21" y="4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4"/>
            <p:cNvSpPr/>
            <p:nvPr/>
          </p:nvSpPr>
          <p:spPr>
            <a:xfrm>
              <a:off x="6856732" y="1722198"/>
              <a:ext cx="62625" cy="139026"/>
            </a:xfrm>
            <a:custGeom>
              <a:avLst/>
              <a:gdLst/>
              <a:ahLst/>
              <a:cxnLst/>
              <a:rect l="l" t="t" r="r" b="b"/>
              <a:pathLst>
                <a:path w="2641" h="5863" fill="none" extrusionOk="0">
                  <a:moveTo>
                    <a:pt x="2371" y="0"/>
                  </a:moveTo>
                  <a:lnTo>
                    <a:pt x="2371" y="0"/>
                  </a:lnTo>
                  <a:lnTo>
                    <a:pt x="1331" y="1144"/>
                  </a:lnTo>
                  <a:lnTo>
                    <a:pt x="354" y="2308"/>
                  </a:lnTo>
                  <a:lnTo>
                    <a:pt x="1" y="2765"/>
                  </a:lnTo>
                  <a:lnTo>
                    <a:pt x="1" y="2765"/>
                  </a:lnTo>
                  <a:lnTo>
                    <a:pt x="42" y="2869"/>
                  </a:lnTo>
                  <a:lnTo>
                    <a:pt x="42" y="2869"/>
                  </a:lnTo>
                  <a:lnTo>
                    <a:pt x="188" y="3181"/>
                  </a:lnTo>
                  <a:lnTo>
                    <a:pt x="354" y="3472"/>
                  </a:lnTo>
                  <a:lnTo>
                    <a:pt x="520" y="3763"/>
                  </a:lnTo>
                  <a:lnTo>
                    <a:pt x="708" y="4054"/>
                  </a:lnTo>
                  <a:lnTo>
                    <a:pt x="708" y="4054"/>
                  </a:lnTo>
                  <a:lnTo>
                    <a:pt x="1186" y="4698"/>
                  </a:lnTo>
                  <a:lnTo>
                    <a:pt x="1685" y="5343"/>
                  </a:lnTo>
                  <a:lnTo>
                    <a:pt x="1685" y="5343"/>
                  </a:lnTo>
                  <a:lnTo>
                    <a:pt x="2121" y="5863"/>
                  </a:lnTo>
                  <a:lnTo>
                    <a:pt x="2121" y="5863"/>
                  </a:lnTo>
                  <a:lnTo>
                    <a:pt x="2142" y="5821"/>
                  </a:lnTo>
                  <a:lnTo>
                    <a:pt x="2142" y="5821"/>
                  </a:lnTo>
                  <a:lnTo>
                    <a:pt x="2391" y="5052"/>
                  </a:lnTo>
                  <a:lnTo>
                    <a:pt x="2641" y="4137"/>
                  </a:lnTo>
                  <a:lnTo>
                    <a:pt x="23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4"/>
            <p:cNvSpPr/>
            <p:nvPr/>
          </p:nvSpPr>
          <p:spPr>
            <a:xfrm>
              <a:off x="6923292" y="1681769"/>
              <a:ext cx="29095" cy="104525"/>
            </a:xfrm>
            <a:custGeom>
              <a:avLst/>
              <a:gdLst/>
              <a:ahLst/>
              <a:cxnLst/>
              <a:rect l="l" t="t" r="r" b="b"/>
              <a:pathLst>
                <a:path w="1227" h="4408" fill="none" extrusionOk="0">
                  <a:moveTo>
                    <a:pt x="1227" y="0"/>
                  </a:moveTo>
                  <a:lnTo>
                    <a:pt x="1227" y="0"/>
                  </a:lnTo>
                  <a:lnTo>
                    <a:pt x="603" y="603"/>
                  </a:lnTo>
                  <a:lnTo>
                    <a:pt x="0" y="1248"/>
                  </a:lnTo>
                  <a:lnTo>
                    <a:pt x="208" y="4408"/>
                  </a:lnTo>
                  <a:lnTo>
                    <a:pt x="208" y="4408"/>
                  </a:lnTo>
                  <a:lnTo>
                    <a:pt x="728" y="2287"/>
                  </a:lnTo>
                  <a:lnTo>
                    <a:pt x="12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4"/>
            <p:cNvSpPr/>
            <p:nvPr/>
          </p:nvSpPr>
          <p:spPr>
            <a:xfrm>
              <a:off x="5555875" y="1429878"/>
              <a:ext cx="1344783" cy="2844362"/>
            </a:xfrm>
            <a:custGeom>
              <a:avLst/>
              <a:gdLst/>
              <a:ahLst/>
              <a:cxnLst/>
              <a:rect l="l" t="t" r="r" b="b"/>
              <a:pathLst>
                <a:path w="56712" h="119952" fill="none" extrusionOk="0">
                  <a:moveTo>
                    <a:pt x="52346" y="0"/>
                  </a:moveTo>
                  <a:lnTo>
                    <a:pt x="3472" y="21"/>
                  </a:lnTo>
                  <a:lnTo>
                    <a:pt x="3472" y="21"/>
                  </a:lnTo>
                  <a:lnTo>
                    <a:pt x="3410" y="21"/>
                  </a:lnTo>
                  <a:lnTo>
                    <a:pt x="3410" y="21"/>
                  </a:lnTo>
                  <a:lnTo>
                    <a:pt x="3077" y="42"/>
                  </a:lnTo>
                  <a:lnTo>
                    <a:pt x="2745" y="84"/>
                  </a:lnTo>
                  <a:lnTo>
                    <a:pt x="2412" y="167"/>
                  </a:lnTo>
                  <a:lnTo>
                    <a:pt x="2100" y="291"/>
                  </a:lnTo>
                  <a:lnTo>
                    <a:pt x="1809" y="416"/>
                  </a:lnTo>
                  <a:lnTo>
                    <a:pt x="1539" y="583"/>
                  </a:lnTo>
                  <a:lnTo>
                    <a:pt x="1269" y="790"/>
                  </a:lnTo>
                  <a:lnTo>
                    <a:pt x="1040" y="998"/>
                  </a:lnTo>
                  <a:lnTo>
                    <a:pt x="811" y="1227"/>
                  </a:lnTo>
                  <a:lnTo>
                    <a:pt x="624" y="1497"/>
                  </a:lnTo>
                  <a:lnTo>
                    <a:pt x="437" y="1767"/>
                  </a:lnTo>
                  <a:lnTo>
                    <a:pt x="291" y="2059"/>
                  </a:lnTo>
                  <a:lnTo>
                    <a:pt x="188" y="2370"/>
                  </a:lnTo>
                  <a:lnTo>
                    <a:pt x="84" y="2682"/>
                  </a:lnTo>
                  <a:lnTo>
                    <a:pt x="42" y="3015"/>
                  </a:lnTo>
                  <a:lnTo>
                    <a:pt x="0" y="3368"/>
                  </a:lnTo>
                  <a:lnTo>
                    <a:pt x="0" y="3368"/>
                  </a:lnTo>
                  <a:lnTo>
                    <a:pt x="21" y="3742"/>
                  </a:lnTo>
                  <a:lnTo>
                    <a:pt x="7568" y="115877"/>
                  </a:lnTo>
                  <a:lnTo>
                    <a:pt x="7568" y="115877"/>
                  </a:lnTo>
                  <a:lnTo>
                    <a:pt x="7630" y="116292"/>
                  </a:lnTo>
                  <a:lnTo>
                    <a:pt x="7713" y="116708"/>
                  </a:lnTo>
                  <a:lnTo>
                    <a:pt x="7838" y="117082"/>
                  </a:lnTo>
                  <a:lnTo>
                    <a:pt x="8004" y="117457"/>
                  </a:lnTo>
                  <a:lnTo>
                    <a:pt x="8191" y="117810"/>
                  </a:lnTo>
                  <a:lnTo>
                    <a:pt x="8420" y="118143"/>
                  </a:lnTo>
                  <a:lnTo>
                    <a:pt x="8669" y="118454"/>
                  </a:lnTo>
                  <a:lnTo>
                    <a:pt x="8960" y="118745"/>
                  </a:lnTo>
                  <a:lnTo>
                    <a:pt x="9251" y="118995"/>
                  </a:lnTo>
                  <a:lnTo>
                    <a:pt x="9584" y="119224"/>
                  </a:lnTo>
                  <a:lnTo>
                    <a:pt x="9917" y="119431"/>
                  </a:lnTo>
                  <a:lnTo>
                    <a:pt x="10291" y="119598"/>
                  </a:lnTo>
                  <a:lnTo>
                    <a:pt x="10665" y="119743"/>
                  </a:lnTo>
                  <a:lnTo>
                    <a:pt x="11060" y="119847"/>
                  </a:lnTo>
                  <a:lnTo>
                    <a:pt x="11476" y="119910"/>
                  </a:lnTo>
                  <a:lnTo>
                    <a:pt x="11892" y="119951"/>
                  </a:lnTo>
                  <a:lnTo>
                    <a:pt x="52201" y="119951"/>
                  </a:lnTo>
                  <a:lnTo>
                    <a:pt x="52762" y="116438"/>
                  </a:lnTo>
                  <a:lnTo>
                    <a:pt x="52762" y="116438"/>
                  </a:lnTo>
                  <a:lnTo>
                    <a:pt x="52949" y="115336"/>
                  </a:lnTo>
                  <a:lnTo>
                    <a:pt x="51723" y="115253"/>
                  </a:lnTo>
                  <a:lnTo>
                    <a:pt x="51723" y="115253"/>
                  </a:lnTo>
                  <a:lnTo>
                    <a:pt x="52138" y="111573"/>
                  </a:lnTo>
                  <a:lnTo>
                    <a:pt x="52617" y="107499"/>
                  </a:lnTo>
                  <a:lnTo>
                    <a:pt x="53240" y="102406"/>
                  </a:lnTo>
                  <a:lnTo>
                    <a:pt x="36796" y="102406"/>
                  </a:lnTo>
                  <a:lnTo>
                    <a:pt x="32161" y="107395"/>
                  </a:lnTo>
                  <a:lnTo>
                    <a:pt x="31807" y="102406"/>
                  </a:lnTo>
                  <a:lnTo>
                    <a:pt x="27753" y="102406"/>
                  </a:lnTo>
                  <a:lnTo>
                    <a:pt x="27753" y="102406"/>
                  </a:lnTo>
                  <a:lnTo>
                    <a:pt x="27587" y="102406"/>
                  </a:lnTo>
                  <a:lnTo>
                    <a:pt x="27400" y="102385"/>
                  </a:lnTo>
                  <a:lnTo>
                    <a:pt x="27234" y="102343"/>
                  </a:lnTo>
                  <a:lnTo>
                    <a:pt x="27088" y="102281"/>
                  </a:lnTo>
                  <a:lnTo>
                    <a:pt x="26922" y="102198"/>
                  </a:lnTo>
                  <a:lnTo>
                    <a:pt x="26776" y="102114"/>
                  </a:lnTo>
                  <a:lnTo>
                    <a:pt x="26652" y="102031"/>
                  </a:lnTo>
                  <a:lnTo>
                    <a:pt x="26527" y="101907"/>
                  </a:lnTo>
                  <a:lnTo>
                    <a:pt x="26402" y="101803"/>
                  </a:lnTo>
                  <a:lnTo>
                    <a:pt x="26298" y="101657"/>
                  </a:lnTo>
                  <a:lnTo>
                    <a:pt x="26215" y="101532"/>
                  </a:lnTo>
                  <a:lnTo>
                    <a:pt x="26132" y="101387"/>
                  </a:lnTo>
                  <a:lnTo>
                    <a:pt x="26049" y="101221"/>
                  </a:lnTo>
                  <a:lnTo>
                    <a:pt x="26007" y="101054"/>
                  </a:lnTo>
                  <a:lnTo>
                    <a:pt x="25966" y="100888"/>
                  </a:lnTo>
                  <a:lnTo>
                    <a:pt x="25945" y="100722"/>
                  </a:lnTo>
                  <a:lnTo>
                    <a:pt x="25425" y="93051"/>
                  </a:lnTo>
                  <a:lnTo>
                    <a:pt x="25425" y="93051"/>
                  </a:lnTo>
                  <a:lnTo>
                    <a:pt x="23845" y="94194"/>
                  </a:lnTo>
                  <a:lnTo>
                    <a:pt x="22930" y="93071"/>
                  </a:lnTo>
                  <a:lnTo>
                    <a:pt x="18918" y="95961"/>
                  </a:lnTo>
                  <a:lnTo>
                    <a:pt x="16715" y="93238"/>
                  </a:lnTo>
                  <a:lnTo>
                    <a:pt x="19895" y="90951"/>
                  </a:lnTo>
                  <a:lnTo>
                    <a:pt x="19895" y="90951"/>
                  </a:lnTo>
                  <a:lnTo>
                    <a:pt x="20727" y="90348"/>
                  </a:lnTo>
                  <a:lnTo>
                    <a:pt x="19812" y="89225"/>
                  </a:lnTo>
                  <a:lnTo>
                    <a:pt x="19812" y="89225"/>
                  </a:lnTo>
                  <a:lnTo>
                    <a:pt x="21205" y="87812"/>
                  </a:lnTo>
                  <a:lnTo>
                    <a:pt x="24822" y="84111"/>
                  </a:lnTo>
                  <a:lnTo>
                    <a:pt x="24718" y="82677"/>
                  </a:lnTo>
                  <a:lnTo>
                    <a:pt x="24718" y="82677"/>
                  </a:lnTo>
                  <a:lnTo>
                    <a:pt x="24718" y="82532"/>
                  </a:lnTo>
                  <a:lnTo>
                    <a:pt x="24718" y="82532"/>
                  </a:lnTo>
                  <a:lnTo>
                    <a:pt x="24718" y="82386"/>
                  </a:lnTo>
                  <a:lnTo>
                    <a:pt x="24739" y="82220"/>
                  </a:lnTo>
                  <a:lnTo>
                    <a:pt x="24781" y="82074"/>
                  </a:lnTo>
                  <a:lnTo>
                    <a:pt x="24843" y="81929"/>
                  </a:lnTo>
                  <a:lnTo>
                    <a:pt x="24905" y="81804"/>
                  </a:lnTo>
                  <a:lnTo>
                    <a:pt x="24988" y="81679"/>
                  </a:lnTo>
                  <a:lnTo>
                    <a:pt x="25072" y="81554"/>
                  </a:lnTo>
                  <a:lnTo>
                    <a:pt x="25176" y="81451"/>
                  </a:lnTo>
                  <a:lnTo>
                    <a:pt x="25300" y="81347"/>
                  </a:lnTo>
                  <a:lnTo>
                    <a:pt x="25404" y="81263"/>
                  </a:lnTo>
                  <a:lnTo>
                    <a:pt x="25550" y="81180"/>
                  </a:lnTo>
                  <a:lnTo>
                    <a:pt x="25674" y="81118"/>
                  </a:lnTo>
                  <a:lnTo>
                    <a:pt x="25820" y="81056"/>
                  </a:lnTo>
                  <a:lnTo>
                    <a:pt x="25966" y="81014"/>
                  </a:lnTo>
                  <a:lnTo>
                    <a:pt x="26132" y="80993"/>
                  </a:lnTo>
                  <a:lnTo>
                    <a:pt x="26277" y="80993"/>
                  </a:lnTo>
                  <a:lnTo>
                    <a:pt x="26277" y="80993"/>
                  </a:lnTo>
                  <a:lnTo>
                    <a:pt x="26298" y="80993"/>
                  </a:lnTo>
                  <a:lnTo>
                    <a:pt x="27836" y="80993"/>
                  </a:lnTo>
                  <a:lnTo>
                    <a:pt x="27836" y="80993"/>
                  </a:lnTo>
                  <a:lnTo>
                    <a:pt x="29936" y="78810"/>
                  </a:lnTo>
                  <a:lnTo>
                    <a:pt x="32098" y="76524"/>
                  </a:lnTo>
                  <a:lnTo>
                    <a:pt x="34281" y="74195"/>
                  </a:lnTo>
                  <a:lnTo>
                    <a:pt x="36443" y="71846"/>
                  </a:lnTo>
                  <a:lnTo>
                    <a:pt x="38501" y="69580"/>
                  </a:lnTo>
                  <a:lnTo>
                    <a:pt x="40414" y="67397"/>
                  </a:lnTo>
                  <a:lnTo>
                    <a:pt x="41308" y="66358"/>
                  </a:lnTo>
                  <a:lnTo>
                    <a:pt x="42139" y="65381"/>
                  </a:lnTo>
                  <a:lnTo>
                    <a:pt x="42908" y="64445"/>
                  </a:lnTo>
                  <a:lnTo>
                    <a:pt x="43615" y="63551"/>
                  </a:lnTo>
                  <a:lnTo>
                    <a:pt x="43615" y="63551"/>
                  </a:lnTo>
                  <a:lnTo>
                    <a:pt x="47399" y="51598"/>
                  </a:lnTo>
                  <a:lnTo>
                    <a:pt x="47399" y="51598"/>
                  </a:lnTo>
                  <a:lnTo>
                    <a:pt x="46754" y="52138"/>
                  </a:lnTo>
                  <a:lnTo>
                    <a:pt x="46068" y="52658"/>
                  </a:lnTo>
                  <a:lnTo>
                    <a:pt x="45361" y="53136"/>
                  </a:lnTo>
                  <a:lnTo>
                    <a:pt x="44655" y="53573"/>
                  </a:lnTo>
                  <a:lnTo>
                    <a:pt x="43906" y="53989"/>
                  </a:lnTo>
                  <a:lnTo>
                    <a:pt x="43158" y="54363"/>
                  </a:lnTo>
                  <a:lnTo>
                    <a:pt x="42389" y="54695"/>
                  </a:lnTo>
                  <a:lnTo>
                    <a:pt x="41599" y="55007"/>
                  </a:lnTo>
                  <a:lnTo>
                    <a:pt x="40809" y="55257"/>
                  </a:lnTo>
                  <a:lnTo>
                    <a:pt x="39998" y="55506"/>
                  </a:lnTo>
                  <a:lnTo>
                    <a:pt x="39187" y="55693"/>
                  </a:lnTo>
                  <a:lnTo>
                    <a:pt x="38356" y="55860"/>
                  </a:lnTo>
                  <a:lnTo>
                    <a:pt x="37503" y="55984"/>
                  </a:lnTo>
                  <a:lnTo>
                    <a:pt x="36672" y="56068"/>
                  </a:lnTo>
                  <a:lnTo>
                    <a:pt x="35819" y="56109"/>
                  </a:lnTo>
                  <a:lnTo>
                    <a:pt x="34946" y="56130"/>
                  </a:lnTo>
                  <a:lnTo>
                    <a:pt x="34946" y="56130"/>
                  </a:lnTo>
                  <a:lnTo>
                    <a:pt x="34447" y="56130"/>
                  </a:lnTo>
                  <a:lnTo>
                    <a:pt x="33928" y="56109"/>
                  </a:lnTo>
                  <a:lnTo>
                    <a:pt x="33408" y="56068"/>
                  </a:lnTo>
                  <a:lnTo>
                    <a:pt x="32888" y="56026"/>
                  </a:lnTo>
                  <a:lnTo>
                    <a:pt x="32368" y="55984"/>
                  </a:lnTo>
                  <a:lnTo>
                    <a:pt x="31849" y="55901"/>
                  </a:lnTo>
                  <a:lnTo>
                    <a:pt x="31329" y="55818"/>
                  </a:lnTo>
                  <a:lnTo>
                    <a:pt x="30809" y="55735"/>
                  </a:lnTo>
                  <a:lnTo>
                    <a:pt x="30290" y="55610"/>
                  </a:lnTo>
                  <a:lnTo>
                    <a:pt x="29770" y="55506"/>
                  </a:lnTo>
                  <a:lnTo>
                    <a:pt x="29250" y="55361"/>
                  </a:lnTo>
                  <a:lnTo>
                    <a:pt x="28730" y="55215"/>
                  </a:lnTo>
                  <a:lnTo>
                    <a:pt x="28231" y="55049"/>
                  </a:lnTo>
                  <a:lnTo>
                    <a:pt x="27712" y="54883"/>
                  </a:lnTo>
                  <a:lnTo>
                    <a:pt x="27213" y="54695"/>
                  </a:lnTo>
                  <a:lnTo>
                    <a:pt x="26693" y="54508"/>
                  </a:lnTo>
                  <a:lnTo>
                    <a:pt x="26194" y="54300"/>
                  </a:lnTo>
                  <a:lnTo>
                    <a:pt x="25695" y="54072"/>
                  </a:lnTo>
                  <a:lnTo>
                    <a:pt x="25196" y="53843"/>
                  </a:lnTo>
                  <a:lnTo>
                    <a:pt x="24697" y="53594"/>
                  </a:lnTo>
                  <a:lnTo>
                    <a:pt x="24219" y="53323"/>
                  </a:lnTo>
                  <a:lnTo>
                    <a:pt x="23720" y="53053"/>
                  </a:lnTo>
                  <a:lnTo>
                    <a:pt x="23242" y="52783"/>
                  </a:lnTo>
                  <a:lnTo>
                    <a:pt x="22764" y="52471"/>
                  </a:lnTo>
                  <a:lnTo>
                    <a:pt x="22286" y="52159"/>
                  </a:lnTo>
                  <a:lnTo>
                    <a:pt x="21829" y="51847"/>
                  </a:lnTo>
                  <a:lnTo>
                    <a:pt x="21371" y="51515"/>
                  </a:lnTo>
                  <a:lnTo>
                    <a:pt x="20914" y="51161"/>
                  </a:lnTo>
                  <a:lnTo>
                    <a:pt x="20457" y="50787"/>
                  </a:lnTo>
                  <a:lnTo>
                    <a:pt x="20020" y="50434"/>
                  </a:lnTo>
                  <a:lnTo>
                    <a:pt x="19583" y="50039"/>
                  </a:lnTo>
                  <a:lnTo>
                    <a:pt x="19147" y="49644"/>
                  </a:lnTo>
                  <a:lnTo>
                    <a:pt x="19147" y="49644"/>
                  </a:lnTo>
                  <a:lnTo>
                    <a:pt x="18731" y="49249"/>
                  </a:lnTo>
                  <a:lnTo>
                    <a:pt x="18336" y="48854"/>
                  </a:lnTo>
                  <a:lnTo>
                    <a:pt x="17962" y="48438"/>
                  </a:lnTo>
                  <a:lnTo>
                    <a:pt x="17588" y="48022"/>
                  </a:lnTo>
                  <a:lnTo>
                    <a:pt x="17213" y="47607"/>
                  </a:lnTo>
                  <a:lnTo>
                    <a:pt x="16881" y="47170"/>
                  </a:lnTo>
                  <a:lnTo>
                    <a:pt x="16195" y="46318"/>
                  </a:lnTo>
                  <a:lnTo>
                    <a:pt x="15592" y="45424"/>
                  </a:lnTo>
                  <a:lnTo>
                    <a:pt x="15010" y="44509"/>
                  </a:lnTo>
                  <a:lnTo>
                    <a:pt x="14469" y="43594"/>
                  </a:lnTo>
                  <a:lnTo>
                    <a:pt x="13991" y="42638"/>
                  </a:lnTo>
                  <a:lnTo>
                    <a:pt x="13555" y="41703"/>
                  </a:lnTo>
                  <a:lnTo>
                    <a:pt x="13180" y="40725"/>
                  </a:lnTo>
                  <a:lnTo>
                    <a:pt x="12827" y="39748"/>
                  </a:lnTo>
                  <a:lnTo>
                    <a:pt x="12536" y="38771"/>
                  </a:lnTo>
                  <a:lnTo>
                    <a:pt x="12287" y="37773"/>
                  </a:lnTo>
                  <a:lnTo>
                    <a:pt x="12079" y="36796"/>
                  </a:lnTo>
                  <a:lnTo>
                    <a:pt x="11933" y="35799"/>
                  </a:lnTo>
                  <a:lnTo>
                    <a:pt x="11808" y="34801"/>
                  </a:lnTo>
                  <a:lnTo>
                    <a:pt x="11767" y="33803"/>
                  </a:lnTo>
                  <a:lnTo>
                    <a:pt x="11746" y="32805"/>
                  </a:lnTo>
                  <a:lnTo>
                    <a:pt x="11788" y="31828"/>
                  </a:lnTo>
                  <a:lnTo>
                    <a:pt x="11871" y="30851"/>
                  </a:lnTo>
                  <a:lnTo>
                    <a:pt x="11996" y="29874"/>
                  </a:lnTo>
                  <a:lnTo>
                    <a:pt x="12183" y="28917"/>
                  </a:lnTo>
                  <a:lnTo>
                    <a:pt x="12287" y="28439"/>
                  </a:lnTo>
                  <a:lnTo>
                    <a:pt x="12411" y="27961"/>
                  </a:lnTo>
                  <a:lnTo>
                    <a:pt x="12536" y="27483"/>
                  </a:lnTo>
                  <a:lnTo>
                    <a:pt x="12682" y="27026"/>
                  </a:lnTo>
                  <a:lnTo>
                    <a:pt x="12848" y="26568"/>
                  </a:lnTo>
                  <a:lnTo>
                    <a:pt x="13014" y="26111"/>
                  </a:lnTo>
                  <a:lnTo>
                    <a:pt x="13201" y="25654"/>
                  </a:lnTo>
                  <a:lnTo>
                    <a:pt x="13388" y="25217"/>
                  </a:lnTo>
                  <a:lnTo>
                    <a:pt x="13596" y="24760"/>
                  </a:lnTo>
                  <a:lnTo>
                    <a:pt x="13825" y="24323"/>
                  </a:lnTo>
                  <a:lnTo>
                    <a:pt x="14054" y="23887"/>
                  </a:lnTo>
                  <a:lnTo>
                    <a:pt x="14282" y="23471"/>
                  </a:lnTo>
                  <a:lnTo>
                    <a:pt x="14553" y="23055"/>
                  </a:lnTo>
                  <a:lnTo>
                    <a:pt x="14823" y="22639"/>
                  </a:lnTo>
                  <a:lnTo>
                    <a:pt x="15093" y="22224"/>
                  </a:lnTo>
                  <a:lnTo>
                    <a:pt x="15384" y="21829"/>
                  </a:lnTo>
                  <a:lnTo>
                    <a:pt x="15696" y="21434"/>
                  </a:lnTo>
                  <a:lnTo>
                    <a:pt x="16008" y="21039"/>
                  </a:lnTo>
                  <a:lnTo>
                    <a:pt x="16340" y="20664"/>
                  </a:lnTo>
                  <a:lnTo>
                    <a:pt x="16694" y="20290"/>
                  </a:lnTo>
                  <a:lnTo>
                    <a:pt x="16694" y="20290"/>
                  </a:lnTo>
                  <a:lnTo>
                    <a:pt x="17338" y="19625"/>
                  </a:lnTo>
                  <a:lnTo>
                    <a:pt x="18045" y="19001"/>
                  </a:lnTo>
                  <a:lnTo>
                    <a:pt x="18752" y="18419"/>
                  </a:lnTo>
                  <a:lnTo>
                    <a:pt x="19479" y="17879"/>
                  </a:lnTo>
                  <a:lnTo>
                    <a:pt x="20249" y="17380"/>
                  </a:lnTo>
                  <a:lnTo>
                    <a:pt x="21039" y="16922"/>
                  </a:lnTo>
                  <a:lnTo>
                    <a:pt x="21829" y="16507"/>
                  </a:lnTo>
                  <a:lnTo>
                    <a:pt x="22660" y="16132"/>
                  </a:lnTo>
                  <a:lnTo>
                    <a:pt x="23492" y="15800"/>
                  </a:lnTo>
                  <a:lnTo>
                    <a:pt x="24344" y="15509"/>
                  </a:lnTo>
                  <a:lnTo>
                    <a:pt x="25217" y="15259"/>
                  </a:lnTo>
                  <a:lnTo>
                    <a:pt x="26090" y="15051"/>
                  </a:lnTo>
                  <a:lnTo>
                    <a:pt x="26984" y="14885"/>
                  </a:lnTo>
                  <a:lnTo>
                    <a:pt x="27878" y="14760"/>
                  </a:lnTo>
                  <a:lnTo>
                    <a:pt x="28793" y="14656"/>
                  </a:lnTo>
                  <a:lnTo>
                    <a:pt x="29707" y="14615"/>
                  </a:lnTo>
                  <a:lnTo>
                    <a:pt x="29707" y="14615"/>
                  </a:lnTo>
                  <a:lnTo>
                    <a:pt x="29770" y="14282"/>
                  </a:lnTo>
                  <a:lnTo>
                    <a:pt x="29874" y="13970"/>
                  </a:lnTo>
                  <a:lnTo>
                    <a:pt x="29978" y="13679"/>
                  </a:lnTo>
                  <a:lnTo>
                    <a:pt x="30123" y="13388"/>
                  </a:lnTo>
                  <a:lnTo>
                    <a:pt x="30290" y="13097"/>
                  </a:lnTo>
                  <a:lnTo>
                    <a:pt x="30477" y="12827"/>
                  </a:lnTo>
                  <a:lnTo>
                    <a:pt x="30685" y="12598"/>
                  </a:lnTo>
                  <a:lnTo>
                    <a:pt x="30913" y="12370"/>
                  </a:lnTo>
                  <a:lnTo>
                    <a:pt x="31163" y="12162"/>
                  </a:lnTo>
                  <a:lnTo>
                    <a:pt x="31412" y="11975"/>
                  </a:lnTo>
                  <a:lnTo>
                    <a:pt x="31703" y="11808"/>
                  </a:lnTo>
                  <a:lnTo>
                    <a:pt x="31994" y="11663"/>
                  </a:lnTo>
                  <a:lnTo>
                    <a:pt x="32306" y="11538"/>
                  </a:lnTo>
                  <a:lnTo>
                    <a:pt x="32618" y="11455"/>
                  </a:lnTo>
                  <a:lnTo>
                    <a:pt x="32951" y="11393"/>
                  </a:lnTo>
                  <a:lnTo>
                    <a:pt x="33304" y="11351"/>
                  </a:lnTo>
                  <a:lnTo>
                    <a:pt x="33304" y="11351"/>
                  </a:lnTo>
                  <a:lnTo>
                    <a:pt x="33304" y="11102"/>
                  </a:lnTo>
                  <a:lnTo>
                    <a:pt x="33325" y="10852"/>
                  </a:lnTo>
                  <a:lnTo>
                    <a:pt x="33408" y="10374"/>
                  </a:lnTo>
                  <a:lnTo>
                    <a:pt x="33533" y="9896"/>
                  </a:lnTo>
                  <a:lnTo>
                    <a:pt x="33699" y="9459"/>
                  </a:lnTo>
                  <a:lnTo>
                    <a:pt x="33907" y="9023"/>
                  </a:lnTo>
                  <a:lnTo>
                    <a:pt x="34156" y="8628"/>
                  </a:lnTo>
                  <a:lnTo>
                    <a:pt x="34447" y="8254"/>
                  </a:lnTo>
                  <a:lnTo>
                    <a:pt x="34759" y="7921"/>
                  </a:lnTo>
                  <a:lnTo>
                    <a:pt x="35113" y="7609"/>
                  </a:lnTo>
                  <a:lnTo>
                    <a:pt x="35487" y="7318"/>
                  </a:lnTo>
                  <a:lnTo>
                    <a:pt x="35902" y="7089"/>
                  </a:lnTo>
                  <a:lnTo>
                    <a:pt x="36318" y="6881"/>
                  </a:lnTo>
                  <a:lnTo>
                    <a:pt x="36776" y="6715"/>
                  </a:lnTo>
                  <a:lnTo>
                    <a:pt x="37233" y="6590"/>
                  </a:lnTo>
                  <a:lnTo>
                    <a:pt x="37732" y="6528"/>
                  </a:lnTo>
                  <a:lnTo>
                    <a:pt x="37981" y="6507"/>
                  </a:lnTo>
                  <a:lnTo>
                    <a:pt x="38231" y="6507"/>
                  </a:lnTo>
                  <a:lnTo>
                    <a:pt x="38231" y="6507"/>
                  </a:lnTo>
                  <a:lnTo>
                    <a:pt x="38293" y="6507"/>
                  </a:lnTo>
                  <a:lnTo>
                    <a:pt x="38293" y="6507"/>
                  </a:lnTo>
                  <a:lnTo>
                    <a:pt x="38688" y="6507"/>
                  </a:lnTo>
                  <a:lnTo>
                    <a:pt x="39062" y="6570"/>
                  </a:lnTo>
                  <a:lnTo>
                    <a:pt x="39457" y="6632"/>
                  </a:lnTo>
                  <a:lnTo>
                    <a:pt x="39832" y="6715"/>
                  </a:lnTo>
                  <a:lnTo>
                    <a:pt x="40185" y="6840"/>
                  </a:lnTo>
                  <a:lnTo>
                    <a:pt x="40538" y="6985"/>
                  </a:lnTo>
                  <a:lnTo>
                    <a:pt x="40892" y="7152"/>
                  </a:lnTo>
                  <a:lnTo>
                    <a:pt x="41224" y="7339"/>
                  </a:lnTo>
                  <a:lnTo>
                    <a:pt x="41536" y="7526"/>
                  </a:lnTo>
                  <a:lnTo>
                    <a:pt x="41848" y="7755"/>
                  </a:lnTo>
                  <a:lnTo>
                    <a:pt x="42139" y="8004"/>
                  </a:lnTo>
                  <a:lnTo>
                    <a:pt x="42409" y="8274"/>
                  </a:lnTo>
                  <a:lnTo>
                    <a:pt x="42659" y="8565"/>
                  </a:lnTo>
                  <a:lnTo>
                    <a:pt x="42908" y="8856"/>
                  </a:lnTo>
                  <a:lnTo>
                    <a:pt x="43116" y="9189"/>
                  </a:lnTo>
                  <a:lnTo>
                    <a:pt x="43324" y="9522"/>
                  </a:lnTo>
                  <a:lnTo>
                    <a:pt x="43324" y="9522"/>
                  </a:lnTo>
                  <a:lnTo>
                    <a:pt x="43698" y="9418"/>
                  </a:lnTo>
                  <a:lnTo>
                    <a:pt x="44093" y="9335"/>
                  </a:lnTo>
                  <a:lnTo>
                    <a:pt x="44467" y="9293"/>
                  </a:lnTo>
                  <a:lnTo>
                    <a:pt x="44862" y="9293"/>
                  </a:lnTo>
                  <a:lnTo>
                    <a:pt x="44862" y="9293"/>
                  </a:lnTo>
                  <a:lnTo>
                    <a:pt x="44883" y="9293"/>
                  </a:lnTo>
                  <a:lnTo>
                    <a:pt x="44883" y="9293"/>
                  </a:lnTo>
                  <a:lnTo>
                    <a:pt x="45257" y="9293"/>
                  </a:lnTo>
                  <a:lnTo>
                    <a:pt x="45652" y="9355"/>
                  </a:lnTo>
                  <a:lnTo>
                    <a:pt x="46027" y="9418"/>
                  </a:lnTo>
                  <a:lnTo>
                    <a:pt x="46401" y="9522"/>
                  </a:lnTo>
                  <a:lnTo>
                    <a:pt x="46754" y="9626"/>
                  </a:lnTo>
                  <a:lnTo>
                    <a:pt x="47108" y="9771"/>
                  </a:lnTo>
                  <a:lnTo>
                    <a:pt x="47440" y="9937"/>
                  </a:lnTo>
                  <a:lnTo>
                    <a:pt x="47773" y="10125"/>
                  </a:lnTo>
                  <a:lnTo>
                    <a:pt x="48085" y="10332"/>
                  </a:lnTo>
                  <a:lnTo>
                    <a:pt x="48396" y="10561"/>
                  </a:lnTo>
                  <a:lnTo>
                    <a:pt x="48688" y="10811"/>
                  </a:lnTo>
                  <a:lnTo>
                    <a:pt x="48937" y="11081"/>
                  </a:lnTo>
                  <a:lnTo>
                    <a:pt x="49207" y="11372"/>
                  </a:lnTo>
                  <a:lnTo>
                    <a:pt x="49436" y="11684"/>
                  </a:lnTo>
                  <a:lnTo>
                    <a:pt x="49644" y="11996"/>
                  </a:lnTo>
                  <a:lnTo>
                    <a:pt x="49831" y="12349"/>
                  </a:lnTo>
                  <a:lnTo>
                    <a:pt x="50018" y="12349"/>
                  </a:lnTo>
                  <a:lnTo>
                    <a:pt x="50018" y="12349"/>
                  </a:lnTo>
                  <a:lnTo>
                    <a:pt x="50101" y="12349"/>
                  </a:lnTo>
                  <a:lnTo>
                    <a:pt x="50122" y="12307"/>
                  </a:lnTo>
                  <a:lnTo>
                    <a:pt x="50184" y="12203"/>
                  </a:lnTo>
                  <a:lnTo>
                    <a:pt x="50766" y="11351"/>
                  </a:lnTo>
                  <a:lnTo>
                    <a:pt x="50766" y="11351"/>
                  </a:lnTo>
                  <a:lnTo>
                    <a:pt x="51348" y="10561"/>
                  </a:lnTo>
                  <a:lnTo>
                    <a:pt x="51951" y="9771"/>
                  </a:lnTo>
                  <a:lnTo>
                    <a:pt x="52554" y="9002"/>
                  </a:lnTo>
                  <a:lnTo>
                    <a:pt x="53178" y="8254"/>
                  </a:lnTo>
                  <a:lnTo>
                    <a:pt x="53822" y="7505"/>
                  </a:lnTo>
                  <a:lnTo>
                    <a:pt x="54488" y="6778"/>
                  </a:lnTo>
                  <a:lnTo>
                    <a:pt x="55153" y="6050"/>
                  </a:lnTo>
                  <a:lnTo>
                    <a:pt x="55839" y="5364"/>
                  </a:lnTo>
                  <a:lnTo>
                    <a:pt x="55839" y="5364"/>
                  </a:lnTo>
                  <a:lnTo>
                    <a:pt x="56712" y="4491"/>
                  </a:lnTo>
                  <a:lnTo>
                    <a:pt x="56670" y="4075"/>
                  </a:lnTo>
                  <a:lnTo>
                    <a:pt x="56670" y="4075"/>
                  </a:lnTo>
                  <a:lnTo>
                    <a:pt x="56629" y="3659"/>
                  </a:lnTo>
                  <a:lnTo>
                    <a:pt x="56525" y="3243"/>
                  </a:lnTo>
                  <a:lnTo>
                    <a:pt x="56400" y="2869"/>
                  </a:lnTo>
                  <a:lnTo>
                    <a:pt x="56234" y="2495"/>
                  </a:lnTo>
                  <a:lnTo>
                    <a:pt x="56047" y="2142"/>
                  </a:lnTo>
                  <a:lnTo>
                    <a:pt x="55818" y="1809"/>
                  </a:lnTo>
                  <a:lnTo>
                    <a:pt x="55569" y="1497"/>
                  </a:lnTo>
                  <a:lnTo>
                    <a:pt x="55278" y="1206"/>
                  </a:lnTo>
                  <a:lnTo>
                    <a:pt x="54987" y="957"/>
                  </a:lnTo>
                  <a:lnTo>
                    <a:pt x="54654" y="728"/>
                  </a:lnTo>
                  <a:lnTo>
                    <a:pt x="54321" y="520"/>
                  </a:lnTo>
                  <a:lnTo>
                    <a:pt x="53947" y="354"/>
                  </a:lnTo>
                  <a:lnTo>
                    <a:pt x="53573" y="208"/>
                  </a:lnTo>
                  <a:lnTo>
                    <a:pt x="53178" y="104"/>
                  </a:lnTo>
                  <a:lnTo>
                    <a:pt x="52762" y="42"/>
                  </a:lnTo>
                  <a:lnTo>
                    <a:pt x="523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4"/>
            <p:cNvSpPr/>
            <p:nvPr/>
          </p:nvSpPr>
          <p:spPr>
            <a:xfrm>
              <a:off x="5406016" y="1368749"/>
              <a:ext cx="1734237" cy="2967098"/>
            </a:xfrm>
            <a:custGeom>
              <a:avLst/>
              <a:gdLst/>
              <a:ahLst/>
              <a:cxnLst/>
              <a:rect l="l" t="t" r="r" b="b"/>
              <a:pathLst>
                <a:path w="73136" h="125128" fill="none" extrusionOk="0">
                  <a:moveTo>
                    <a:pt x="6009" y="1"/>
                  </a:moveTo>
                  <a:lnTo>
                    <a:pt x="6009" y="1"/>
                  </a:lnTo>
                  <a:lnTo>
                    <a:pt x="5697" y="1"/>
                  </a:lnTo>
                  <a:lnTo>
                    <a:pt x="5406" y="42"/>
                  </a:lnTo>
                  <a:lnTo>
                    <a:pt x="5094" y="63"/>
                  </a:lnTo>
                  <a:lnTo>
                    <a:pt x="4803" y="125"/>
                  </a:lnTo>
                  <a:lnTo>
                    <a:pt x="4512" y="188"/>
                  </a:lnTo>
                  <a:lnTo>
                    <a:pt x="4242" y="271"/>
                  </a:lnTo>
                  <a:lnTo>
                    <a:pt x="3951" y="354"/>
                  </a:lnTo>
                  <a:lnTo>
                    <a:pt x="3680" y="458"/>
                  </a:lnTo>
                  <a:lnTo>
                    <a:pt x="3431" y="583"/>
                  </a:lnTo>
                  <a:lnTo>
                    <a:pt x="3161" y="707"/>
                  </a:lnTo>
                  <a:lnTo>
                    <a:pt x="2911" y="853"/>
                  </a:lnTo>
                  <a:lnTo>
                    <a:pt x="2662" y="1019"/>
                  </a:lnTo>
                  <a:lnTo>
                    <a:pt x="2433" y="1186"/>
                  </a:lnTo>
                  <a:lnTo>
                    <a:pt x="2204" y="1352"/>
                  </a:lnTo>
                  <a:lnTo>
                    <a:pt x="1996" y="1539"/>
                  </a:lnTo>
                  <a:lnTo>
                    <a:pt x="1789" y="1747"/>
                  </a:lnTo>
                  <a:lnTo>
                    <a:pt x="1581" y="1934"/>
                  </a:lnTo>
                  <a:lnTo>
                    <a:pt x="1394" y="2163"/>
                  </a:lnTo>
                  <a:lnTo>
                    <a:pt x="1227" y="2391"/>
                  </a:lnTo>
                  <a:lnTo>
                    <a:pt x="1061" y="2620"/>
                  </a:lnTo>
                  <a:lnTo>
                    <a:pt x="895" y="2849"/>
                  </a:lnTo>
                  <a:lnTo>
                    <a:pt x="749" y="3098"/>
                  </a:lnTo>
                  <a:lnTo>
                    <a:pt x="624" y="3368"/>
                  </a:lnTo>
                  <a:lnTo>
                    <a:pt x="500" y="3618"/>
                  </a:lnTo>
                  <a:lnTo>
                    <a:pt x="375" y="3888"/>
                  </a:lnTo>
                  <a:lnTo>
                    <a:pt x="292" y="4179"/>
                  </a:lnTo>
                  <a:lnTo>
                    <a:pt x="209" y="4449"/>
                  </a:lnTo>
                  <a:lnTo>
                    <a:pt x="146" y="4740"/>
                  </a:lnTo>
                  <a:lnTo>
                    <a:pt x="84" y="5031"/>
                  </a:lnTo>
                  <a:lnTo>
                    <a:pt x="42" y="5343"/>
                  </a:lnTo>
                  <a:lnTo>
                    <a:pt x="21" y="5634"/>
                  </a:lnTo>
                  <a:lnTo>
                    <a:pt x="1" y="5946"/>
                  </a:lnTo>
                  <a:lnTo>
                    <a:pt x="1" y="5946"/>
                  </a:lnTo>
                  <a:lnTo>
                    <a:pt x="1" y="6009"/>
                  </a:lnTo>
                  <a:lnTo>
                    <a:pt x="1" y="6009"/>
                  </a:lnTo>
                  <a:lnTo>
                    <a:pt x="21" y="6466"/>
                  </a:lnTo>
                  <a:lnTo>
                    <a:pt x="7568" y="118642"/>
                  </a:lnTo>
                  <a:lnTo>
                    <a:pt x="7568" y="118642"/>
                  </a:lnTo>
                  <a:lnTo>
                    <a:pt x="7589" y="118974"/>
                  </a:lnTo>
                  <a:lnTo>
                    <a:pt x="7651" y="119307"/>
                  </a:lnTo>
                  <a:lnTo>
                    <a:pt x="7713" y="119640"/>
                  </a:lnTo>
                  <a:lnTo>
                    <a:pt x="7796" y="119951"/>
                  </a:lnTo>
                  <a:lnTo>
                    <a:pt x="7880" y="120263"/>
                  </a:lnTo>
                  <a:lnTo>
                    <a:pt x="8004" y="120575"/>
                  </a:lnTo>
                  <a:lnTo>
                    <a:pt x="8129" y="120866"/>
                  </a:lnTo>
                  <a:lnTo>
                    <a:pt x="8254" y="121178"/>
                  </a:lnTo>
                  <a:lnTo>
                    <a:pt x="8399" y="121448"/>
                  </a:lnTo>
                  <a:lnTo>
                    <a:pt x="8566" y="121739"/>
                  </a:lnTo>
                  <a:lnTo>
                    <a:pt x="8732" y="122009"/>
                  </a:lnTo>
                  <a:lnTo>
                    <a:pt x="8919" y="122259"/>
                  </a:lnTo>
                  <a:lnTo>
                    <a:pt x="9127" y="122508"/>
                  </a:lnTo>
                  <a:lnTo>
                    <a:pt x="9335" y="122758"/>
                  </a:lnTo>
                  <a:lnTo>
                    <a:pt x="9543" y="122987"/>
                  </a:lnTo>
                  <a:lnTo>
                    <a:pt x="9771" y="123215"/>
                  </a:lnTo>
                  <a:lnTo>
                    <a:pt x="10000" y="123423"/>
                  </a:lnTo>
                  <a:lnTo>
                    <a:pt x="10250" y="123631"/>
                  </a:lnTo>
                  <a:lnTo>
                    <a:pt x="10520" y="123818"/>
                  </a:lnTo>
                  <a:lnTo>
                    <a:pt x="10769" y="124005"/>
                  </a:lnTo>
                  <a:lnTo>
                    <a:pt x="11039" y="124171"/>
                  </a:lnTo>
                  <a:lnTo>
                    <a:pt x="11331" y="124317"/>
                  </a:lnTo>
                  <a:lnTo>
                    <a:pt x="11622" y="124463"/>
                  </a:lnTo>
                  <a:lnTo>
                    <a:pt x="11913" y="124587"/>
                  </a:lnTo>
                  <a:lnTo>
                    <a:pt x="12204" y="124712"/>
                  </a:lnTo>
                  <a:lnTo>
                    <a:pt x="12515" y="124816"/>
                  </a:lnTo>
                  <a:lnTo>
                    <a:pt x="12827" y="124899"/>
                  </a:lnTo>
                  <a:lnTo>
                    <a:pt x="13160" y="124982"/>
                  </a:lnTo>
                  <a:lnTo>
                    <a:pt x="13472" y="125024"/>
                  </a:lnTo>
                  <a:lnTo>
                    <a:pt x="13804" y="125086"/>
                  </a:lnTo>
                  <a:lnTo>
                    <a:pt x="14137" y="125107"/>
                  </a:lnTo>
                  <a:lnTo>
                    <a:pt x="14490" y="125128"/>
                  </a:lnTo>
                  <a:lnTo>
                    <a:pt x="67086" y="125128"/>
                  </a:lnTo>
                  <a:lnTo>
                    <a:pt x="67086" y="125128"/>
                  </a:lnTo>
                  <a:lnTo>
                    <a:pt x="67148" y="125128"/>
                  </a:lnTo>
                  <a:lnTo>
                    <a:pt x="67148" y="125128"/>
                  </a:lnTo>
                  <a:lnTo>
                    <a:pt x="67460" y="125107"/>
                  </a:lnTo>
                  <a:lnTo>
                    <a:pt x="67751" y="125086"/>
                  </a:lnTo>
                  <a:lnTo>
                    <a:pt x="68063" y="125045"/>
                  </a:lnTo>
                  <a:lnTo>
                    <a:pt x="68354" y="125003"/>
                  </a:lnTo>
                  <a:lnTo>
                    <a:pt x="68624" y="124941"/>
                  </a:lnTo>
                  <a:lnTo>
                    <a:pt x="68915" y="124858"/>
                  </a:lnTo>
                  <a:lnTo>
                    <a:pt x="69185" y="124754"/>
                  </a:lnTo>
                  <a:lnTo>
                    <a:pt x="69456" y="124650"/>
                  </a:lnTo>
                  <a:lnTo>
                    <a:pt x="69726" y="124546"/>
                  </a:lnTo>
                  <a:lnTo>
                    <a:pt x="69975" y="124400"/>
                  </a:lnTo>
                  <a:lnTo>
                    <a:pt x="70225" y="124255"/>
                  </a:lnTo>
                  <a:lnTo>
                    <a:pt x="70474" y="124109"/>
                  </a:lnTo>
                  <a:lnTo>
                    <a:pt x="70703" y="123943"/>
                  </a:lnTo>
                  <a:lnTo>
                    <a:pt x="70932" y="123776"/>
                  </a:lnTo>
                  <a:lnTo>
                    <a:pt x="71160" y="123589"/>
                  </a:lnTo>
                  <a:lnTo>
                    <a:pt x="71368" y="123382"/>
                  </a:lnTo>
                  <a:lnTo>
                    <a:pt x="71555" y="123174"/>
                  </a:lnTo>
                  <a:lnTo>
                    <a:pt x="71742" y="122966"/>
                  </a:lnTo>
                  <a:lnTo>
                    <a:pt x="71930" y="122737"/>
                  </a:lnTo>
                  <a:lnTo>
                    <a:pt x="72096" y="122508"/>
                  </a:lnTo>
                  <a:lnTo>
                    <a:pt x="72241" y="122280"/>
                  </a:lnTo>
                  <a:lnTo>
                    <a:pt x="72387" y="122030"/>
                  </a:lnTo>
                  <a:lnTo>
                    <a:pt x="72532" y="121760"/>
                  </a:lnTo>
                  <a:lnTo>
                    <a:pt x="72657" y="121511"/>
                  </a:lnTo>
                  <a:lnTo>
                    <a:pt x="72761" y="121240"/>
                  </a:lnTo>
                  <a:lnTo>
                    <a:pt x="72865" y="120949"/>
                  </a:lnTo>
                  <a:lnTo>
                    <a:pt x="72948" y="120679"/>
                  </a:lnTo>
                  <a:lnTo>
                    <a:pt x="73011" y="120388"/>
                  </a:lnTo>
                  <a:lnTo>
                    <a:pt x="73073" y="120097"/>
                  </a:lnTo>
                  <a:lnTo>
                    <a:pt x="73114" y="119806"/>
                  </a:lnTo>
                  <a:lnTo>
                    <a:pt x="73135" y="119494"/>
                  </a:lnTo>
                  <a:lnTo>
                    <a:pt x="73135" y="119182"/>
                  </a:lnTo>
                  <a:lnTo>
                    <a:pt x="73135" y="119182"/>
                  </a:lnTo>
                  <a:lnTo>
                    <a:pt x="73135" y="119120"/>
                  </a:lnTo>
                  <a:lnTo>
                    <a:pt x="73135" y="119120"/>
                  </a:lnTo>
                  <a:lnTo>
                    <a:pt x="73114" y="118642"/>
                  </a:lnTo>
                  <a:lnTo>
                    <a:pt x="71098" y="88519"/>
                  </a:lnTo>
                  <a:lnTo>
                    <a:pt x="71098" y="88519"/>
                  </a:lnTo>
                  <a:lnTo>
                    <a:pt x="69476" y="95899"/>
                  </a:lnTo>
                  <a:lnTo>
                    <a:pt x="71015" y="118787"/>
                  </a:lnTo>
                  <a:lnTo>
                    <a:pt x="71015" y="118787"/>
                  </a:lnTo>
                  <a:lnTo>
                    <a:pt x="71015" y="119203"/>
                  </a:lnTo>
                  <a:lnTo>
                    <a:pt x="70994" y="119577"/>
                  </a:lnTo>
                  <a:lnTo>
                    <a:pt x="70932" y="119951"/>
                  </a:lnTo>
                  <a:lnTo>
                    <a:pt x="70828" y="120326"/>
                  </a:lnTo>
                  <a:lnTo>
                    <a:pt x="70703" y="120679"/>
                  </a:lnTo>
                  <a:lnTo>
                    <a:pt x="70537" y="121012"/>
                  </a:lnTo>
                  <a:lnTo>
                    <a:pt x="70329" y="121344"/>
                  </a:lnTo>
                  <a:lnTo>
                    <a:pt x="70121" y="121635"/>
                  </a:lnTo>
                  <a:lnTo>
                    <a:pt x="69851" y="121906"/>
                  </a:lnTo>
                  <a:lnTo>
                    <a:pt x="69580" y="122155"/>
                  </a:lnTo>
                  <a:lnTo>
                    <a:pt x="69269" y="122384"/>
                  </a:lnTo>
                  <a:lnTo>
                    <a:pt x="68957" y="122571"/>
                  </a:lnTo>
                  <a:lnTo>
                    <a:pt x="68603" y="122737"/>
                  </a:lnTo>
                  <a:lnTo>
                    <a:pt x="68250" y="122862"/>
                  </a:lnTo>
                  <a:lnTo>
                    <a:pt x="67876" y="122945"/>
                  </a:lnTo>
                  <a:lnTo>
                    <a:pt x="67481" y="123007"/>
                  </a:lnTo>
                  <a:lnTo>
                    <a:pt x="67481" y="123007"/>
                  </a:lnTo>
                  <a:lnTo>
                    <a:pt x="67127" y="123007"/>
                  </a:lnTo>
                  <a:lnTo>
                    <a:pt x="67127" y="123007"/>
                  </a:lnTo>
                  <a:lnTo>
                    <a:pt x="67086" y="123007"/>
                  </a:lnTo>
                  <a:lnTo>
                    <a:pt x="61951" y="123007"/>
                  </a:lnTo>
                  <a:lnTo>
                    <a:pt x="61951" y="123028"/>
                  </a:lnTo>
                  <a:lnTo>
                    <a:pt x="61639" y="123007"/>
                  </a:lnTo>
                  <a:lnTo>
                    <a:pt x="18212" y="123007"/>
                  </a:lnTo>
                  <a:lnTo>
                    <a:pt x="18212" y="123007"/>
                  </a:lnTo>
                  <a:lnTo>
                    <a:pt x="17754" y="122987"/>
                  </a:lnTo>
                  <a:lnTo>
                    <a:pt x="17297" y="122903"/>
                  </a:lnTo>
                  <a:lnTo>
                    <a:pt x="16860" y="122779"/>
                  </a:lnTo>
                  <a:lnTo>
                    <a:pt x="16445" y="122633"/>
                  </a:lnTo>
                  <a:lnTo>
                    <a:pt x="16029" y="122446"/>
                  </a:lnTo>
                  <a:lnTo>
                    <a:pt x="15655" y="122217"/>
                  </a:lnTo>
                  <a:lnTo>
                    <a:pt x="15280" y="121968"/>
                  </a:lnTo>
                  <a:lnTo>
                    <a:pt x="14948" y="121677"/>
                  </a:lnTo>
                  <a:lnTo>
                    <a:pt x="14657" y="121365"/>
                  </a:lnTo>
                  <a:lnTo>
                    <a:pt x="14366" y="121012"/>
                  </a:lnTo>
                  <a:lnTo>
                    <a:pt x="14116" y="120658"/>
                  </a:lnTo>
                  <a:lnTo>
                    <a:pt x="13908" y="120263"/>
                  </a:lnTo>
                  <a:lnTo>
                    <a:pt x="13721" y="119847"/>
                  </a:lnTo>
                  <a:lnTo>
                    <a:pt x="13576" y="119411"/>
                  </a:lnTo>
                  <a:lnTo>
                    <a:pt x="13472" y="118974"/>
                  </a:lnTo>
                  <a:lnTo>
                    <a:pt x="13409" y="118517"/>
                  </a:lnTo>
                  <a:lnTo>
                    <a:pt x="5863" y="6341"/>
                  </a:lnTo>
                  <a:lnTo>
                    <a:pt x="5863" y="6341"/>
                  </a:lnTo>
                  <a:lnTo>
                    <a:pt x="5863" y="5946"/>
                  </a:lnTo>
                  <a:lnTo>
                    <a:pt x="5884" y="5572"/>
                  </a:lnTo>
                  <a:lnTo>
                    <a:pt x="5946" y="5177"/>
                  </a:lnTo>
                  <a:lnTo>
                    <a:pt x="6050" y="4824"/>
                  </a:lnTo>
                  <a:lnTo>
                    <a:pt x="6175" y="4470"/>
                  </a:lnTo>
                  <a:lnTo>
                    <a:pt x="6341" y="4138"/>
                  </a:lnTo>
                  <a:lnTo>
                    <a:pt x="6528" y="3805"/>
                  </a:lnTo>
                  <a:lnTo>
                    <a:pt x="6757" y="3514"/>
                  </a:lnTo>
                  <a:lnTo>
                    <a:pt x="7006" y="3244"/>
                  </a:lnTo>
                  <a:lnTo>
                    <a:pt x="7298" y="2994"/>
                  </a:lnTo>
                  <a:lnTo>
                    <a:pt x="7589" y="2766"/>
                  </a:lnTo>
                  <a:lnTo>
                    <a:pt x="7921" y="2578"/>
                  </a:lnTo>
                  <a:lnTo>
                    <a:pt x="8254" y="2412"/>
                  </a:lnTo>
                  <a:lnTo>
                    <a:pt x="8607" y="2287"/>
                  </a:lnTo>
                  <a:lnTo>
                    <a:pt x="9002" y="2204"/>
                  </a:lnTo>
                  <a:lnTo>
                    <a:pt x="9397" y="2142"/>
                  </a:lnTo>
                  <a:lnTo>
                    <a:pt x="9397" y="2142"/>
                  </a:lnTo>
                  <a:lnTo>
                    <a:pt x="9730" y="2121"/>
                  </a:lnTo>
                  <a:lnTo>
                    <a:pt x="9730" y="2121"/>
                  </a:lnTo>
                  <a:lnTo>
                    <a:pt x="9792" y="2121"/>
                  </a:lnTo>
                  <a:lnTo>
                    <a:pt x="58666" y="2121"/>
                  </a:lnTo>
                  <a:lnTo>
                    <a:pt x="58666" y="2121"/>
                  </a:lnTo>
                  <a:lnTo>
                    <a:pt x="59124" y="2163"/>
                  </a:lnTo>
                  <a:lnTo>
                    <a:pt x="59581" y="2246"/>
                  </a:lnTo>
                  <a:lnTo>
                    <a:pt x="60018" y="2350"/>
                  </a:lnTo>
                  <a:lnTo>
                    <a:pt x="60433" y="2516"/>
                  </a:lnTo>
                  <a:lnTo>
                    <a:pt x="60849" y="2703"/>
                  </a:lnTo>
                  <a:lnTo>
                    <a:pt x="61223" y="2932"/>
                  </a:lnTo>
                  <a:lnTo>
                    <a:pt x="61577" y="3181"/>
                  </a:lnTo>
                  <a:lnTo>
                    <a:pt x="61930" y="3472"/>
                  </a:lnTo>
                  <a:lnTo>
                    <a:pt x="62221" y="3784"/>
                  </a:lnTo>
                  <a:lnTo>
                    <a:pt x="62512" y="4117"/>
                  </a:lnTo>
                  <a:lnTo>
                    <a:pt x="62762" y="4491"/>
                  </a:lnTo>
                  <a:lnTo>
                    <a:pt x="62970" y="4886"/>
                  </a:lnTo>
                  <a:lnTo>
                    <a:pt x="63157" y="5281"/>
                  </a:lnTo>
                  <a:lnTo>
                    <a:pt x="63302" y="5718"/>
                  </a:lnTo>
                  <a:lnTo>
                    <a:pt x="63406" y="6175"/>
                  </a:lnTo>
                  <a:lnTo>
                    <a:pt x="63469" y="6632"/>
                  </a:lnTo>
                  <a:lnTo>
                    <a:pt x="63469" y="6632"/>
                  </a:lnTo>
                  <a:lnTo>
                    <a:pt x="64196" y="5946"/>
                  </a:lnTo>
                  <a:lnTo>
                    <a:pt x="64924" y="5260"/>
                  </a:lnTo>
                  <a:lnTo>
                    <a:pt x="64924" y="5260"/>
                  </a:lnTo>
                  <a:lnTo>
                    <a:pt x="65277" y="4928"/>
                  </a:lnTo>
                  <a:lnTo>
                    <a:pt x="65277" y="4928"/>
                  </a:lnTo>
                  <a:lnTo>
                    <a:pt x="65090" y="4408"/>
                  </a:lnTo>
                  <a:lnTo>
                    <a:pt x="64861" y="3909"/>
                  </a:lnTo>
                  <a:lnTo>
                    <a:pt x="64591" y="3410"/>
                  </a:lnTo>
                  <a:lnTo>
                    <a:pt x="64300" y="2973"/>
                  </a:lnTo>
                  <a:lnTo>
                    <a:pt x="63967" y="2537"/>
                  </a:lnTo>
                  <a:lnTo>
                    <a:pt x="63614" y="2142"/>
                  </a:lnTo>
                  <a:lnTo>
                    <a:pt x="63219" y="1768"/>
                  </a:lnTo>
                  <a:lnTo>
                    <a:pt x="62803" y="1414"/>
                  </a:lnTo>
                  <a:lnTo>
                    <a:pt x="62346" y="1102"/>
                  </a:lnTo>
                  <a:lnTo>
                    <a:pt x="61889" y="832"/>
                  </a:lnTo>
                  <a:lnTo>
                    <a:pt x="61390" y="604"/>
                  </a:lnTo>
                  <a:lnTo>
                    <a:pt x="60870" y="396"/>
                  </a:lnTo>
                  <a:lnTo>
                    <a:pt x="60350" y="229"/>
                  </a:lnTo>
                  <a:lnTo>
                    <a:pt x="59810" y="105"/>
                  </a:lnTo>
                  <a:lnTo>
                    <a:pt x="59248" y="42"/>
                  </a:lnTo>
                  <a:lnTo>
                    <a:pt x="58666" y="1"/>
                  </a:lnTo>
                  <a:lnTo>
                    <a:pt x="6071" y="1"/>
                  </a:lnTo>
                  <a:lnTo>
                    <a:pt x="6071" y="1"/>
                  </a:lnTo>
                  <a:lnTo>
                    <a:pt x="60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4"/>
            <p:cNvSpPr/>
            <p:nvPr/>
          </p:nvSpPr>
          <p:spPr>
            <a:xfrm>
              <a:off x="5397645" y="1938593"/>
              <a:ext cx="27127" cy="251424"/>
            </a:xfrm>
            <a:custGeom>
              <a:avLst/>
              <a:gdLst/>
              <a:ahLst/>
              <a:cxnLst/>
              <a:rect l="l" t="t" r="r" b="b"/>
              <a:pathLst>
                <a:path w="1144" h="10603" extrusionOk="0">
                  <a:moveTo>
                    <a:pt x="437" y="0"/>
                  </a:moveTo>
                  <a:lnTo>
                    <a:pt x="0" y="42"/>
                  </a:lnTo>
                  <a:lnTo>
                    <a:pt x="707" y="10603"/>
                  </a:lnTo>
                  <a:lnTo>
                    <a:pt x="1144" y="10582"/>
                  </a:lnTo>
                  <a:lnTo>
                    <a:pt x="43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4"/>
            <p:cNvSpPr/>
            <p:nvPr/>
          </p:nvSpPr>
          <p:spPr>
            <a:xfrm>
              <a:off x="5423776" y="2321611"/>
              <a:ext cx="17761" cy="112895"/>
            </a:xfrm>
            <a:custGeom>
              <a:avLst/>
              <a:gdLst/>
              <a:ahLst/>
              <a:cxnLst/>
              <a:rect l="l" t="t" r="r" b="b"/>
              <a:pathLst>
                <a:path w="749" h="4761" extrusionOk="0">
                  <a:moveTo>
                    <a:pt x="437" y="0"/>
                  </a:moveTo>
                  <a:lnTo>
                    <a:pt x="0" y="21"/>
                  </a:lnTo>
                  <a:lnTo>
                    <a:pt x="312" y="4761"/>
                  </a:lnTo>
                  <a:lnTo>
                    <a:pt x="748" y="4740"/>
                  </a:lnTo>
                  <a:lnTo>
                    <a:pt x="43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4"/>
            <p:cNvSpPr/>
            <p:nvPr/>
          </p:nvSpPr>
          <p:spPr>
            <a:xfrm>
              <a:off x="5406016" y="1444176"/>
              <a:ext cx="270157" cy="2810334"/>
            </a:xfrm>
            <a:custGeom>
              <a:avLst/>
              <a:gdLst/>
              <a:ahLst/>
              <a:cxnLst/>
              <a:rect l="l" t="t" r="r" b="b"/>
              <a:pathLst>
                <a:path w="11393" h="118517" extrusionOk="0">
                  <a:moveTo>
                    <a:pt x="1913" y="0"/>
                  </a:moveTo>
                  <a:lnTo>
                    <a:pt x="1726" y="21"/>
                  </a:lnTo>
                  <a:lnTo>
                    <a:pt x="1560" y="42"/>
                  </a:lnTo>
                  <a:lnTo>
                    <a:pt x="1394" y="83"/>
                  </a:lnTo>
                  <a:lnTo>
                    <a:pt x="1227" y="146"/>
                  </a:lnTo>
                  <a:lnTo>
                    <a:pt x="1082" y="208"/>
                  </a:lnTo>
                  <a:lnTo>
                    <a:pt x="936" y="291"/>
                  </a:lnTo>
                  <a:lnTo>
                    <a:pt x="791" y="395"/>
                  </a:lnTo>
                  <a:lnTo>
                    <a:pt x="666" y="499"/>
                  </a:lnTo>
                  <a:lnTo>
                    <a:pt x="562" y="624"/>
                  </a:lnTo>
                  <a:lnTo>
                    <a:pt x="458" y="769"/>
                  </a:lnTo>
                  <a:lnTo>
                    <a:pt x="354" y="915"/>
                  </a:lnTo>
                  <a:lnTo>
                    <a:pt x="271" y="1061"/>
                  </a:lnTo>
                  <a:lnTo>
                    <a:pt x="209" y="1227"/>
                  </a:lnTo>
                  <a:lnTo>
                    <a:pt x="167" y="1414"/>
                  </a:lnTo>
                  <a:lnTo>
                    <a:pt x="84" y="1871"/>
                  </a:lnTo>
                  <a:lnTo>
                    <a:pt x="21" y="2349"/>
                  </a:lnTo>
                  <a:lnTo>
                    <a:pt x="1" y="2807"/>
                  </a:lnTo>
                  <a:lnTo>
                    <a:pt x="21" y="3285"/>
                  </a:lnTo>
                  <a:lnTo>
                    <a:pt x="7568" y="115481"/>
                  </a:lnTo>
                  <a:lnTo>
                    <a:pt x="7609" y="115960"/>
                  </a:lnTo>
                  <a:lnTo>
                    <a:pt x="7692" y="116417"/>
                  </a:lnTo>
                  <a:lnTo>
                    <a:pt x="7817" y="116874"/>
                  </a:lnTo>
                  <a:lnTo>
                    <a:pt x="7963" y="117332"/>
                  </a:lnTo>
                  <a:lnTo>
                    <a:pt x="8004" y="117477"/>
                  </a:lnTo>
                  <a:lnTo>
                    <a:pt x="8087" y="117602"/>
                  </a:lnTo>
                  <a:lnTo>
                    <a:pt x="8233" y="117851"/>
                  </a:lnTo>
                  <a:lnTo>
                    <a:pt x="8441" y="118059"/>
                  </a:lnTo>
                  <a:lnTo>
                    <a:pt x="8670" y="118226"/>
                  </a:lnTo>
                  <a:lnTo>
                    <a:pt x="8919" y="118371"/>
                  </a:lnTo>
                  <a:lnTo>
                    <a:pt x="9189" y="118454"/>
                  </a:lnTo>
                  <a:lnTo>
                    <a:pt x="9480" y="118517"/>
                  </a:lnTo>
                  <a:lnTo>
                    <a:pt x="9771" y="118517"/>
                  </a:lnTo>
                  <a:lnTo>
                    <a:pt x="9938" y="118475"/>
                  </a:lnTo>
                  <a:lnTo>
                    <a:pt x="10125" y="118433"/>
                  </a:lnTo>
                  <a:lnTo>
                    <a:pt x="10291" y="118392"/>
                  </a:lnTo>
                  <a:lnTo>
                    <a:pt x="10437" y="118309"/>
                  </a:lnTo>
                  <a:lnTo>
                    <a:pt x="10582" y="118226"/>
                  </a:lnTo>
                  <a:lnTo>
                    <a:pt x="10728" y="118122"/>
                  </a:lnTo>
                  <a:lnTo>
                    <a:pt x="10852" y="118018"/>
                  </a:lnTo>
                  <a:lnTo>
                    <a:pt x="10977" y="117893"/>
                  </a:lnTo>
                  <a:lnTo>
                    <a:pt x="11081" y="117747"/>
                  </a:lnTo>
                  <a:lnTo>
                    <a:pt x="11164" y="117602"/>
                  </a:lnTo>
                  <a:lnTo>
                    <a:pt x="11227" y="117456"/>
                  </a:lnTo>
                  <a:lnTo>
                    <a:pt x="11289" y="117290"/>
                  </a:lnTo>
                  <a:lnTo>
                    <a:pt x="11351" y="117124"/>
                  </a:lnTo>
                  <a:lnTo>
                    <a:pt x="11372" y="116957"/>
                  </a:lnTo>
                  <a:lnTo>
                    <a:pt x="11393" y="116791"/>
                  </a:lnTo>
                  <a:lnTo>
                    <a:pt x="11372" y="116604"/>
                  </a:lnTo>
                  <a:lnTo>
                    <a:pt x="3659" y="1684"/>
                  </a:lnTo>
                  <a:lnTo>
                    <a:pt x="3639" y="1539"/>
                  </a:lnTo>
                  <a:lnTo>
                    <a:pt x="3618" y="1393"/>
                  </a:lnTo>
                  <a:lnTo>
                    <a:pt x="3535" y="1123"/>
                  </a:lnTo>
                  <a:lnTo>
                    <a:pt x="3410" y="853"/>
                  </a:lnTo>
                  <a:lnTo>
                    <a:pt x="3244" y="624"/>
                  </a:lnTo>
                  <a:lnTo>
                    <a:pt x="3036" y="437"/>
                  </a:lnTo>
                  <a:lnTo>
                    <a:pt x="2807" y="250"/>
                  </a:lnTo>
                  <a:lnTo>
                    <a:pt x="2537" y="125"/>
                  </a:lnTo>
                  <a:lnTo>
                    <a:pt x="2412" y="83"/>
                  </a:lnTo>
                  <a:lnTo>
                    <a:pt x="2267" y="42"/>
                  </a:lnTo>
                  <a:lnTo>
                    <a:pt x="2080" y="21"/>
                  </a:lnTo>
                  <a:lnTo>
                    <a:pt x="1913"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4"/>
            <p:cNvSpPr/>
            <p:nvPr/>
          </p:nvSpPr>
          <p:spPr>
            <a:xfrm>
              <a:off x="5545038" y="1419041"/>
              <a:ext cx="1544917" cy="2866533"/>
            </a:xfrm>
            <a:custGeom>
              <a:avLst/>
              <a:gdLst/>
              <a:ahLst/>
              <a:cxnLst/>
              <a:rect l="l" t="t" r="r" b="b"/>
              <a:pathLst>
                <a:path w="65152" h="120887" extrusionOk="0">
                  <a:moveTo>
                    <a:pt x="52803" y="457"/>
                  </a:moveTo>
                  <a:lnTo>
                    <a:pt x="53219" y="499"/>
                  </a:lnTo>
                  <a:lnTo>
                    <a:pt x="53635" y="561"/>
                  </a:lnTo>
                  <a:lnTo>
                    <a:pt x="54030" y="665"/>
                  </a:lnTo>
                  <a:lnTo>
                    <a:pt x="54404" y="811"/>
                  </a:lnTo>
                  <a:lnTo>
                    <a:pt x="54778" y="977"/>
                  </a:lnTo>
                  <a:lnTo>
                    <a:pt x="55111" y="1185"/>
                  </a:lnTo>
                  <a:lnTo>
                    <a:pt x="55444" y="1414"/>
                  </a:lnTo>
                  <a:lnTo>
                    <a:pt x="55735" y="1663"/>
                  </a:lnTo>
                  <a:lnTo>
                    <a:pt x="56026" y="1954"/>
                  </a:lnTo>
                  <a:lnTo>
                    <a:pt x="56275" y="2266"/>
                  </a:lnTo>
                  <a:lnTo>
                    <a:pt x="56504" y="2599"/>
                  </a:lnTo>
                  <a:lnTo>
                    <a:pt x="56691" y="2952"/>
                  </a:lnTo>
                  <a:lnTo>
                    <a:pt x="56857" y="3326"/>
                  </a:lnTo>
                  <a:lnTo>
                    <a:pt x="56982" y="3700"/>
                  </a:lnTo>
                  <a:lnTo>
                    <a:pt x="57086" y="4116"/>
                  </a:lnTo>
                  <a:lnTo>
                    <a:pt x="57127" y="4532"/>
                  </a:lnTo>
                  <a:lnTo>
                    <a:pt x="64674" y="116687"/>
                  </a:lnTo>
                  <a:lnTo>
                    <a:pt x="64694" y="117061"/>
                  </a:lnTo>
                  <a:lnTo>
                    <a:pt x="64653" y="117415"/>
                  </a:lnTo>
                  <a:lnTo>
                    <a:pt x="64611" y="117747"/>
                  </a:lnTo>
                  <a:lnTo>
                    <a:pt x="64507" y="118080"/>
                  </a:lnTo>
                  <a:lnTo>
                    <a:pt x="64403" y="118371"/>
                  </a:lnTo>
                  <a:lnTo>
                    <a:pt x="64237" y="118683"/>
                  </a:lnTo>
                  <a:lnTo>
                    <a:pt x="64071" y="118953"/>
                  </a:lnTo>
                  <a:lnTo>
                    <a:pt x="63863" y="119223"/>
                  </a:lnTo>
                  <a:lnTo>
                    <a:pt x="63634" y="119452"/>
                  </a:lnTo>
                  <a:lnTo>
                    <a:pt x="63406" y="119660"/>
                  </a:lnTo>
                  <a:lnTo>
                    <a:pt x="63135" y="119868"/>
                  </a:lnTo>
                  <a:lnTo>
                    <a:pt x="62844" y="120013"/>
                  </a:lnTo>
                  <a:lnTo>
                    <a:pt x="62553" y="120159"/>
                  </a:lnTo>
                  <a:lnTo>
                    <a:pt x="62241" y="120263"/>
                  </a:lnTo>
                  <a:lnTo>
                    <a:pt x="61909" y="120346"/>
                  </a:lnTo>
                  <a:lnTo>
                    <a:pt x="61555" y="120387"/>
                  </a:lnTo>
                  <a:lnTo>
                    <a:pt x="61223" y="120408"/>
                  </a:lnTo>
                  <a:lnTo>
                    <a:pt x="12349" y="120408"/>
                  </a:lnTo>
                  <a:lnTo>
                    <a:pt x="11933" y="120367"/>
                  </a:lnTo>
                  <a:lnTo>
                    <a:pt x="11517" y="120304"/>
                  </a:lnTo>
                  <a:lnTo>
                    <a:pt x="11122" y="120200"/>
                  </a:lnTo>
                  <a:lnTo>
                    <a:pt x="10748" y="120055"/>
                  </a:lnTo>
                  <a:lnTo>
                    <a:pt x="10374" y="119888"/>
                  </a:lnTo>
                  <a:lnTo>
                    <a:pt x="10041" y="119681"/>
                  </a:lnTo>
                  <a:lnTo>
                    <a:pt x="9708" y="119452"/>
                  </a:lnTo>
                  <a:lnTo>
                    <a:pt x="9417" y="119202"/>
                  </a:lnTo>
                  <a:lnTo>
                    <a:pt x="9126" y="118911"/>
                  </a:lnTo>
                  <a:lnTo>
                    <a:pt x="8877" y="118600"/>
                  </a:lnTo>
                  <a:lnTo>
                    <a:pt x="8648" y="118267"/>
                  </a:lnTo>
                  <a:lnTo>
                    <a:pt x="8461" y="117914"/>
                  </a:lnTo>
                  <a:lnTo>
                    <a:pt x="8295" y="117539"/>
                  </a:lnTo>
                  <a:lnTo>
                    <a:pt x="8170" y="117165"/>
                  </a:lnTo>
                  <a:lnTo>
                    <a:pt x="8087" y="116749"/>
                  </a:lnTo>
                  <a:lnTo>
                    <a:pt x="8025" y="116334"/>
                  </a:lnTo>
                  <a:lnTo>
                    <a:pt x="478" y="4199"/>
                  </a:lnTo>
                  <a:lnTo>
                    <a:pt x="457" y="3825"/>
                  </a:lnTo>
                  <a:lnTo>
                    <a:pt x="499" y="3472"/>
                  </a:lnTo>
                  <a:lnTo>
                    <a:pt x="541" y="3139"/>
                  </a:lnTo>
                  <a:lnTo>
                    <a:pt x="645" y="2807"/>
                  </a:lnTo>
                  <a:lnTo>
                    <a:pt x="769" y="2495"/>
                  </a:lnTo>
                  <a:lnTo>
                    <a:pt x="915" y="2204"/>
                  </a:lnTo>
                  <a:lnTo>
                    <a:pt x="1081" y="1933"/>
                  </a:lnTo>
                  <a:lnTo>
                    <a:pt x="1289" y="1663"/>
                  </a:lnTo>
                  <a:lnTo>
                    <a:pt x="1518" y="1434"/>
                  </a:lnTo>
                  <a:lnTo>
                    <a:pt x="1746" y="1227"/>
                  </a:lnTo>
                  <a:lnTo>
                    <a:pt x="2017" y="1019"/>
                  </a:lnTo>
                  <a:lnTo>
                    <a:pt x="2308" y="852"/>
                  </a:lnTo>
                  <a:lnTo>
                    <a:pt x="2599" y="728"/>
                  </a:lnTo>
                  <a:lnTo>
                    <a:pt x="2931" y="603"/>
                  </a:lnTo>
                  <a:lnTo>
                    <a:pt x="3243" y="541"/>
                  </a:lnTo>
                  <a:lnTo>
                    <a:pt x="3597" y="499"/>
                  </a:lnTo>
                  <a:lnTo>
                    <a:pt x="3929" y="478"/>
                  </a:lnTo>
                  <a:lnTo>
                    <a:pt x="52803" y="457"/>
                  </a:lnTo>
                  <a:close/>
                  <a:moveTo>
                    <a:pt x="3929" y="0"/>
                  </a:moveTo>
                  <a:lnTo>
                    <a:pt x="3534" y="21"/>
                  </a:lnTo>
                  <a:lnTo>
                    <a:pt x="3139" y="83"/>
                  </a:lnTo>
                  <a:lnTo>
                    <a:pt x="2744" y="166"/>
                  </a:lnTo>
                  <a:lnTo>
                    <a:pt x="2391" y="291"/>
                  </a:lnTo>
                  <a:lnTo>
                    <a:pt x="2058" y="457"/>
                  </a:lnTo>
                  <a:lnTo>
                    <a:pt x="1726" y="645"/>
                  </a:lnTo>
                  <a:lnTo>
                    <a:pt x="1435" y="873"/>
                  </a:lnTo>
                  <a:lnTo>
                    <a:pt x="1143" y="1123"/>
                  </a:lnTo>
                  <a:lnTo>
                    <a:pt x="894" y="1393"/>
                  </a:lnTo>
                  <a:lnTo>
                    <a:pt x="665" y="1684"/>
                  </a:lnTo>
                  <a:lnTo>
                    <a:pt x="478" y="2017"/>
                  </a:lnTo>
                  <a:lnTo>
                    <a:pt x="312" y="2349"/>
                  </a:lnTo>
                  <a:lnTo>
                    <a:pt x="187" y="2703"/>
                  </a:lnTo>
                  <a:lnTo>
                    <a:pt x="83" y="3056"/>
                  </a:lnTo>
                  <a:lnTo>
                    <a:pt x="21" y="3451"/>
                  </a:lnTo>
                  <a:lnTo>
                    <a:pt x="0" y="3825"/>
                  </a:lnTo>
                  <a:lnTo>
                    <a:pt x="0" y="4220"/>
                  </a:lnTo>
                  <a:lnTo>
                    <a:pt x="7546" y="116396"/>
                  </a:lnTo>
                  <a:lnTo>
                    <a:pt x="7609" y="116853"/>
                  </a:lnTo>
                  <a:lnTo>
                    <a:pt x="7713" y="117290"/>
                  </a:lnTo>
                  <a:lnTo>
                    <a:pt x="7858" y="117726"/>
                  </a:lnTo>
                  <a:lnTo>
                    <a:pt x="8045" y="118142"/>
                  </a:lnTo>
                  <a:lnTo>
                    <a:pt x="8253" y="118537"/>
                  </a:lnTo>
                  <a:lnTo>
                    <a:pt x="8503" y="118891"/>
                  </a:lnTo>
                  <a:lnTo>
                    <a:pt x="8794" y="119244"/>
                  </a:lnTo>
                  <a:lnTo>
                    <a:pt x="9085" y="119556"/>
                  </a:lnTo>
                  <a:lnTo>
                    <a:pt x="9417" y="119847"/>
                  </a:lnTo>
                  <a:lnTo>
                    <a:pt x="9792" y="120096"/>
                  </a:lnTo>
                  <a:lnTo>
                    <a:pt x="10166" y="120325"/>
                  </a:lnTo>
                  <a:lnTo>
                    <a:pt x="10582" y="120512"/>
                  </a:lnTo>
                  <a:lnTo>
                    <a:pt x="10997" y="120658"/>
                  </a:lnTo>
                  <a:lnTo>
                    <a:pt x="11434" y="120782"/>
                  </a:lnTo>
                  <a:lnTo>
                    <a:pt x="11891" y="120866"/>
                  </a:lnTo>
                  <a:lnTo>
                    <a:pt x="12349" y="120886"/>
                  </a:lnTo>
                  <a:lnTo>
                    <a:pt x="61618" y="120886"/>
                  </a:lnTo>
                  <a:lnTo>
                    <a:pt x="62013" y="120824"/>
                  </a:lnTo>
                  <a:lnTo>
                    <a:pt x="62387" y="120741"/>
                  </a:lnTo>
                  <a:lnTo>
                    <a:pt x="62740" y="120616"/>
                  </a:lnTo>
                  <a:lnTo>
                    <a:pt x="63094" y="120450"/>
                  </a:lnTo>
                  <a:lnTo>
                    <a:pt x="63406" y="120263"/>
                  </a:lnTo>
                  <a:lnTo>
                    <a:pt x="63717" y="120034"/>
                  </a:lnTo>
                  <a:lnTo>
                    <a:pt x="63988" y="119785"/>
                  </a:lnTo>
                  <a:lnTo>
                    <a:pt x="64258" y="119514"/>
                  </a:lnTo>
                  <a:lnTo>
                    <a:pt x="64466" y="119223"/>
                  </a:lnTo>
                  <a:lnTo>
                    <a:pt x="64674" y="118891"/>
                  </a:lnTo>
                  <a:lnTo>
                    <a:pt x="64840" y="118558"/>
                  </a:lnTo>
                  <a:lnTo>
                    <a:pt x="64965" y="118205"/>
                  </a:lnTo>
                  <a:lnTo>
                    <a:pt x="65069" y="117830"/>
                  </a:lnTo>
                  <a:lnTo>
                    <a:pt x="65131" y="117456"/>
                  </a:lnTo>
                  <a:lnTo>
                    <a:pt x="65152" y="117082"/>
                  </a:lnTo>
                  <a:lnTo>
                    <a:pt x="65152" y="116666"/>
                  </a:lnTo>
                  <a:lnTo>
                    <a:pt x="57606" y="4511"/>
                  </a:lnTo>
                  <a:lnTo>
                    <a:pt x="57543" y="4054"/>
                  </a:lnTo>
                  <a:lnTo>
                    <a:pt x="57439" y="3597"/>
                  </a:lnTo>
                  <a:lnTo>
                    <a:pt x="57294" y="3160"/>
                  </a:lnTo>
                  <a:lnTo>
                    <a:pt x="57107" y="2765"/>
                  </a:lnTo>
                  <a:lnTo>
                    <a:pt x="56899" y="2370"/>
                  </a:lnTo>
                  <a:lnTo>
                    <a:pt x="56649" y="1996"/>
                  </a:lnTo>
                  <a:lnTo>
                    <a:pt x="56358" y="1663"/>
                  </a:lnTo>
                  <a:lnTo>
                    <a:pt x="56067" y="1351"/>
                  </a:lnTo>
                  <a:lnTo>
                    <a:pt x="55714" y="1060"/>
                  </a:lnTo>
                  <a:lnTo>
                    <a:pt x="55360" y="811"/>
                  </a:lnTo>
                  <a:lnTo>
                    <a:pt x="54986" y="582"/>
                  </a:lnTo>
                  <a:lnTo>
                    <a:pt x="54570" y="395"/>
                  </a:lnTo>
                  <a:lnTo>
                    <a:pt x="54155" y="229"/>
                  </a:lnTo>
                  <a:lnTo>
                    <a:pt x="53718" y="125"/>
                  </a:lnTo>
                  <a:lnTo>
                    <a:pt x="53261" y="42"/>
                  </a:lnTo>
                  <a:lnTo>
                    <a:pt x="528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4"/>
            <p:cNvSpPr/>
            <p:nvPr/>
          </p:nvSpPr>
          <p:spPr>
            <a:xfrm>
              <a:off x="5545038" y="1419041"/>
              <a:ext cx="1544917" cy="2866533"/>
            </a:xfrm>
            <a:custGeom>
              <a:avLst/>
              <a:gdLst/>
              <a:ahLst/>
              <a:cxnLst/>
              <a:rect l="l" t="t" r="r" b="b"/>
              <a:pathLst>
                <a:path w="65152" h="120887" fill="none" extrusionOk="0">
                  <a:moveTo>
                    <a:pt x="61223" y="120886"/>
                  </a:moveTo>
                  <a:lnTo>
                    <a:pt x="12349" y="120886"/>
                  </a:lnTo>
                  <a:lnTo>
                    <a:pt x="12349" y="120886"/>
                  </a:lnTo>
                  <a:lnTo>
                    <a:pt x="11891" y="120866"/>
                  </a:lnTo>
                  <a:lnTo>
                    <a:pt x="11434" y="120782"/>
                  </a:lnTo>
                  <a:lnTo>
                    <a:pt x="10997" y="120658"/>
                  </a:lnTo>
                  <a:lnTo>
                    <a:pt x="10582" y="120512"/>
                  </a:lnTo>
                  <a:lnTo>
                    <a:pt x="10166" y="120325"/>
                  </a:lnTo>
                  <a:lnTo>
                    <a:pt x="9792" y="120096"/>
                  </a:lnTo>
                  <a:lnTo>
                    <a:pt x="9417" y="119847"/>
                  </a:lnTo>
                  <a:lnTo>
                    <a:pt x="9085" y="119556"/>
                  </a:lnTo>
                  <a:lnTo>
                    <a:pt x="8794" y="119244"/>
                  </a:lnTo>
                  <a:lnTo>
                    <a:pt x="8503" y="118891"/>
                  </a:lnTo>
                  <a:lnTo>
                    <a:pt x="8253" y="118537"/>
                  </a:lnTo>
                  <a:lnTo>
                    <a:pt x="8045" y="118142"/>
                  </a:lnTo>
                  <a:lnTo>
                    <a:pt x="7858" y="117726"/>
                  </a:lnTo>
                  <a:lnTo>
                    <a:pt x="7713" y="117290"/>
                  </a:lnTo>
                  <a:lnTo>
                    <a:pt x="7609" y="116853"/>
                  </a:lnTo>
                  <a:lnTo>
                    <a:pt x="7546" y="116396"/>
                  </a:lnTo>
                  <a:lnTo>
                    <a:pt x="0" y="4220"/>
                  </a:lnTo>
                  <a:lnTo>
                    <a:pt x="0" y="4220"/>
                  </a:lnTo>
                  <a:lnTo>
                    <a:pt x="0" y="3825"/>
                  </a:lnTo>
                  <a:lnTo>
                    <a:pt x="21" y="3451"/>
                  </a:lnTo>
                  <a:lnTo>
                    <a:pt x="83" y="3056"/>
                  </a:lnTo>
                  <a:lnTo>
                    <a:pt x="187" y="2703"/>
                  </a:lnTo>
                  <a:lnTo>
                    <a:pt x="312" y="2349"/>
                  </a:lnTo>
                  <a:lnTo>
                    <a:pt x="478" y="2017"/>
                  </a:lnTo>
                  <a:lnTo>
                    <a:pt x="665" y="1684"/>
                  </a:lnTo>
                  <a:lnTo>
                    <a:pt x="894" y="1393"/>
                  </a:lnTo>
                  <a:lnTo>
                    <a:pt x="1143" y="1123"/>
                  </a:lnTo>
                  <a:lnTo>
                    <a:pt x="1435" y="873"/>
                  </a:lnTo>
                  <a:lnTo>
                    <a:pt x="1726" y="645"/>
                  </a:lnTo>
                  <a:lnTo>
                    <a:pt x="2058" y="457"/>
                  </a:lnTo>
                  <a:lnTo>
                    <a:pt x="2391" y="291"/>
                  </a:lnTo>
                  <a:lnTo>
                    <a:pt x="2744" y="166"/>
                  </a:lnTo>
                  <a:lnTo>
                    <a:pt x="3139" y="83"/>
                  </a:lnTo>
                  <a:lnTo>
                    <a:pt x="3534" y="21"/>
                  </a:lnTo>
                  <a:lnTo>
                    <a:pt x="3534" y="21"/>
                  </a:lnTo>
                  <a:lnTo>
                    <a:pt x="3929" y="0"/>
                  </a:lnTo>
                  <a:lnTo>
                    <a:pt x="52803" y="0"/>
                  </a:lnTo>
                  <a:lnTo>
                    <a:pt x="52803" y="0"/>
                  </a:lnTo>
                  <a:lnTo>
                    <a:pt x="53261" y="42"/>
                  </a:lnTo>
                  <a:lnTo>
                    <a:pt x="53718" y="125"/>
                  </a:lnTo>
                  <a:lnTo>
                    <a:pt x="54155" y="229"/>
                  </a:lnTo>
                  <a:lnTo>
                    <a:pt x="54570" y="395"/>
                  </a:lnTo>
                  <a:lnTo>
                    <a:pt x="54986" y="582"/>
                  </a:lnTo>
                  <a:lnTo>
                    <a:pt x="55360" y="811"/>
                  </a:lnTo>
                  <a:lnTo>
                    <a:pt x="55714" y="1060"/>
                  </a:lnTo>
                  <a:lnTo>
                    <a:pt x="56067" y="1351"/>
                  </a:lnTo>
                  <a:lnTo>
                    <a:pt x="56358" y="1663"/>
                  </a:lnTo>
                  <a:lnTo>
                    <a:pt x="56649" y="1996"/>
                  </a:lnTo>
                  <a:lnTo>
                    <a:pt x="56899" y="2370"/>
                  </a:lnTo>
                  <a:lnTo>
                    <a:pt x="57107" y="2765"/>
                  </a:lnTo>
                  <a:lnTo>
                    <a:pt x="57294" y="3160"/>
                  </a:lnTo>
                  <a:lnTo>
                    <a:pt x="57439" y="3597"/>
                  </a:lnTo>
                  <a:lnTo>
                    <a:pt x="57543" y="4054"/>
                  </a:lnTo>
                  <a:lnTo>
                    <a:pt x="57606" y="4511"/>
                  </a:lnTo>
                  <a:lnTo>
                    <a:pt x="65152" y="116666"/>
                  </a:lnTo>
                  <a:lnTo>
                    <a:pt x="65152" y="116666"/>
                  </a:lnTo>
                  <a:lnTo>
                    <a:pt x="65152" y="117082"/>
                  </a:lnTo>
                  <a:lnTo>
                    <a:pt x="65131" y="117456"/>
                  </a:lnTo>
                  <a:lnTo>
                    <a:pt x="65069" y="117830"/>
                  </a:lnTo>
                  <a:lnTo>
                    <a:pt x="64965" y="118205"/>
                  </a:lnTo>
                  <a:lnTo>
                    <a:pt x="64840" y="118558"/>
                  </a:lnTo>
                  <a:lnTo>
                    <a:pt x="64674" y="118891"/>
                  </a:lnTo>
                  <a:lnTo>
                    <a:pt x="64466" y="119223"/>
                  </a:lnTo>
                  <a:lnTo>
                    <a:pt x="64258" y="119514"/>
                  </a:lnTo>
                  <a:lnTo>
                    <a:pt x="63988" y="119785"/>
                  </a:lnTo>
                  <a:lnTo>
                    <a:pt x="63717" y="120034"/>
                  </a:lnTo>
                  <a:lnTo>
                    <a:pt x="63406" y="120263"/>
                  </a:lnTo>
                  <a:lnTo>
                    <a:pt x="63094" y="120450"/>
                  </a:lnTo>
                  <a:lnTo>
                    <a:pt x="62740" y="120616"/>
                  </a:lnTo>
                  <a:lnTo>
                    <a:pt x="62387" y="120741"/>
                  </a:lnTo>
                  <a:lnTo>
                    <a:pt x="62013" y="120824"/>
                  </a:lnTo>
                  <a:lnTo>
                    <a:pt x="61618" y="120886"/>
                  </a:lnTo>
                  <a:lnTo>
                    <a:pt x="61618" y="120886"/>
                  </a:lnTo>
                  <a:lnTo>
                    <a:pt x="61223" y="12088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4"/>
            <p:cNvSpPr/>
            <p:nvPr/>
          </p:nvSpPr>
          <p:spPr>
            <a:xfrm>
              <a:off x="5555875" y="1429878"/>
              <a:ext cx="1523244" cy="2844362"/>
            </a:xfrm>
            <a:custGeom>
              <a:avLst/>
              <a:gdLst/>
              <a:ahLst/>
              <a:cxnLst/>
              <a:rect l="l" t="t" r="r" b="b"/>
              <a:pathLst>
                <a:path w="64238" h="119952" fill="none" extrusionOk="0">
                  <a:moveTo>
                    <a:pt x="3472" y="21"/>
                  </a:moveTo>
                  <a:lnTo>
                    <a:pt x="3472" y="21"/>
                  </a:lnTo>
                  <a:lnTo>
                    <a:pt x="3140" y="42"/>
                  </a:lnTo>
                  <a:lnTo>
                    <a:pt x="2786" y="84"/>
                  </a:lnTo>
                  <a:lnTo>
                    <a:pt x="2474" y="146"/>
                  </a:lnTo>
                  <a:lnTo>
                    <a:pt x="2142" y="271"/>
                  </a:lnTo>
                  <a:lnTo>
                    <a:pt x="1851" y="395"/>
                  </a:lnTo>
                  <a:lnTo>
                    <a:pt x="1560" y="562"/>
                  </a:lnTo>
                  <a:lnTo>
                    <a:pt x="1289" y="770"/>
                  </a:lnTo>
                  <a:lnTo>
                    <a:pt x="1061" y="977"/>
                  </a:lnTo>
                  <a:lnTo>
                    <a:pt x="832" y="1206"/>
                  </a:lnTo>
                  <a:lnTo>
                    <a:pt x="624" y="1476"/>
                  </a:lnTo>
                  <a:lnTo>
                    <a:pt x="458" y="1747"/>
                  </a:lnTo>
                  <a:lnTo>
                    <a:pt x="312" y="2038"/>
                  </a:lnTo>
                  <a:lnTo>
                    <a:pt x="188" y="2350"/>
                  </a:lnTo>
                  <a:lnTo>
                    <a:pt x="84" y="2682"/>
                  </a:lnTo>
                  <a:lnTo>
                    <a:pt x="42" y="3015"/>
                  </a:lnTo>
                  <a:lnTo>
                    <a:pt x="0" y="3368"/>
                  </a:lnTo>
                  <a:lnTo>
                    <a:pt x="0" y="3368"/>
                  </a:lnTo>
                  <a:lnTo>
                    <a:pt x="21" y="3742"/>
                  </a:lnTo>
                  <a:lnTo>
                    <a:pt x="7568" y="115877"/>
                  </a:lnTo>
                  <a:lnTo>
                    <a:pt x="7568" y="115877"/>
                  </a:lnTo>
                  <a:lnTo>
                    <a:pt x="7630" y="116292"/>
                  </a:lnTo>
                  <a:lnTo>
                    <a:pt x="7713" y="116708"/>
                  </a:lnTo>
                  <a:lnTo>
                    <a:pt x="7838" y="117082"/>
                  </a:lnTo>
                  <a:lnTo>
                    <a:pt x="8004" y="117457"/>
                  </a:lnTo>
                  <a:lnTo>
                    <a:pt x="8191" y="117810"/>
                  </a:lnTo>
                  <a:lnTo>
                    <a:pt x="8420" y="118143"/>
                  </a:lnTo>
                  <a:lnTo>
                    <a:pt x="8669" y="118454"/>
                  </a:lnTo>
                  <a:lnTo>
                    <a:pt x="8960" y="118745"/>
                  </a:lnTo>
                  <a:lnTo>
                    <a:pt x="9251" y="118995"/>
                  </a:lnTo>
                  <a:lnTo>
                    <a:pt x="9584" y="119224"/>
                  </a:lnTo>
                  <a:lnTo>
                    <a:pt x="9917" y="119431"/>
                  </a:lnTo>
                  <a:lnTo>
                    <a:pt x="10291" y="119598"/>
                  </a:lnTo>
                  <a:lnTo>
                    <a:pt x="10665" y="119743"/>
                  </a:lnTo>
                  <a:lnTo>
                    <a:pt x="11060" y="119847"/>
                  </a:lnTo>
                  <a:lnTo>
                    <a:pt x="11476" y="119910"/>
                  </a:lnTo>
                  <a:lnTo>
                    <a:pt x="11892" y="119951"/>
                  </a:lnTo>
                  <a:lnTo>
                    <a:pt x="60766" y="119951"/>
                  </a:lnTo>
                  <a:lnTo>
                    <a:pt x="60766" y="119951"/>
                  </a:lnTo>
                  <a:lnTo>
                    <a:pt x="61098" y="119930"/>
                  </a:lnTo>
                  <a:lnTo>
                    <a:pt x="61452" y="119889"/>
                  </a:lnTo>
                  <a:lnTo>
                    <a:pt x="61784" y="119806"/>
                  </a:lnTo>
                  <a:lnTo>
                    <a:pt x="62096" y="119702"/>
                  </a:lnTo>
                  <a:lnTo>
                    <a:pt x="62387" y="119556"/>
                  </a:lnTo>
                  <a:lnTo>
                    <a:pt x="62678" y="119411"/>
                  </a:lnTo>
                  <a:lnTo>
                    <a:pt x="62949" y="119203"/>
                  </a:lnTo>
                  <a:lnTo>
                    <a:pt x="63177" y="118995"/>
                  </a:lnTo>
                  <a:lnTo>
                    <a:pt x="63406" y="118766"/>
                  </a:lnTo>
                  <a:lnTo>
                    <a:pt x="63614" y="118496"/>
                  </a:lnTo>
                  <a:lnTo>
                    <a:pt x="63780" y="118226"/>
                  </a:lnTo>
                  <a:lnTo>
                    <a:pt x="63946" y="117914"/>
                  </a:lnTo>
                  <a:lnTo>
                    <a:pt x="64050" y="117623"/>
                  </a:lnTo>
                  <a:lnTo>
                    <a:pt x="64154" y="117290"/>
                  </a:lnTo>
                  <a:lnTo>
                    <a:pt x="64196" y="116958"/>
                  </a:lnTo>
                  <a:lnTo>
                    <a:pt x="64237" y="116604"/>
                  </a:lnTo>
                  <a:lnTo>
                    <a:pt x="64237" y="116604"/>
                  </a:lnTo>
                  <a:lnTo>
                    <a:pt x="64217" y="116230"/>
                  </a:lnTo>
                  <a:lnTo>
                    <a:pt x="56670" y="4075"/>
                  </a:lnTo>
                  <a:lnTo>
                    <a:pt x="56670" y="4075"/>
                  </a:lnTo>
                  <a:lnTo>
                    <a:pt x="56629" y="3659"/>
                  </a:lnTo>
                  <a:lnTo>
                    <a:pt x="56525" y="3243"/>
                  </a:lnTo>
                  <a:lnTo>
                    <a:pt x="56400" y="2869"/>
                  </a:lnTo>
                  <a:lnTo>
                    <a:pt x="56234" y="2495"/>
                  </a:lnTo>
                  <a:lnTo>
                    <a:pt x="56047" y="2142"/>
                  </a:lnTo>
                  <a:lnTo>
                    <a:pt x="55818" y="1809"/>
                  </a:lnTo>
                  <a:lnTo>
                    <a:pt x="55569" y="1497"/>
                  </a:lnTo>
                  <a:lnTo>
                    <a:pt x="55278" y="1206"/>
                  </a:lnTo>
                  <a:lnTo>
                    <a:pt x="54987" y="957"/>
                  </a:lnTo>
                  <a:lnTo>
                    <a:pt x="54654" y="728"/>
                  </a:lnTo>
                  <a:lnTo>
                    <a:pt x="54321" y="520"/>
                  </a:lnTo>
                  <a:lnTo>
                    <a:pt x="53947" y="354"/>
                  </a:lnTo>
                  <a:lnTo>
                    <a:pt x="53573" y="208"/>
                  </a:lnTo>
                  <a:lnTo>
                    <a:pt x="53178" y="104"/>
                  </a:lnTo>
                  <a:lnTo>
                    <a:pt x="52762" y="42"/>
                  </a:lnTo>
                  <a:lnTo>
                    <a:pt x="52346" y="0"/>
                  </a:lnTo>
                  <a:lnTo>
                    <a:pt x="3472" y="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4"/>
            <p:cNvSpPr/>
            <p:nvPr/>
          </p:nvSpPr>
          <p:spPr>
            <a:xfrm>
              <a:off x="5834395" y="1776403"/>
              <a:ext cx="980986" cy="984448"/>
            </a:xfrm>
            <a:custGeom>
              <a:avLst/>
              <a:gdLst/>
              <a:ahLst/>
              <a:cxnLst/>
              <a:rect l="l" t="t" r="r" b="b"/>
              <a:pathLst>
                <a:path w="41370" h="41516" extrusionOk="0">
                  <a:moveTo>
                    <a:pt x="17961" y="1"/>
                  </a:moveTo>
                  <a:lnTo>
                    <a:pt x="17047" y="42"/>
                  </a:lnTo>
                  <a:lnTo>
                    <a:pt x="16132" y="146"/>
                  </a:lnTo>
                  <a:lnTo>
                    <a:pt x="15238" y="271"/>
                  </a:lnTo>
                  <a:lnTo>
                    <a:pt x="14344" y="437"/>
                  </a:lnTo>
                  <a:lnTo>
                    <a:pt x="13471" y="645"/>
                  </a:lnTo>
                  <a:lnTo>
                    <a:pt x="12598" y="895"/>
                  </a:lnTo>
                  <a:lnTo>
                    <a:pt x="11746" y="1186"/>
                  </a:lnTo>
                  <a:lnTo>
                    <a:pt x="10914" y="1518"/>
                  </a:lnTo>
                  <a:lnTo>
                    <a:pt x="10083" y="1893"/>
                  </a:lnTo>
                  <a:lnTo>
                    <a:pt x="9293" y="2308"/>
                  </a:lnTo>
                  <a:lnTo>
                    <a:pt x="8503" y="2766"/>
                  </a:lnTo>
                  <a:lnTo>
                    <a:pt x="7733" y="3265"/>
                  </a:lnTo>
                  <a:lnTo>
                    <a:pt x="7006" y="3805"/>
                  </a:lnTo>
                  <a:lnTo>
                    <a:pt x="6299" y="4387"/>
                  </a:lnTo>
                  <a:lnTo>
                    <a:pt x="5592" y="5011"/>
                  </a:lnTo>
                  <a:lnTo>
                    <a:pt x="4948" y="5676"/>
                  </a:lnTo>
                  <a:lnTo>
                    <a:pt x="4594" y="6050"/>
                  </a:lnTo>
                  <a:lnTo>
                    <a:pt x="4262" y="6425"/>
                  </a:lnTo>
                  <a:lnTo>
                    <a:pt x="3950" y="6820"/>
                  </a:lnTo>
                  <a:lnTo>
                    <a:pt x="3638" y="7215"/>
                  </a:lnTo>
                  <a:lnTo>
                    <a:pt x="3347" y="7610"/>
                  </a:lnTo>
                  <a:lnTo>
                    <a:pt x="3077" y="8025"/>
                  </a:lnTo>
                  <a:lnTo>
                    <a:pt x="2807" y="8441"/>
                  </a:lnTo>
                  <a:lnTo>
                    <a:pt x="2536" y="8857"/>
                  </a:lnTo>
                  <a:lnTo>
                    <a:pt x="2308" y="9273"/>
                  </a:lnTo>
                  <a:lnTo>
                    <a:pt x="2079" y="9709"/>
                  </a:lnTo>
                  <a:lnTo>
                    <a:pt x="1850" y="10146"/>
                  </a:lnTo>
                  <a:lnTo>
                    <a:pt x="1642" y="10603"/>
                  </a:lnTo>
                  <a:lnTo>
                    <a:pt x="1455" y="11040"/>
                  </a:lnTo>
                  <a:lnTo>
                    <a:pt x="1268" y="11497"/>
                  </a:lnTo>
                  <a:lnTo>
                    <a:pt x="1102" y="11954"/>
                  </a:lnTo>
                  <a:lnTo>
                    <a:pt x="936" y="12412"/>
                  </a:lnTo>
                  <a:lnTo>
                    <a:pt x="790" y="12869"/>
                  </a:lnTo>
                  <a:lnTo>
                    <a:pt x="665" y="13347"/>
                  </a:lnTo>
                  <a:lnTo>
                    <a:pt x="541" y="13825"/>
                  </a:lnTo>
                  <a:lnTo>
                    <a:pt x="437" y="14303"/>
                  </a:lnTo>
                  <a:lnTo>
                    <a:pt x="250" y="15260"/>
                  </a:lnTo>
                  <a:lnTo>
                    <a:pt x="125" y="16237"/>
                  </a:lnTo>
                  <a:lnTo>
                    <a:pt x="42" y="17214"/>
                  </a:lnTo>
                  <a:lnTo>
                    <a:pt x="0" y="18191"/>
                  </a:lnTo>
                  <a:lnTo>
                    <a:pt x="21" y="19189"/>
                  </a:lnTo>
                  <a:lnTo>
                    <a:pt x="62" y="20187"/>
                  </a:lnTo>
                  <a:lnTo>
                    <a:pt x="187" y="21185"/>
                  </a:lnTo>
                  <a:lnTo>
                    <a:pt x="333" y="22182"/>
                  </a:lnTo>
                  <a:lnTo>
                    <a:pt x="541" y="23159"/>
                  </a:lnTo>
                  <a:lnTo>
                    <a:pt x="790" y="24157"/>
                  </a:lnTo>
                  <a:lnTo>
                    <a:pt x="1081" y="25134"/>
                  </a:lnTo>
                  <a:lnTo>
                    <a:pt x="1434" y="26111"/>
                  </a:lnTo>
                  <a:lnTo>
                    <a:pt x="1809" y="27089"/>
                  </a:lnTo>
                  <a:lnTo>
                    <a:pt x="2245" y="28024"/>
                  </a:lnTo>
                  <a:lnTo>
                    <a:pt x="2723" y="28980"/>
                  </a:lnTo>
                  <a:lnTo>
                    <a:pt x="3264" y="29895"/>
                  </a:lnTo>
                  <a:lnTo>
                    <a:pt x="3846" y="30810"/>
                  </a:lnTo>
                  <a:lnTo>
                    <a:pt x="4449" y="31704"/>
                  </a:lnTo>
                  <a:lnTo>
                    <a:pt x="5135" y="32556"/>
                  </a:lnTo>
                  <a:lnTo>
                    <a:pt x="5467" y="32993"/>
                  </a:lnTo>
                  <a:lnTo>
                    <a:pt x="5842" y="33408"/>
                  </a:lnTo>
                  <a:lnTo>
                    <a:pt x="6216" y="33824"/>
                  </a:lnTo>
                  <a:lnTo>
                    <a:pt x="6590" y="34240"/>
                  </a:lnTo>
                  <a:lnTo>
                    <a:pt x="6985" y="34635"/>
                  </a:lnTo>
                  <a:lnTo>
                    <a:pt x="7401" y="35030"/>
                  </a:lnTo>
                  <a:lnTo>
                    <a:pt x="7837" y="35425"/>
                  </a:lnTo>
                  <a:lnTo>
                    <a:pt x="8274" y="35820"/>
                  </a:lnTo>
                  <a:lnTo>
                    <a:pt x="8711" y="36173"/>
                  </a:lnTo>
                  <a:lnTo>
                    <a:pt x="9168" y="36547"/>
                  </a:lnTo>
                  <a:lnTo>
                    <a:pt x="9625" y="36901"/>
                  </a:lnTo>
                  <a:lnTo>
                    <a:pt x="10083" y="37233"/>
                  </a:lnTo>
                  <a:lnTo>
                    <a:pt x="10540" y="37545"/>
                  </a:lnTo>
                  <a:lnTo>
                    <a:pt x="11018" y="37857"/>
                  </a:lnTo>
                  <a:lnTo>
                    <a:pt x="11496" y="38169"/>
                  </a:lnTo>
                  <a:lnTo>
                    <a:pt x="11974" y="38439"/>
                  </a:lnTo>
                  <a:lnTo>
                    <a:pt x="12473" y="38709"/>
                  </a:lnTo>
                  <a:lnTo>
                    <a:pt x="12951" y="38980"/>
                  </a:lnTo>
                  <a:lnTo>
                    <a:pt x="13450" y="39229"/>
                  </a:lnTo>
                  <a:lnTo>
                    <a:pt x="13949" y="39458"/>
                  </a:lnTo>
                  <a:lnTo>
                    <a:pt x="14448" y="39686"/>
                  </a:lnTo>
                  <a:lnTo>
                    <a:pt x="14947" y="39894"/>
                  </a:lnTo>
                  <a:lnTo>
                    <a:pt x="15467" y="40081"/>
                  </a:lnTo>
                  <a:lnTo>
                    <a:pt x="15966" y="40269"/>
                  </a:lnTo>
                  <a:lnTo>
                    <a:pt x="16485" y="40435"/>
                  </a:lnTo>
                  <a:lnTo>
                    <a:pt x="16984" y="40601"/>
                  </a:lnTo>
                  <a:lnTo>
                    <a:pt x="17504" y="40747"/>
                  </a:lnTo>
                  <a:lnTo>
                    <a:pt x="18024" y="40892"/>
                  </a:lnTo>
                  <a:lnTo>
                    <a:pt x="18544" y="40996"/>
                  </a:lnTo>
                  <a:lnTo>
                    <a:pt x="19063" y="41121"/>
                  </a:lnTo>
                  <a:lnTo>
                    <a:pt x="19583" y="41204"/>
                  </a:lnTo>
                  <a:lnTo>
                    <a:pt x="20103" y="41287"/>
                  </a:lnTo>
                  <a:lnTo>
                    <a:pt x="20622" y="41370"/>
                  </a:lnTo>
                  <a:lnTo>
                    <a:pt x="21142" y="41412"/>
                  </a:lnTo>
                  <a:lnTo>
                    <a:pt x="21662" y="41454"/>
                  </a:lnTo>
                  <a:lnTo>
                    <a:pt x="22182" y="41495"/>
                  </a:lnTo>
                  <a:lnTo>
                    <a:pt x="22701" y="41516"/>
                  </a:lnTo>
                  <a:lnTo>
                    <a:pt x="23200" y="41516"/>
                  </a:lnTo>
                  <a:lnTo>
                    <a:pt x="24073" y="41495"/>
                  </a:lnTo>
                  <a:lnTo>
                    <a:pt x="24926" y="41454"/>
                  </a:lnTo>
                  <a:lnTo>
                    <a:pt x="25757" y="41370"/>
                  </a:lnTo>
                  <a:lnTo>
                    <a:pt x="26610" y="41246"/>
                  </a:lnTo>
                  <a:lnTo>
                    <a:pt x="27441" y="41079"/>
                  </a:lnTo>
                  <a:lnTo>
                    <a:pt x="28252" y="40892"/>
                  </a:lnTo>
                  <a:lnTo>
                    <a:pt x="29063" y="40643"/>
                  </a:lnTo>
                  <a:lnTo>
                    <a:pt x="29853" y="40393"/>
                  </a:lnTo>
                  <a:lnTo>
                    <a:pt x="30643" y="40081"/>
                  </a:lnTo>
                  <a:lnTo>
                    <a:pt x="31412" y="39749"/>
                  </a:lnTo>
                  <a:lnTo>
                    <a:pt x="32160" y="39375"/>
                  </a:lnTo>
                  <a:lnTo>
                    <a:pt x="32909" y="38959"/>
                  </a:lnTo>
                  <a:lnTo>
                    <a:pt x="33615" y="38522"/>
                  </a:lnTo>
                  <a:lnTo>
                    <a:pt x="34322" y="38044"/>
                  </a:lnTo>
                  <a:lnTo>
                    <a:pt x="35008" y="37524"/>
                  </a:lnTo>
                  <a:lnTo>
                    <a:pt x="35653" y="36984"/>
                  </a:lnTo>
                  <a:lnTo>
                    <a:pt x="41370" y="18939"/>
                  </a:lnTo>
                  <a:lnTo>
                    <a:pt x="41182" y="18087"/>
                  </a:lnTo>
                  <a:lnTo>
                    <a:pt x="40975" y="17255"/>
                  </a:lnTo>
                  <a:lnTo>
                    <a:pt x="40725" y="16424"/>
                  </a:lnTo>
                  <a:lnTo>
                    <a:pt x="40434" y="15592"/>
                  </a:lnTo>
                  <a:lnTo>
                    <a:pt x="40101" y="14761"/>
                  </a:lnTo>
                  <a:lnTo>
                    <a:pt x="39748" y="13950"/>
                  </a:lnTo>
                  <a:lnTo>
                    <a:pt x="39374" y="13139"/>
                  </a:lnTo>
                  <a:lnTo>
                    <a:pt x="38937" y="12349"/>
                  </a:lnTo>
                  <a:lnTo>
                    <a:pt x="38501" y="11559"/>
                  </a:lnTo>
                  <a:lnTo>
                    <a:pt x="38002" y="10790"/>
                  </a:lnTo>
                  <a:lnTo>
                    <a:pt x="37482" y="10042"/>
                  </a:lnTo>
                  <a:lnTo>
                    <a:pt x="36921" y="9293"/>
                  </a:lnTo>
                  <a:lnTo>
                    <a:pt x="36339" y="8566"/>
                  </a:lnTo>
                  <a:lnTo>
                    <a:pt x="35715" y="7859"/>
                  </a:lnTo>
                  <a:lnTo>
                    <a:pt x="35071" y="7152"/>
                  </a:lnTo>
                  <a:lnTo>
                    <a:pt x="34385" y="6487"/>
                  </a:lnTo>
                  <a:lnTo>
                    <a:pt x="33595" y="5759"/>
                  </a:lnTo>
                  <a:lnTo>
                    <a:pt x="32763" y="5094"/>
                  </a:lnTo>
                  <a:lnTo>
                    <a:pt x="24635" y="5094"/>
                  </a:lnTo>
                  <a:lnTo>
                    <a:pt x="25113" y="5260"/>
                  </a:lnTo>
                  <a:lnTo>
                    <a:pt x="25591" y="5427"/>
                  </a:lnTo>
                  <a:lnTo>
                    <a:pt x="26048" y="5614"/>
                  </a:lnTo>
                  <a:lnTo>
                    <a:pt x="26506" y="5822"/>
                  </a:lnTo>
                  <a:lnTo>
                    <a:pt x="26963" y="6050"/>
                  </a:lnTo>
                  <a:lnTo>
                    <a:pt x="27420" y="6279"/>
                  </a:lnTo>
                  <a:lnTo>
                    <a:pt x="27878" y="6529"/>
                  </a:lnTo>
                  <a:lnTo>
                    <a:pt x="28314" y="6778"/>
                  </a:lnTo>
                  <a:lnTo>
                    <a:pt x="28751" y="7069"/>
                  </a:lnTo>
                  <a:lnTo>
                    <a:pt x="29187" y="7339"/>
                  </a:lnTo>
                  <a:lnTo>
                    <a:pt x="29624" y="7651"/>
                  </a:lnTo>
                  <a:lnTo>
                    <a:pt x="30060" y="7963"/>
                  </a:lnTo>
                  <a:lnTo>
                    <a:pt x="30476" y="8296"/>
                  </a:lnTo>
                  <a:lnTo>
                    <a:pt x="30871" y="8628"/>
                  </a:lnTo>
                  <a:lnTo>
                    <a:pt x="31287" y="8982"/>
                  </a:lnTo>
                  <a:lnTo>
                    <a:pt x="31682" y="9356"/>
                  </a:lnTo>
                  <a:lnTo>
                    <a:pt x="32326" y="9979"/>
                  </a:lnTo>
                  <a:lnTo>
                    <a:pt x="32929" y="10645"/>
                  </a:lnTo>
                  <a:lnTo>
                    <a:pt x="33511" y="11310"/>
                  </a:lnTo>
                  <a:lnTo>
                    <a:pt x="34031" y="12017"/>
                  </a:lnTo>
                  <a:lnTo>
                    <a:pt x="34530" y="12724"/>
                  </a:lnTo>
                  <a:lnTo>
                    <a:pt x="34987" y="13451"/>
                  </a:lnTo>
                  <a:lnTo>
                    <a:pt x="35424" y="14179"/>
                  </a:lnTo>
                  <a:lnTo>
                    <a:pt x="35798" y="14948"/>
                  </a:lnTo>
                  <a:lnTo>
                    <a:pt x="36152" y="15696"/>
                  </a:lnTo>
                  <a:lnTo>
                    <a:pt x="36463" y="16466"/>
                  </a:lnTo>
                  <a:lnTo>
                    <a:pt x="36734" y="17255"/>
                  </a:lnTo>
                  <a:lnTo>
                    <a:pt x="36983" y="18045"/>
                  </a:lnTo>
                  <a:lnTo>
                    <a:pt x="37170" y="18835"/>
                  </a:lnTo>
                  <a:lnTo>
                    <a:pt x="37337" y="19625"/>
                  </a:lnTo>
                  <a:lnTo>
                    <a:pt x="37461" y="20415"/>
                  </a:lnTo>
                  <a:lnTo>
                    <a:pt x="37544" y="21226"/>
                  </a:lnTo>
                  <a:lnTo>
                    <a:pt x="37586" y="22016"/>
                  </a:lnTo>
                  <a:lnTo>
                    <a:pt x="37607" y="22806"/>
                  </a:lnTo>
                  <a:lnTo>
                    <a:pt x="37565" y="23596"/>
                  </a:lnTo>
                  <a:lnTo>
                    <a:pt x="37503" y="24386"/>
                  </a:lnTo>
                  <a:lnTo>
                    <a:pt x="37399" y="25155"/>
                  </a:lnTo>
                  <a:lnTo>
                    <a:pt x="37253" y="25924"/>
                  </a:lnTo>
                  <a:lnTo>
                    <a:pt x="37066" y="26694"/>
                  </a:lnTo>
                  <a:lnTo>
                    <a:pt x="36858" y="27442"/>
                  </a:lnTo>
                  <a:lnTo>
                    <a:pt x="36588" y="28170"/>
                  </a:lnTo>
                  <a:lnTo>
                    <a:pt x="36297" y="28897"/>
                  </a:lnTo>
                  <a:lnTo>
                    <a:pt x="35944" y="29604"/>
                  </a:lnTo>
                  <a:lnTo>
                    <a:pt x="35569" y="30290"/>
                  </a:lnTo>
                  <a:lnTo>
                    <a:pt x="35154" y="30955"/>
                  </a:lnTo>
                  <a:lnTo>
                    <a:pt x="34696" y="31600"/>
                  </a:lnTo>
                  <a:lnTo>
                    <a:pt x="34197" y="32223"/>
                  </a:lnTo>
                  <a:lnTo>
                    <a:pt x="33657" y="32826"/>
                  </a:lnTo>
                  <a:lnTo>
                    <a:pt x="33096" y="33388"/>
                  </a:lnTo>
                  <a:lnTo>
                    <a:pt x="32534" y="33886"/>
                  </a:lnTo>
                  <a:lnTo>
                    <a:pt x="31931" y="34365"/>
                  </a:lnTo>
                  <a:lnTo>
                    <a:pt x="31308" y="34822"/>
                  </a:lnTo>
                  <a:lnTo>
                    <a:pt x="30684" y="35217"/>
                  </a:lnTo>
                  <a:lnTo>
                    <a:pt x="30019" y="35591"/>
                  </a:lnTo>
                  <a:lnTo>
                    <a:pt x="29354" y="35945"/>
                  </a:lnTo>
                  <a:lnTo>
                    <a:pt x="28668" y="36236"/>
                  </a:lnTo>
                  <a:lnTo>
                    <a:pt x="27961" y="36506"/>
                  </a:lnTo>
                  <a:lnTo>
                    <a:pt x="27233" y="36734"/>
                  </a:lnTo>
                  <a:lnTo>
                    <a:pt x="26506" y="36922"/>
                  </a:lnTo>
                  <a:lnTo>
                    <a:pt x="25778" y="37088"/>
                  </a:lnTo>
                  <a:lnTo>
                    <a:pt x="25030" y="37213"/>
                  </a:lnTo>
                  <a:lnTo>
                    <a:pt x="24281" y="37296"/>
                  </a:lnTo>
                  <a:lnTo>
                    <a:pt x="23512" y="37358"/>
                  </a:lnTo>
                  <a:lnTo>
                    <a:pt x="22743" y="37379"/>
                  </a:lnTo>
                  <a:lnTo>
                    <a:pt x="21911" y="37358"/>
                  </a:lnTo>
                  <a:lnTo>
                    <a:pt x="21080" y="37296"/>
                  </a:lnTo>
                  <a:lnTo>
                    <a:pt x="20248" y="37192"/>
                  </a:lnTo>
                  <a:lnTo>
                    <a:pt x="19417" y="37046"/>
                  </a:lnTo>
                  <a:lnTo>
                    <a:pt x="18606" y="36859"/>
                  </a:lnTo>
                  <a:lnTo>
                    <a:pt x="17774" y="36631"/>
                  </a:lnTo>
                  <a:lnTo>
                    <a:pt x="16943" y="36381"/>
                  </a:lnTo>
                  <a:lnTo>
                    <a:pt x="16132" y="36069"/>
                  </a:lnTo>
                  <a:lnTo>
                    <a:pt x="15342" y="35716"/>
                  </a:lnTo>
                  <a:lnTo>
                    <a:pt x="14552" y="35342"/>
                  </a:lnTo>
                  <a:lnTo>
                    <a:pt x="13762" y="34905"/>
                  </a:lnTo>
                  <a:lnTo>
                    <a:pt x="12993" y="34448"/>
                  </a:lnTo>
                  <a:lnTo>
                    <a:pt x="12245" y="33928"/>
                  </a:lnTo>
                  <a:lnTo>
                    <a:pt x="11517" y="33388"/>
                  </a:lnTo>
                  <a:lnTo>
                    <a:pt x="10789" y="32805"/>
                  </a:lnTo>
                  <a:lnTo>
                    <a:pt x="10103" y="32182"/>
                  </a:lnTo>
                  <a:lnTo>
                    <a:pt x="9459" y="31537"/>
                  </a:lnTo>
                  <a:lnTo>
                    <a:pt x="8856" y="30893"/>
                  </a:lnTo>
                  <a:lnTo>
                    <a:pt x="8274" y="30207"/>
                  </a:lnTo>
                  <a:lnTo>
                    <a:pt x="7754" y="29521"/>
                  </a:lnTo>
                  <a:lnTo>
                    <a:pt x="7255" y="28793"/>
                  </a:lnTo>
                  <a:lnTo>
                    <a:pt x="6798" y="28066"/>
                  </a:lnTo>
                  <a:lnTo>
                    <a:pt x="6361" y="27338"/>
                  </a:lnTo>
                  <a:lnTo>
                    <a:pt x="5987" y="26590"/>
                  </a:lnTo>
                  <a:lnTo>
                    <a:pt x="5634" y="25820"/>
                  </a:lnTo>
                  <a:lnTo>
                    <a:pt x="5322" y="25051"/>
                  </a:lnTo>
                  <a:lnTo>
                    <a:pt x="5052" y="24261"/>
                  </a:lnTo>
                  <a:lnTo>
                    <a:pt x="4802" y="23471"/>
                  </a:lnTo>
                  <a:lnTo>
                    <a:pt x="4615" y="22681"/>
                  </a:lnTo>
                  <a:lnTo>
                    <a:pt x="4449" y="21891"/>
                  </a:lnTo>
                  <a:lnTo>
                    <a:pt x="4324" y="21101"/>
                  </a:lnTo>
                  <a:lnTo>
                    <a:pt x="4241" y="20291"/>
                  </a:lnTo>
                  <a:lnTo>
                    <a:pt x="4199" y="19501"/>
                  </a:lnTo>
                  <a:lnTo>
                    <a:pt x="4179" y="18711"/>
                  </a:lnTo>
                  <a:lnTo>
                    <a:pt x="4199" y="17921"/>
                  </a:lnTo>
                  <a:lnTo>
                    <a:pt x="4283" y="17131"/>
                  </a:lnTo>
                  <a:lnTo>
                    <a:pt x="4386" y="16362"/>
                  </a:lnTo>
                  <a:lnTo>
                    <a:pt x="4532" y="15592"/>
                  </a:lnTo>
                  <a:lnTo>
                    <a:pt x="4719" y="14823"/>
                  </a:lnTo>
                  <a:lnTo>
                    <a:pt x="4927" y="14096"/>
                  </a:lnTo>
                  <a:lnTo>
                    <a:pt x="5197" y="13347"/>
                  </a:lnTo>
                  <a:lnTo>
                    <a:pt x="5488" y="12640"/>
                  </a:lnTo>
                  <a:lnTo>
                    <a:pt x="5842" y="11934"/>
                  </a:lnTo>
                  <a:lnTo>
                    <a:pt x="6216" y="11248"/>
                  </a:lnTo>
                  <a:lnTo>
                    <a:pt x="6632" y="10582"/>
                  </a:lnTo>
                  <a:lnTo>
                    <a:pt x="7089" y="9917"/>
                  </a:lnTo>
                  <a:lnTo>
                    <a:pt x="7588" y="9293"/>
                  </a:lnTo>
                  <a:lnTo>
                    <a:pt x="8128" y="8691"/>
                  </a:lnTo>
                  <a:lnTo>
                    <a:pt x="8690" y="8150"/>
                  </a:lnTo>
                  <a:lnTo>
                    <a:pt x="9251" y="7630"/>
                  </a:lnTo>
                  <a:lnTo>
                    <a:pt x="9854" y="7152"/>
                  </a:lnTo>
                  <a:lnTo>
                    <a:pt x="10478" y="6695"/>
                  </a:lnTo>
                  <a:lnTo>
                    <a:pt x="11101" y="6300"/>
                  </a:lnTo>
                  <a:lnTo>
                    <a:pt x="11766" y="5926"/>
                  </a:lnTo>
                  <a:lnTo>
                    <a:pt x="12432" y="5593"/>
                  </a:lnTo>
                  <a:lnTo>
                    <a:pt x="13118" y="5281"/>
                  </a:lnTo>
                  <a:lnTo>
                    <a:pt x="13825" y="5011"/>
                  </a:lnTo>
                  <a:lnTo>
                    <a:pt x="14552" y="4782"/>
                  </a:lnTo>
                  <a:lnTo>
                    <a:pt x="15280" y="4595"/>
                  </a:lnTo>
                  <a:lnTo>
                    <a:pt x="16007" y="4429"/>
                  </a:lnTo>
                  <a:lnTo>
                    <a:pt x="16756" y="4304"/>
                  </a:lnTo>
                  <a:lnTo>
                    <a:pt x="17504" y="4221"/>
                  </a:lnTo>
                  <a:lnTo>
                    <a:pt x="18273" y="4179"/>
                  </a:lnTo>
                  <a:lnTo>
                    <a:pt x="19042" y="4159"/>
                  </a:lnTo>
                  <a:lnTo>
                    <a:pt x="19729" y="4159"/>
                  </a:lnTo>
                  <a:lnTo>
                    <a:pt x="19354" y="3868"/>
                  </a:lnTo>
                  <a:lnTo>
                    <a:pt x="19042" y="3514"/>
                  </a:lnTo>
                  <a:lnTo>
                    <a:pt x="18751" y="3161"/>
                  </a:lnTo>
                  <a:lnTo>
                    <a:pt x="18502" y="2745"/>
                  </a:lnTo>
                  <a:lnTo>
                    <a:pt x="18377" y="2537"/>
                  </a:lnTo>
                  <a:lnTo>
                    <a:pt x="18294" y="2329"/>
                  </a:lnTo>
                  <a:lnTo>
                    <a:pt x="18190" y="2101"/>
                  </a:lnTo>
                  <a:lnTo>
                    <a:pt x="18128" y="1872"/>
                  </a:lnTo>
                  <a:lnTo>
                    <a:pt x="18065" y="1643"/>
                  </a:lnTo>
                  <a:lnTo>
                    <a:pt x="18003" y="1394"/>
                  </a:lnTo>
                  <a:lnTo>
                    <a:pt x="17961" y="1144"/>
                  </a:lnTo>
                  <a:lnTo>
                    <a:pt x="17941" y="895"/>
                  </a:lnTo>
                  <a:lnTo>
                    <a:pt x="17941" y="812"/>
                  </a:lnTo>
                  <a:lnTo>
                    <a:pt x="17920" y="396"/>
                  </a:lnTo>
                  <a:lnTo>
                    <a:pt x="17961"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4"/>
            <p:cNvSpPr/>
            <p:nvPr/>
          </p:nvSpPr>
          <p:spPr>
            <a:xfrm>
              <a:off x="5834395" y="1776403"/>
              <a:ext cx="980986" cy="984448"/>
            </a:xfrm>
            <a:custGeom>
              <a:avLst/>
              <a:gdLst/>
              <a:ahLst/>
              <a:cxnLst/>
              <a:rect l="l" t="t" r="r" b="b"/>
              <a:pathLst>
                <a:path w="41370" h="41516" fill="none" extrusionOk="0">
                  <a:moveTo>
                    <a:pt x="17961" y="1"/>
                  </a:moveTo>
                  <a:lnTo>
                    <a:pt x="17961" y="1"/>
                  </a:lnTo>
                  <a:lnTo>
                    <a:pt x="17047" y="42"/>
                  </a:lnTo>
                  <a:lnTo>
                    <a:pt x="16132" y="146"/>
                  </a:lnTo>
                  <a:lnTo>
                    <a:pt x="15238" y="271"/>
                  </a:lnTo>
                  <a:lnTo>
                    <a:pt x="14344" y="437"/>
                  </a:lnTo>
                  <a:lnTo>
                    <a:pt x="13471" y="645"/>
                  </a:lnTo>
                  <a:lnTo>
                    <a:pt x="12598" y="895"/>
                  </a:lnTo>
                  <a:lnTo>
                    <a:pt x="11746" y="1186"/>
                  </a:lnTo>
                  <a:lnTo>
                    <a:pt x="10914" y="1518"/>
                  </a:lnTo>
                  <a:lnTo>
                    <a:pt x="10083" y="1893"/>
                  </a:lnTo>
                  <a:lnTo>
                    <a:pt x="9293" y="2308"/>
                  </a:lnTo>
                  <a:lnTo>
                    <a:pt x="8503" y="2766"/>
                  </a:lnTo>
                  <a:lnTo>
                    <a:pt x="7733" y="3265"/>
                  </a:lnTo>
                  <a:lnTo>
                    <a:pt x="7006" y="3805"/>
                  </a:lnTo>
                  <a:lnTo>
                    <a:pt x="6299" y="4387"/>
                  </a:lnTo>
                  <a:lnTo>
                    <a:pt x="5592" y="5011"/>
                  </a:lnTo>
                  <a:lnTo>
                    <a:pt x="4948" y="5676"/>
                  </a:lnTo>
                  <a:lnTo>
                    <a:pt x="4948" y="5676"/>
                  </a:lnTo>
                  <a:lnTo>
                    <a:pt x="4594" y="6050"/>
                  </a:lnTo>
                  <a:lnTo>
                    <a:pt x="4262" y="6425"/>
                  </a:lnTo>
                  <a:lnTo>
                    <a:pt x="3950" y="6820"/>
                  </a:lnTo>
                  <a:lnTo>
                    <a:pt x="3638" y="7215"/>
                  </a:lnTo>
                  <a:lnTo>
                    <a:pt x="3347" y="7610"/>
                  </a:lnTo>
                  <a:lnTo>
                    <a:pt x="3077" y="8025"/>
                  </a:lnTo>
                  <a:lnTo>
                    <a:pt x="2807" y="8441"/>
                  </a:lnTo>
                  <a:lnTo>
                    <a:pt x="2536" y="8857"/>
                  </a:lnTo>
                  <a:lnTo>
                    <a:pt x="2308" y="9273"/>
                  </a:lnTo>
                  <a:lnTo>
                    <a:pt x="2079" y="9709"/>
                  </a:lnTo>
                  <a:lnTo>
                    <a:pt x="1850" y="10146"/>
                  </a:lnTo>
                  <a:lnTo>
                    <a:pt x="1642" y="10603"/>
                  </a:lnTo>
                  <a:lnTo>
                    <a:pt x="1455" y="11040"/>
                  </a:lnTo>
                  <a:lnTo>
                    <a:pt x="1268" y="11497"/>
                  </a:lnTo>
                  <a:lnTo>
                    <a:pt x="1102" y="11954"/>
                  </a:lnTo>
                  <a:lnTo>
                    <a:pt x="936" y="12412"/>
                  </a:lnTo>
                  <a:lnTo>
                    <a:pt x="790" y="12869"/>
                  </a:lnTo>
                  <a:lnTo>
                    <a:pt x="665" y="13347"/>
                  </a:lnTo>
                  <a:lnTo>
                    <a:pt x="541" y="13825"/>
                  </a:lnTo>
                  <a:lnTo>
                    <a:pt x="437" y="14303"/>
                  </a:lnTo>
                  <a:lnTo>
                    <a:pt x="250" y="15260"/>
                  </a:lnTo>
                  <a:lnTo>
                    <a:pt x="125" y="16237"/>
                  </a:lnTo>
                  <a:lnTo>
                    <a:pt x="42" y="17214"/>
                  </a:lnTo>
                  <a:lnTo>
                    <a:pt x="0" y="18191"/>
                  </a:lnTo>
                  <a:lnTo>
                    <a:pt x="21" y="19189"/>
                  </a:lnTo>
                  <a:lnTo>
                    <a:pt x="62" y="20187"/>
                  </a:lnTo>
                  <a:lnTo>
                    <a:pt x="187" y="21185"/>
                  </a:lnTo>
                  <a:lnTo>
                    <a:pt x="333" y="22182"/>
                  </a:lnTo>
                  <a:lnTo>
                    <a:pt x="541" y="23159"/>
                  </a:lnTo>
                  <a:lnTo>
                    <a:pt x="790" y="24157"/>
                  </a:lnTo>
                  <a:lnTo>
                    <a:pt x="1081" y="25134"/>
                  </a:lnTo>
                  <a:lnTo>
                    <a:pt x="1434" y="26111"/>
                  </a:lnTo>
                  <a:lnTo>
                    <a:pt x="1809" y="27089"/>
                  </a:lnTo>
                  <a:lnTo>
                    <a:pt x="2245" y="28024"/>
                  </a:lnTo>
                  <a:lnTo>
                    <a:pt x="2723" y="28980"/>
                  </a:lnTo>
                  <a:lnTo>
                    <a:pt x="3264" y="29895"/>
                  </a:lnTo>
                  <a:lnTo>
                    <a:pt x="3846" y="30810"/>
                  </a:lnTo>
                  <a:lnTo>
                    <a:pt x="4449" y="31704"/>
                  </a:lnTo>
                  <a:lnTo>
                    <a:pt x="5135" y="32556"/>
                  </a:lnTo>
                  <a:lnTo>
                    <a:pt x="5467" y="32993"/>
                  </a:lnTo>
                  <a:lnTo>
                    <a:pt x="5842" y="33408"/>
                  </a:lnTo>
                  <a:lnTo>
                    <a:pt x="6216" y="33824"/>
                  </a:lnTo>
                  <a:lnTo>
                    <a:pt x="6590" y="34240"/>
                  </a:lnTo>
                  <a:lnTo>
                    <a:pt x="6985" y="34635"/>
                  </a:lnTo>
                  <a:lnTo>
                    <a:pt x="7401" y="35030"/>
                  </a:lnTo>
                  <a:lnTo>
                    <a:pt x="7401" y="35030"/>
                  </a:lnTo>
                  <a:lnTo>
                    <a:pt x="7837" y="35425"/>
                  </a:lnTo>
                  <a:lnTo>
                    <a:pt x="8274" y="35820"/>
                  </a:lnTo>
                  <a:lnTo>
                    <a:pt x="8711" y="36173"/>
                  </a:lnTo>
                  <a:lnTo>
                    <a:pt x="9168" y="36547"/>
                  </a:lnTo>
                  <a:lnTo>
                    <a:pt x="9625" y="36901"/>
                  </a:lnTo>
                  <a:lnTo>
                    <a:pt x="10083" y="37233"/>
                  </a:lnTo>
                  <a:lnTo>
                    <a:pt x="10540" y="37545"/>
                  </a:lnTo>
                  <a:lnTo>
                    <a:pt x="11018" y="37857"/>
                  </a:lnTo>
                  <a:lnTo>
                    <a:pt x="11496" y="38169"/>
                  </a:lnTo>
                  <a:lnTo>
                    <a:pt x="11974" y="38439"/>
                  </a:lnTo>
                  <a:lnTo>
                    <a:pt x="12473" y="38709"/>
                  </a:lnTo>
                  <a:lnTo>
                    <a:pt x="12951" y="38980"/>
                  </a:lnTo>
                  <a:lnTo>
                    <a:pt x="13450" y="39229"/>
                  </a:lnTo>
                  <a:lnTo>
                    <a:pt x="13949" y="39458"/>
                  </a:lnTo>
                  <a:lnTo>
                    <a:pt x="14448" y="39686"/>
                  </a:lnTo>
                  <a:lnTo>
                    <a:pt x="14947" y="39894"/>
                  </a:lnTo>
                  <a:lnTo>
                    <a:pt x="15467" y="40081"/>
                  </a:lnTo>
                  <a:lnTo>
                    <a:pt x="15966" y="40269"/>
                  </a:lnTo>
                  <a:lnTo>
                    <a:pt x="16485" y="40435"/>
                  </a:lnTo>
                  <a:lnTo>
                    <a:pt x="16984" y="40601"/>
                  </a:lnTo>
                  <a:lnTo>
                    <a:pt x="17504" y="40747"/>
                  </a:lnTo>
                  <a:lnTo>
                    <a:pt x="18024" y="40892"/>
                  </a:lnTo>
                  <a:lnTo>
                    <a:pt x="18544" y="40996"/>
                  </a:lnTo>
                  <a:lnTo>
                    <a:pt x="19063" y="41121"/>
                  </a:lnTo>
                  <a:lnTo>
                    <a:pt x="19583" y="41204"/>
                  </a:lnTo>
                  <a:lnTo>
                    <a:pt x="20103" y="41287"/>
                  </a:lnTo>
                  <a:lnTo>
                    <a:pt x="20622" y="41370"/>
                  </a:lnTo>
                  <a:lnTo>
                    <a:pt x="21142" y="41412"/>
                  </a:lnTo>
                  <a:lnTo>
                    <a:pt x="21662" y="41454"/>
                  </a:lnTo>
                  <a:lnTo>
                    <a:pt x="22182" y="41495"/>
                  </a:lnTo>
                  <a:lnTo>
                    <a:pt x="22701" y="41516"/>
                  </a:lnTo>
                  <a:lnTo>
                    <a:pt x="23200" y="41516"/>
                  </a:lnTo>
                  <a:lnTo>
                    <a:pt x="23200" y="41516"/>
                  </a:lnTo>
                  <a:lnTo>
                    <a:pt x="24073" y="41495"/>
                  </a:lnTo>
                  <a:lnTo>
                    <a:pt x="24926" y="41454"/>
                  </a:lnTo>
                  <a:lnTo>
                    <a:pt x="25757" y="41370"/>
                  </a:lnTo>
                  <a:lnTo>
                    <a:pt x="26610" y="41246"/>
                  </a:lnTo>
                  <a:lnTo>
                    <a:pt x="27441" y="41079"/>
                  </a:lnTo>
                  <a:lnTo>
                    <a:pt x="28252" y="40892"/>
                  </a:lnTo>
                  <a:lnTo>
                    <a:pt x="29063" y="40643"/>
                  </a:lnTo>
                  <a:lnTo>
                    <a:pt x="29853" y="40393"/>
                  </a:lnTo>
                  <a:lnTo>
                    <a:pt x="30643" y="40081"/>
                  </a:lnTo>
                  <a:lnTo>
                    <a:pt x="31412" y="39749"/>
                  </a:lnTo>
                  <a:lnTo>
                    <a:pt x="32160" y="39375"/>
                  </a:lnTo>
                  <a:lnTo>
                    <a:pt x="32909" y="38959"/>
                  </a:lnTo>
                  <a:lnTo>
                    <a:pt x="33615" y="38522"/>
                  </a:lnTo>
                  <a:lnTo>
                    <a:pt x="34322" y="38044"/>
                  </a:lnTo>
                  <a:lnTo>
                    <a:pt x="35008" y="37524"/>
                  </a:lnTo>
                  <a:lnTo>
                    <a:pt x="35653" y="36984"/>
                  </a:lnTo>
                  <a:lnTo>
                    <a:pt x="35653" y="36984"/>
                  </a:lnTo>
                  <a:lnTo>
                    <a:pt x="41370" y="18939"/>
                  </a:lnTo>
                  <a:lnTo>
                    <a:pt x="41370" y="18939"/>
                  </a:lnTo>
                  <a:lnTo>
                    <a:pt x="41182" y="18087"/>
                  </a:lnTo>
                  <a:lnTo>
                    <a:pt x="40975" y="17255"/>
                  </a:lnTo>
                  <a:lnTo>
                    <a:pt x="40725" y="16424"/>
                  </a:lnTo>
                  <a:lnTo>
                    <a:pt x="40434" y="15592"/>
                  </a:lnTo>
                  <a:lnTo>
                    <a:pt x="40101" y="14761"/>
                  </a:lnTo>
                  <a:lnTo>
                    <a:pt x="39748" y="13950"/>
                  </a:lnTo>
                  <a:lnTo>
                    <a:pt x="39374" y="13139"/>
                  </a:lnTo>
                  <a:lnTo>
                    <a:pt x="38937" y="12349"/>
                  </a:lnTo>
                  <a:lnTo>
                    <a:pt x="38501" y="11559"/>
                  </a:lnTo>
                  <a:lnTo>
                    <a:pt x="38002" y="10790"/>
                  </a:lnTo>
                  <a:lnTo>
                    <a:pt x="37482" y="10042"/>
                  </a:lnTo>
                  <a:lnTo>
                    <a:pt x="36921" y="9293"/>
                  </a:lnTo>
                  <a:lnTo>
                    <a:pt x="36339" y="8566"/>
                  </a:lnTo>
                  <a:lnTo>
                    <a:pt x="35715" y="7859"/>
                  </a:lnTo>
                  <a:lnTo>
                    <a:pt x="35071" y="7152"/>
                  </a:lnTo>
                  <a:lnTo>
                    <a:pt x="34385" y="6487"/>
                  </a:lnTo>
                  <a:lnTo>
                    <a:pt x="34385" y="6487"/>
                  </a:lnTo>
                  <a:lnTo>
                    <a:pt x="33595" y="5759"/>
                  </a:lnTo>
                  <a:lnTo>
                    <a:pt x="32763" y="5094"/>
                  </a:lnTo>
                  <a:lnTo>
                    <a:pt x="24635" y="5094"/>
                  </a:lnTo>
                  <a:lnTo>
                    <a:pt x="24635" y="5094"/>
                  </a:lnTo>
                  <a:lnTo>
                    <a:pt x="25113" y="5260"/>
                  </a:lnTo>
                  <a:lnTo>
                    <a:pt x="25591" y="5427"/>
                  </a:lnTo>
                  <a:lnTo>
                    <a:pt x="26048" y="5614"/>
                  </a:lnTo>
                  <a:lnTo>
                    <a:pt x="26506" y="5822"/>
                  </a:lnTo>
                  <a:lnTo>
                    <a:pt x="26963" y="6050"/>
                  </a:lnTo>
                  <a:lnTo>
                    <a:pt x="27420" y="6279"/>
                  </a:lnTo>
                  <a:lnTo>
                    <a:pt x="27878" y="6529"/>
                  </a:lnTo>
                  <a:lnTo>
                    <a:pt x="28314" y="6778"/>
                  </a:lnTo>
                  <a:lnTo>
                    <a:pt x="28751" y="7069"/>
                  </a:lnTo>
                  <a:lnTo>
                    <a:pt x="29187" y="7339"/>
                  </a:lnTo>
                  <a:lnTo>
                    <a:pt x="29624" y="7651"/>
                  </a:lnTo>
                  <a:lnTo>
                    <a:pt x="30060" y="7963"/>
                  </a:lnTo>
                  <a:lnTo>
                    <a:pt x="30476" y="8296"/>
                  </a:lnTo>
                  <a:lnTo>
                    <a:pt x="30871" y="8628"/>
                  </a:lnTo>
                  <a:lnTo>
                    <a:pt x="31287" y="8982"/>
                  </a:lnTo>
                  <a:lnTo>
                    <a:pt x="31682" y="9356"/>
                  </a:lnTo>
                  <a:lnTo>
                    <a:pt x="31682" y="9356"/>
                  </a:lnTo>
                  <a:lnTo>
                    <a:pt x="32326" y="9979"/>
                  </a:lnTo>
                  <a:lnTo>
                    <a:pt x="32929" y="10645"/>
                  </a:lnTo>
                  <a:lnTo>
                    <a:pt x="33511" y="11310"/>
                  </a:lnTo>
                  <a:lnTo>
                    <a:pt x="34031" y="12017"/>
                  </a:lnTo>
                  <a:lnTo>
                    <a:pt x="34530" y="12724"/>
                  </a:lnTo>
                  <a:lnTo>
                    <a:pt x="34987" y="13451"/>
                  </a:lnTo>
                  <a:lnTo>
                    <a:pt x="35424" y="14179"/>
                  </a:lnTo>
                  <a:lnTo>
                    <a:pt x="35798" y="14948"/>
                  </a:lnTo>
                  <a:lnTo>
                    <a:pt x="36152" y="15696"/>
                  </a:lnTo>
                  <a:lnTo>
                    <a:pt x="36463" y="16466"/>
                  </a:lnTo>
                  <a:lnTo>
                    <a:pt x="36734" y="17255"/>
                  </a:lnTo>
                  <a:lnTo>
                    <a:pt x="36983" y="18045"/>
                  </a:lnTo>
                  <a:lnTo>
                    <a:pt x="37170" y="18835"/>
                  </a:lnTo>
                  <a:lnTo>
                    <a:pt x="37337" y="19625"/>
                  </a:lnTo>
                  <a:lnTo>
                    <a:pt x="37461" y="20415"/>
                  </a:lnTo>
                  <a:lnTo>
                    <a:pt x="37544" y="21226"/>
                  </a:lnTo>
                  <a:lnTo>
                    <a:pt x="37586" y="22016"/>
                  </a:lnTo>
                  <a:lnTo>
                    <a:pt x="37607" y="22806"/>
                  </a:lnTo>
                  <a:lnTo>
                    <a:pt x="37565" y="23596"/>
                  </a:lnTo>
                  <a:lnTo>
                    <a:pt x="37503" y="24386"/>
                  </a:lnTo>
                  <a:lnTo>
                    <a:pt x="37399" y="25155"/>
                  </a:lnTo>
                  <a:lnTo>
                    <a:pt x="37253" y="25924"/>
                  </a:lnTo>
                  <a:lnTo>
                    <a:pt x="37066" y="26694"/>
                  </a:lnTo>
                  <a:lnTo>
                    <a:pt x="36858" y="27442"/>
                  </a:lnTo>
                  <a:lnTo>
                    <a:pt x="36588" y="28170"/>
                  </a:lnTo>
                  <a:lnTo>
                    <a:pt x="36297" y="28897"/>
                  </a:lnTo>
                  <a:lnTo>
                    <a:pt x="35944" y="29604"/>
                  </a:lnTo>
                  <a:lnTo>
                    <a:pt x="35569" y="30290"/>
                  </a:lnTo>
                  <a:lnTo>
                    <a:pt x="35154" y="30955"/>
                  </a:lnTo>
                  <a:lnTo>
                    <a:pt x="34696" y="31600"/>
                  </a:lnTo>
                  <a:lnTo>
                    <a:pt x="34197" y="32223"/>
                  </a:lnTo>
                  <a:lnTo>
                    <a:pt x="33657" y="32826"/>
                  </a:lnTo>
                  <a:lnTo>
                    <a:pt x="33657" y="32826"/>
                  </a:lnTo>
                  <a:lnTo>
                    <a:pt x="33096" y="33388"/>
                  </a:lnTo>
                  <a:lnTo>
                    <a:pt x="32534" y="33886"/>
                  </a:lnTo>
                  <a:lnTo>
                    <a:pt x="31931" y="34365"/>
                  </a:lnTo>
                  <a:lnTo>
                    <a:pt x="31308" y="34822"/>
                  </a:lnTo>
                  <a:lnTo>
                    <a:pt x="30684" y="35217"/>
                  </a:lnTo>
                  <a:lnTo>
                    <a:pt x="30019" y="35591"/>
                  </a:lnTo>
                  <a:lnTo>
                    <a:pt x="29354" y="35945"/>
                  </a:lnTo>
                  <a:lnTo>
                    <a:pt x="28668" y="36236"/>
                  </a:lnTo>
                  <a:lnTo>
                    <a:pt x="27961" y="36506"/>
                  </a:lnTo>
                  <a:lnTo>
                    <a:pt x="27233" y="36734"/>
                  </a:lnTo>
                  <a:lnTo>
                    <a:pt x="26506" y="36922"/>
                  </a:lnTo>
                  <a:lnTo>
                    <a:pt x="25778" y="37088"/>
                  </a:lnTo>
                  <a:lnTo>
                    <a:pt x="25030" y="37213"/>
                  </a:lnTo>
                  <a:lnTo>
                    <a:pt x="24281" y="37296"/>
                  </a:lnTo>
                  <a:lnTo>
                    <a:pt x="23512" y="37358"/>
                  </a:lnTo>
                  <a:lnTo>
                    <a:pt x="22743" y="37379"/>
                  </a:lnTo>
                  <a:lnTo>
                    <a:pt x="22743" y="37379"/>
                  </a:lnTo>
                  <a:lnTo>
                    <a:pt x="21911" y="37358"/>
                  </a:lnTo>
                  <a:lnTo>
                    <a:pt x="21080" y="37296"/>
                  </a:lnTo>
                  <a:lnTo>
                    <a:pt x="20248" y="37192"/>
                  </a:lnTo>
                  <a:lnTo>
                    <a:pt x="19417" y="37046"/>
                  </a:lnTo>
                  <a:lnTo>
                    <a:pt x="18606" y="36859"/>
                  </a:lnTo>
                  <a:lnTo>
                    <a:pt x="17774" y="36631"/>
                  </a:lnTo>
                  <a:lnTo>
                    <a:pt x="16943" y="36381"/>
                  </a:lnTo>
                  <a:lnTo>
                    <a:pt x="16132" y="36069"/>
                  </a:lnTo>
                  <a:lnTo>
                    <a:pt x="15342" y="35716"/>
                  </a:lnTo>
                  <a:lnTo>
                    <a:pt x="14552" y="35342"/>
                  </a:lnTo>
                  <a:lnTo>
                    <a:pt x="13762" y="34905"/>
                  </a:lnTo>
                  <a:lnTo>
                    <a:pt x="12993" y="34448"/>
                  </a:lnTo>
                  <a:lnTo>
                    <a:pt x="12245" y="33928"/>
                  </a:lnTo>
                  <a:lnTo>
                    <a:pt x="11517" y="33388"/>
                  </a:lnTo>
                  <a:lnTo>
                    <a:pt x="10789" y="32805"/>
                  </a:lnTo>
                  <a:lnTo>
                    <a:pt x="10103" y="32182"/>
                  </a:lnTo>
                  <a:lnTo>
                    <a:pt x="10103" y="32182"/>
                  </a:lnTo>
                  <a:lnTo>
                    <a:pt x="9459" y="31537"/>
                  </a:lnTo>
                  <a:lnTo>
                    <a:pt x="8856" y="30893"/>
                  </a:lnTo>
                  <a:lnTo>
                    <a:pt x="8274" y="30207"/>
                  </a:lnTo>
                  <a:lnTo>
                    <a:pt x="7754" y="29521"/>
                  </a:lnTo>
                  <a:lnTo>
                    <a:pt x="7255" y="28793"/>
                  </a:lnTo>
                  <a:lnTo>
                    <a:pt x="6798" y="28066"/>
                  </a:lnTo>
                  <a:lnTo>
                    <a:pt x="6361" y="27338"/>
                  </a:lnTo>
                  <a:lnTo>
                    <a:pt x="5987" y="26590"/>
                  </a:lnTo>
                  <a:lnTo>
                    <a:pt x="5634" y="25820"/>
                  </a:lnTo>
                  <a:lnTo>
                    <a:pt x="5322" y="25051"/>
                  </a:lnTo>
                  <a:lnTo>
                    <a:pt x="5052" y="24261"/>
                  </a:lnTo>
                  <a:lnTo>
                    <a:pt x="4802" y="23471"/>
                  </a:lnTo>
                  <a:lnTo>
                    <a:pt x="4615" y="22681"/>
                  </a:lnTo>
                  <a:lnTo>
                    <a:pt x="4449" y="21891"/>
                  </a:lnTo>
                  <a:lnTo>
                    <a:pt x="4324" y="21101"/>
                  </a:lnTo>
                  <a:lnTo>
                    <a:pt x="4241" y="20291"/>
                  </a:lnTo>
                  <a:lnTo>
                    <a:pt x="4199" y="19501"/>
                  </a:lnTo>
                  <a:lnTo>
                    <a:pt x="4179" y="18711"/>
                  </a:lnTo>
                  <a:lnTo>
                    <a:pt x="4199" y="17921"/>
                  </a:lnTo>
                  <a:lnTo>
                    <a:pt x="4283" y="17131"/>
                  </a:lnTo>
                  <a:lnTo>
                    <a:pt x="4386" y="16362"/>
                  </a:lnTo>
                  <a:lnTo>
                    <a:pt x="4532" y="15592"/>
                  </a:lnTo>
                  <a:lnTo>
                    <a:pt x="4719" y="14823"/>
                  </a:lnTo>
                  <a:lnTo>
                    <a:pt x="4927" y="14096"/>
                  </a:lnTo>
                  <a:lnTo>
                    <a:pt x="5197" y="13347"/>
                  </a:lnTo>
                  <a:lnTo>
                    <a:pt x="5488" y="12640"/>
                  </a:lnTo>
                  <a:lnTo>
                    <a:pt x="5842" y="11934"/>
                  </a:lnTo>
                  <a:lnTo>
                    <a:pt x="6216" y="11248"/>
                  </a:lnTo>
                  <a:lnTo>
                    <a:pt x="6632" y="10582"/>
                  </a:lnTo>
                  <a:lnTo>
                    <a:pt x="7089" y="9917"/>
                  </a:lnTo>
                  <a:lnTo>
                    <a:pt x="7588" y="9293"/>
                  </a:lnTo>
                  <a:lnTo>
                    <a:pt x="8128" y="8691"/>
                  </a:lnTo>
                  <a:lnTo>
                    <a:pt x="8128" y="8691"/>
                  </a:lnTo>
                  <a:lnTo>
                    <a:pt x="8690" y="8150"/>
                  </a:lnTo>
                  <a:lnTo>
                    <a:pt x="9251" y="7630"/>
                  </a:lnTo>
                  <a:lnTo>
                    <a:pt x="9854" y="7152"/>
                  </a:lnTo>
                  <a:lnTo>
                    <a:pt x="10478" y="6695"/>
                  </a:lnTo>
                  <a:lnTo>
                    <a:pt x="11101" y="6300"/>
                  </a:lnTo>
                  <a:lnTo>
                    <a:pt x="11766" y="5926"/>
                  </a:lnTo>
                  <a:lnTo>
                    <a:pt x="12432" y="5593"/>
                  </a:lnTo>
                  <a:lnTo>
                    <a:pt x="13118" y="5281"/>
                  </a:lnTo>
                  <a:lnTo>
                    <a:pt x="13825" y="5011"/>
                  </a:lnTo>
                  <a:lnTo>
                    <a:pt x="14552" y="4782"/>
                  </a:lnTo>
                  <a:lnTo>
                    <a:pt x="15280" y="4595"/>
                  </a:lnTo>
                  <a:lnTo>
                    <a:pt x="16007" y="4429"/>
                  </a:lnTo>
                  <a:lnTo>
                    <a:pt x="16756" y="4304"/>
                  </a:lnTo>
                  <a:lnTo>
                    <a:pt x="17504" y="4221"/>
                  </a:lnTo>
                  <a:lnTo>
                    <a:pt x="18273" y="4179"/>
                  </a:lnTo>
                  <a:lnTo>
                    <a:pt x="19042" y="4159"/>
                  </a:lnTo>
                  <a:lnTo>
                    <a:pt x="19042" y="4159"/>
                  </a:lnTo>
                  <a:lnTo>
                    <a:pt x="19729" y="4159"/>
                  </a:lnTo>
                  <a:lnTo>
                    <a:pt x="19729" y="4159"/>
                  </a:lnTo>
                  <a:lnTo>
                    <a:pt x="19354" y="3868"/>
                  </a:lnTo>
                  <a:lnTo>
                    <a:pt x="19042" y="3514"/>
                  </a:lnTo>
                  <a:lnTo>
                    <a:pt x="18751" y="3161"/>
                  </a:lnTo>
                  <a:lnTo>
                    <a:pt x="18502" y="2745"/>
                  </a:lnTo>
                  <a:lnTo>
                    <a:pt x="18377" y="2537"/>
                  </a:lnTo>
                  <a:lnTo>
                    <a:pt x="18294" y="2329"/>
                  </a:lnTo>
                  <a:lnTo>
                    <a:pt x="18190" y="2101"/>
                  </a:lnTo>
                  <a:lnTo>
                    <a:pt x="18128" y="1872"/>
                  </a:lnTo>
                  <a:lnTo>
                    <a:pt x="18065" y="1643"/>
                  </a:lnTo>
                  <a:lnTo>
                    <a:pt x="18003" y="1394"/>
                  </a:lnTo>
                  <a:lnTo>
                    <a:pt x="17961" y="1144"/>
                  </a:lnTo>
                  <a:lnTo>
                    <a:pt x="17941" y="895"/>
                  </a:lnTo>
                  <a:lnTo>
                    <a:pt x="17941" y="895"/>
                  </a:lnTo>
                  <a:lnTo>
                    <a:pt x="17941" y="812"/>
                  </a:lnTo>
                  <a:lnTo>
                    <a:pt x="17941" y="812"/>
                  </a:lnTo>
                  <a:lnTo>
                    <a:pt x="17920" y="396"/>
                  </a:lnTo>
                  <a:lnTo>
                    <a:pt x="179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4"/>
            <p:cNvSpPr/>
            <p:nvPr/>
          </p:nvSpPr>
          <p:spPr>
            <a:xfrm>
              <a:off x="5933463" y="1874997"/>
              <a:ext cx="792685" cy="787753"/>
            </a:xfrm>
            <a:custGeom>
              <a:avLst/>
              <a:gdLst/>
              <a:ahLst/>
              <a:cxnLst/>
              <a:rect l="l" t="t" r="r" b="b"/>
              <a:pathLst>
                <a:path w="33429" h="33221" extrusionOk="0">
                  <a:moveTo>
                    <a:pt x="15322" y="4158"/>
                  </a:moveTo>
                  <a:lnTo>
                    <a:pt x="15945" y="4179"/>
                  </a:lnTo>
                  <a:lnTo>
                    <a:pt x="16569" y="4221"/>
                  </a:lnTo>
                  <a:lnTo>
                    <a:pt x="17193" y="4304"/>
                  </a:lnTo>
                  <a:lnTo>
                    <a:pt x="17816" y="4408"/>
                  </a:lnTo>
                  <a:lnTo>
                    <a:pt x="18440" y="4553"/>
                  </a:lnTo>
                  <a:lnTo>
                    <a:pt x="19064" y="4720"/>
                  </a:lnTo>
                  <a:lnTo>
                    <a:pt x="19667" y="4907"/>
                  </a:lnTo>
                  <a:lnTo>
                    <a:pt x="20270" y="5135"/>
                  </a:lnTo>
                  <a:lnTo>
                    <a:pt x="20872" y="5406"/>
                  </a:lnTo>
                  <a:lnTo>
                    <a:pt x="21475" y="5697"/>
                  </a:lnTo>
                  <a:lnTo>
                    <a:pt x="22057" y="6009"/>
                  </a:lnTo>
                  <a:lnTo>
                    <a:pt x="22639" y="6362"/>
                  </a:lnTo>
                  <a:lnTo>
                    <a:pt x="23201" y="6736"/>
                  </a:lnTo>
                  <a:lnTo>
                    <a:pt x="23741" y="7152"/>
                  </a:lnTo>
                  <a:lnTo>
                    <a:pt x="24282" y="7588"/>
                  </a:lnTo>
                  <a:lnTo>
                    <a:pt x="24801" y="8067"/>
                  </a:lnTo>
                  <a:lnTo>
                    <a:pt x="25300" y="8545"/>
                  </a:lnTo>
                  <a:lnTo>
                    <a:pt x="25737" y="9023"/>
                  </a:lnTo>
                  <a:lnTo>
                    <a:pt x="26174" y="9543"/>
                  </a:lnTo>
                  <a:lnTo>
                    <a:pt x="26569" y="10062"/>
                  </a:lnTo>
                  <a:lnTo>
                    <a:pt x="26943" y="10603"/>
                  </a:lnTo>
                  <a:lnTo>
                    <a:pt x="27296" y="11143"/>
                  </a:lnTo>
                  <a:lnTo>
                    <a:pt x="27608" y="11684"/>
                  </a:lnTo>
                  <a:lnTo>
                    <a:pt x="27899" y="12266"/>
                  </a:lnTo>
                  <a:lnTo>
                    <a:pt x="28148" y="12827"/>
                  </a:lnTo>
                  <a:lnTo>
                    <a:pt x="28398" y="13409"/>
                  </a:lnTo>
                  <a:lnTo>
                    <a:pt x="28606" y="13991"/>
                  </a:lnTo>
                  <a:lnTo>
                    <a:pt x="28772" y="14594"/>
                  </a:lnTo>
                  <a:lnTo>
                    <a:pt x="28918" y="15176"/>
                  </a:lnTo>
                  <a:lnTo>
                    <a:pt x="29042" y="15779"/>
                  </a:lnTo>
                  <a:lnTo>
                    <a:pt x="29146" y="16361"/>
                  </a:lnTo>
                  <a:lnTo>
                    <a:pt x="29209" y="16964"/>
                  </a:lnTo>
                  <a:lnTo>
                    <a:pt x="29229" y="17567"/>
                  </a:lnTo>
                  <a:lnTo>
                    <a:pt x="29250" y="18170"/>
                  </a:lnTo>
                  <a:lnTo>
                    <a:pt x="29229" y="18752"/>
                  </a:lnTo>
                  <a:lnTo>
                    <a:pt x="29167" y="19334"/>
                  </a:lnTo>
                  <a:lnTo>
                    <a:pt x="29084" y="19916"/>
                  </a:lnTo>
                  <a:lnTo>
                    <a:pt x="28980" y="20498"/>
                  </a:lnTo>
                  <a:lnTo>
                    <a:pt x="28855" y="21060"/>
                  </a:lnTo>
                  <a:lnTo>
                    <a:pt x="28689" y="21621"/>
                  </a:lnTo>
                  <a:lnTo>
                    <a:pt x="28481" y="22182"/>
                  </a:lnTo>
                  <a:lnTo>
                    <a:pt x="28252" y="22723"/>
                  </a:lnTo>
                  <a:lnTo>
                    <a:pt x="28003" y="23242"/>
                  </a:lnTo>
                  <a:lnTo>
                    <a:pt x="27712" y="23762"/>
                  </a:lnTo>
                  <a:lnTo>
                    <a:pt x="27400" y="24261"/>
                  </a:lnTo>
                  <a:lnTo>
                    <a:pt x="27067" y="24739"/>
                  </a:lnTo>
                  <a:lnTo>
                    <a:pt x="26693" y="25217"/>
                  </a:lnTo>
                  <a:lnTo>
                    <a:pt x="26277" y="25675"/>
                  </a:lnTo>
                  <a:lnTo>
                    <a:pt x="25862" y="26090"/>
                  </a:lnTo>
                  <a:lnTo>
                    <a:pt x="25446" y="26465"/>
                  </a:lnTo>
                  <a:lnTo>
                    <a:pt x="24989" y="26839"/>
                  </a:lnTo>
                  <a:lnTo>
                    <a:pt x="24531" y="27171"/>
                  </a:lnTo>
                  <a:lnTo>
                    <a:pt x="24053" y="27462"/>
                  </a:lnTo>
                  <a:lnTo>
                    <a:pt x="23554" y="27754"/>
                  </a:lnTo>
                  <a:lnTo>
                    <a:pt x="23055" y="28003"/>
                  </a:lnTo>
                  <a:lnTo>
                    <a:pt x="22536" y="28232"/>
                  </a:lnTo>
                  <a:lnTo>
                    <a:pt x="22016" y="28419"/>
                  </a:lnTo>
                  <a:lnTo>
                    <a:pt x="21475" y="28606"/>
                  </a:lnTo>
                  <a:lnTo>
                    <a:pt x="20935" y="28751"/>
                  </a:lnTo>
                  <a:lnTo>
                    <a:pt x="20373" y="28855"/>
                  </a:lnTo>
                  <a:lnTo>
                    <a:pt x="19812" y="28959"/>
                  </a:lnTo>
                  <a:lnTo>
                    <a:pt x="19251" y="29022"/>
                  </a:lnTo>
                  <a:lnTo>
                    <a:pt x="18669" y="29063"/>
                  </a:lnTo>
                  <a:lnTo>
                    <a:pt x="18108" y="29084"/>
                  </a:lnTo>
                  <a:lnTo>
                    <a:pt x="17484" y="29063"/>
                  </a:lnTo>
                  <a:lnTo>
                    <a:pt x="16860" y="29022"/>
                  </a:lnTo>
                  <a:lnTo>
                    <a:pt x="16237" y="28938"/>
                  </a:lnTo>
                  <a:lnTo>
                    <a:pt x="15613" y="28835"/>
                  </a:lnTo>
                  <a:lnTo>
                    <a:pt x="14989" y="28689"/>
                  </a:lnTo>
                  <a:lnTo>
                    <a:pt x="14366" y="28523"/>
                  </a:lnTo>
                  <a:lnTo>
                    <a:pt x="13763" y="28336"/>
                  </a:lnTo>
                  <a:lnTo>
                    <a:pt x="13139" y="28107"/>
                  </a:lnTo>
                  <a:lnTo>
                    <a:pt x="12536" y="27837"/>
                  </a:lnTo>
                  <a:lnTo>
                    <a:pt x="11954" y="27546"/>
                  </a:lnTo>
                  <a:lnTo>
                    <a:pt x="11372" y="27234"/>
                  </a:lnTo>
                  <a:lnTo>
                    <a:pt x="10790" y="26880"/>
                  </a:lnTo>
                  <a:lnTo>
                    <a:pt x="10229" y="26506"/>
                  </a:lnTo>
                  <a:lnTo>
                    <a:pt x="9667" y="26090"/>
                  </a:lnTo>
                  <a:lnTo>
                    <a:pt x="9148" y="25654"/>
                  </a:lnTo>
                  <a:lnTo>
                    <a:pt x="8607" y="25176"/>
                  </a:lnTo>
                  <a:lnTo>
                    <a:pt x="8129" y="24698"/>
                  </a:lnTo>
                  <a:lnTo>
                    <a:pt x="7672" y="24219"/>
                  </a:lnTo>
                  <a:lnTo>
                    <a:pt x="7256" y="23700"/>
                  </a:lnTo>
                  <a:lnTo>
                    <a:pt x="6861" y="23180"/>
                  </a:lnTo>
                  <a:lnTo>
                    <a:pt x="6487" y="22640"/>
                  </a:lnTo>
                  <a:lnTo>
                    <a:pt x="6133" y="22099"/>
                  </a:lnTo>
                  <a:lnTo>
                    <a:pt x="5821" y="21538"/>
                  </a:lnTo>
                  <a:lnTo>
                    <a:pt x="5530" y="20976"/>
                  </a:lnTo>
                  <a:lnTo>
                    <a:pt x="5260" y="20415"/>
                  </a:lnTo>
                  <a:lnTo>
                    <a:pt x="5031" y="19833"/>
                  </a:lnTo>
                  <a:lnTo>
                    <a:pt x="4824" y="19251"/>
                  </a:lnTo>
                  <a:lnTo>
                    <a:pt x="4657" y="18648"/>
                  </a:lnTo>
                  <a:lnTo>
                    <a:pt x="4491" y="18066"/>
                  </a:lnTo>
                  <a:lnTo>
                    <a:pt x="4387" y="17463"/>
                  </a:lnTo>
                  <a:lnTo>
                    <a:pt x="4283" y="16860"/>
                  </a:lnTo>
                  <a:lnTo>
                    <a:pt x="4221" y="16278"/>
                  </a:lnTo>
                  <a:lnTo>
                    <a:pt x="4179" y="15675"/>
                  </a:lnTo>
                  <a:lnTo>
                    <a:pt x="4179" y="15072"/>
                  </a:lnTo>
                  <a:lnTo>
                    <a:pt x="4200" y="14490"/>
                  </a:lnTo>
                  <a:lnTo>
                    <a:pt x="4262" y="13908"/>
                  </a:lnTo>
                  <a:lnTo>
                    <a:pt x="4325" y="13326"/>
                  </a:lnTo>
                  <a:lnTo>
                    <a:pt x="4449" y="12744"/>
                  </a:lnTo>
                  <a:lnTo>
                    <a:pt x="4574" y="12183"/>
                  </a:lnTo>
                  <a:lnTo>
                    <a:pt x="4740" y="11621"/>
                  </a:lnTo>
                  <a:lnTo>
                    <a:pt x="4948" y="11060"/>
                  </a:lnTo>
                  <a:lnTo>
                    <a:pt x="5177" y="10520"/>
                  </a:lnTo>
                  <a:lnTo>
                    <a:pt x="5426" y="10000"/>
                  </a:lnTo>
                  <a:lnTo>
                    <a:pt x="5717" y="9480"/>
                  </a:lnTo>
                  <a:lnTo>
                    <a:pt x="6029" y="8981"/>
                  </a:lnTo>
                  <a:lnTo>
                    <a:pt x="6362" y="8482"/>
                  </a:lnTo>
                  <a:lnTo>
                    <a:pt x="6736" y="8025"/>
                  </a:lnTo>
                  <a:lnTo>
                    <a:pt x="7152" y="7568"/>
                  </a:lnTo>
                  <a:lnTo>
                    <a:pt x="7568" y="7152"/>
                  </a:lnTo>
                  <a:lnTo>
                    <a:pt x="7983" y="6778"/>
                  </a:lnTo>
                  <a:lnTo>
                    <a:pt x="8441" y="6404"/>
                  </a:lnTo>
                  <a:lnTo>
                    <a:pt x="8898" y="6071"/>
                  </a:lnTo>
                  <a:lnTo>
                    <a:pt x="9376" y="5780"/>
                  </a:lnTo>
                  <a:lnTo>
                    <a:pt x="9875" y="5489"/>
                  </a:lnTo>
                  <a:lnTo>
                    <a:pt x="10374" y="5239"/>
                  </a:lnTo>
                  <a:lnTo>
                    <a:pt x="10894" y="5011"/>
                  </a:lnTo>
                  <a:lnTo>
                    <a:pt x="11414" y="4824"/>
                  </a:lnTo>
                  <a:lnTo>
                    <a:pt x="11954" y="4636"/>
                  </a:lnTo>
                  <a:lnTo>
                    <a:pt x="12495" y="4491"/>
                  </a:lnTo>
                  <a:lnTo>
                    <a:pt x="13056" y="4366"/>
                  </a:lnTo>
                  <a:lnTo>
                    <a:pt x="13617" y="4283"/>
                  </a:lnTo>
                  <a:lnTo>
                    <a:pt x="14178" y="4221"/>
                  </a:lnTo>
                  <a:lnTo>
                    <a:pt x="14740" y="4179"/>
                  </a:lnTo>
                  <a:lnTo>
                    <a:pt x="15322" y="4158"/>
                  </a:lnTo>
                  <a:close/>
                  <a:moveTo>
                    <a:pt x="14864" y="1"/>
                  </a:moveTo>
                  <a:lnTo>
                    <a:pt x="14095" y="21"/>
                  </a:lnTo>
                  <a:lnTo>
                    <a:pt x="13326" y="63"/>
                  </a:lnTo>
                  <a:lnTo>
                    <a:pt x="12578" y="146"/>
                  </a:lnTo>
                  <a:lnTo>
                    <a:pt x="11829" y="271"/>
                  </a:lnTo>
                  <a:lnTo>
                    <a:pt x="11102" y="437"/>
                  </a:lnTo>
                  <a:lnTo>
                    <a:pt x="10374" y="624"/>
                  </a:lnTo>
                  <a:lnTo>
                    <a:pt x="9647" y="853"/>
                  </a:lnTo>
                  <a:lnTo>
                    <a:pt x="8940" y="1123"/>
                  </a:lnTo>
                  <a:lnTo>
                    <a:pt x="8254" y="1435"/>
                  </a:lnTo>
                  <a:lnTo>
                    <a:pt x="7588" y="1768"/>
                  </a:lnTo>
                  <a:lnTo>
                    <a:pt x="6923" y="2142"/>
                  </a:lnTo>
                  <a:lnTo>
                    <a:pt x="6300" y="2537"/>
                  </a:lnTo>
                  <a:lnTo>
                    <a:pt x="5676" y="2994"/>
                  </a:lnTo>
                  <a:lnTo>
                    <a:pt x="5073" y="3472"/>
                  </a:lnTo>
                  <a:lnTo>
                    <a:pt x="4512" y="3992"/>
                  </a:lnTo>
                  <a:lnTo>
                    <a:pt x="3950" y="4533"/>
                  </a:lnTo>
                  <a:lnTo>
                    <a:pt x="3410" y="5135"/>
                  </a:lnTo>
                  <a:lnTo>
                    <a:pt x="2911" y="5759"/>
                  </a:lnTo>
                  <a:lnTo>
                    <a:pt x="2454" y="6424"/>
                  </a:lnTo>
                  <a:lnTo>
                    <a:pt x="2038" y="7090"/>
                  </a:lnTo>
                  <a:lnTo>
                    <a:pt x="1664" y="7776"/>
                  </a:lnTo>
                  <a:lnTo>
                    <a:pt x="1310" y="8482"/>
                  </a:lnTo>
                  <a:lnTo>
                    <a:pt x="1019" y="9189"/>
                  </a:lnTo>
                  <a:lnTo>
                    <a:pt x="749" y="9938"/>
                  </a:lnTo>
                  <a:lnTo>
                    <a:pt x="541" y="10665"/>
                  </a:lnTo>
                  <a:lnTo>
                    <a:pt x="354" y="11434"/>
                  </a:lnTo>
                  <a:lnTo>
                    <a:pt x="208" y="12204"/>
                  </a:lnTo>
                  <a:lnTo>
                    <a:pt x="105" y="12973"/>
                  </a:lnTo>
                  <a:lnTo>
                    <a:pt x="21" y="13763"/>
                  </a:lnTo>
                  <a:lnTo>
                    <a:pt x="1" y="14553"/>
                  </a:lnTo>
                  <a:lnTo>
                    <a:pt x="21" y="15343"/>
                  </a:lnTo>
                  <a:lnTo>
                    <a:pt x="63" y="16133"/>
                  </a:lnTo>
                  <a:lnTo>
                    <a:pt x="146" y="16943"/>
                  </a:lnTo>
                  <a:lnTo>
                    <a:pt x="271" y="17733"/>
                  </a:lnTo>
                  <a:lnTo>
                    <a:pt x="437" y="18523"/>
                  </a:lnTo>
                  <a:lnTo>
                    <a:pt x="624" y="19313"/>
                  </a:lnTo>
                  <a:lnTo>
                    <a:pt x="874" y="20103"/>
                  </a:lnTo>
                  <a:lnTo>
                    <a:pt x="1144" y="20893"/>
                  </a:lnTo>
                  <a:lnTo>
                    <a:pt x="1456" y="21662"/>
                  </a:lnTo>
                  <a:lnTo>
                    <a:pt x="1809" y="22432"/>
                  </a:lnTo>
                  <a:lnTo>
                    <a:pt x="2183" y="23180"/>
                  </a:lnTo>
                  <a:lnTo>
                    <a:pt x="2620" y="23908"/>
                  </a:lnTo>
                  <a:lnTo>
                    <a:pt x="3077" y="24635"/>
                  </a:lnTo>
                  <a:lnTo>
                    <a:pt x="3576" y="25363"/>
                  </a:lnTo>
                  <a:lnTo>
                    <a:pt x="4096" y="26049"/>
                  </a:lnTo>
                  <a:lnTo>
                    <a:pt x="4678" y="26735"/>
                  </a:lnTo>
                  <a:lnTo>
                    <a:pt x="5281" y="27379"/>
                  </a:lnTo>
                  <a:lnTo>
                    <a:pt x="5925" y="28024"/>
                  </a:lnTo>
                  <a:lnTo>
                    <a:pt x="6611" y="28647"/>
                  </a:lnTo>
                  <a:lnTo>
                    <a:pt x="7339" y="29230"/>
                  </a:lnTo>
                  <a:lnTo>
                    <a:pt x="8067" y="29770"/>
                  </a:lnTo>
                  <a:lnTo>
                    <a:pt x="8815" y="30290"/>
                  </a:lnTo>
                  <a:lnTo>
                    <a:pt x="9584" y="30747"/>
                  </a:lnTo>
                  <a:lnTo>
                    <a:pt x="10374" y="31184"/>
                  </a:lnTo>
                  <a:lnTo>
                    <a:pt x="11164" y="31558"/>
                  </a:lnTo>
                  <a:lnTo>
                    <a:pt x="11954" y="31911"/>
                  </a:lnTo>
                  <a:lnTo>
                    <a:pt x="12765" y="32223"/>
                  </a:lnTo>
                  <a:lnTo>
                    <a:pt x="13596" y="32473"/>
                  </a:lnTo>
                  <a:lnTo>
                    <a:pt x="14428" y="32701"/>
                  </a:lnTo>
                  <a:lnTo>
                    <a:pt x="15239" y="32888"/>
                  </a:lnTo>
                  <a:lnTo>
                    <a:pt x="16070" y="33034"/>
                  </a:lnTo>
                  <a:lnTo>
                    <a:pt x="16902" y="33138"/>
                  </a:lnTo>
                  <a:lnTo>
                    <a:pt x="17733" y="33200"/>
                  </a:lnTo>
                  <a:lnTo>
                    <a:pt x="18565" y="33221"/>
                  </a:lnTo>
                  <a:lnTo>
                    <a:pt x="19334" y="33200"/>
                  </a:lnTo>
                  <a:lnTo>
                    <a:pt x="20103" y="33138"/>
                  </a:lnTo>
                  <a:lnTo>
                    <a:pt x="20852" y="33055"/>
                  </a:lnTo>
                  <a:lnTo>
                    <a:pt x="21600" y="32930"/>
                  </a:lnTo>
                  <a:lnTo>
                    <a:pt x="22328" y="32764"/>
                  </a:lnTo>
                  <a:lnTo>
                    <a:pt x="23055" y="32576"/>
                  </a:lnTo>
                  <a:lnTo>
                    <a:pt x="23783" y="32348"/>
                  </a:lnTo>
                  <a:lnTo>
                    <a:pt x="24490" y="32078"/>
                  </a:lnTo>
                  <a:lnTo>
                    <a:pt x="25176" y="31787"/>
                  </a:lnTo>
                  <a:lnTo>
                    <a:pt x="25841" y="31433"/>
                  </a:lnTo>
                  <a:lnTo>
                    <a:pt x="26506" y="31059"/>
                  </a:lnTo>
                  <a:lnTo>
                    <a:pt x="27130" y="30664"/>
                  </a:lnTo>
                  <a:lnTo>
                    <a:pt x="27753" y="30207"/>
                  </a:lnTo>
                  <a:lnTo>
                    <a:pt x="28356" y="29728"/>
                  </a:lnTo>
                  <a:lnTo>
                    <a:pt x="28918" y="29230"/>
                  </a:lnTo>
                  <a:lnTo>
                    <a:pt x="29479" y="28668"/>
                  </a:lnTo>
                  <a:lnTo>
                    <a:pt x="30019" y="28065"/>
                  </a:lnTo>
                  <a:lnTo>
                    <a:pt x="30518" y="27442"/>
                  </a:lnTo>
                  <a:lnTo>
                    <a:pt x="30976" y="26797"/>
                  </a:lnTo>
                  <a:lnTo>
                    <a:pt x="31391" y="26132"/>
                  </a:lnTo>
                  <a:lnTo>
                    <a:pt x="31766" y="25446"/>
                  </a:lnTo>
                  <a:lnTo>
                    <a:pt x="32119" y="24739"/>
                  </a:lnTo>
                  <a:lnTo>
                    <a:pt x="32410" y="24012"/>
                  </a:lnTo>
                  <a:lnTo>
                    <a:pt x="32680" y="23284"/>
                  </a:lnTo>
                  <a:lnTo>
                    <a:pt x="32888" y="22536"/>
                  </a:lnTo>
                  <a:lnTo>
                    <a:pt x="33075" y="21766"/>
                  </a:lnTo>
                  <a:lnTo>
                    <a:pt x="33221" y="20997"/>
                  </a:lnTo>
                  <a:lnTo>
                    <a:pt x="33325" y="20228"/>
                  </a:lnTo>
                  <a:lnTo>
                    <a:pt x="33387" y="19438"/>
                  </a:lnTo>
                  <a:lnTo>
                    <a:pt x="33429" y="18648"/>
                  </a:lnTo>
                  <a:lnTo>
                    <a:pt x="33408" y="17858"/>
                  </a:lnTo>
                  <a:lnTo>
                    <a:pt x="33366" y="17068"/>
                  </a:lnTo>
                  <a:lnTo>
                    <a:pt x="33283" y="16257"/>
                  </a:lnTo>
                  <a:lnTo>
                    <a:pt x="33159" y="15467"/>
                  </a:lnTo>
                  <a:lnTo>
                    <a:pt x="32992" y="14677"/>
                  </a:lnTo>
                  <a:lnTo>
                    <a:pt x="32805" y="13887"/>
                  </a:lnTo>
                  <a:lnTo>
                    <a:pt x="32556" y="13097"/>
                  </a:lnTo>
                  <a:lnTo>
                    <a:pt x="32285" y="12308"/>
                  </a:lnTo>
                  <a:lnTo>
                    <a:pt x="31974" y="11538"/>
                  </a:lnTo>
                  <a:lnTo>
                    <a:pt x="31620" y="10790"/>
                  </a:lnTo>
                  <a:lnTo>
                    <a:pt x="31246" y="10021"/>
                  </a:lnTo>
                  <a:lnTo>
                    <a:pt x="30809" y="9293"/>
                  </a:lnTo>
                  <a:lnTo>
                    <a:pt x="30352" y="8566"/>
                  </a:lnTo>
                  <a:lnTo>
                    <a:pt x="29853" y="7859"/>
                  </a:lnTo>
                  <a:lnTo>
                    <a:pt x="29333" y="7152"/>
                  </a:lnTo>
                  <a:lnTo>
                    <a:pt x="28751" y="6487"/>
                  </a:lnTo>
                  <a:lnTo>
                    <a:pt x="28148" y="5821"/>
                  </a:lnTo>
                  <a:lnTo>
                    <a:pt x="27504" y="5198"/>
                  </a:lnTo>
                  <a:lnTo>
                    <a:pt x="27109" y="4824"/>
                  </a:lnTo>
                  <a:lnTo>
                    <a:pt x="26693" y="4470"/>
                  </a:lnTo>
                  <a:lnTo>
                    <a:pt x="26298" y="4138"/>
                  </a:lnTo>
                  <a:lnTo>
                    <a:pt x="25882" y="3805"/>
                  </a:lnTo>
                  <a:lnTo>
                    <a:pt x="25446" y="3493"/>
                  </a:lnTo>
                  <a:lnTo>
                    <a:pt x="25009" y="3181"/>
                  </a:lnTo>
                  <a:lnTo>
                    <a:pt x="24573" y="2911"/>
                  </a:lnTo>
                  <a:lnTo>
                    <a:pt x="24136" y="2620"/>
                  </a:lnTo>
                  <a:lnTo>
                    <a:pt x="23700" y="2371"/>
                  </a:lnTo>
                  <a:lnTo>
                    <a:pt x="23242" y="2121"/>
                  </a:lnTo>
                  <a:lnTo>
                    <a:pt x="22785" y="1892"/>
                  </a:lnTo>
                  <a:lnTo>
                    <a:pt x="22328" y="1664"/>
                  </a:lnTo>
                  <a:lnTo>
                    <a:pt x="21870" y="1456"/>
                  </a:lnTo>
                  <a:lnTo>
                    <a:pt x="21413" y="1269"/>
                  </a:lnTo>
                  <a:lnTo>
                    <a:pt x="20935" y="1102"/>
                  </a:lnTo>
                  <a:lnTo>
                    <a:pt x="20457" y="936"/>
                  </a:lnTo>
                  <a:lnTo>
                    <a:pt x="18232" y="936"/>
                  </a:lnTo>
                  <a:lnTo>
                    <a:pt x="17858" y="915"/>
                  </a:lnTo>
                  <a:lnTo>
                    <a:pt x="17484" y="853"/>
                  </a:lnTo>
                  <a:lnTo>
                    <a:pt x="17130" y="770"/>
                  </a:lnTo>
                  <a:lnTo>
                    <a:pt x="16798" y="666"/>
                  </a:lnTo>
                  <a:lnTo>
                    <a:pt x="16465" y="541"/>
                  </a:lnTo>
                  <a:lnTo>
                    <a:pt x="16133" y="396"/>
                  </a:lnTo>
                  <a:lnTo>
                    <a:pt x="15842" y="209"/>
                  </a:lnTo>
                  <a:lnTo>
                    <a:pt x="15551" y="1"/>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4"/>
            <p:cNvSpPr/>
            <p:nvPr/>
          </p:nvSpPr>
          <p:spPr>
            <a:xfrm>
              <a:off x="6032555" y="1973591"/>
              <a:ext cx="594520" cy="591058"/>
            </a:xfrm>
            <a:custGeom>
              <a:avLst/>
              <a:gdLst/>
              <a:ahLst/>
              <a:cxnLst/>
              <a:rect l="l" t="t" r="r" b="b"/>
              <a:pathLst>
                <a:path w="25072" h="24926" fill="none" extrusionOk="0">
                  <a:moveTo>
                    <a:pt x="13929" y="24926"/>
                  </a:moveTo>
                  <a:lnTo>
                    <a:pt x="13929" y="24926"/>
                  </a:lnTo>
                  <a:lnTo>
                    <a:pt x="13305" y="24905"/>
                  </a:lnTo>
                  <a:lnTo>
                    <a:pt x="12681" y="24864"/>
                  </a:lnTo>
                  <a:lnTo>
                    <a:pt x="12058" y="24780"/>
                  </a:lnTo>
                  <a:lnTo>
                    <a:pt x="11434" y="24677"/>
                  </a:lnTo>
                  <a:lnTo>
                    <a:pt x="10810" y="24531"/>
                  </a:lnTo>
                  <a:lnTo>
                    <a:pt x="10187" y="24365"/>
                  </a:lnTo>
                  <a:lnTo>
                    <a:pt x="9584" y="24178"/>
                  </a:lnTo>
                  <a:lnTo>
                    <a:pt x="8960" y="23949"/>
                  </a:lnTo>
                  <a:lnTo>
                    <a:pt x="8357" y="23679"/>
                  </a:lnTo>
                  <a:lnTo>
                    <a:pt x="7775" y="23388"/>
                  </a:lnTo>
                  <a:lnTo>
                    <a:pt x="7193" y="23076"/>
                  </a:lnTo>
                  <a:lnTo>
                    <a:pt x="6611" y="22722"/>
                  </a:lnTo>
                  <a:lnTo>
                    <a:pt x="6050" y="22348"/>
                  </a:lnTo>
                  <a:lnTo>
                    <a:pt x="5488" y="21932"/>
                  </a:lnTo>
                  <a:lnTo>
                    <a:pt x="4969" y="21496"/>
                  </a:lnTo>
                  <a:lnTo>
                    <a:pt x="4428" y="21018"/>
                  </a:lnTo>
                  <a:lnTo>
                    <a:pt x="4428" y="21018"/>
                  </a:lnTo>
                  <a:lnTo>
                    <a:pt x="3950" y="20540"/>
                  </a:lnTo>
                  <a:lnTo>
                    <a:pt x="3493" y="20061"/>
                  </a:lnTo>
                  <a:lnTo>
                    <a:pt x="3077" y="19542"/>
                  </a:lnTo>
                  <a:lnTo>
                    <a:pt x="2682" y="19022"/>
                  </a:lnTo>
                  <a:lnTo>
                    <a:pt x="2308" y="18482"/>
                  </a:lnTo>
                  <a:lnTo>
                    <a:pt x="1954" y="17941"/>
                  </a:lnTo>
                  <a:lnTo>
                    <a:pt x="1642" y="17380"/>
                  </a:lnTo>
                  <a:lnTo>
                    <a:pt x="1351" y="16818"/>
                  </a:lnTo>
                  <a:lnTo>
                    <a:pt x="1081" y="16257"/>
                  </a:lnTo>
                  <a:lnTo>
                    <a:pt x="852" y="15675"/>
                  </a:lnTo>
                  <a:lnTo>
                    <a:pt x="645" y="15093"/>
                  </a:lnTo>
                  <a:lnTo>
                    <a:pt x="478" y="14490"/>
                  </a:lnTo>
                  <a:lnTo>
                    <a:pt x="312" y="13908"/>
                  </a:lnTo>
                  <a:lnTo>
                    <a:pt x="208" y="13305"/>
                  </a:lnTo>
                  <a:lnTo>
                    <a:pt x="104" y="12702"/>
                  </a:lnTo>
                  <a:lnTo>
                    <a:pt x="42" y="12120"/>
                  </a:lnTo>
                  <a:lnTo>
                    <a:pt x="0" y="11517"/>
                  </a:lnTo>
                  <a:lnTo>
                    <a:pt x="0" y="10914"/>
                  </a:lnTo>
                  <a:lnTo>
                    <a:pt x="21" y="10332"/>
                  </a:lnTo>
                  <a:lnTo>
                    <a:pt x="83" y="9750"/>
                  </a:lnTo>
                  <a:lnTo>
                    <a:pt x="146" y="9168"/>
                  </a:lnTo>
                  <a:lnTo>
                    <a:pt x="270" y="8586"/>
                  </a:lnTo>
                  <a:lnTo>
                    <a:pt x="395" y="8025"/>
                  </a:lnTo>
                  <a:lnTo>
                    <a:pt x="561" y="7463"/>
                  </a:lnTo>
                  <a:lnTo>
                    <a:pt x="769" y="6902"/>
                  </a:lnTo>
                  <a:lnTo>
                    <a:pt x="998" y="6362"/>
                  </a:lnTo>
                  <a:lnTo>
                    <a:pt x="1247" y="5842"/>
                  </a:lnTo>
                  <a:lnTo>
                    <a:pt x="1538" y="5322"/>
                  </a:lnTo>
                  <a:lnTo>
                    <a:pt x="1850" y="4823"/>
                  </a:lnTo>
                  <a:lnTo>
                    <a:pt x="2183" y="4324"/>
                  </a:lnTo>
                  <a:lnTo>
                    <a:pt x="2557" y="3867"/>
                  </a:lnTo>
                  <a:lnTo>
                    <a:pt x="2973" y="3410"/>
                  </a:lnTo>
                  <a:lnTo>
                    <a:pt x="2973" y="3410"/>
                  </a:lnTo>
                  <a:lnTo>
                    <a:pt x="3389" y="2994"/>
                  </a:lnTo>
                  <a:lnTo>
                    <a:pt x="3804" y="2620"/>
                  </a:lnTo>
                  <a:lnTo>
                    <a:pt x="4262" y="2246"/>
                  </a:lnTo>
                  <a:lnTo>
                    <a:pt x="4719" y="1913"/>
                  </a:lnTo>
                  <a:lnTo>
                    <a:pt x="5197" y="1622"/>
                  </a:lnTo>
                  <a:lnTo>
                    <a:pt x="5696" y="1331"/>
                  </a:lnTo>
                  <a:lnTo>
                    <a:pt x="6195" y="1081"/>
                  </a:lnTo>
                  <a:lnTo>
                    <a:pt x="6715" y="853"/>
                  </a:lnTo>
                  <a:lnTo>
                    <a:pt x="7235" y="666"/>
                  </a:lnTo>
                  <a:lnTo>
                    <a:pt x="7775" y="478"/>
                  </a:lnTo>
                  <a:lnTo>
                    <a:pt x="8316" y="333"/>
                  </a:lnTo>
                  <a:lnTo>
                    <a:pt x="8877" y="208"/>
                  </a:lnTo>
                  <a:lnTo>
                    <a:pt x="9438" y="125"/>
                  </a:lnTo>
                  <a:lnTo>
                    <a:pt x="9999" y="63"/>
                  </a:lnTo>
                  <a:lnTo>
                    <a:pt x="10561" y="21"/>
                  </a:lnTo>
                  <a:lnTo>
                    <a:pt x="11143" y="0"/>
                  </a:lnTo>
                  <a:lnTo>
                    <a:pt x="11143" y="0"/>
                  </a:lnTo>
                  <a:lnTo>
                    <a:pt x="11766" y="21"/>
                  </a:lnTo>
                  <a:lnTo>
                    <a:pt x="12390" y="63"/>
                  </a:lnTo>
                  <a:lnTo>
                    <a:pt x="13014" y="146"/>
                  </a:lnTo>
                  <a:lnTo>
                    <a:pt x="13637" y="250"/>
                  </a:lnTo>
                  <a:lnTo>
                    <a:pt x="14261" y="395"/>
                  </a:lnTo>
                  <a:lnTo>
                    <a:pt x="14885" y="562"/>
                  </a:lnTo>
                  <a:lnTo>
                    <a:pt x="15488" y="749"/>
                  </a:lnTo>
                  <a:lnTo>
                    <a:pt x="16091" y="977"/>
                  </a:lnTo>
                  <a:lnTo>
                    <a:pt x="16693" y="1248"/>
                  </a:lnTo>
                  <a:lnTo>
                    <a:pt x="17296" y="1539"/>
                  </a:lnTo>
                  <a:lnTo>
                    <a:pt x="17878" y="1851"/>
                  </a:lnTo>
                  <a:lnTo>
                    <a:pt x="18460" y="2204"/>
                  </a:lnTo>
                  <a:lnTo>
                    <a:pt x="19022" y="2578"/>
                  </a:lnTo>
                  <a:lnTo>
                    <a:pt x="19562" y="2994"/>
                  </a:lnTo>
                  <a:lnTo>
                    <a:pt x="20103" y="3430"/>
                  </a:lnTo>
                  <a:lnTo>
                    <a:pt x="20622" y="3909"/>
                  </a:lnTo>
                  <a:lnTo>
                    <a:pt x="20622" y="3909"/>
                  </a:lnTo>
                  <a:lnTo>
                    <a:pt x="21121" y="4387"/>
                  </a:lnTo>
                  <a:lnTo>
                    <a:pt x="21558" y="4865"/>
                  </a:lnTo>
                  <a:lnTo>
                    <a:pt x="21995" y="5385"/>
                  </a:lnTo>
                  <a:lnTo>
                    <a:pt x="22390" y="5904"/>
                  </a:lnTo>
                  <a:lnTo>
                    <a:pt x="22764" y="6445"/>
                  </a:lnTo>
                  <a:lnTo>
                    <a:pt x="23117" y="6985"/>
                  </a:lnTo>
                  <a:lnTo>
                    <a:pt x="23429" y="7526"/>
                  </a:lnTo>
                  <a:lnTo>
                    <a:pt x="23720" y="8108"/>
                  </a:lnTo>
                  <a:lnTo>
                    <a:pt x="23969" y="8669"/>
                  </a:lnTo>
                  <a:lnTo>
                    <a:pt x="24219" y="9251"/>
                  </a:lnTo>
                  <a:lnTo>
                    <a:pt x="24427" y="9833"/>
                  </a:lnTo>
                  <a:lnTo>
                    <a:pt x="24593" y="10436"/>
                  </a:lnTo>
                  <a:lnTo>
                    <a:pt x="24739" y="11018"/>
                  </a:lnTo>
                  <a:lnTo>
                    <a:pt x="24863" y="11621"/>
                  </a:lnTo>
                  <a:lnTo>
                    <a:pt x="24967" y="12203"/>
                  </a:lnTo>
                  <a:lnTo>
                    <a:pt x="25030" y="12806"/>
                  </a:lnTo>
                  <a:lnTo>
                    <a:pt x="25050" y="13409"/>
                  </a:lnTo>
                  <a:lnTo>
                    <a:pt x="25071" y="14012"/>
                  </a:lnTo>
                  <a:lnTo>
                    <a:pt x="25050" y="14594"/>
                  </a:lnTo>
                  <a:lnTo>
                    <a:pt x="24988" y="15176"/>
                  </a:lnTo>
                  <a:lnTo>
                    <a:pt x="24905" y="15758"/>
                  </a:lnTo>
                  <a:lnTo>
                    <a:pt x="24801" y="16340"/>
                  </a:lnTo>
                  <a:lnTo>
                    <a:pt x="24676" y="16902"/>
                  </a:lnTo>
                  <a:lnTo>
                    <a:pt x="24510" y="17463"/>
                  </a:lnTo>
                  <a:lnTo>
                    <a:pt x="24302" y="18024"/>
                  </a:lnTo>
                  <a:lnTo>
                    <a:pt x="24073" y="18565"/>
                  </a:lnTo>
                  <a:lnTo>
                    <a:pt x="23824" y="19084"/>
                  </a:lnTo>
                  <a:lnTo>
                    <a:pt x="23533" y="19604"/>
                  </a:lnTo>
                  <a:lnTo>
                    <a:pt x="23221" y="20103"/>
                  </a:lnTo>
                  <a:lnTo>
                    <a:pt x="22888" y="20581"/>
                  </a:lnTo>
                  <a:lnTo>
                    <a:pt x="22514" y="21059"/>
                  </a:lnTo>
                  <a:lnTo>
                    <a:pt x="22098" y="21517"/>
                  </a:lnTo>
                  <a:lnTo>
                    <a:pt x="22098" y="21517"/>
                  </a:lnTo>
                  <a:lnTo>
                    <a:pt x="21683" y="21932"/>
                  </a:lnTo>
                  <a:lnTo>
                    <a:pt x="21267" y="22307"/>
                  </a:lnTo>
                  <a:lnTo>
                    <a:pt x="20810" y="22681"/>
                  </a:lnTo>
                  <a:lnTo>
                    <a:pt x="20352" y="23013"/>
                  </a:lnTo>
                  <a:lnTo>
                    <a:pt x="19874" y="23304"/>
                  </a:lnTo>
                  <a:lnTo>
                    <a:pt x="19375" y="23596"/>
                  </a:lnTo>
                  <a:lnTo>
                    <a:pt x="18876" y="23845"/>
                  </a:lnTo>
                  <a:lnTo>
                    <a:pt x="18357" y="24074"/>
                  </a:lnTo>
                  <a:lnTo>
                    <a:pt x="17837" y="24261"/>
                  </a:lnTo>
                  <a:lnTo>
                    <a:pt x="17296" y="24448"/>
                  </a:lnTo>
                  <a:lnTo>
                    <a:pt x="16756" y="24593"/>
                  </a:lnTo>
                  <a:lnTo>
                    <a:pt x="16194" y="24697"/>
                  </a:lnTo>
                  <a:lnTo>
                    <a:pt x="15633" y="24801"/>
                  </a:lnTo>
                  <a:lnTo>
                    <a:pt x="15072" y="24864"/>
                  </a:lnTo>
                  <a:lnTo>
                    <a:pt x="14490" y="24905"/>
                  </a:lnTo>
                  <a:lnTo>
                    <a:pt x="13929" y="249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4"/>
            <p:cNvSpPr/>
            <p:nvPr/>
          </p:nvSpPr>
          <p:spPr>
            <a:xfrm>
              <a:off x="5933463" y="1874997"/>
              <a:ext cx="792685" cy="787753"/>
            </a:xfrm>
            <a:custGeom>
              <a:avLst/>
              <a:gdLst/>
              <a:ahLst/>
              <a:cxnLst/>
              <a:rect l="l" t="t" r="r" b="b"/>
              <a:pathLst>
                <a:path w="33429" h="33221" fill="none" extrusionOk="0">
                  <a:moveTo>
                    <a:pt x="14864" y="1"/>
                  </a:moveTo>
                  <a:lnTo>
                    <a:pt x="14864" y="1"/>
                  </a:lnTo>
                  <a:lnTo>
                    <a:pt x="14095" y="21"/>
                  </a:lnTo>
                  <a:lnTo>
                    <a:pt x="13326" y="63"/>
                  </a:lnTo>
                  <a:lnTo>
                    <a:pt x="12578" y="146"/>
                  </a:lnTo>
                  <a:lnTo>
                    <a:pt x="11829" y="271"/>
                  </a:lnTo>
                  <a:lnTo>
                    <a:pt x="11102" y="437"/>
                  </a:lnTo>
                  <a:lnTo>
                    <a:pt x="10374" y="624"/>
                  </a:lnTo>
                  <a:lnTo>
                    <a:pt x="9647" y="853"/>
                  </a:lnTo>
                  <a:lnTo>
                    <a:pt x="8940" y="1123"/>
                  </a:lnTo>
                  <a:lnTo>
                    <a:pt x="8254" y="1435"/>
                  </a:lnTo>
                  <a:lnTo>
                    <a:pt x="7588" y="1768"/>
                  </a:lnTo>
                  <a:lnTo>
                    <a:pt x="6923" y="2142"/>
                  </a:lnTo>
                  <a:lnTo>
                    <a:pt x="6300" y="2537"/>
                  </a:lnTo>
                  <a:lnTo>
                    <a:pt x="5676" y="2994"/>
                  </a:lnTo>
                  <a:lnTo>
                    <a:pt x="5073" y="3472"/>
                  </a:lnTo>
                  <a:lnTo>
                    <a:pt x="4512" y="3992"/>
                  </a:lnTo>
                  <a:lnTo>
                    <a:pt x="3950" y="4533"/>
                  </a:lnTo>
                  <a:lnTo>
                    <a:pt x="3950" y="4533"/>
                  </a:lnTo>
                  <a:lnTo>
                    <a:pt x="3410" y="5135"/>
                  </a:lnTo>
                  <a:lnTo>
                    <a:pt x="2911" y="5759"/>
                  </a:lnTo>
                  <a:lnTo>
                    <a:pt x="2454" y="6424"/>
                  </a:lnTo>
                  <a:lnTo>
                    <a:pt x="2038" y="7090"/>
                  </a:lnTo>
                  <a:lnTo>
                    <a:pt x="1664" y="7776"/>
                  </a:lnTo>
                  <a:lnTo>
                    <a:pt x="1310" y="8482"/>
                  </a:lnTo>
                  <a:lnTo>
                    <a:pt x="1019" y="9189"/>
                  </a:lnTo>
                  <a:lnTo>
                    <a:pt x="749" y="9938"/>
                  </a:lnTo>
                  <a:lnTo>
                    <a:pt x="541" y="10665"/>
                  </a:lnTo>
                  <a:lnTo>
                    <a:pt x="354" y="11434"/>
                  </a:lnTo>
                  <a:lnTo>
                    <a:pt x="208" y="12204"/>
                  </a:lnTo>
                  <a:lnTo>
                    <a:pt x="105" y="12973"/>
                  </a:lnTo>
                  <a:lnTo>
                    <a:pt x="21" y="13763"/>
                  </a:lnTo>
                  <a:lnTo>
                    <a:pt x="1" y="14553"/>
                  </a:lnTo>
                  <a:lnTo>
                    <a:pt x="21" y="15343"/>
                  </a:lnTo>
                  <a:lnTo>
                    <a:pt x="63" y="16133"/>
                  </a:lnTo>
                  <a:lnTo>
                    <a:pt x="146" y="16943"/>
                  </a:lnTo>
                  <a:lnTo>
                    <a:pt x="271" y="17733"/>
                  </a:lnTo>
                  <a:lnTo>
                    <a:pt x="437" y="18523"/>
                  </a:lnTo>
                  <a:lnTo>
                    <a:pt x="624" y="19313"/>
                  </a:lnTo>
                  <a:lnTo>
                    <a:pt x="874" y="20103"/>
                  </a:lnTo>
                  <a:lnTo>
                    <a:pt x="1144" y="20893"/>
                  </a:lnTo>
                  <a:lnTo>
                    <a:pt x="1456" y="21662"/>
                  </a:lnTo>
                  <a:lnTo>
                    <a:pt x="1809" y="22432"/>
                  </a:lnTo>
                  <a:lnTo>
                    <a:pt x="2183" y="23180"/>
                  </a:lnTo>
                  <a:lnTo>
                    <a:pt x="2620" y="23908"/>
                  </a:lnTo>
                  <a:lnTo>
                    <a:pt x="3077" y="24635"/>
                  </a:lnTo>
                  <a:lnTo>
                    <a:pt x="3576" y="25363"/>
                  </a:lnTo>
                  <a:lnTo>
                    <a:pt x="4096" y="26049"/>
                  </a:lnTo>
                  <a:lnTo>
                    <a:pt x="4678" y="26735"/>
                  </a:lnTo>
                  <a:lnTo>
                    <a:pt x="5281" y="27379"/>
                  </a:lnTo>
                  <a:lnTo>
                    <a:pt x="5925" y="28024"/>
                  </a:lnTo>
                  <a:lnTo>
                    <a:pt x="5925" y="28024"/>
                  </a:lnTo>
                  <a:lnTo>
                    <a:pt x="6611" y="28647"/>
                  </a:lnTo>
                  <a:lnTo>
                    <a:pt x="7339" y="29230"/>
                  </a:lnTo>
                  <a:lnTo>
                    <a:pt x="8067" y="29770"/>
                  </a:lnTo>
                  <a:lnTo>
                    <a:pt x="8815" y="30290"/>
                  </a:lnTo>
                  <a:lnTo>
                    <a:pt x="9584" y="30747"/>
                  </a:lnTo>
                  <a:lnTo>
                    <a:pt x="10374" y="31184"/>
                  </a:lnTo>
                  <a:lnTo>
                    <a:pt x="11164" y="31558"/>
                  </a:lnTo>
                  <a:lnTo>
                    <a:pt x="11954" y="31911"/>
                  </a:lnTo>
                  <a:lnTo>
                    <a:pt x="12765" y="32223"/>
                  </a:lnTo>
                  <a:lnTo>
                    <a:pt x="13596" y="32473"/>
                  </a:lnTo>
                  <a:lnTo>
                    <a:pt x="14428" y="32701"/>
                  </a:lnTo>
                  <a:lnTo>
                    <a:pt x="15239" y="32888"/>
                  </a:lnTo>
                  <a:lnTo>
                    <a:pt x="16070" y="33034"/>
                  </a:lnTo>
                  <a:lnTo>
                    <a:pt x="16902" y="33138"/>
                  </a:lnTo>
                  <a:lnTo>
                    <a:pt x="17733" y="33200"/>
                  </a:lnTo>
                  <a:lnTo>
                    <a:pt x="18565" y="33221"/>
                  </a:lnTo>
                  <a:lnTo>
                    <a:pt x="18565" y="33221"/>
                  </a:lnTo>
                  <a:lnTo>
                    <a:pt x="19334" y="33200"/>
                  </a:lnTo>
                  <a:lnTo>
                    <a:pt x="20103" y="33138"/>
                  </a:lnTo>
                  <a:lnTo>
                    <a:pt x="20852" y="33055"/>
                  </a:lnTo>
                  <a:lnTo>
                    <a:pt x="21600" y="32930"/>
                  </a:lnTo>
                  <a:lnTo>
                    <a:pt x="22328" y="32764"/>
                  </a:lnTo>
                  <a:lnTo>
                    <a:pt x="23055" y="32576"/>
                  </a:lnTo>
                  <a:lnTo>
                    <a:pt x="23783" y="32348"/>
                  </a:lnTo>
                  <a:lnTo>
                    <a:pt x="24490" y="32078"/>
                  </a:lnTo>
                  <a:lnTo>
                    <a:pt x="25176" y="31787"/>
                  </a:lnTo>
                  <a:lnTo>
                    <a:pt x="25841" y="31433"/>
                  </a:lnTo>
                  <a:lnTo>
                    <a:pt x="26506" y="31059"/>
                  </a:lnTo>
                  <a:lnTo>
                    <a:pt x="27130" y="30664"/>
                  </a:lnTo>
                  <a:lnTo>
                    <a:pt x="27753" y="30207"/>
                  </a:lnTo>
                  <a:lnTo>
                    <a:pt x="28356" y="29728"/>
                  </a:lnTo>
                  <a:lnTo>
                    <a:pt x="28918" y="29230"/>
                  </a:lnTo>
                  <a:lnTo>
                    <a:pt x="29479" y="28668"/>
                  </a:lnTo>
                  <a:lnTo>
                    <a:pt x="29479" y="28668"/>
                  </a:lnTo>
                  <a:lnTo>
                    <a:pt x="30019" y="28065"/>
                  </a:lnTo>
                  <a:lnTo>
                    <a:pt x="30518" y="27442"/>
                  </a:lnTo>
                  <a:lnTo>
                    <a:pt x="30976" y="26797"/>
                  </a:lnTo>
                  <a:lnTo>
                    <a:pt x="31391" y="26132"/>
                  </a:lnTo>
                  <a:lnTo>
                    <a:pt x="31766" y="25446"/>
                  </a:lnTo>
                  <a:lnTo>
                    <a:pt x="32119" y="24739"/>
                  </a:lnTo>
                  <a:lnTo>
                    <a:pt x="32410" y="24012"/>
                  </a:lnTo>
                  <a:lnTo>
                    <a:pt x="32680" y="23284"/>
                  </a:lnTo>
                  <a:lnTo>
                    <a:pt x="32888" y="22536"/>
                  </a:lnTo>
                  <a:lnTo>
                    <a:pt x="33075" y="21766"/>
                  </a:lnTo>
                  <a:lnTo>
                    <a:pt x="33221" y="20997"/>
                  </a:lnTo>
                  <a:lnTo>
                    <a:pt x="33325" y="20228"/>
                  </a:lnTo>
                  <a:lnTo>
                    <a:pt x="33387" y="19438"/>
                  </a:lnTo>
                  <a:lnTo>
                    <a:pt x="33429" y="18648"/>
                  </a:lnTo>
                  <a:lnTo>
                    <a:pt x="33408" y="17858"/>
                  </a:lnTo>
                  <a:lnTo>
                    <a:pt x="33366" y="17068"/>
                  </a:lnTo>
                  <a:lnTo>
                    <a:pt x="33283" y="16257"/>
                  </a:lnTo>
                  <a:lnTo>
                    <a:pt x="33159" y="15467"/>
                  </a:lnTo>
                  <a:lnTo>
                    <a:pt x="32992" y="14677"/>
                  </a:lnTo>
                  <a:lnTo>
                    <a:pt x="32805" y="13887"/>
                  </a:lnTo>
                  <a:lnTo>
                    <a:pt x="32556" y="13097"/>
                  </a:lnTo>
                  <a:lnTo>
                    <a:pt x="32285" y="12308"/>
                  </a:lnTo>
                  <a:lnTo>
                    <a:pt x="31974" y="11538"/>
                  </a:lnTo>
                  <a:lnTo>
                    <a:pt x="31620" y="10790"/>
                  </a:lnTo>
                  <a:lnTo>
                    <a:pt x="31246" y="10021"/>
                  </a:lnTo>
                  <a:lnTo>
                    <a:pt x="30809" y="9293"/>
                  </a:lnTo>
                  <a:lnTo>
                    <a:pt x="30352" y="8566"/>
                  </a:lnTo>
                  <a:lnTo>
                    <a:pt x="29853" y="7859"/>
                  </a:lnTo>
                  <a:lnTo>
                    <a:pt x="29333" y="7152"/>
                  </a:lnTo>
                  <a:lnTo>
                    <a:pt x="28751" y="6487"/>
                  </a:lnTo>
                  <a:lnTo>
                    <a:pt x="28148" y="5821"/>
                  </a:lnTo>
                  <a:lnTo>
                    <a:pt x="27504" y="5198"/>
                  </a:lnTo>
                  <a:lnTo>
                    <a:pt x="27504" y="5198"/>
                  </a:lnTo>
                  <a:lnTo>
                    <a:pt x="27109" y="4824"/>
                  </a:lnTo>
                  <a:lnTo>
                    <a:pt x="26693" y="4470"/>
                  </a:lnTo>
                  <a:lnTo>
                    <a:pt x="26298" y="4138"/>
                  </a:lnTo>
                  <a:lnTo>
                    <a:pt x="25882" y="3805"/>
                  </a:lnTo>
                  <a:lnTo>
                    <a:pt x="25446" y="3493"/>
                  </a:lnTo>
                  <a:lnTo>
                    <a:pt x="25009" y="3181"/>
                  </a:lnTo>
                  <a:lnTo>
                    <a:pt x="24573" y="2911"/>
                  </a:lnTo>
                  <a:lnTo>
                    <a:pt x="24136" y="2620"/>
                  </a:lnTo>
                  <a:lnTo>
                    <a:pt x="23700" y="2371"/>
                  </a:lnTo>
                  <a:lnTo>
                    <a:pt x="23242" y="2121"/>
                  </a:lnTo>
                  <a:lnTo>
                    <a:pt x="22785" y="1892"/>
                  </a:lnTo>
                  <a:lnTo>
                    <a:pt x="22328" y="1664"/>
                  </a:lnTo>
                  <a:lnTo>
                    <a:pt x="21870" y="1456"/>
                  </a:lnTo>
                  <a:lnTo>
                    <a:pt x="21413" y="1269"/>
                  </a:lnTo>
                  <a:lnTo>
                    <a:pt x="20935" y="1102"/>
                  </a:lnTo>
                  <a:lnTo>
                    <a:pt x="20457" y="936"/>
                  </a:lnTo>
                  <a:lnTo>
                    <a:pt x="18232" y="936"/>
                  </a:lnTo>
                  <a:lnTo>
                    <a:pt x="18232" y="936"/>
                  </a:lnTo>
                  <a:lnTo>
                    <a:pt x="17858" y="915"/>
                  </a:lnTo>
                  <a:lnTo>
                    <a:pt x="17484" y="853"/>
                  </a:lnTo>
                  <a:lnTo>
                    <a:pt x="17130" y="770"/>
                  </a:lnTo>
                  <a:lnTo>
                    <a:pt x="16798" y="666"/>
                  </a:lnTo>
                  <a:lnTo>
                    <a:pt x="16465" y="541"/>
                  </a:lnTo>
                  <a:lnTo>
                    <a:pt x="16133" y="396"/>
                  </a:lnTo>
                  <a:lnTo>
                    <a:pt x="15842" y="209"/>
                  </a:lnTo>
                  <a:lnTo>
                    <a:pt x="15551" y="1"/>
                  </a:lnTo>
                  <a:lnTo>
                    <a:pt x="15551" y="1"/>
                  </a:lnTo>
                  <a:lnTo>
                    <a:pt x="148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4"/>
            <p:cNvSpPr/>
            <p:nvPr/>
          </p:nvSpPr>
          <p:spPr>
            <a:xfrm>
              <a:off x="6032555" y="1973591"/>
              <a:ext cx="594520" cy="591058"/>
            </a:xfrm>
            <a:custGeom>
              <a:avLst/>
              <a:gdLst/>
              <a:ahLst/>
              <a:cxnLst/>
              <a:rect l="l" t="t" r="r" b="b"/>
              <a:pathLst>
                <a:path w="25072" h="24926" extrusionOk="0">
                  <a:moveTo>
                    <a:pt x="11600" y="4137"/>
                  </a:moveTo>
                  <a:lnTo>
                    <a:pt x="12016" y="4158"/>
                  </a:lnTo>
                  <a:lnTo>
                    <a:pt x="12432" y="4179"/>
                  </a:lnTo>
                  <a:lnTo>
                    <a:pt x="12848" y="4220"/>
                  </a:lnTo>
                  <a:lnTo>
                    <a:pt x="13263" y="4304"/>
                  </a:lnTo>
                  <a:lnTo>
                    <a:pt x="13679" y="4387"/>
                  </a:lnTo>
                  <a:lnTo>
                    <a:pt x="14095" y="4512"/>
                  </a:lnTo>
                  <a:lnTo>
                    <a:pt x="14511" y="4636"/>
                  </a:lnTo>
                  <a:lnTo>
                    <a:pt x="14906" y="4782"/>
                  </a:lnTo>
                  <a:lnTo>
                    <a:pt x="15321" y="4969"/>
                  </a:lnTo>
                  <a:lnTo>
                    <a:pt x="15716" y="5156"/>
                  </a:lnTo>
                  <a:lnTo>
                    <a:pt x="16091" y="5364"/>
                  </a:lnTo>
                  <a:lnTo>
                    <a:pt x="16486" y="5593"/>
                  </a:lnTo>
                  <a:lnTo>
                    <a:pt x="16860" y="5863"/>
                  </a:lnTo>
                  <a:lnTo>
                    <a:pt x="17234" y="6133"/>
                  </a:lnTo>
                  <a:lnTo>
                    <a:pt x="17587" y="6424"/>
                  </a:lnTo>
                  <a:lnTo>
                    <a:pt x="17941" y="6736"/>
                  </a:lnTo>
                  <a:lnTo>
                    <a:pt x="18253" y="7048"/>
                  </a:lnTo>
                  <a:lnTo>
                    <a:pt x="18564" y="7380"/>
                  </a:lnTo>
                  <a:lnTo>
                    <a:pt x="18835" y="7713"/>
                  </a:lnTo>
                  <a:lnTo>
                    <a:pt x="19105" y="8066"/>
                  </a:lnTo>
                  <a:lnTo>
                    <a:pt x="19354" y="8420"/>
                  </a:lnTo>
                  <a:lnTo>
                    <a:pt x="19583" y="8794"/>
                  </a:lnTo>
                  <a:lnTo>
                    <a:pt x="19791" y="9147"/>
                  </a:lnTo>
                  <a:lnTo>
                    <a:pt x="19999" y="9542"/>
                  </a:lnTo>
                  <a:lnTo>
                    <a:pt x="20165" y="9917"/>
                  </a:lnTo>
                  <a:lnTo>
                    <a:pt x="20331" y="10312"/>
                  </a:lnTo>
                  <a:lnTo>
                    <a:pt x="20456" y="10686"/>
                  </a:lnTo>
                  <a:lnTo>
                    <a:pt x="20581" y="11081"/>
                  </a:lnTo>
                  <a:lnTo>
                    <a:pt x="20685" y="11476"/>
                  </a:lnTo>
                  <a:lnTo>
                    <a:pt x="20768" y="11871"/>
                  </a:lnTo>
                  <a:lnTo>
                    <a:pt x="20830" y="12286"/>
                  </a:lnTo>
                  <a:lnTo>
                    <a:pt x="20872" y="12681"/>
                  </a:lnTo>
                  <a:lnTo>
                    <a:pt x="20893" y="13076"/>
                  </a:lnTo>
                  <a:lnTo>
                    <a:pt x="20893" y="13471"/>
                  </a:lnTo>
                  <a:lnTo>
                    <a:pt x="20872" y="13866"/>
                  </a:lnTo>
                  <a:lnTo>
                    <a:pt x="20851" y="14261"/>
                  </a:lnTo>
                  <a:lnTo>
                    <a:pt x="20789" y="14636"/>
                  </a:lnTo>
                  <a:lnTo>
                    <a:pt x="20726" y="15031"/>
                  </a:lnTo>
                  <a:lnTo>
                    <a:pt x="20622" y="15405"/>
                  </a:lnTo>
                  <a:lnTo>
                    <a:pt x="20519" y="15779"/>
                  </a:lnTo>
                  <a:lnTo>
                    <a:pt x="20394" y="16153"/>
                  </a:lnTo>
                  <a:lnTo>
                    <a:pt x="20227" y="16507"/>
                  </a:lnTo>
                  <a:lnTo>
                    <a:pt x="20061" y="16860"/>
                  </a:lnTo>
                  <a:lnTo>
                    <a:pt x="19874" y="17213"/>
                  </a:lnTo>
                  <a:lnTo>
                    <a:pt x="19666" y="17546"/>
                  </a:lnTo>
                  <a:lnTo>
                    <a:pt x="19438" y="17858"/>
                  </a:lnTo>
                  <a:lnTo>
                    <a:pt x="19188" y="18170"/>
                  </a:lnTo>
                  <a:lnTo>
                    <a:pt x="18918" y="18482"/>
                  </a:lnTo>
                  <a:lnTo>
                    <a:pt x="18648" y="18752"/>
                  </a:lnTo>
                  <a:lnTo>
                    <a:pt x="18357" y="19022"/>
                  </a:lnTo>
                  <a:lnTo>
                    <a:pt x="18045" y="19251"/>
                  </a:lnTo>
                  <a:lnTo>
                    <a:pt x="17754" y="19479"/>
                  </a:lnTo>
                  <a:lnTo>
                    <a:pt x="17421" y="19687"/>
                  </a:lnTo>
                  <a:lnTo>
                    <a:pt x="17109" y="19874"/>
                  </a:lnTo>
                  <a:lnTo>
                    <a:pt x="16756" y="20041"/>
                  </a:lnTo>
                  <a:lnTo>
                    <a:pt x="16423" y="20186"/>
                  </a:lnTo>
                  <a:lnTo>
                    <a:pt x="16070" y="20311"/>
                  </a:lnTo>
                  <a:lnTo>
                    <a:pt x="15716" y="20436"/>
                  </a:lnTo>
                  <a:lnTo>
                    <a:pt x="15342" y="20540"/>
                  </a:lnTo>
                  <a:lnTo>
                    <a:pt x="14968" y="20602"/>
                  </a:lnTo>
                  <a:lnTo>
                    <a:pt x="14594" y="20664"/>
                  </a:lnTo>
                  <a:lnTo>
                    <a:pt x="14220" y="20727"/>
                  </a:lnTo>
                  <a:lnTo>
                    <a:pt x="13845" y="20747"/>
                  </a:lnTo>
                  <a:lnTo>
                    <a:pt x="13055" y="20747"/>
                  </a:lnTo>
                  <a:lnTo>
                    <a:pt x="12640" y="20706"/>
                  </a:lnTo>
                  <a:lnTo>
                    <a:pt x="12224" y="20664"/>
                  </a:lnTo>
                  <a:lnTo>
                    <a:pt x="11808" y="20581"/>
                  </a:lnTo>
                  <a:lnTo>
                    <a:pt x="11392" y="20498"/>
                  </a:lnTo>
                  <a:lnTo>
                    <a:pt x="10977" y="20394"/>
                  </a:lnTo>
                  <a:lnTo>
                    <a:pt x="10561" y="20249"/>
                  </a:lnTo>
                  <a:lnTo>
                    <a:pt x="10166" y="20103"/>
                  </a:lnTo>
                  <a:lnTo>
                    <a:pt x="9750" y="19937"/>
                  </a:lnTo>
                  <a:lnTo>
                    <a:pt x="9355" y="19729"/>
                  </a:lnTo>
                  <a:lnTo>
                    <a:pt x="8960" y="19521"/>
                  </a:lnTo>
                  <a:lnTo>
                    <a:pt x="8586" y="19292"/>
                  </a:lnTo>
                  <a:lnTo>
                    <a:pt x="8212" y="19043"/>
                  </a:lnTo>
                  <a:lnTo>
                    <a:pt x="7837" y="18752"/>
                  </a:lnTo>
                  <a:lnTo>
                    <a:pt x="7484" y="18461"/>
                  </a:lnTo>
                  <a:lnTo>
                    <a:pt x="7131" y="18149"/>
                  </a:lnTo>
                  <a:lnTo>
                    <a:pt x="6819" y="17837"/>
                  </a:lnTo>
                  <a:lnTo>
                    <a:pt x="6507" y="17504"/>
                  </a:lnTo>
                  <a:lnTo>
                    <a:pt x="6237" y="17172"/>
                  </a:lnTo>
                  <a:lnTo>
                    <a:pt x="5966" y="16818"/>
                  </a:lnTo>
                  <a:lnTo>
                    <a:pt x="5717" y="16465"/>
                  </a:lnTo>
                  <a:lnTo>
                    <a:pt x="5488" y="16112"/>
                  </a:lnTo>
                  <a:lnTo>
                    <a:pt x="5260" y="15737"/>
                  </a:lnTo>
                  <a:lnTo>
                    <a:pt x="5073" y="15363"/>
                  </a:lnTo>
                  <a:lnTo>
                    <a:pt x="4906" y="14968"/>
                  </a:lnTo>
                  <a:lnTo>
                    <a:pt x="4740" y="14594"/>
                  </a:lnTo>
                  <a:lnTo>
                    <a:pt x="4615" y="14199"/>
                  </a:lnTo>
                  <a:lnTo>
                    <a:pt x="4490" y="13804"/>
                  </a:lnTo>
                  <a:lnTo>
                    <a:pt x="4387" y="13409"/>
                  </a:lnTo>
                  <a:lnTo>
                    <a:pt x="4303" y="13014"/>
                  </a:lnTo>
                  <a:lnTo>
                    <a:pt x="4241" y="12619"/>
                  </a:lnTo>
                  <a:lnTo>
                    <a:pt x="4199" y="12224"/>
                  </a:lnTo>
                  <a:lnTo>
                    <a:pt x="4179" y="11808"/>
                  </a:lnTo>
                  <a:lnTo>
                    <a:pt x="4179" y="11413"/>
                  </a:lnTo>
                  <a:lnTo>
                    <a:pt x="4199" y="11018"/>
                  </a:lnTo>
                  <a:lnTo>
                    <a:pt x="4220" y="10623"/>
                  </a:lnTo>
                  <a:lnTo>
                    <a:pt x="4283" y="10249"/>
                  </a:lnTo>
                  <a:lnTo>
                    <a:pt x="4345" y="9854"/>
                  </a:lnTo>
                  <a:lnTo>
                    <a:pt x="4449" y="9480"/>
                  </a:lnTo>
                  <a:lnTo>
                    <a:pt x="4553" y="9106"/>
                  </a:lnTo>
                  <a:lnTo>
                    <a:pt x="4678" y="8732"/>
                  </a:lnTo>
                  <a:lnTo>
                    <a:pt x="4844" y="8378"/>
                  </a:lnTo>
                  <a:lnTo>
                    <a:pt x="5010" y="8025"/>
                  </a:lnTo>
                  <a:lnTo>
                    <a:pt x="5197" y="7692"/>
                  </a:lnTo>
                  <a:lnTo>
                    <a:pt x="5405" y="7360"/>
                  </a:lnTo>
                  <a:lnTo>
                    <a:pt x="5634" y="7027"/>
                  </a:lnTo>
                  <a:lnTo>
                    <a:pt x="5883" y="6715"/>
                  </a:lnTo>
                  <a:lnTo>
                    <a:pt x="6154" y="6403"/>
                  </a:lnTo>
                  <a:lnTo>
                    <a:pt x="6424" y="6133"/>
                  </a:lnTo>
                  <a:lnTo>
                    <a:pt x="6715" y="5884"/>
                  </a:lnTo>
                  <a:lnTo>
                    <a:pt x="7006" y="5634"/>
                  </a:lnTo>
                  <a:lnTo>
                    <a:pt x="7318" y="5405"/>
                  </a:lnTo>
                  <a:lnTo>
                    <a:pt x="7650" y="5218"/>
                  </a:lnTo>
                  <a:lnTo>
                    <a:pt x="7962" y="5031"/>
                  </a:lnTo>
                  <a:lnTo>
                    <a:pt x="8316" y="4865"/>
                  </a:lnTo>
                  <a:lnTo>
                    <a:pt x="8648" y="4699"/>
                  </a:lnTo>
                  <a:lnTo>
                    <a:pt x="9002" y="4574"/>
                  </a:lnTo>
                  <a:lnTo>
                    <a:pt x="9355" y="4449"/>
                  </a:lnTo>
                  <a:lnTo>
                    <a:pt x="9729" y="4366"/>
                  </a:lnTo>
                  <a:lnTo>
                    <a:pt x="10083" y="4283"/>
                  </a:lnTo>
                  <a:lnTo>
                    <a:pt x="10457" y="4220"/>
                  </a:lnTo>
                  <a:lnTo>
                    <a:pt x="10852" y="4179"/>
                  </a:lnTo>
                  <a:lnTo>
                    <a:pt x="11226" y="4137"/>
                  </a:lnTo>
                  <a:close/>
                  <a:moveTo>
                    <a:pt x="11143" y="0"/>
                  </a:moveTo>
                  <a:lnTo>
                    <a:pt x="10561" y="21"/>
                  </a:lnTo>
                  <a:lnTo>
                    <a:pt x="9999" y="63"/>
                  </a:lnTo>
                  <a:lnTo>
                    <a:pt x="9438" y="125"/>
                  </a:lnTo>
                  <a:lnTo>
                    <a:pt x="8877" y="208"/>
                  </a:lnTo>
                  <a:lnTo>
                    <a:pt x="8316" y="333"/>
                  </a:lnTo>
                  <a:lnTo>
                    <a:pt x="7775" y="478"/>
                  </a:lnTo>
                  <a:lnTo>
                    <a:pt x="7235" y="666"/>
                  </a:lnTo>
                  <a:lnTo>
                    <a:pt x="6715" y="853"/>
                  </a:lnTo>
                  <a:lnTo>
                    <a:pt x="6195" y="1081"/>
                  </a:lnTo>
                  <a:lnTo>
                    <a:pt x="5696" y="1331"/>
                  </a:lnTo>
                  <a:lnTo>
                    <a:pt x="5197" y="1622"/>
                  </a:lnTo>
                  <a:lnTo>
                    <a:pt x="4719" y="1913"/>
                  </a:lnTo>
                  <a:lnTo>
                    <a:pt x="4262" y="2246"/>
                  </a:lnTo>
                  <a:lnTo>
                    <a:pt x="3804" y="2620"/>
                  </a:lnTo>
                  <a:lnTo>
                    <a:pt x="3389" y="2994"/>
                  </a:lnTo>
                  <a:lnTo>
                    <a:pt x="2973" y="3410"/>
                  </a:lnTo>
                  <a:lnTo>
                    <a:pt x="2557" y="3867"/>
                  </a:lnTo>
                  <a:lnTo>
                    <a:pt x="2183" y="4324"/>
                  </a:lnTo>
                  <a:lnTo>
                    <a:pt x="1850" y="4823"/>
                  </a:lnTo>
                  <a:lnTo>
                    <a:pt x="1538" y="5322"/>
                  </a:lnTo>
                  <a:lnTo>
                    <a:pt x="1247" y="5842"/>
                  </a:lnTo>
                  <a:lnTo>
                    <a:pt x="998" y="6362"/>
                  </a:lnTo>
                  <a:lnTo>
                    <a:pt x="769" y="6902"/>
                  </a:lnTo>
                  <a:lnTo>
                    <a:pt x="561" y="7463"/>
                  </a:lnTo>
                  <a:lnTo>
                    <a:pt x="395" y="8025"/>
                  </a:lnTo>
                  <a:lnTo>
                    <a:pt x="270" y="8586"/>
                  </a:lnTo>
                  <a:lnTo>
                    <a:pt x="146" y="9168"/>
                  </a:lnTo>
                  <a:lnTo>
                    <a:pt x="83" y="9750"/>
                  </a:lnTo>
                  <a:lnTo>
                    <a:pt x="21" y="10332"/>
                  </a:lnTo>
                  <a:lnTo>
                    <a:pt x="0" y="10914"/>
                  </a:lnTo>
                  <a:lnTo>
                    <a:pt x="0" y="11517"/>
                  </a:lnTo>
                  <a:lnTo>
                    <a:pt x="42" y="12120"/>
                  </a:lnTo>
                  <a:lnTo>
                    <a:pt x="104" y="12702"/>
                  </a:lnTo>
                  <a:lnTo>
                    <a:pt x="208" y="13305"/>
                  </a:lnTo>
                  <a:lnTo>
                    <a:pt x="312" y="13908"/>
                  </a:lnTo>
                  <a:lnTo>
                    <a:pt x="478" y="14490"/>
                  </a:lnTo>
                  <a:lnTo>
                    <a:pt x="645" y="15093"/>
                  </a:lnTo>
                  <a:lnTo>
                    <a:pt x="852" y="15675"/>
                  </a:lnTo>
                  <a:lnTo>
                    <a:pt x="1081" y="16257"/>
                  </a:lnTo>
                  <a:lnTo>
                    <a:pt x="1351" y="16818"/>
                  </a:lnTo>
                  <a:lnTo>
                    <a:pt x="1642" y="17380"/>
                  </a:lnTo>
                  <a:lnTo>
                    <a:pt x="1954" y="17941"/>
                  </a:lnTo>
                  <a:lnTo>
                    <a:pt x="2308" y="18482"/>
                  </a:lnTo>
                  <a:lnTo>
                    <a:pt x="2682" y="19022"/>
                  </a:lnTo>
                  <a:lnTo>
                    <a:pt x="3077" y="19542"/>
                  </a:lnTo>
                  <a:lnTo>
                    <a:pt x="3493" y="20061"/>
                  </a:lnTo>
                  <a:lnTo>
                    <a:pt x="3950" y="20540"/>
                  </a:lnTo>
                  <a:lnTo>
                    <a:pt x="4428" y="21018"/>
                  </a:lnTo>
                  <a:lnTo>
                    <a:pt x="4969" y="21496"/>
                  </a:lnTo>
                  <a:lnTo>
                    <a:pt x="5488" y="21932"/>
                  </a:lnTo>
                  <a:lnTo>
                    <a:pt x="6050" y="22348"/>
                  </a:lnTo>
                  <a:lnTo>
                    <a:pt x="6611" y="22722"/>
                  </a:lnTo>
                  <a:lnTo>
                    <a:pt x="7193" y="23076"/>
                  </a:lnTo>
                  <a:lnTo>
                    <a:pt x="7775" y="23388"/>
                  </a:lnTo>
                  <a:lnTo>
                    <a:pt x="8357" y="23679"/>
                  </a:lnTo>
                  <a:lnTo>
                    <a:pt x="8960" y="23949"/>
                  </a:lnTo>
                  <a:lnTo>
                    <a:pt x="9584" y="24178"/>
                  </a:lnTo>
                  <a:lnTo>
                    <a:pt x="10187" y="24365"/>
                  </a:lnTo>
                  <a:lnTo>
                    <a:pt x="10810" y="24531"/>
                  </a:lnTo>
                  <a:lnTo>
                    <a:pt x="11434" y="24677"/>
                  </a:lnTo>
                  <a:lnTo>
                    <a:pt x="12058" y="24780"/>
                  </a:lnTo>
                  <a:lnTo>
                    <a:pt x="12681" y="24864"/>
                  </a:lnTo>
                  <a:lnTo>
                    <a:pt x="13305" y="24905"/>
                  </a:lnTo>
                  <a:lnTo>
                    <a:pt x="13929" y="24926"/>
                  </a:lnTo>
                  <a:lnTo>
                    <a:pt x="14490" y="24905"/>
                  </a:lnTo>
                  <a:lnTo>
                    <a:pt x="15072" y="24864"/>
                  </a:lnTo>
                  <a:lnTo>
                    <a:pt x="15633" y="24801"/>
                  </a:lnTo>
                  <a:lnTo>
                    <a:pt x="16194" y="24697"/>
                  </a:lnTo>
                  <a:lnTo>
                    <a:pt x="16756" y="24593"/>
                  </a:lnTo>
                  <a:lnTo>
                    <a:pt x="17296" y="24448"/>
                  </a:lnTo>
                  <a:lnTo>
                    <a:pt x="17837" y="24261"/>
                  </a:lnTo>
                  <a:lnTo>
                    <a:pt x="18357" y="24074"/>
                  </a:lnTo>
                  <a:lnTo>
                    <a:pt x="18876" y="23845"/>
                  </a:lnTo>
                  <a:lnTo>
                    <a:pt x="19375" y="23596"/>
                  </a:lnTo>
                  <a:lnTo>
                    <a:pt x="19874" y="23304"/>
                  </a:lnTo>
                  <a:lnTo>
                    <a:pt x="20352" y="23013"/>
                  </a:lnTo>
                  <a:lnTo>
                    <a:pt x="20810" y="22681"/>
                  </a:lnTo>
                  <a:lnTo>
                    <a:pt x="21267" y="22307"/>
                  </a:lnTo>
                  <a:lnTo>
                    <a:pt x="21683" y="21932"/>
                  </a:lnTo>
                  <a:lnTo>
                    <a:pt x="22098" y="21517"/>
                  </a:lnTo>
                  <a:lnTo>
                    <a:pt x="22514" y="21059"/>
                  </a:lnTo>
                  <a:lnTo>
                    <a:pt x="22888" y="20581"/>
                  </a:lnTo>
                  <a:lnTo>
                    <a:pt x="23221" y="20103"/>
                  </a:lnTo>
                  <a:lnTo>
                    <a:pt x="23533" y="19604"/>
                  </a:lnTo>
                  <a:lnTo>
                    <a:pt x="23824" y="19084"/>
                  </a:lnTo>
                  <a:lnTo>
                    <a:pt x="24073" y="18565"/>
                  </a:lnTo>
                  <a:lnTo>
                    <a:pt x="24302" y="18024"/>
                  </a:lnTo>
                  <a:lnTo>
                    <a:pt x="24510" y="17463"/>
                  </a:lnTo>
                  <a:lnTo>
                    <a:pt x="24676" y="16902"/>
                  </a:lnTo>
                  <a:lnTo>
                    <a:pt x="24801" y="16340"/>
                  </a:lnTo>
                  <a:lnTo>
                    <a:pt x="24905" y="15758"/>
                  </a:lnTo>
                  <a:lnTo>
                    <a:pt x="24988" y="15176"/>
                  </a:lnTo>
                  <a:lnTo>
                    <a:pt x="25050" y="14594"/>
                  </a:lnTo>
                  <a:lnTo>
                    <a:pt x="25071" y="14012"/>
                  </a:lnTo>
                  <a:lnTo>
                    <a:pt x="25050" y="13409"/>
                  </a:lnTo>
                  <a:lnTo>
                    <a:pt x="25030" y="12806"/>
                  </a:lnTo>
                  <a:lnTo>
                    <a:pt x="24967" y="12203"/>
                  </a:lnTo>
                  <a:lnTo>
                    <a:pt x="24863" y="11621"/>
                  </a:lnTo>
                  <a:lnTo>
                    <a:pt x="24739" y="11018"/>
                  </a:lnTo>
                  <a:lnTo>
                    <a:pt x="24593" y="10436"/>
                  </a:lnTo>
                  <a:lnTo>
                    <a:pt x="24427" y="9833"/>
                  </a:lnTo>
                  <a:lnTo>
                    <a:pt x="24219" y="9251"/>
                  </a:lnTo>
                  <a:lnTo>
                    <a:pt x="23969" y="8669"/>
                  </a:lnTo>
                  <a:lnTo>
                    <a:pt x="23720" y="8108"/>
                  </a:lnTo>
                  <a:lnTo>
                    <a:pt x="23429" y="7526"/>
                  </a:lnTo>
                  <a:lnTo>
                    <a:pt x="23117" y="6985"/>
                  </a:lnTo>
                  <a:lnTo>
                    <a:pt x="22764" y="6445"/>
                  </a:lnTo>
                  <a:lnTo>
                    <a:pt x="22390" y="5904"/>
                  </a:lnTo>
                  <a:lnTo>
                    <a:pt x="21995" y="5385"/>
                  </a:lnTo>
                  <a:lnTo>
                    <a:pt x="21558" y="4865"/>
                  </a:lnTo>
                  <a:lnTo>
                    <a:pt x="21121" y="4387"/>
                  </a:lnTo>
                  <a:lnTo>
                    <a:pt x="20622" y="3909"/>
                  </a:lnTo>
                  <a:lnTo>
                    <a:pt x="20103" y="3430"/>
                  </a:lnTo>
                  <a:lnTo>
                    <a:pt x="19562" y="2994"/>
                  </a:lnTo>
                  <a:lnTo>
                    <a:pt x="19022" y="2578"/>
                  </a:lnTo>
                  <a:lnTo>
                    <a:pt x="18460" y="2204"/>
                  </a:lnTo>
                  <a:lnTo>
                    <a:pt x="17878" y="1851"/>
                  </a:lnTo>
                  <a:lnTo>
                    <a:pt x="17296" y="1539"/>
                  </a:lnTo>
                  <a:lnTo>
                    <a:pt x="16693" y="1248"/>
                  </a:lnTo>
                  <a:lnTo>
                    <a:pt x="16091" y="977"/>
                  </a:lnTo>
                  <a:lnTo>
                    <a:pt x="15488" y="749"/>
                  </a:lnTo>
                  <a:lnTo>
                    <a:pt x="14885" y="562"/>
                  </a:lnTo>
                  <a:lnTo>
                    <a:pt x="14261" y="395"/>
                  </a:lnTo>
                  <a:lnTo>
                    <a:pt x="13637" y="250"/>
                  </a:lnTo>
                  <a:lnTo>
                    <a:pt x="13014" y="146"/>
                  </a:lnTo>
                  <a:lnTo>
                    <a:pt x="12390" y="63"/>
                  </a:lnTo>
                  <a:lnTo>
                    <a:pt x="11766" y="21"/>
                  </a:lnTo>
                  <a:lnTo>
                    <a:pt x="11143"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4"/>
            <p:cNvSpPr/>
            <p:nvPr/>
          </p:nvSpPr>
          <p:spPr>
            <a:xfrm>
              <a:off x="6131623" y="2071687"/>
              <a:ext cx="396354" cy="393888"/>
            </a:xfrm>
            <a:custGeom>
              <a:avLst/>
              <a:gdLst/>
              <a:ahLst/>
              <a:cxnLst/>
              <a:rect l="l" t="t" r="r" b="b"/>
              <a:pathLst>
                <a:path w="16715" h="16611" fill="none" extrusionOk="0">
                  <a:moveTo>
                    <a:pt x="9293" y="16610"/>
                  </a:moveTo>
                  <a:lnTo>
                    <a:pt x="9293" y="16610"/>
                  </a:lnTo>
                  <a:lnTo>
                    <a:pt x="8877" y="16610"/>
                  </a:lnTo>
                  <a:lnTo>
                    <a:pt x="8462" y="16569"/>
                  </a:lnTo>
                  <a:lnTo>
                    <a:pt x="8046" y="16527"/>
                  </a:lnTo>
                  <a:lnTo>
                    <a:pt x="7630" y="16444"/>
                  </a:lnTo>
                  <a:lnTo>
                    <a:pt x="7214" y="16361"/>
                  </a:lnTo>
                  <a:lnTo>
                    <a:pt x="6799" y="16257"/>
                  </a:lnTo>
                  <a:lnTo>
                    <a:pt x="6383" y="16112"/>
                  </a:lnTo>
                  <a:lnTo>
                    <a:pt x="5988" y="15966"/>
                  </a:lnTo>
                  <a:lnTo>
                    <a:pt x="5572" y="15800"/>
                  </a:lnTo>
                  <a:lnTo>
                    <a:pt x="5177" y="15592"/>
                  </a:lnTo>
                  <a:lnTo>
                    <a:pt x="4782" y="15384"/>
                  </a:lnTo>
                  <a:lnTo>
                    <a:pt x="4408" y="15155"/>
                  </a:lnTo>
                  <a:lnTo>
                    <a:pt x="4034" y="14906"/>
                  </a:lnTo>
                  <a:lnTo>
                    <a:pt x="3659" y="14615"/>
                  </a:lnTo>
                  <a:lnTo>
                    <a:pt x="3306" y="14324"/>
                  </a:lnTo>
                  <a:lnTo>
                    <a:pt x="2953" y="14012"/>
                  </a:lnTo>
                  <a:lnTo>
                    <a:pt x="2953" y="14012"/>
                  </a:lnTo>
                  <a:lnTo>
                    <a:pt x="2641" y="13700"/>
                  </a:lnTo>
                  <a:lnTo>
                    <a:pt x="2329" y="13367"/>
                  </a:lnTo>
                  <a:lnTo>
                    <a:pt x="2059" y="13035"/>
                  </a:lnTo>
                  <a:lnTo>
                    <a:pt x="1788" y="12681"/>
                  </a:lnTo>
                  <a:lnTo>
                    <a:pt x="1539" y="12328"/>
                  </a:lnTo>
                  <a:lnTo>
                    <a:pt x="1310" y="11975"/>
                  </a:lnTo>
                  <a:lnTo>
                    <a:pt x="1082" y="11600"/>
                  </a:lnTo>
                  <a:lnTo>
                    <a:pt x="895" y="11226"/>
                  </a:lnTo>
                  <a:lnTo>
                    <a:pt x="728" y="10831"/>
                  </a:lnTo>
                  <a:lnTo>
                    <a:pt x="562" y="10457"/>
                  </a:lnTo>
                  <a:lnTo>
                    <a:pt x="437" y="10062"/>
                  </a:lnTo>
                  <a:lnTo>
                    <a:pt x="312" y="9667"/>
                  </a:lnTo>
                  <a:lnTo>
                    <a:pt x="209" y="9272"/>
                  </a:lnTo>
                  <a:lnTo>
                    <a:pt x="125" y="8877"/>
                  </a:lnTo>
                  <a:lnTo>
                    <a:pt x="63" y="8482"/>
                  </a:lnTo>
                  <a:lnTo>
                    <a:pt x="21" y="8087"/>
                  </a:lnTo>
                  <a:lnTo>
                    <a:pt x="1" y="7671"/>
                  </a:lnTo>
                  <a:lnTo>
                    <a:pt x="1" y="7276"/>
                  </a:lnTo>
                  <a:lnTo>
                    <a:pt x="21" y="6881"/>
                  </a:lnTo>
                  <a:lnTo>
                    <a:pt x="42" y="6486"/>
                  </a:lnTo>
                  <a:lnTo>
                    <a:pt x="105" y="6112"/>
                  </a:lnTo>
                  <a:lnTo>
                    <a:pt x="167" y="5717"/>
                  </a:lnTo>
                  <a:lnTo>
                    <a:pt x="271" y="5343"/>
                  </a:lnTo>
                  <a:lnTo>
                    <a:pt x="375" y="4969"/>
                  </a:lnTo>
                  <a:lnTo>
                    <a:pt x="500" y="4595"/>
                  </a:lnTo>
                  <a:lnTo>
                    <a:pt x="666" y="4241"/>
                  </a:lnTo>
                  <a:lnTo>
                    <a:pt x="832" y="3888"/>
                  </a:lnTo>
                  <a:lnTo>
                    <a:pt x="1019" y="3555"/>
                  </a:lnTo>
                  <a:lnTo>
                    <a:pt x="1227" y="3223"/>
                  </a:lnTo>
                  <a:lnTo>
                    <a:pt x="1456" y="2890"/>
                  </a:lnTo>
                  <a:lnTo>
                    <a:pt x="1705" y="2578"/>
                  </a:lnTo>
                  <a:lnTo>
                    <a:pt x="1976" y="2266"/>
                  </a:lnTo>
                  <a:lnTo>
                    <a:pt x="1976" y="2266"/>
                  </a:lnTo>
                  <a:lnTo>
                    <a:pt x="2246" y="1996"/>
                  </a:lnTo>
                  <a:lnTo>
                    <a:pt x="2537" y="1747"/>
                  </a:lnTo>
                  <a:lnTo>
                    <a:pt x="2828" y="1497"/>
                  </a:lnTo>
                  <a:lnTo>
                    <a:pt x="3140" y="1268"/>
                  </a:lnTo>
                  <a:lnTo>
                    <a:pt x="3472" y="1081"/>
                  </a:lnTo>
                  <a:lnTo>
                    <a:pt x="3784" y="894"/>
                  </a:lnTo>
                  <a:lnTo>
                    <a:pt x="4138" y="728"/>
                  </a:lnTo>
                  <a:lnTo>
                    <a:pt x="4470" y="562"/>
                  </a:lnTo>
                  <a:lnTo>
                    <a:pt x="4824" y="437"/>
                  </a:lnTo>
                  <a:lnTo>
                    <a:pt x="5177" y="312"/>
                  </a:lnTo>
                  <a:lnTo>
                    <a:pt x="5551" y="229"/>
                  </a:lnTo>
                  <a:lnTo>
                    <a:pt x="5905" y="146"/>
                  </a:lnTo>
                  <a:lnTo>
                    <a:pt x="6279" y="83"/>
                  </a:lnTo>
                  <a:lnTo>
                    <a:pt x="6674" y="42"/>
                  </a:lnTo>
                  <a:lnTo>
                    <a:pt x="7048" y="0"/>
                  </a:lnTo>
                  <a:lnTo>
                    <a:pt x="7422" y="0"/>
                  </a:lnTo>
                  <a:lnTo>
                    <a:pt x="7422" y="0"/>
                  </a:lnTo>
                  <a:lnTo>
                    <a:pt x="7838" y="21"/>
                  </a:lnTo>
                  <a:lnTo>
                    <a:pt x="8254" y="42"/>
                  </a:lnTo>
                  <a:lnTo>
                    <a:pt x="8670" y="83"/>
                  </a:lnTo>
                  <a:lnTo>
                    <a:pt x="9085" y="167"/>
                  </a:lnTo>
                  <a:lnTo>
                    <a:pt x="9501" y="250"/>
                  </a:lnTo>
                  <a:lnTo>
                    <a:pt x="9917" y="375"/>
                  </a:lnTo>
                  <a:lnTo>
                    <a:pt x="10333" y="499"/>
                  </a:lnTo>
                  <a:lnTo>
                    <a:pt x="10728" y="645"/>
                  </a:lnTo>
                  <a:lnTo>
                    <a:pt x="11143" y="832"/>
                  </a:lnTo>
                  <a:lnTo>
                    <a:pt x="11538" y="1019"/>
                  </a:lnTo>
                  <a:lnTo>
                    <a:pt x="11913" y="1227"/>
                  </a:lnTo>
                  <a:lnTo>
                    <a:pt x="12308" y="1456"/>
                  </a:lnTo>
                  <a:lnTo>
                    <a:pt x="12682" y="1726"/>
                  </a:lnTo>
                  <a:lnTo>
                    <a:pt x="13056" y="1996"/>
                  </a:lnTo>
                  <a:lnTo>
                    <a:pt x="13409" y="2287"/>
                  </a:lnTo>
                  <a:lnTo>
                    <a:pt x="13763" y="2599"/>
                  </a:lnTo>
                  <a:lnTo>
                    <a:pt x="13763" y="2599"/>
                  </a:lnTo>
                  <a:lnTo>
                    <a:pt x="14075" y="2911"/>
                  </a:lnTo>
                  <a:lnTo>
                    <a:pt x="14386" y="3243"/>
                  </a:lnTo>
                  <a:lnTo>
                    <a:pt x="14657" y="3576"/>
                  </a:lnTo>
                  <a:lnTo>
                    <a:pt x="14927" y="3929"/>
                  </a:lnTo>
                  <a:lnTo>
                    <a:pt x="15176" y="4283"/>
                  </a:lnTo>
                  <a:lnTo>
                    <a:pt x="15405" y="4657"/>
                  </a:lnTo>
                  <a:lnTo>
                    <a:pt x="15613" y="5010"/>
                  </a:lnTo>
                  <a:lnTo>
                    <a:pt x="15821" y="5405"/>
                  </a:lnTo>
                  <a:lnTo>
                    <a:pt x="15987" y="5780"/>
                  </a:lnTo>
                  <a:lnTo>
                    <a:pt x="16153" y="6175"/>
                  </a:lnTo>
                  <a:lnTo>
                    <a:pt x="16278" y="6549"/>
                  </a:lnTo>
                  <a:lnTo>
                    <a:pt x="16403" y="6944"/>
                  </a:lnTo>
                  <a:lnTo>
                    <a:pt x="16507" y="7339"/>
                  </a:lnTo>
                  <a:lnTo>
                    <a:pt x="16590" y="7734"/>
                  </a:lnTo>
                  <a:lnTo>
                    <a:pt x="16652" y="8149"/>
                  </a:lnTo>
                  <a:lnTo>
                    <a:pt x="16694" y="8544"/>
                  </a:lnTo>
                  <a:lnTo>
                    <a:pt x="16715" y="8939"/>
                  </a:lnTo>
                  <a:lnTo>
                    <a:pt x="16715" y="9334"/>
                  </a:lnTo>
                  <a:lnTo>
                    <a:pt x="16694" y="9729"/>
                  </a:lnTo>
                  <a:lnTo>
                    <a:pt x="16673" y="10124"/>
                  </a:lnTo>
                  <a:lnTo>
                    <a:pt x="16611" y="10499"/>
                  </a:lnTo>
                  <a:lnTo>
                    <a:pt x="16548" y="10894"/>
                  </a:lnTo>
                  <a:lnTo>
                    <a:pt x="16444" y="11268"/>
                  </a:lnTo>
                  <a:lnTo>
                    <a:pt x="16341" y="11642"/>
                  </a:lnTo>
                  <a:lnTo>
                    <a:pt x="16216" y="12016"/>
                  </a:lnTo>
                  <a:lnTo>
                    <a:pt x="16049" y="12370"/>
                  </a:lnTo>
                  <a:lnTo>
                    <a:pt x="15883" y="12723"/>
                  </a:lnTo>
                  <a:lnTo>
                    <a:pt x="15696" y="13076"/>
                  </a:lnTo>
                  <a:lnTo>
                    <a:pt x="15488" y="13409"/>
                  </a:lnTo>
                  <a:lnTo>
                    <a:pt x="15260" y="13721"/>
                  </a:lnTo>
                  <a:lnTo>
                    <a:pt x="15010" y="14033"/>
                  </a:lnTo>
                  <a:lnTo>
                    <a:pt x="14740" y="14345"/>
                  </a:lnTo>
                  <a:lnTo>
                    <a:pt x="14740" y="14345"/>
                  </a:lnTo>
                  <a:lnTo>
                    <a:pt x="14470" y="14615"/>
                  </a:lnTo>
                  <a:lnTo>
                    <a:pt x="14179" y="14885"/>
                  </a:lnTo>
                  <a:lnTo>
                    <a:pt x="13867" y="15114"/>
                  </a:lnTo>
                  <a:lnTo>
                    <a:pt x="13576" y="15342"/>
                  </a:lnTo>
                  <a:lnTo>
                    <a:pt x="13243" y="15550"/>
                  </a:lnTo>
                  <a:lnTo>
                    <a:pt x="12931" y="15737"/>
                  </a:lnTo>
                  <a:lnTo>
                    <a:pt x="12578" y="15904"/>
                  </a:lnTo>
                  <a:lnTo>
                    <a:pt x="12245" y="16049"/>
                  </a:lnTo>
                  <a:lnTo>
                    <a:pt x="11892" y="16174"/>
                  </a:lnTo>
                  <a:lnTo>
                    <a:pt x="11538" y="16299"/>
                  </a:lnTo>
                  <a:lnTo>
                    <a:pt x="11164" y="16403"/>
                  </a:lnTo>
                  <a:lnTo>
                    <a:pt x="10790" y="16465"/>
                  </a:lnTo>
                  <a:lnTo>
                    <a:pt x="10416" y="16527"/>
                  </a:lnTo>
                  <a:lnTo>
                    <a:pt x="10042" y="16590"/>
                  </a:lnTo>
                  <a:lnTo>
                    <a:pt x="9667" y="16610"/>
                  </a:lnTo>
                  <a:lnTo>
                    <a:pt x="9293" y="166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4"/>
            <p:cNvSpPr/>
            <p:nvPr/>
          </p:nvSpPr>
          <p:spPr>
            <a:xfrm>
              <a:off x="6032555" y="1973591"/>
              <a:ext cx="594520" cy="591058"/>
            </a:xfrm>
            <a:custGeom>
              <a:avLst/>
              <a:gdLst/>
              <a:ahLst/>
              <a:cxnLst/>
              <a:rect l="l" t="t" r="r" b="b"/>
              <a:pathLst>
                <a:path w="25072" h="24926" fill="none" extrusionOk="0">
                  <a:moveTo>
                    <a:pt x="11143" y="0"/>
                  </a:moveTo>
                  <a:lnTo>
                    <a:pt x="11143" y="0"/>
                  </a:lnTo>
                  <a:lnTo>
                    <a:pt x="10561" y="21"/>
                  </a:lnTo>
                  <a:lnTo>
                    <a:pt x="9999" y="63"/>
                  </a:lnTo>
                  <a:lnTo>
                    <a:pt x="9438" y="125"/>
                  </a:lnTo>
                  <a:lnTo>
                    <a:pt x="8877" y="208"/>
                  </a:lnTo>
                  <a:lnTo>
                    <a:pt x="8316" y="333"/>
                  </a:lnTo>
                  <a:lnTo>
                    <a:pt x="7775" y="478"/>
                  </a:lnTo>
                  <a:lnTo>
                    <a:pt x="7235" y="666"/>
                  </a:lnTo>
                  <a:lnTo>
                    <a:pt x="6715" y="853"/>
                  </a:lnTo>
                  <a:lnTo>
                    <a:pt x="6195" y="1081"/>
                  </a:lnTo>
                  <a:lnTo>
                    <a:pt x="5696" y="1331"/>
                  </a:lnTo>
                  <a:lnTo>
                    <a:pt x="5197" y="1622"/>
                  </a:lnTo>
                  <a:lnTo>
                    <a:pt x="4719" y="1913"/>
                  </a:lnTo>
                  <a:lnTo>
                    <a:pt x="4262" y="2246"/>
                  </a:lnTo>
                  <a:lnTo>
                    <a:pt x="3804" y="2620"/>
                  </a:lnTo>
                  <a:lnTo>
                    <a:pt x="3389" y="2994"/>
                  </a:lnTo>
                  <a:lnTo>
                    <a:pt x="2973" y="3410"/>
                  </a:lnTo>
                  <a:lnTo>
                    <a:pt x="2973" y="3410"/>
                  </a:lnTo>
                  <a:lnTo>
                    <a:pt x="2557" y="3867"/>
                  </a:lnTo>
                  <a:lnTo>
                    <a:pt x="2183" y="4324"/>
                  </a:lnTo>
                  <a:lnTo>
                    <a:pt x="1850" y="4823"/>
                  </a:lnTo>
                  <a:lnTo>
                    <a:pt x="1538" y="5322"/>
                  </a:lnTo>
                  <a:lnTo>
                    <a:pt x="1247" y="5842"/>
                  </a:lnTo>
                  <a:lnTo>
                    <a:pt x="998" y="6362"/>
                  </a:lnTo>
                  <a:lnTo>
                    <a:pt x="769" y="6902"/>
                  </a:lnTo>
                  <a:lnTo>
                    <a:pt x="561" y="7463"/>
                  </a:lnTo>
                  <a:lnTo>
                    <a:pt x="395" y="8025"/>
                  </a:lnTo>
                  <a:lnTo>
                    <a:pt x="270" y="8586"/>
                  </a:lnTo>
                  <a:lnTo>
                    <a:pt x="146" y="9168"/>
                  </a:lnTo>
                  <a:lnTo>
                    <a:pt x="83" y="9750"/>
                  </a:lnTo>
                  <a:lnTo>
                    <a:pt x="21" y="10332"/>
                  </a:lnTo>
                  <a:lnTo>
                    <a:pt x="0" y="10914"/>
                  </a:lnTo>
                  <a:lnTo>
                    <a:pt x="0" y="11517"/>
                  </a:lnTo>
                  <a:lnTo>
                    <a:pt x="42" y="12120"/>
                  </a:lnTo>
                  <a:lnTo>
                    <a:pt x="104" y="12702"/>
                  </a:lnTo>
                  <a:lnTo>
                    <a:pt x="208" y="13305"/>
                  </a:lnTo>
                  <a:lnTo>
                    <a:pt x="312" y="13908"/>
                  </a:lnTo>
                  <a:lnTo>
                    <a:pt x="478" y="14490"/>
                  </a:lnTo>
                  <a:lnTo>
                    <a:pt x="645" y="15093"/>
                  </a:lnTo>
                  <a:lnTo>
                    <a:pt x="852" y="15675"/>
                  </a:lnTo>
                  <a:lnTo>
                    <a:pt x="1081" y="16257"/>
                  </a:lnTo>
                  <a:lnTo>
                    <a:pt x="1351" y="16818"/>
                  </a:lnTo>
                  <a:lnTo>
                    <a:pt x="1642" y="17380"/>
                  </a:lnTo>
                  <a:lnTo>
                    <a:pt x="1954" y="17941"/>
                  </a:lnTo>
                  <a:lnTo>
                    <a:pt x="2308" y="18482"/>
                  </a:lnTo>
                  <a:lnTo>
                    <a:pt x="2682" y="19022"/>
                  </a:lnTo>
                  <a:lnTo>
                    <a:pt x="3077" y="19542"/>
                  </a:lnTo>
                  <a:lnTo>
                    <a:pt x="3493" y="20061"/>
                  </a:lnTo>
                  <a:lnTo>
                    <a:pt x="3950" y="20540"/>
                  </a:lnTo>
                  <a:lnTo>
                    <a:pt x="4428" y="21018"/>
                  </a:lnTo>
                  <a:lnTo>
                    <a:pt x="4428" y="21018"/>
                  </a:lnTo>
                  <a:lnTo>
                    <a:pt x="4969" y="21496"/>
                  </a:lnTo>
                  <a:lnTo>
                    <a:pt x="5488" y="21932"/>
                  </a:lnTo>
                  <a:lnTo>
                    <a:pt x="6050" y="22348"/>
                  </a:lnTo>
                  <a:lnTo>
                    <a:pt x="6611" y="22722"/>
                  </a:lnTo>
                  <a:lnTo>
                    <a:pt x="7193" y="23076"/>
                  </a:lnTo>
                  <a:lnTo>
                    <a:pt x="7775" y="23388"/>
                  </a:lnTo>
                  <a:lnTo>
                    <a:pt x="8357" y="23679"/>
                  </a:lnTo>
                  <a:lnTo>
                    <a:pt x="8960" y="23949"/>
                  </a:lnTo>
                  <a:lnTo>
                    <a:pt x="9584" y="24178"/>
                  </a:lnTo>
                  <a:lnTo>
                    <a:pt x="10187" y="24365"/>
                  </a:lnTo>
                  <a:lnTo>
                    <a:pt x="10810" y="24531"/>
                  </a:lnTo>
                  <a:lnTo>
                    <a:pt x="11434" y="24677"/>
                  </a:lnTo>
                  <a:lnTo>
                    <a:pt x="12058" y="24780"/>
                  </a:lnTo>
                  <a:lnTo>
                    <a:pt x="12681" y="24864"/>
                  </a:lnTo>
                  <a:lnTo>
                    <a:pt x="13305" y="24905"/>
                  </a:lnTo>
                  <a:lnTo>
                    <a:pt x="13929" y="24926"/>
                  </a:lnTo>
                  <a:lnTo>
                    <a:pt x="13929" y="24926"/>
                  </a:lnTo>
                  <a:lnTo>
                    <a:pt x="14490" y="24905"/>
                  </a:lnTo>
                  <a:lnTo>
                    <a:pt x="15072" y="24864"/>
                  </a:lnTo>
                  <a:lnTo>
                    <a:pt x="15633" y="24801"/>
                  </a:lnTo>
                  <a:lnTo>
                    <a:pt x="16194" y="24697"/>
                  </a:lnTo>
                  <a:lnTo>
                    <a:pt x="16756" y="24593"/>
                  </a:lnTo>
                  <a:lnTo>
                    <a:pt x="17296" y="24448"/>
                  </a:lnTo>
                  <a:lnTo>
                    <a:pt x="17837" y="24261"/>
                  </a:lnTo>
                  <a:lnTo>
                    <a:pt x="18357" y="24074"/>
                  </a:lnTo>
                  <a:lnTo>
                    <a:pt x="18876" y="23845"/>
                  </a:lnTo>
                  <a:lnTo>
                    <a:pt x="19375" y="23596"/>
                  </a:lnTo>
                  <a:lnTo>
                    <a:pt x="19874" y="23304"/>
                  </a:lnTo>
                  <a:lnTo>
                    <a:pt x="20352" y="23013"/>
                  </a:lnTo>
                  <a:lnTo>
                    <a:pt x="20810" y="22681"/>
                  </a:lnTo>
                  <a:lnTo>
                    <a:pt x="21267" y="22307"/>
                  </a:lnTo>
                  <a:lnTo>
                    <a:pt x="21683" y="21932"/>
                  </a:lnTo>
                  <a:lnTo>
                    <a:pt x="22098" y="21517"/>
                  </a:lnTo>
                  <a:lnTo>
                    <a:pt x="22098" y="21517"/>
                  </a:lnTo>
                  <a:lnTo>
                    <a:pt x="22514" y="21059"/>
                  </a:lnTo>
                  <a:lnTo>
                    <a:pt x="22888" y="20581"/>
                  </a:lnTo>
                  <a:lnTo>
                    <a:pt x="23221" y="20103"/>
                  </a:lnTo>
                  <a:lnTo>
                    <a:pt x="23533" y="19604"/>
                  </a:lnTo>
                  <a:lnTo>
                    <a:pt x="23824" y="19084"/>
                  </a:lnTo>
                  <a:lnTo>
                    <a:pt x="24073" y="18565"/>
                  </a:lnTo>
                  <a:lnTo>
                    <a:pt x="24302" y="18024"/>
                  </a:lnTo>
                  <a:lnTo>
                    <a:pt x="24510" y="17463"/>
                  </a:lnTo>
                  <a:lnTo>
                    <a:pt x="24676" y="16902"/>
                  </a:lnTo>
                  <a:lnTo>
                    <a:pt x="24801" y="16340"/>
                  </a:lnTo>
                  <a:lnTo>
                    <a:pt x="24905" y="15758"/>
                  </a:lnTo>
                  <a:lnTo>
                    <a:pt x="24988" y="15176"/>
                  </a:lnTo>
                  <a:lnTo>
                    <a:pt x="25050" y="14594"/>
                  </a:lnTo>
                  <a:lnTo>
                    <a:pt x="25071" y="14012"/>
                  </a:lnTo>
                  <a:lnTo>
                    <a:pt x="25050" y="13409"/>
                  </a:lnTo>
                  <a:lnTo>
                    <a:pt x="25030" y="12806"/>
                  </a:lnTo>
                  <a:lnTo>
                    <a:pt x="24967" y="12203"/>
                  </a:lnTo>
                  <a:lnTo>
                    <a:pt x="24863" y="11621"/>
                  </a:lnTo>
                  <a:lnTo>
                    <a:pt x="24739" y="11018"/>
                  </a:lnTo>
                  <a:lnTo>
                    <a:pt x="24593" y="10436"/>
                  </a:lnTo>
                  <a:lnTo>
                    <a:pt x="24427" y="9833"/>
                  </a:lnTo>
                  <a:lnTo>
                    <a:pt x="24219" y="9251"/>
                  </a:lnTo>
                  <a:lnTo>
                    <a:pt x="23969" y="8669"/>
                  </a:lnTo>
                  <a:lnTo>
                    <a:pt x="23720" y="8108"/>
                  </a:lnTo>
                  <a:lnTo>
                    <a:pt x="23429" y="7526"/>
                  </a:lnTo>
                  <a:lnTo>
                    <a:pt x="23117" y="6985"/>
                  </a:lnTo>
                  <a:lnTo>
                    <a:pt x="22764" y="6445"/>
                  </a:lnTo>
                  <a:lnTo>
                    <a:pt x="22390" y="5904"/>
                  </a:lnTo>
                  <a:lnTo>
                    <a:pt x="21995" y="5385"/>
                  </a:lnTo>
                  <a:lnTo>
                    <a:pt x="21558" y="4865"/>
                  </a:lnTo>
                  <a:lnTo>
                    <a:pt x="21121" y="4387"/>
                  </a:lnTo>
                  <a:lnTo>
                    <a:pt x="20622" y="3909"/>
                  </a:lnTo>
                  <a:lnTo>
                    <a:pt x="20622" y="3909"/>
                  </a:lnTo>
                  <a:lnTo>
                    <a:pt x="20103" y="3430"/>
                  </a:lnTo>
                  <a:lnTo>
                    <a:pt x="19562" y="2994"/>
                  </a:lnTo>
                  <a:lnTo>
                    <a:pt x="19022" y="2578"/>
                  </a:lnTo>
                  <a:lnTo>
                    <a:pt x="18460" y="2204"/>
                  </a:lnTo>
                  <a:lnTo>
                    <a:pt x="17878" y="1851"/>
                  </a:lnTo>
                  <a:lnTo>
                    <a:pt x="17296" y="1539"/>
                  </a:lnTo>
                  <a:lnTo>
                    <a:pt x="16693" y="1248"/>
                  </a:lnTo>
                  <a:lnTo>
                    <a:pt x="16091" y="977"/>
                  </a:lnTo>
                  <a:lnTo>
                    <a:pt x="15488" y="749"/>
                  </a:lnTo>
                  <a:lnTo>
                    <a:pt x="14885" y="562"/>
                  </a:lnTo>
                  <a:lnTo>
                    <a:pt x="14261" y="395"/>
                  </a:lnTo>
                  <a:lnTo>
                    <a:pt x="13637" y="250"/>
                  </a:lnTo>
                  <a:lnTo>
                    <a:pt x="13014" y="146"/>
                  </a:lnTo>
                  <a:lnTo>
                    <a:pt x="12390" y="63"/>
                  </a:lnTo>
                  <a:lnTo>
                    <a:pt x="11766" y="21"/>
                  </a:lnTo>
                  <a:lnTo>
                    <a:pt x="111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4"/>
            <p:cNvSpPr/>
            <p:nvPr/>
          </p:nvSpPr>
          <p:spPr>
            <a:xfrm>
              <a:off x="6131623" y="2071687"/>
              <a:ext cx="396354" cy="393888"/>
            </a:xfrm>
            <a:custGeom>
              <a:avLst/>
              <a:gdLst/>
              <a:ahLst/>
              <a:cxnLst/>
              <a:rect l="l" t="t" r="r" b="b"/>
              <a:pathLst>
                <a:path w="16715" h="16611" extrusionOk="0">
                  <a:moveTo>
                    <a:pt x="7900" y="4158"/>
                  </a:moveTo>
                  <a:lnTo>
                    <a:pt x="8316" y="4179"/>
                  </a:lnTo>
                  <a:lnTo>
                    <a:pt x="8732" y="4241"/>
                  </a:lnTo>
                  <a:lnTo>
                    <a:pt x="9127" y="4345"/>
                  </a:lnTo>
                  <a:lnTo>
                    <a:pt x="9543" y="4491"/>
                  </a:lnTo>
                  <a:lnTo>
                    <a:pt x="9938" y="4678"/>
                  </a:lnTo>
                  <a:lnTo>
                    <a:pt x="10333" y="4906"/>
                  </a:lnTo>
                  <a:lnTo>
                    <a:pt x="10707" y="5156"/>
                  </a:lnTo>
                  <a:lnTo>
                    <a:pt x="11060" y="5468"/>
                  </a:lnTo>
                  <a:lnTo>
                    <a:pt x="11372" y="5800"/>
                  </a:lnTo>
                  <a:lnTo>
                    <a:pt x="11642" y="6133"/>
                  </a:lnTo>
                  <a:lnTo>
                    <a:pt x="11892" y="6486"/>
                  </a:lnTo>
                  <a:lnTo>
                    <a:pt x="12079" y="6861"/>
                  </a:lnTo>
                  <a:lnTo>
                    <a:pt x="12245" y="7256"/>
                  </a:lnTo>
                  <a:lnTo>
                    <a:pt x="12370" y="7651"/>
                  </a:lnTo>
                  <a:lnTo>
                    <a:pt x="12474" y="8046"/>
                  </a:lnTo>
                  <a:lnTo>
                    <a:pt x="12515" y="8441"/>
                  </a:lnTo>
                  <a:lnTo>
                    <a:pt x="12536" y="8835"/>
                  </a:lnTo>
                  <a:lnTo>
                    <a:pt x="12515" y="9230"/>
                  </a:lnTo>
                  <a:lnTo>
                    <a:pt x="12453" y="9605"/>
                  </a:lnTo>
                  <a:lnTo>
                    <a:pt x="12349" y="10000"/>
                  </a:lnTo>
                  <a:lnTo>
                    <a:pt x="12204" y="10353"/>
                  </a:lnTo>
                  <a:lnTo>
                    <a:pt x="12016" y="10706"/>
                  </a:lnTo>
                  <a:lnTo>
                    <a:pt x="11809" y="11039"/>
                  </a:lnTo>
                  <a:lnTo>
                    <a:pt x="11538" y="11330"/>
                  </a:lnTo>
                  <a:lnTo>
                    <a:pt x="11268" y="11600"/>
                  </a:lnTo>
                  <a:lnTo>
                    <a:pt x="10956" y="11829"/>
                  </a:lnTo>
                  <a:lnTo>
                    <a:pt x="10644" y="12037"/>
                  </a:lnTo>
                  <a:lnTo>
                    <a:pt x="10291" y="12182"/>
                  </a:lnTo>
                  <a:lnTo>
                    <a:pt x="9938" y="12307"/>
                  </a:lnTo>
                  <a:lnTo>
                    <a:pt x="9584" y="12411"/>
                  </a:lnTo>
                  <a:lnTo>
                    <a:pt x="9210" y="12453"/>
                  </a:lnTo>
                  <a:lnTo>
                    <a:pt x="8815" y="12474"/>
                  </a:lnTo>
                  <a:lnTo>
                    <a:pt x="8399" y="12453"/>
                  </a:lnTo>
                  <a:lnTo>
                    <a:pt x="7983" y="12390"/>
                  </a:lnTo>
                  <a:lnTo>
                    <a:pt x="7568" y="12286"/>
                  </a:lnTo>
                  <a:lnTo>
                    <a:pt x="7173" y="12141"/>
                  </a:lnTo>
                  <a:lnTo>
                    <a:pt x="6778" y="11975"/>
                  </a:lnTo>
                  <a:lnTo>
                    <a:pt x="6383" y="11746"/>
                  </a:lnTo>
                  <a:lnTo>
                    <a:pt x="6009" y="11476"/>
                  </a:lnTo>
                  <a:lnTo>
                    <a:pt x="5655" y="11185"/>
                  </a:lnTo>
                  <a:lnTo>
                    <a:pt x="5343" y="10852"/>
                  </a:lnTo>
                  <a:lnTo>
                    <a:pt x="5073" y="10499"/>
                  </a:lnTo>
                  <a:lnTo>
                    <a:pt x="4824" y="10145"/>
                  </a:lnTo>
                  <a:lnTo>
                    <a:pt x="4636" y="9771"/>
                  </a:lnTo>
                  <a:lnTo>
                    <a:pt x="4470" y="9397"/>
                  </a:lnTo>
                  <a:lnTo>
                    <a:pt x="4325" y="9002"/>
                  </a:lnTo>
                  <a:lnTo>
                    <a:pt x="4242" y="8607"/>
                  </a:lnTo>
                  <a:lnTo>
                    <a:pt x="4200" y="8212"/>
                  </a:lnTo>
                  <a:lnTo>
                    <a:pt x="4179" y="7817"/>
                  </a:lnTo>
                  <a:lnTo>
                    <a:pt x="4200" y="7422"/>
                  </a:lnTo>
                  <a:lnTo>
                    <a:pt x="4262" y="7027"/>
                  </a:lnTo>
                  <a:lnTo>
                    <a:pt x="4366" y="6653"/>
                  </a:lnTo>
                  <a:lnTo>
                    <a:pt x="4512" y="6278"/>
                  </a:lnTo>
                  <a:lnTo>
                    <a:pt x="4678" y="5946"/>
                  </a:lnTo>
                  <a:lnTo>
                    <a:pt x="4907" y="5613"/>
                  </a:lnTo>
                  <a:lnTo>
                    <a:pt x="5156" y="5301"/>
                  </a:lnTo>
                  <a:lnTo>
                    <a:pt x="5447" y="5031"/>
                  </a:lnTo>
                  <a:lnTo>
                    <a:pt x="5759" y="4802"/>
                  </a:lnTo>
                  <a:lnTo>
                    <a:pt x="6071" y="4615"/>
                  </a:lnTo>
                  <a:lnTo>
                    <a:pt x="6424" y="4449"/>
                  </a:lnTo>
                  <a:lnTo>
                    <a:pt x="6778" y="4324"/>
                  </a:lnTo>
                  <a:lnTo>
                    <a:pt x="7131" y="4241"/>
                  </a:lnTo>
                  <a:lnTo>
                    <a:pt x="7505" y="4179"/>
                  </a:lnTo>
                  <a:lnTo>
                    <a:pt x="7900" y="4158"/>
                  </a:lnTo>
                  <a:close/>
                  <a:moveTo>
                    <a:pt x="7048" y="0"/>
                  </a:moveTo>
                  <a:lnTo>
                    <a:pt x="6674" y="42"/>
                  </a:lnTo>
                  <a:lnTo>
                    <a:pt x="6279" y="83"/>
                  </a:lnTo>
                  <a:lnTo>
                    <a:pt x="5905" y="146"/>
                  </a:lnTo>
                  <a:lnTo>
                    <a:pt x="5551" y="229"/>
                  </a:lnTo>
                  <a:lnTo>
                    <a:pt x="5177" y="312"/>
                  </a:lnTo>
                  <a:lnTo>
                    <a:pt x="4824" y="437"/>
                  </a:lnTo>
                  <a:lnTo>
                    <a:pt x="4470" y="562"/>
                  </a:lnTo>
                  <a:lnTo>
                    <a:pt x="4138" y="728"/>
                  </a:lnTo>
                  <a:lnTo>
                    <a:pt x="3784" y="894"/>
                  </a:lnTo>
                  <a:lnTo>
                    <a:pt x="3472" y="1081"/>
                  </a:lnTo>
                  <a:lnTo>
                    <a:pt x="3140" y="1268"/>
                  </a:lnTo>
                  <a:lnTo>
                    <a:pt x="2828" y="1497"/>
                  </a:lnTo>
                  <a:lnTo>
                    <a:pt x="2537" y="1747"/>
                  </a:lnTo>
                  <a:lnTo>
                    <a:pt x="2246" y="1996"/>
                  </a:lnTo>
                  <a:lnTo>
                    <a:pt x="1976" y="2266"/>
                  </a:lnTo>
                  <a:lnTo>
                    <a:pt x="1705" y="2578"/>
                  </a:lnTo>
                  <a:lnTo>
                    <a:pt x="1456" y="2890"/>
                  </a:lnTo>
                  <a:lnTo>
                    <a:pt x="1227" y="3223"/>
                  </a:lnTo>
                  <a:lnTo>
                    <a:pt x="1019" y="3555"/>
                  </a:lnTo>
                  <a:lnTo>
                    <a:pt x="832" y="3888"/>
                  </a:lnTo>
                  <a:lnTo>
                    <a:pt x="666" y="4241"/>
                  </a:lnTo>
                  <a:lnTo>
                    <a:pt x="500" y="4595"/>
                  </a:lnTo>
                  <a:lnTo>
                    <a:pt x="375" y="4969"/>
                  </a:lnTo>
                  <a:lnTo>
                    <a:pt x="271" y="5343"/>
                  </a:lnTo>
                  <a:lnTo>
                    <a:pt x="167" y="5717"/>
                  </a:lnTo>
                  <a:lnTo>
                    <a:pt x="105" y="6112"/>
                  </a:lnTo>
                  <a:lnTo>
                    <a:pt x="42" y="6486"/>
                  </a:lnTo>
                  <a:lnTo>
                    <a:pt x="21" y="6881"/>
                  </a:lnTo>
                  <a:lnTo>
                    <a:pt x="1" y="7276"/>
                  </a:lnTo>
                  <a:lnTo>
                    <a:pt x="1" y="7671"/>
                  </a:lnTo>
                  <a:lnTo>
                    <a:pt x="21" y="8087"/>
                  </a:lnTo>
                  <a:lnTo>
                    <a:pt x="63" y="8482"/>
                  </a:lnTo>
                  <a:lnTo>
                    <a:pt x="125" y="8877"/>
                  </a:lnTo>
                  <a:lnTo>
                    <a:pt x="209" y="9272"/>
                  </a:lnTo>
                  <a:lnTo>
                    <a:pt x="312" y="9667"/>
                  </a:lnTo>
                  <a:lnTo>
                    <a:pt x="437" y="10062"/>
                  </a:lnTo>
                  <a:lnTo>
                    <a:pt x="562" y="10457"/>
                  </a:lnTo>
                  <a:lnTo>
                    <a:pt x="728" y="10831"/>
                  </a:lnTo>
                  <a:lnTo>
                    <a:pt x="895" y="11226"/>
                  </a:lnTo>
                  <a:lnTo>
                    <a:pt x="1082" y="11600"/>
                  </a:lnTo>
                  <a:lnTo>
                    <a:pt x="1310" y="11975"/>
                  </a:lnTo>
                  <a:lnTo>
                    <a:pt x="1539" y="12328"/>
                  </a:lnTo>
                  <a:lnTo>
                    <a:pt x="1788" y="12681"/>
                  </a:lnTo>
                  <a:lnTo>
                    <a:pt x="2059" y="13035"/>
                  </a:lnTo>
                  <a:lnTo>
                    <a:pt x="2329" y="13367"/>
                  </a:lnTo>
                  <a:lnTo>
                    <a:pt x="2641" y="13700"/>
                  </a:lnTo>
                  <a:lnTo>
                    <a:pt x="2953" y="14012"/>
                  </a:lnTo>
                  <a:lnTo>
                    <a:pt x="3306" y="14324"/>
                  </a:lnTo>
                  <a:lnTo>
                    <a:pt x="3659" y="14615"/>
                  </a:lnTo>
                  <a:lnTo>
                    <a:pt x="4034" y="14906"/>
                  </a:lnTo>
                  <a:lnTo>
                    <a:pt x="4408" y="15155"/>
                  </a:lnTo>
                  <a:lnTo>
                    <a:pt x="4782" y="15384"/>
                  </a:lnTo>
                  <a:lnTo>
                    <a:pt x="5177" y="15592"/>
                  </a:lnTo>
                  <a:lnTo>
                    <a:pt x="5572" y="15800"/>
                  </a:lnTo>
                  <a:lnTo>
                    <a:pt x="5988" y="15966"/>
                  </a:lnTo>
                  <a:lnTo>
                    <a:pt x="6383" y="16112"/>
                  </a:lnTo>
                  <a:lnTo>
                    <a:pt x="6799" y="16257"/>
                  </a:lnTo>
                  <a:lnTo>
                    <a:pt x="7214" y="16361"/>
                  </a:lnTo>
                  <a:lnTo>
                    <a:pt x="7630" y="16444"/>
                  </a:lnTo>
                  <a:lnTo>
                    <a:pt x="8046" y="16527"/>
                  </a:lnTo>
                  <a:lnTo>
                    <a:pt x="8462" y="16569"/>
                  </a:lnTo>
                  <a:lnTo>
                    <a:pt x="8877" y="16610"/>
                  </a:lnTo>
                  <a:lnTo>
                    <a:pt x="9667" y="16610"/>
                  </a:lnTo>
                  <a:lnTo>
                    <a:pt x="10042" y="16590"/>
                  </a:lnTo>
                  <a:lnTo>
                    <a:pt x="10416" y="16527"/>
                  </a:lnTo>
                  <a:lnTo>
                    <a:pt x="10790" y="16465"/>
                  </a:lnTo>
                  <a:lnTo>
                    <a:pt x="11164" y="16403"/>
                  </a:lnTo>
                  <a:lnTo>
                    <a:pt x="11538" y="16299"/>
                  </a:lnTo>
                  <a:lnTo>
                    <a:pt x="11892" y="16174"/>
                  </a:lnTo>
                  <a:lnTo>
                    <a:pt x="12245" y="16049"/>
                  </a:lnTo>
                  <a:lnTo>
                    <a:pt x="12578" y="15904"/>
                  </a:lnTo>
                  <a:lnTo>
                    <a:pt x="12931" y="15737"/>
                  </a:lnTo>
                  <a:lnTo>
                    <a:pt x="13243" y="15550"/>
                  </a:lnTo>
                  <a:lnTo>
                    <a:pt x="13576" y="15342"/>
                  </a:lnTo>
                  <a:lnTo>
                    <a:pt x="13867" y="15114"/>
                  </a:lnTo>
                  <a:lnTo>
                    <a:pt x="14179" y="14885"/>
                  </a:lnTo>
                  <a:lnTo>
                    <a:pt x="14470" y="14615"/>
                  </a:lnTo>
                  <a:lnTo>
                    <a:pt x="14740" y="14345"/>
                  </a:lnTo>
                  <a:lnTo>
                    <a:pt x="15010" y="14033"/>
                  </a:lnTo>
                  <a:lnTo>
                    <a:pt x="15260" y="13721"/>
                  </a:lnTo>
                  <a:lnTo>
                    <a:pt x="15488" y="13409"/>
                  </a:lnTo>
                  <a:lnTo>
                    <a:pt x="15696" y="13076"/>
                  </a:lnTo>
                  <a:lnTo>
                    <a:pt x="15883" y="12723"/>
                  </a:lnTo>
                  <a:lnTo>
                    <a:pt x="16049" y="12370"/>
                  </a:lnTo>
                  <a:lnTo>
                    <a:pt x="16216" y="12016"/>
                  </a:lnTo>
                  <a:lnTo>
                    <a:pt x="16341" y="11642"/>
                  </a:lnTo>
                  <a:lnTo>
                    <a:pt x="16444" y="11268"/>
                  </a:lnTo>
                  <a:lnTo>
                    <a:pt x="16548" y="10894"/>
                  </a:lnTo>
                  <a:lnTo>
                    <a:pt x="16611" y="10499"/>
                  </a:lnTo>
                  <a:lnTo>
                    <a:pt x="16673" y="10124"/>
                  </a:lnTo>
                  <a:lnTo>
                    <a:pt x="16694" y="9729"/>
                  </a:lnTo>
                  <a:lnTo>
                    <a:pt x="16715" y="9334"/>
                  </a:lnTo>
                  <a:lnTo>
                    <a:pt x="16715" y="8939"/>
                  </a:lnTo>
                  <a:lnTo>
                    <a:pt x="16694" y="8544"/>
                  </a:lnTo>
                  <a:lnTo>
                    <a:pt x="16652" y="8149"/>
                  </a:lnTo>
                  <a:lnTo>
                    <a:pt x="16590" y="7734"/>
                  </a:lnTo>
                  <a:lnTo>
                    <a:pt x="16507" y="7339"/>
                  </a:lnTo>
                  <a:lnTo>
                    <a:pt x="16403" y="6944"/>
                  </a:lnTo>
                  <a:lnTo>
                    <a:pt x="16278" y="6549"/>
                  </a:lnTo>
                  <a:lnTo>
                    <a:pt x="16153" y="6175"/>
                  </a:lnTo>
                  <a:lnTo>
                    <a:pt x="15987" y="5780"/>
                  </a:lnTo>
                  <a:lnTo>
                    <a:pt x="15821" y="5405"/>
                  </a:lnTo>
                  <a:lnTo>
                    <a:pt x="15613" y="5010"/>
                  </a:lnTo>
                  <a:lnTo>
                    <a:pt x="15405" y="4657"/>
                  </a:lnTo>
                  <a:lnTo>
                    <a:pt x="15176" y="4283"/>
                  </a:lnTo>
                  <a:lnTo>
                    <a:pt x="14927" y="3929"/>
                  </a:lnTo>
                  <a:lnTo>
                    <a:pt x="14657" y="3576"/>
                  </a:lnTo>
                  <a:lnTo>
                    <a:pt x="14386" y="3243"/>
                  </a:lnTo>
                  <a:lnTo>
                    <a:pt x="14075" y="2911"/>
                  </a:lnTo>
                  <a:lnTo>
                    <a:pt x="13763" y="2599"/>
                  </a:lnTo>
                  <a:lnTo>
                    <a:pt x="13409" y="2287"/>
                  </a:lnTo>
                  <a:lnTo>
                    <a:pt x="13056" y="1996"/>
                  </a:lnTo>
                  <a:lnTo>
                    <a:pt x="12682" y="1726"/>
                  </a:lnTo>
                  <a:lnTo>
                    <a:pt x="12308" y="1456"/>
                  </a:lnTo>
                  <a:lnTo>
                    <a:pt x="11913" y="1227"/>
                  </a:lnTo>
                  <a:lnTo>
                    <a:pt x="11538" y="1019"/>
                  </a:lnTo>
                  <a:lnTo>
                    <a:pt x="11143" y="832"/>
                  </a:lnTo>
                  <a:lnTo>
                    <a:pt x="10728" y="645"/>
                  </a:lnTo>
                  <a:lnTo>
                    <a:pt x="10333" y="499"/>
                  </a:lnTo>
                  <a:lnTo>
                    <a:pt x="9917" y="375"/>
                  </a:lnTo>
                  <a:lnTo>
                    <a:pt x="9501" y="250"/>
                  </a:lnTo>
                  <a:lnTo>
                    <a:pt x="9085" y="167"/>
                  </a:lnTo>
                  <a:lnTo>
                    <a:pt x="8670" y="83"/>
                  </a:lnTo>
                  <a:lnTo>
                    <a:pt x="8254" y="42"/>
                  </a:lnTo>
                  <a:lnTo>
                    <a:pt x="7838" y="21"/>
                  </a:lnTo>
                  <a:lnTo>
                    <a:pt x="7422" y="0"/>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4"/>
            <p:cNvSpPr/>
            <p:nvPr/>
          </p:nvSpPr>
          <p:spPr>
            <a:xfrm>
              <a:off x="6230715" y="2170281"/>
              <a:ext cx="198189" cy="197193"/>
            </a:xfrm>
            <a:custGeom>
              <a:avLst/>
              <a:gdLst/>
              <a:ahLst/>
              <a:cxnLst/>
              <a:rect l="l" t="t" r="r" b="b"/>
              <a:pathLst>
                <a:path w="8358" h="8316" fill="none" extrusionOk="0">
                  <a:moveTo>
                    <a:pt x="4636" y="8316"/>
                  </a:moveTo>
                  <a:lnTo>
                    <a:pt x="4636" y="8316"/>
                  </a:lnTo>
                  <a:lnTo>
                    <a:pt x="4220" y="8295"/>
                  </a:lnTo>
                  <a:lnTo>
                    <a:pt x="3804" y="8232"/>
                  </a:lnTo>
                  <a:lnTo>
                    <a:pt x="3389" y="8128"/>
                  </a:lnTo>
                  <a:lnTo>
                    <a:pt x="2994" y="7983"/>
                  </a:lnTo>
                  <a:lnTo>
                    <a:pt x="2599" y="7817"/>
                  </a:lnTo>
                  <a:lnTo>
                    <a:pt x="2204" y="7588"/>
                  </a:lnTo>
                  <a:lnTo>
                    <a:pt x="1830" y="7318"/>
                  </a:lnTo>
                  <a:lnTo>
                    <a:pt x="1476" y="7027"/>
                  </a:lnTo>
                  <a:lnTo>
                    <a:pt x="1476" y="7027"/>
                  </a:lnTo>
                  <a:lnTo>
                    <a:pt x="1164" y="6694"/>
                  </a:lnTo>
                  <a:lnTo>
                    <a:pt x="894" y="6341"/>
                  </a:lnTo>
                  <a:lnTo>
                    <a:pt x="645" y="5987"/>
                  </a:lnTo>
                  <a:lnTo>
                    <a:pt x="457" y="5613"/>
                  </a:lnTo>
                  <a:lnTo>
                    <a:pt x="291" y="5239"/>
                  </a:lnTo>
                  <a:lnTo>
                    <a:pt x="146" y="4844"/>
                  </a:lnTo>
                  <a:lnTo>
                    <a:pt x="63" y="4449"/>
                  </a:lnTo>
                  <a:lnTo>
                    <a:pt x="21" y="4054"/>
                  </a:lnTo>
                  <a:lnTo>
                    <a:pt x="0" y="3659"/>
                  </a:lnTo>
                  <a:lnTo>
                    <a:pt x="21" y="3264"/>
                  </a:lnTo>
                  <a:lnTo>
                    <a:pt x="83" y="2869"/>
                  </a:lnTo>
                  <a:lnTo>
                    <a:pt x="187" y="2495"/>
                  </a:lnTo>
                  <a:lnTo>
                    <a:pt x="333" y="2120"/>
                  </a:lnTo>
                  <a:lnTo>
                    <a:pt x="499" y="1788"/>
                  </a:lnTo>
                  <a:lnTo>
                    <a:pt x="728" y="1455"/>
                  </a:lnTo>
                  <a:lnTo>
                    <a:pt x="977" y="1143"/>
                  </a:lnTo>
                  <a:lnTo>
                    <a:pt x="977" y="1143"/>
                  </a:lnTo>
                  <a:lnTo>
                    <a:pt x="1268" y="873"/>
                  </a:lnTo>
                  <a:lnTo>
                    <a:pt x="1580" y="644"/>
                  </a:lnTo>
                  <a:lnTo>
                    <a:pt x="1892" y="457"/>
                  </a:lnTo>
                  <a:lnTo>
                    <a:pt x="2245" y="291"/>
                  </a:lnTo>
                  <a:lnTo>
                    <a:pt x="2599" y="166"/>
                  </a:lnTo>
                  <a:lnTo>
                    <a:pt x="2952" y="83"/>
                  </a:lnTo>
                  <a:lnTo>
                    <a:pt x="3326" y="21"/>
                  </a:lnTo>
                  <a:lnTo>
                    <a:pt x="3721" y="0"/>
                  </a:lnTo>
                  <a:lnTo>
                    <a:pt x="3721" y="0"/>
                  </a:lnTo>
                  <a:lnTo>
                    <a:pt x="4137" y="21"/>
                  </a:lnTo>
                  <a:lnTo>
                    <a:pt x="4553" y="83"/>
                  </a:lnTo>
                  <a:lnTo>
                    <a:pt x="4948" y="187"/>
                  </a:lnTo>
                  <a:lnTo>
                    <a:pt x="5364" y="333"/>
                  </a:lnTo>
                  <a:lnTo>
                    <a:pt x="5759" y="520"/>
                  </a:lnTo>
                  <a:lnTo>
                    <a:pt x="6154" y="748"/>
                  </a:lnTo>
                  <a:lnTo>
                    <a:pt x="6528" y="998"/>
                  </a:lnTo>
                  <a:lnTo>
                    <a:pt x="6881" y="1310"/>
                  </a:lnTo>
                  <a:lnTo>
                    <a:pt x="6881" y="1310"/>
                  </a:lnTo>
                  <a:lnTo>
                    <a:pt x="7193" y="1642"/>
                  </a:lnTo>
                  <a:lnTo>
                    <a:pt x="7463" y="1975"/>
                  </a:lnTo>
                  <a:lnTo>
                    <a:pt x="7713" y="2328"/>
                  </a:lnTo>
                  <a:lnTo>
                    <a:pt x="7900" y="2703"/>
                  </a:lnTo>
                  <a:lnTo>
                    <a:pt x="8066" y="3098"/>
                  </a:lnTo>
                  <a:lnTo>
                    <a:pt x="8191" y="3493"/>
                  </a:lnTo>
                  <a:lnTo>
                    <a:pt x="8295" y="3888"/>
                  </a:lnTo>
                  <a:lnTo>
                    <a:pt x="8336" y="4283"/>
                  </a:lnTo>
                  <a:lnTo>
                    <a:pt x="8357" y="4677"/>
                  </a:lnTo>
                  <a:lnTo>
                    <a:pt x="8336" y="5072"/>
                  </a:lnTo>
                  <a:lnTo>
                    <a:pt x="8274" y="5447"/>
                  </a:lnTo>
                  <a:lnTo>
                    <a:pt x="8170" y="5842"/>
                  </a:lnTo>
                  <a:lnTo>
                    <a:pt x="8025" y="6195"/>
                  </a:lnTo>
                  <a:lnTo>
                    <a:pt x="7837" y="6548"/>
                  </a:lnTo>
                  <a:lnTo>
                    <a:pt x="7630" y="6881"/>
                  </a:lnTo>
                  <a:lnTo>
                    <a:pt x="7359" y="7172"/>
                  </a:lnTo>
                  <a:lnTo>
                    <a:pt x="7359" y="7172"/>
                  </a:lnTo>
                  <a:lnTo>
                    <a:pt x="7089" y="7442"/>
                  </a:lnTo>
                  <a:lnTo>
                    <a:pt x="6777" y="7671"/>
                  </a:lnTo>
                  <a:lnTo>
                    <a:pt x="6465" y="7879"/>
                  </a:lnTo>
                  <a:lnTo>
                    <a:pt x="6112" y="8024"/>
                  </a:lnTo>
                  <a:lnTo>
                    <a:pt x="5759" y="8149"/>
                  </a:lnTo>
                  <a:lnTo>
                    <a:pt x="5405" y="8253"/>
                  </a:lnTo>
                  <a:lnTo>
                    <a:pt x="5031" y="8295"/>
                  </a:lnTo>
                  <a:lnTo>
                    <a:pt x="4636" y="83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4"/>
            <p:cNvSpPr/>
            <p:nvPr/>
          </p:nvSpPr>
          <p:spPr>
            <a:xfrm>
              <a:off x="6131623" y="2071687"/>
              <a:ext cx="396354" cy="393888"/>
            </a:xfrm>
            <a:custGeom>
              <a:avLst/>
              <a:gdLst/>
              <a:ahLst/>
              <a:cxnLst/>
              <a:rect l="l" t="t" r="r" b="b"/>
              <a:pathLst>
                <a:path w="16715" h="16611" fill="none" extrusionOk="0">
                  <a:moveTo>
                    <a:pt x="7422" y="0"/>
                  </a:moveTo>
                  <a:lnTo>
                    <a:pt x="7422" y="0"/>
                  </a:lnTo>
                  <a:lnTo>
                    <a:pt x="7048" y="0"/>
                  </a:lnTo>
                  <a:lnTo>
                    <a:pt x="6674" y="42"/>
                  </a:lnTo>
                  <a:lnTo>
                    <a:pt x="6279" y="83"/>
                  </a:lnTo>
                  <a:lnTo>
                    <a:pt x="5905" y="146"/>
                  </a:lnTo>
                  <a:lnTo>
                    <a:pt x="5551" y="229"/>
                  </a:lnTo>
                  <a:lnTo>
                    <a:pt x="5177" y="312"/>
                  </a:lnTo>
                  <a:lnTo>
                    <a:pt x="4824" y="437"/>
                  </a:lnTo>
                  <a:lnTo>
                    <a:pt x="4470" y="562"/>
                  </a:lnTo>
                  <a:lnTo>
                    <a:pt x="4138" y="728"/>
                  </a:lnTo>
                  <a:lnTo>
                    <a:pt x="3784" y="894"/>
                  </a:lnTo>
                  <a:lnTo>
                    <a:pt x="3472" y="1081"/>
                  </a:lnTo>
                  <a:lnTo>
                    <a:pt x="3140" y="1268"/>
                  </a:lnTo>
                  <a:lnTo>
                    <a:pt x="2828" y="1497"/>
                  </a:lnTo>
                  <a:lnTo>
                    <a:pt x="2537" y="1747"/>
                  </a:lnTo>
                  <a:lnTo>
                    <a:pt x="2246" y="1996"/>
                  </a:lnTo>
                  <a:lnTo>
                    <a:pt x="1976" y="2266"/>
                  </a:lnTo>
                  <a:lnTo>
                    <a:pt x="1976" y="2266"/>
                  </a:lnTo>
                  <a:lnTo>
                    <a:pt x="1705" y="2578"/>
                  </a:lnTo>
                  <a:lnTo>
                    <a:pt x="1456" y="2890"/>
                  </a:lnTo>
                  <a:lnTo>
                    <a:pt x="1227" y="3223"/>
                  </a:lnTo>
                  <a:lnTo>
                    <a:pt x="1019" y="3555"/>
                  </a:lnTo>
                  <a:lnTo>
                    <a:pt x="832" y="3888"/>
                  </a:lnTo>
                  <a:lnTo>
                    <a:pt x="666" y="4241"/>
                  </a:lnTo>
                  <a:lnTo>
                    <a:pt x="500" y="4595"/>
                  </a:lnTo>
                  <a:lnTo>
                    <a:pt x="375" y="4969"/>
                  </a:lnTo>
                  <a:lnTo>
                    <a:pt x="271" y="5343"/>
                  </a:lnTo>
                  <a:lnTo>
                    <a:pt x="167" y="5717"/>
                  </a:lnTo>
                  <a:lnTo>
                    <a:pt x="105" y="6112"/>
                  </a:lnTo>
                  <a:lnTo>
                    <a:pt x="42" y="6486"/>
                  </a:lnTo>
                  <a:lnTo>
                    <a:pt x="21" y="6881"/>
                  </a:lnTo>
                  <a:lnTo>
                    <a:pt x="1" y="7276"/>
                  </a:lnTo>
                  <a:lnTo>
                    <a:pt x="1" y="7671"/>
                  </a:lnTo>
                  <a:lnTo>
                    <a:pt x="21" y="8087"/>
                  </a:lnTo>
                  <a:lnTo>
                    <a:pt x="63" y="8482"/>
                  </a:lnTo>
                  <a:lnTo>
                    <a:pt x="125" y="8877"/>
                  </a:lnTo>
                  <a:lnTo>
                    <a:pt x="209" y="9272"/>
                  </a:lnTo>
                  <a:lnTo>
                    <a:pt x="312" y="9667"/>
                  </a:lnTo>
                  <a:lnTo>
                    <a:pt x="437" y="10062"/>
                  </a:lnTo>
                  <a:lnTo>
                    <a:pt x="562" y="10457"/>
                  </a:lnTo>
                  <a:lnTo>
                    <a:pt x="728" y="10831"/>
                  </a:lnTo>
                  <a:lnTo>
                    <a:pt x="895" y="11226"/>
                  </a:lnTo>
                  <a:lnTo>
                    <a:pt x="1082" y="11600"/>
                  </a:lnTo>
                  <a:lnTo>
                    <a:pt x="1310" y="11975"/>
                  </a:lnTo>
                  <a:lnTo>
                    <a:pt x="1539" y="12328"/>
                  </a:lnTo>
                  <a:lnTo>
                    <a:pt x="1788" y="12681"/>
                  </a:lnTo>
                  <a:lnTo>
                    <a:pt x="2059" y="13035"/>
                  </a:lnTo>
                  <a:lnTo>
                    <a:pt x="2329" y="13367"/>
                  </a:lnTo>
                  <a:lnTo>
                    <a:pt x="2641" y="13700"/>
                  </a:lnTo>
                  <a:lnTo>
                    <a:pt x="2953" y="14012"/>
                  </a:lnTo>
                  <a:lnTo>
                    <a:pt x="2953" y="14012"/>
                  </a:lnTo>
                  <a:lnTo>
                    <a:pt x="3306" y="14324"/>
                  </a:lnTo>
                  <a:lnTo>
                    <a:pt x="3659" y="14615"/>
                  </a:lnTo>
                  <a:lnTo>
                    <a:pt x="4034" y="14906"/>
                  </a:lnTo>
                  <a:lnTo>
                    <a:pt x="4408" y="15155"/>
                  </a:lnTo>
                  <a:lnTo>
                    <a:pt x="4782" y="15384"/>
                  </a:lnTo>
                  <a:lnTo>
                    <a:pt x="5177" y="15592"/>
                  </a:lnTo>
                  <a:lnTo>
                    <a:pt x="5572" y="15800"/>
                  </a:lnTo>
                  <a:lnTo>
                    <a:pt x="5988" y="15966"/>
                  </a:lnTo>
                  <a:lnTo>
                    <a:pt x="6383" y="16112"/>
                  </a:lnTo>
                  <a:lnTo>
                    <a:pt x="6799" y="16257"/>
                  </a:lnTo>
                  <a:lnTo>
                    <a:pt x="7214" y="16361"/>
                  </a:lnTo>
                  <a:lnTo>
                    <a:pt x="7630" y="16444"/>
                  </a:lnTo>
                  <a:lnTo>
                    <a:pt x="8046" y="16527"/>
                  </a:lnTo>
                  <a:lnTo>
                    <a:pt x="8462" y="16569"/>
                  </a:lnTo>
                  <a:lnTo>
                    <a:pt x="8877" y="16610"/>
                  </a:lnTo>
                  <a:lnTo>
                    <a:pt x="9293" y="16610"/>
                  </a:lnTo>
                  <a:lnTo>
                    <a:pt x="9293" y="16610"/>
                  </a:lnTo>
                  <a:lnTo>
                    <a:pt x="9667" y="16610"/>
                  </a:lnTo>
                  <a:lnTo>
                    <a:pt x="10042" y="16590"/>
                  </a:lnTo>
                  <a:lnTo>
                    <a:pt x="10416" y="16527"/>
                  </a:lnTo>
                  <a:lnTo>
                    <a:pt x="10790" y="16465"/>
                  </a:lnTo>
                  <a:lnTo>
                    <a:pt x="11164" y="16403"/>
                  </a:lnTo>
                  <a:lnTo>
                    <a:pt x="11538" y="16299"/>
                  </a:lnTo>
                  <a:lnTo>
                    <a:pt x="11892" y="16174"/>
                  </a:lnTo>
                  <a:lnTo>
                    <a:pt x="12245" y="16049"/>
                  </a:lnTo>
                  <a:lnTo>
                    <a:pt x="12578" y="15904"/>
                  </a:lnTo>
                  <a:lnTo>
                    <a:pt x="12931" y="15737"/>
                  </a:lnTo>
                  <a:lnTo>
                    <a:pt x="13243" y="15550"/>
                  </a:lnTo>
                  <a:lnTo>
                    <a:pt x="13576" y="15342"/>
                  </a:lnTo>
                  <a:lnTo>
                    <a:pt x="13867" y="15114"/>
                  </a:lnTo>
                  <a:lnTo>
                    <a:pt x="14179" y="14885"/>
                  </a:lnTo>
                  <a:lnTo>
                    <a:pt x="14470" y="14615"/>
                  </a:lnTo>
                  <a:lnTo>
                    <a:pt x="14740" y="14345"/>
                  </a:lnTo>
                  <a:lnTo>
                    <a:pt x="14740" y="14345"/>
                  </a:lnTo>
                  <a:lnTo>
                    <a:pt x="15010" y="14033"/>
                  </a:lnTo>
                  <a:lnTo>
                    <a:pt x="15260" y="13721"/>
                  </a:lnTo>
                  <a:lnTo>
                    <a:pt x="15488" y="13409"/>
                  </a:lnTo>
                  <a:lnTo>
                    <a:pt x="15696" y="13076"/>
                  </a:lnTo>
                  <a:lnTo>
                    <a:pt x="15883" y="12723"/>
                  </a:lnTo>
                  <a:lnTo>
                    <a:pt x="16049" y="12370"/>
                  </a:lnTo>
                  <a:lnTo>
                    <a:pt x="16216" y="12016"/>
                  </a:lnTo>
                  <a:lnTo>
                    <a:pt x="16341" y="11642"/>
                  </a:lnTo>
                  <a:lnTo>
                    <a:pt x="16444" y="11268"/>
                  </a:lnTo>
                  <a:lnTo>
                    <a:pt x="16548" y="10894"/>
                  </a:lnTo>
                  <a:lnTo>
                    <a:pt x="16611" y="10499"/>
                  </a:lnTo>
                  <a:lnTo>
                    <a:pt x="16673" y="10124"/>
                  </a:lnTo>
                  <a:lnTo>
                    <a:pt x="16694" y="9729"/>
                  </a:lnTo>
                  <a:lnTo>
                    <a:pt x="16715" y="9334"/>
                  </a:lnTo>
                  <a:lnTo>
                    <a:pt x="16715" y="8939"/>
                  </a:lnTo>
                  <a:lnTo>
                    <a:pt x="16694" y="8544"/>
                  </a:lnTo>
                  <a:lnTo>
                    <a:pt x="16652" y="8149"/>
                  </a:lnTo>
                  <a:lnTo>
                    <a:pt x="16590" y="7734"/>
                  </a:lnTo>
                  <a:lnTo>
                    <a:pt x="16507" y="7339"/>
                  </a:lnTo>
                  <a:lnTo>
                    <a:pt x="16403" y="6944"/>
                  </a:lnTo>
                  <a:lnTo>
                    <a:pt x="16278" y="6549"/>
                  </a:lnTo>
                  <a:lnTo>
                    <a:pt x="16153" y="6175"/>
                  </a:lnTo>
                  <a:lnTo>
                    <a:pt x="15987" y="5780"/>
                  </a:lnTo>
                  <a:lnTo>
                    <a:pt x="15821" y="5405"/>
                  </a:lnTo>
                  <a:lnTo>
                    <a:pt x="15613" y="5010"/>
                  </a:lnTo>
                  <a:lnTo>
                    <a:pt x="15405" y="4657"/>
                  </a:lnTo>
                  <a:lnTo>
                    <a:pt x="15176" y="4283"/>
                  </a:lnTo>
                  <a:lnTo>
                    <a:pt x="14927" y="3929"/>
                  </a:lnTo>
                  <a:lnTo>
                    <a:pt x="14657" y="3576"/>
                  </a:lnTo>
                  <a:lnTo>
                    <a:pt x="14386" y="3243"/>
                  </a:lnTo>
                  <a:lnTo>
                    <a:pt x="14075" y="2911"/>
                  </a:lnTo>
                  <a:lnTo>
                    <a:pt x="13763" y="2599"/>
                  </a:lnTo>
                  <a:lnTo>
                    <a:pt x="13763" y="2599"/>
                  </a:lnTo>
                  <a:lnTo>
                    <a:pt x="13409" y="2287"/>
                  </a:lnTo>
                  <a:lnTo>
                    <a:pt x="13056" y="1996"/>
                  </a:lnTo>
                  <a:lnTo>
                    <a:pt x="12682" y="1726"/>
                  </a:lnTo>
                  <a:lnTo>
                    <a:pt x="12308" y="1456"/>
                  </a:lnTo>
                  <a:lnTo>
                    <a:pt x="11913" y="1227"/>
                  </a:lnTo>
                  <a:lnTo>
                    <a:pt x="11538" y="1019"/>
                  </a:lnTo>
                  <a:lnTo>
                    <a:pt x="11143" y="832"/>
                  </a:lnTo>
                  <a:lnTo>
                    <a:pt x="10728" y="645"/>
                  </a:lnTo>
                  <a:lnTo>
                    <a:pt x="10333" y="499"/>
                  </a:lnTo>
                  <a:lnTo>
                    <a:pt x="9917" y="375"/>
                  </a:lnTo>
                  <a:lnTo>
                    <a:pt x="9501" y="250"/>
                  </a:lnTo>
                  <a:lnTo>
                    <a:pt x="9085" y="167"/>
                  </a:lnTo>
                  <a:lnTo>
                    <a:pt x="8670" y="83"/>
                  </a:lnTo>
                  <a:lnTo>
                    <a:pt x="8254" y="42"/>
                  </a:lnTo>
                  <a:lnTo>
                    <a:pt x="7838" y="21"/>
                  </a:lnTo>
                  <a:lnTo>
                    <a:pt x="74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4"/>
            <p:cNvSpPr/>
            <p:nvPr/>
          </p:nvSpPr>
          <p:spPr>
            <a:xfrm>
              <a:off x="6230715" y="2170281"/>
              <a:ext cx="198189" cy="197193"/>
            </a:xfrm>
            <a:custGeom>
              <a:avLst/>
              <a:gdLst/>
              <a:ahLst/>
              <a:cxnLst/>
              <a:rect l="l" t="t" r="r" b="b"/>
              <a:pathLst>
                <a:path w="8358" h="8316" extrusionOk="0">
                  <a:moveTo>
                    <a:pt x="3721" y="0"/>
                  </a:moveTo>
                  <a:lnTo>
                    <a:pt x="3326" y="21"/>
                  </a:lnTo>
                  <a:lnTo>
                    <a:pt x="2952" y="83"/>
                  </a:lnTo>
                  <a:lnTo>
                    <a:pt x="2599" y="166"/>
                  </a:lnTo>
                  <a:lnTo>
                    <a:pt x="2245" y="291"/>
                  </a:lnTo>
                  <a:lnTo>
                    <a:pt x="1892" y="457"/>
                  </a:lnTo>
                  <a:lnTo>
                    <a:pt x="1580" y="644"/>
                  </a:lnTo>
                  <a:lnTo>
                    <a:pt x="1268" y="873"/>
                  </a:lnTo>
                  <a:lnTo>
                    <a:pt x="977" y="1143"/>
                  </a:lnTo>
                  <a:lnTo>
                    <a:pt x="728" y="1455"/>
                  </a:lnTo>
                  <a:lnTo>
                    <a:pt x="499" y="1788"/>
                  </a:lnTo>
                  <a:lnTo>
                    <a:pt x="333" y="2120"/>
                  </a:lnTo>
                  <a:lnTo>
                    <a:pt x="187" y="2495"/>
                  </a:lnTo>
                  <a:lnTo>
                    <a:pt x="83" y="2869"/>
                  </a:lnTo>
                  <a:lnTo>
                    <a:pt x="21" y="3264"/>
                  </a:lnTo>
                  <a:lnTo>
                    <a:pt x="0" y="3659"/>
                  </a:lnTo>
                  <a:lnTo>
                    <a:pt x="21" y="4054"/>
                  </a:lnTo>
                  <a:lnTo>
                    <a:pt x="63" y="4449"/>
                  </a:lnTo>
                  <a:lnTo>
                    <a:pt x="146" y="4844"/>
                  </a:lnTo>
                  <a:lnTo>
                    <a:pt x="291" y="5239"/>
                  </a:lnTo>
                  <a:lnTo>
                    <a:pt x="457" y="5613"/>
                  </a:lnTo>
                  <a:lnTo>
                    <a:pt x="645" y="5987"/>
                  </a:lnTo>
                  <a:lnTo>
                    <a:pt x="894" y="6341"/>
                  </a:lnTo>
                  <a:lnTo>
                    <a:pt x="1164" y="6694"/>
                  </a:lnTo>
                  <a:lnTo>
                    <a:pt x="1476" y="7027"/>
                  </a:lnTo>
                  <a:lnTo>
                    <a:pt x="1830" y="7318"/>
                  </a:lnTo>
                  <a:lnTo>
                    <a:pt x="2204" y="7588"/>
                  </a:lnTo>
                  <a:lnTo>
                    <a:pt x="2599" y="7817"/>
                  </a:lnTo>
                  <a:lnTo>
                    <a:pt x="2994" y="7983"/>
                  </a:lnTo>
                  <a:lnTo>
                    <a:pt x="3389" y="8128"/>
                  </a:lnTo>
                  <a:lnTo>
                    <a:pt x="3804" y="8232"/>
                  </a:lnTo>
                  <a:lnTo>
                    <a:pt x="4220" y="8295"/>
                  </a:lnTo>
                  <a:lnTo>
                    <a:pt x="4636" y="8316"/>
                  </a:lnTo>
                  <a:lnTo>
                    <a:pt x="5031" y="8295"/>
                  </a:lnTo>
                  <a:lnTo>
                    <a:pt x="5405" y="8253"/>
                  </a:lnTo>
                  <a:lnTo>
                    <a:pt x="5759" y="8149"/>
                  </a:lnTo>
                  <a:lnTo>
                    <a:pt x="6112" y="8024"/>
                  </a:lnTo>
                  <a:lnTo>
                    <a:pt x="6465" y="7879"/>
                  </a:lnTo>
                  <a:lnTo>
                    <a:pt x="6777" y="7671"/>
                  </a:lnTo>
                  <a:lnTo>
                    <a:pt x="7089" y="7442"/>
                  </a:lnTo>
                  <a:lnTo>
                    <a:pt x="7359" y="7172"/>
                  </a:lnTo>
                  <a:lnTo>
                    <a:pt x="7630" y="6881"/>
                  </a:lnTo>
                  <a:lnTo>
                    <a:pt x="7837" y="6548"/>
                  </a:lnTo>
                  <a:lnTo>
                    <a:pt x="8025" y="6195"/>
                  </a:lnTo>
                  <a:lnTo>
                    <a:pt x="8170" y="5842"/>
                  </a:lnTo>
                  <a:lnTo>
                    <a:pt x="8274" y="5447"/>
                  </a:lnTo>
                  <a:lnTo>
                    <a:pt x="8336" y="5072"/>
                  </a:lnTo>
                  <a:lnTo>
                    <a:pt x="8357" y="4677"/>
                  </a:lnTo>
                  <a:lnTo>
                    <a:pt x="8336" y="4283"/>
                  </a:lnTo>
                  <a:lnTo>
                    <a:pt x="8295" y="3888"/>
                  </a:lnTo>
                  <a:lnTo>
                    <a:pt x="8191" y="3493"/>
                  </a:lnTo>
                  <a:lnTo>
                    <a:pt x="8066" y="3098"/>
                  </a:lnTo>
                  <a:lnTo>
                    <a:pt x="7900" y="2703"/>
                  </a:lnTo>
                  <a:lnTo>
                    <a:pt x="7713" y="2328"/>
                  </a:lnTo>
                  <a:lnTo>
                    <a:pt x="7463" y="1975"/>
                  </a:lnTo>
                  <a:lnTo>
                    <a:pt x="7193" y="1642"/>
                  </a:lnTo>
                  <a:lnTo>
                    <a:pt x="6881" y="1310"/>
                  </a:lnTo>
                  <a:lnTo>
                    <a:pt x="6528" y="998"/>
                  </a:lnTo>
                  <a:lnTo>
                    <a:pt x="6154" y="748"/>
                  </a:lnTo>
                  <a:lnTo>
                    <a:pt x="5759" y="520"/>
                  </a:lnTo>
                  <a:lnTo>
                    <a:pt x="5364" y="333"/>
                  </a:lnTo>
                  <a:lnTo>
                    <a:pt x="4948" y="187"/>
                  </a:lnTo>
                  <a:lnTo>
                    <a:pt x="4553" y="83"/>
                  </a:lnTo>
                  <a:lnTo>
                    <a:pt x="4137" y="21"/>
                  </a:lnTo>
                  <a:lnTo>
                    <a:pt x="3721"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4"/>
            <p:cNvSpPr/>
            <p:nvPr/>
          </p:nvSpPr>
          <p:spPr>
            <a:xfrm>
              <a:off x="6230715" y="2170281"/>
              <a:ext cx="198189" cy="197193"/>
            </a:xfrm>
            <a:custGeom>
              <a:avLst/>
              <a:gdLst/>
              <a:ahLst/>
              <a:cxnLst/>
              <a:rect l="l" t="t" r="r" b="b"/>
              <a:pathLst>
                <a:path w="8358" h="8316" fill="none" extrusionOk="0">
                  <a:moveTo>
                    <a:pt x="3721" y="0"/>
                  </a:moveTo>
                  <a:lnTo>
                    <a:pt x="3721" y="0"/>
                  </a:lnTo>
                  <a:lnTo>
                    <a:pt x="3326" y="21"/>
                  </a:lnTo>
                  <a:lnTo>
                    <a:pt x="2952" y="83"/>
                  </a:lnTo>
                  <a:lnTo>
                    <a:pt x="2599" y="166"/>
                  </a:lnTo>
                  <a:lnTo>
                    <a:pt x="2245" y="291"/>
                  </a:lnTo>
                  <a:lnTo>
                    <a:pt x="1892" y="457"/>
                  </a:lnTo>
                  <a:lnTo>
                    <a:pt x="1580" y="644"/>
                  </a:lnTo>
                  <a:lnTo>
                    <a:pt x="1268" y="873"/>
                  </a:lnTo>
                  <a:lnTo>
                    <a:pt x="977" y="1143"/>
                  </a:lnTo>
                  <a:lnTo>
                    <a:pt x="977" y="1143"/>
                  </a:lnTo>
                  <a:lnTo>
                    <a:pt x="728" y="1455"/>
                  </a:lnTo>
                  <a:lnTo>
                    <a:pt x="499" y="1788"/>
                  </a:lnTo>
                  <a:lnTo>
                    <a:pt x="333" y="2120"/>
                  </a:lnTo>
                  <a:lnTo>
                    <a:pt x="187" y="2495"/>
                  </a:lnTo>
                  <a:lnTo>
                    <a:pt x="83" y="2869"/>
                  </a:lnTo>
                  <a:lnTo>
                    <a:pt x="21" y="3264"/>
                  </a:lnTo>
                  <a:lnTo>
                    <a:pt x="0" y="3659"/>
                  </a:lnTo>
                  <a:lnTo>
                    <a:pt x="21" y="4054"/>
                  </a:lnTo>
                  <a:lnTo>
                    <a:pt x="63" y="4449"/>
                  </a:lnTo>
                  <a:lnTo>
                    <a:pt x="146" y="4844"/>
                  </a:lnTo>
                  <a:lnTo>
                    <a:pt x="291" y="5239"/>
                  </a:lnTo>
                  <a:lnTo>
                    <a:pt x="457" y="5613"/>
                  </a:lnTo>
                  <a:lnTo>
                    <a:pt x="645" y="5987"/>
                  </a:lnTo>
                  <a:lnTo>
                    <a:pt x="894" y="6341"/>
                  </a:lnTo>
                  <a:lnTo>
                    <a:pt x="1164" y="6694"/>
                  </a:lnTo>
                  <a:lnTo>
                    <a:pt x="1476" y="7027"/>
                  </a:lnTo>
                  <a:lnTo>
                    <a:pt x="1476" y="7027"/>
                  </a:lnTo>
                  <a:lnTo>
                    <a:pt x="1830" y="7318"/>
                  </a:lnTo>
                  <a:lnTo>
                    <a:pt x="2204" y="7588"/>
                  </a:lnTo>
                  <a:lnTo>
                    <a:pt x="2599" y="7817"/>
                  </a:lnTo>
                  <a:lnTo>
                    <a:pt x="2994" y="7983"/>
                  </a:lnTo>
                  <a:lnTo>
                    <a:pt x="3389" y="8128"/>
                  </a:lnTo>
                  <a:lnTo>
                    <a:pt x="3804" y="8232"/>
                  </a:lnTo>
                  <a:lnTo>
                    <a:pt x="4220" y="8295"/>
                  </a:lnTo>
                  <a:lnTo>
                    <a:pt x="4636" y="8316"/>
                  </a:lnTo>
                  <a:lnTo>
                    <a:pt x="4636" y="8316"/>
                  </a:lnTo>
                  <a:lnTo>
                    <a:pt x="5031" y="8295"/>
                  </a:lnTo>
                  <a:lnTo>
                    <a:pt x="5405" y="8253"/>
                  </a:lnTo>
                  <a:lnTo>
                    <a:pt x="5759" y="8149"/>
                  </a:lnTo>
                  <a:lnTo>
                    <a:pt x="6112" y="8024"/>
                  </a:lnTo>
                  <a:lnTo>
                    <a:pt x="6465" y="7879"/>
                  </a:lnTo>
                  <a:lnTo>
                    <a:pt x="6777" y="7671"/>
                  </a:lnTo>
                  <a:lnTo>
                    <a:pt x="7089" y="7442"/>
                  </a:lnTo>
                  <a:lnTo>
                    <a:pt x="7359" y="7172"/>
                  </a:lnTo>
                  <a:lnTo>
                    <a:pt x="7359" y="7172"/>
                  </a:lnTo>
                  <a:lnTo>
                    <a:pt x="7630" y="6881"/>
                  </a:lnTo>
                  <a:lnTo>
                    <a:pt x="7837" y="6548"/>
                  </a:lnTo>
                  <a:lnTo>
                    <a:pt x="8025" y="6195"/>
                  </a:lnTo>
                  <a:lnTo>
                    <a:pt x="8170" y="5842"/>
                  </a:lnTo>
                  <a:lnTo>
                    <a:pt x="8274" y="5447"/>
                  </a:lnTo>
                  <a:lnTo>
                    <a:pt x="8336" y="5072"/>
                  </a:lnTo>
                  <a:lnTo>
                    <a:pt x="8357" y="4677"/>
                  </a:lnTo>
                  <a:lnTo>
                    <a:pt x="8336" y="4283"/>
                  </a:lnTo>
                  <a:lnTo>
                    <a:pt x="8295" y="3888"/>
                  </a:lnTo>
                  <a:lnTo>
                    <a:pt x="8191" y="3493"/>
                  </a:lnTo>
                  <a:lnTo>
                    <a:pt x="8066" y="3098"/>
                  </a:lnTo>
                  <a:lnTo>
                    <a:pt x="7900" y="2703"/>
                  </a:lnTo>
                  <a:lnTo>
                    <a:pt x="7713" y="2328"/>
                  </a:lnTo>
                  <a:lnTo>
                    <a:pt x="7463" y="1975"/>
                  </a:lnTo>
                  <a:lnTo>
                    <a:pt x="7193" y="1642"/>
                  </a:lnTo>
                  <a:lnTo>
                    <a:pt x="6881" y="1310"/>
                  </a:lnTo>
                  <a:lnTo>
                    <a:pt x="6881" y="1310"/>
                  </a:lnTo>
                  <a:lnTo>
                    <a:pt x="6528" y="998"/>
                  </a:lnTo>
                  <a:lnTo>
                    <a:pt x="6154" y="748"/>
                  </a:lnTo>
                  <a:lnTo>
                    <a:pt x="5759" y="520"/>
                  </a:lnTo>
                  <a:lnTo>
                    <a:pt x="5364" y="333"/>
                  </a:lnTo>
                  <a:lnTo>
                    <a:pt x="4948" y="187"/>
                  </a:lnTo>
                  <a:lnTo>
                    <a:pt x="4553" y="83"/>
                  </a:lnTo>
                  <a:lnTo>
                    <a:pt x="4137" y="21"/>
                  </a:lnTo>
                  <a:lnTo>
                    <a:pt x="37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4"/>
            <p:cNvSpPr/>
            <p:nvPr/>
          </p:nvSpPr>
          <p:spPr>
            <a:xfrm>
              <a:off x="5805798" y="2760802"/>
              <a:ext cx="739451" cy="402781"/>
            </a:xfrm>
            <a:custGeom>
              <a:avLst/>
              <a:gdLst/>
              <a:ahLst/>
              <a:cxnLst/>
              <a:rect l="l" t="t" r="r" b="b"/>
              <a:pathLst>
                <a:path w="31184" h="16986" extrusionOk="0">
                  <a:moveTo>
                    <a:pt x="11060" y="1"/>
                  </a:moveTo>
                  <a:lnTo>
                    <a:pt x="10748" y="22"/>
                  </a:lnTo>
                  <a:lnTo>
                    <a:pt x="10415" y="42"/>
                  </a:lnTo>
                  <a:lnTo>
                    <a:pt x="10104" y="63"/>
                  </a:lnTo>
                  <a:lnTo>
                    <a:pt x="9792" y="126"/>
                  </a:lnTo>
                  <a:lnTo>
                    <a:pt x="9480" y="188"/>
                  </a:lnTo>
                  <a:lnTo>
                    <a:pt x="9189" y="271"/>
                  </a:lnTo>
                  <a:lnTo>
                    <a:pt x="8877" y="354"/>
                  </a:lnTo>
                  <a:lnTo>
                    <a:pt x="8607" y="479"/>
                  </a:lnTo>
                  <a:lnTo>
                    <a:pt x="8316" y="604"/>
                  </a:lnTo>
                  <a:lnTo>
                    <a:pt x="8046" y="728"/>
                  </a:lnTo>
                  <a:lnTo>
                    <a:pt x="7775" y="874"/>
                  </a:lnTo>
                  <a:lnTo>
                    <a:pt x="7505" y="1040"/>
                  </a:lnTo>
                  <a:lnTo>
                    <a:pt x="7256" y="1207"/>
                  </a:lnTo>
                  <a:lnTo>
                    <a:pt x="7027" y="1394"/>
                  </a:lnTo>
                  <a:lnTo>
                    <a:pt x="6798" y="1581"/>
                  </a:lnTo>
                  <a:lnTo>
                    <a:pt x="6570" y="1789"/>
                  </a:lnTo>
                  <a:lnTo>
                    <a:pt x="6362" y="2017"/>
                  </a:lnTo>
                  <a:lnTo>
                    <a:pt x="6154" y="2246"/>
                  </a:lnTo>
                  <a:lnTo>
                    <a:pt x="5967" y="2475"/>
                  </a:lnTo>
                  <a:lnTo>
                    <a:pt x="5780" y="2724"/>
                  </a:lnTo>
                  <a:lnTo>
                    <a:pt x="5613" y="2974"/>
                  </a:lnTo>
                  <a:lnTo>
                    <a:pt x="5468" y="3244"/>
                  </a:lnTo>
                  <a:lnTo>
                    <a:pt x="5322" y="3514"/>
                  </a:lnTo>
                  <a:lnTo>
                    <a:pt x="5177" y="3784"/>
                  </a:lnTo>
                  <a:lnTo>
                    <a:pt x="5073" y="4075"/>
                  </a:lnTo>
                  <a:lnTo>
                    <a:pt x="4969" y="4367"/>
                  </a:lnTo>
                  <a:lnTo>
                    <a:pt x="4865" y="4658"/>
                  </a:lnTo>
                  <a:lnTo>
                    <a:pt x="4802" y="4969"/>
                  </a:lnTo>
                  <a:lnTo>
                    <a:pt x="4740" y="5281"/>
                  </a:lnTo>
                  <a:lnTo>
                    <a:pt x="4699" y="5593"/>
                  </a:lnTo>
                  <a:lnTo>
                    <a:pt x="4657" y="5905"/>
                  </a:lnTo>
                  <a:lnTo>
                    <a:pt x="4657" y="6238"/>
                  </a:lnTo>
                  <a:lnTo>
                    <a:pt x="4657" y="6258"/>
                  </a:lnTo>
                  <a:lnTo>
                    <a:pt x="4408" y="6279"/>
                  </a:lnTo>
                  <a:lnTo>
                    <a:pt x="4158" y="6321"/>
                  </a:lnTo>
                  <a:lnTo>
                    <a:pt x="3909" y="6362"/>
                  </a:lnTo>
                  <a:lnTo>
                    <a:pt x="3659" y="6425"/>
                  </a:lnTo>
                  <a:lnTo>
                    <a:pt x="3202" y="6570"/>
                  </a:lnTo>
                  <a:lnTo>
                    <a:pt x="2744" y="6757"/>
                  </a:lnTo>
                  <a:lnTo>
                    <a:pt x="2329" y="7007"/>
                  </a:lnTo>
                  <a:lnTo>
                    <a:pt x="1954" y="7277"/>
                  </a:lnTo>
                  <a:lnTo>
                    <a:pt x="1580" y="7568"/>
                  </a:lnTo>
                  <a:lnTo>
                    <a:pt x="1248" y="7921"/>
                  </a:lnTo>
                  <a:lnTo>
                    <a:pt x="957" y="8275"/>
                  </a:lnTo>
                  <a:lnTo>
                    <a:pt x="686" y="8670"/>
                  </a:lnTo>
                  <a:lnTo>
                    <a:pt x="478" y="9106"/>
                  </a:lnTo>
                  <a:lnTo>
                    <a:pt x="291" y="9543"/>
                  </a:lnTo>
                  <a:lnTo>
                    <a:pt x="146" y="10000"/>
                  </a:lnTo>
                  <a:lnTo>
                    <a:pt x="63" y="10478"/>
                  </a:lnTo>
                  <a:lnTo>
                    <a:pt x="21" y="10728"/>
                  </a:lnTo>
                  <a:lnTo>
                    <a:pt x="0" y="10977"/>
                  </a:lnTo>
                  <a:lnTo>
                    <a:pt x="0" y="11227"/>
                  </a:lnTo>
                  <a:lnTo>
                    <a:pt x="21" y="11476"/>
                  </a:lnTo>
                  <a:lnTo>
                    <a:pt x="21" y="11601"/>
                  </a:lnTo>
                  <a:lnTo>
                    <a:pt x="42" y="11892"/>
                  </a:lnTo>
                  <a:lnTo>
                    <a:pt x="83" y="12162"/>
                  </a:lnTo>
                  <a:lnTo>
                    <a:pt x="146" y="12433"/>
                  </a:lnTo>
                  <a:lnTo>
                    <a:pt x="208" y="12703"/>
                  </a:lnTo>
                  <a:lnTo>
                    <a:pt x="291" y="12952"/>
                  </a:lnTo>
                  <a:lnTo>
                    <a:pt x="374" y="13223"/>
                  </a:lnTo>
                  <a:lnTo>
                    <a:pt x="478" y="13472"/>
                  </a:lnTo>
                  <a:lnTo>
                    <a:pt x="603" y="13701"/>
                  </a:lnTo>
                  <a:lnTo>
                    <a:pt x="853" y="14179"/>
                  </a:lnTo>
                  <a:lnTo>
                    <a:pt x="1144" y="14615"/>
                  </a:lnTo>
                  <a:lnTo>
                    <a:pt x="1476" y="15031"/>
                  </a:lnTo>
                  <a:lnTo>
                    <a:pt x="1850" y="15405"/>
                  </a:lnTo>
                  <a:lnTo>
                    <a:pt x="2245" y="15738"/>
                  </a:lnTo>
                  <a:lnTo>
                    <a:pt x="2682" y="16050"/>
                  </a:lnTo>
                  <a:lnTo>
                    <a:pt x="3139" y="16320"/>
                  </a:lnTo>
                  <a:lnTo>
                    <a:pt x="3618" y="16549"/>
                  </a:lnTo>
                  <a:lnTo>
                    <a:pt x="3867" y="16632"/>
                  </a:lnTo>
                  <a:lnTo>
                    <a:pt x="4116" y="16715"/>
                  </a:lnTo>
                  <a:lnTo>
                    <a:pt x="4387" y="16798"/>
                  </a:lnTo>
                  <a:lnTo>
                    <a:pt x="4657" y="16861"/>
                  </a:lnTo>
                  <a:lnTo>
                    <a:pt x="4927" y="16902"/>
                  </a:lnTo>
                  <a:lnTo>
                    <a:pt x="5197" y="16944"/>
                  </a:lnTo>
                  <a:lnTo>
                    <a:pt x="5468" y="16964"/>
                  </a:lnTo>
                  <a:lnTo>
                    <a:pt x="5759" y="16985"/>
                  </a:lnTo>
                  <a:lnTo>
                    <a:pt x="26755" y="16985"/>
                  </a:lnTo>
                  <a:lnTo>
                    <a:pt x="27192" y="16964"/>
                  </a:lnTo>
                  <a:lnTo>
                    <a:pt x="27628" y="16902"/>
                  </a:lnTo>
                  <a:lnTo>
                    <a:pt x="28044" y="16798"/>
                  </a:lnTo>
                  <a:lnTo>
                    <a:pt x="28460" y="16653"/>
                  </a:lnTo>
                  <a:lnTo>
                    <a:pt x="28834" y="16466"/>
                  </a:lnTo>
                  <a:lnTo>
                    <a:pt x="29208" y="16258"/>
                  </a:lnTo>
                  <a:lnTo>
                    <a:pt x="29541" y="16008"/>
                  </a:lnTo>
                  <a:lnTo>
                    <a:pt x="29853" y="15738"/>
                  </a:lnTo>
                  <a:lnTo>
                    <a:pt x="30144" y="15426"/>
                  </a:lnTo>
                  <a:lnTo>
                    <a:pt x="30393" y="15093"/>
                  </a:lnTo>
                  <a:lnTo>
                    <a:pt x="30622" y="14740"/>
                  </a:lnTo>
                  <a:lnTo>
                    <a:pt x="30809" y="14345"/>
                  </a:lnTo>
                  <a:lnTo>
                    <a:pt x="30955" y="13950"/>
                  </a:lnTo>
                  <a:lnTo>
                    <a:pt x="31079" y="13534"/>
                  </a:lnTo>
                  <a:lnTo>
                    <a:pt x="31142" y="13098"/>
                  </a:lnTo>
                  <a:lnTo>
                    <a:pt x="31183" y="12661"/>
                  </a:lnTo>
                  <a:lnTo>
                    <a:pt x="31163" y="12245"/>
                  </a:lnTo>
                  <a:lnTo>
                    <a:pt x="31100" y="11747"/>
                  </a:lnTo>
                  <a:lnTo>
                    <a:pt x="30996" y="11268"/>
                  </a:lnTo>
                  <a:lnTo>
                    <a:pt x="30830" y="10832"/>
                  </a:lnTo>
                  <a:lnTo>
                    <a:pt x="30643" y="10395"/>
                  </a:lnTo>
                  <a:lnTo>
                    <a:pt x="30414" y="9979"/>
                  </a:lnTo>
                  <a:lnTo>
                    <a:pt x="30165" y="9584"/>
                  </a:lnTo>
                  <a:lnTo>
                    <a:pt x="29874" y="9231"/>
                  </a:lnTo>
                  <a:lnTo>
                    <a:pt x="29541" y="8898"/>
                  </a:lnTo>
                  <a:lnTo>
                    <a:pt x="29188" y="8587"/>
                  </a:lnTo>
                  <a:lnTo>
                    <a:pt x="28813" y="8316"/>
                  </a:lnTo>
                  <a:lnTo>
                    <a:pt x="28398" y="8088"/>
                  </a:lnTo>
                  <a:lnTo>
                    <a:pt x="27982" y="7901"/>
                  </a:lnTo>
                  <a:lnTo>
                    <a:pt x="27525" y="7734"/>
                  </a:lnTo>
                  <a:lnTo>
                    <a:pt x="27067" y="7610"/>
                  </a:lnTo>
                  <a:lnTo>
                    <a:pt x="26589" y="7547"/>
                  </a:lnTo>
                  <a:lnTo>
                    <a:pt x="26111" y="7506"/>
                  </a:lnTo>
                  <a:lnTo>
                    <a:pt x="25861" y="7506"/>
                  </a:lnTo>
                  <a:lnTo>
                    <a:pt x="25612" y="7069"/>
                  </a:lnTo>
                  <a:lnTo>
                    <a:pt x="25342" y="6653"/>
                  </a:lnTo>
                  <a:lnTo>
                    <a:pt x="25051" y="6258"/>
                  </a:lnTo>
                  <a:lnTo>
                    <a:pt x="24739" y="5905"/>
                  </a:lnTo>
                  <a:lnTo>
                    <a:pt x="24385" y="5551"/>
                  </a:lnTo>
                  <a:lnTo>
                    <a:pt x="24011" y="5240"/>
                  </a:lnTo>
                  <a:lnTo>
                    <a:pt x="23637" y="4928"/>
                  </a:lnTo>
                  <a:lnTo>
                    <a:pt x="23221" y="4678"/>
                  </a:lnTo>
                  <a:lnTo>
                    <a:pt x="22805" y="4429"/>
                  </a:lnTo>
                  <a:lnTo>
                    <a:pt x="22369" y="4221"/>
                  </a:lnTo>
                  <a:lnTo>
                    <a:pt x="21932" y="4034"/>
                  </a:lnTo>
                  <a:lnTo>
                    <a:pt x="21454" y="3888"/>
                  </a:lnTo>
                  <a:lnTo>
                    <a:pt x="20976" y="3764"/>
                  </a:lnTo>
                  <a:lnTo>
                    <a:pt x="20498" y="3660"/>
                  </a:lnTo>
                  <a:lnTo>
                    <a:pt x="19999" y="3618"/>
                  </a:lnTo>
                  <a:lnTo>
                    <a:pt x="19500" y="3577"/>
                  </a:lnTo>
                  <a:lnTo>
                    <a:pt x="19001" y="3597"/>
                  </a:lnTo>
                  <a:lnTo>
                    <a:pt x="18502" y="3660"/>
                  </a:lnTo>
                  <a:lnTo>
                    <a:pt x="18003" y="3764"/>
                  </a:lnTo>
                  <a:lnTo>
                    <a:pt x="17525" y="3888"/>
                  </a:lnTo>
                  <a:lnTo>
                    <a:pt x="17255" y="3452"/>
                  </a:lnTo>
                  <a:lnTo>
                    <a:pt x="16985" y="3057"/>
                  </a:lnTo>
                  <a:lnTo>
                    <a:pt x="16673" y="2662"/>
                  </a:lnTo>
                  <a:lnTo>
                    <a:pt x="16340" y="2288"/>
                  </a:lnTo>
                  <a:lnTo>
                    <a:pt x="15987" y="1955"/>
                  </a:lnTo>
                  <a:lnTo>
                    <a:pt x="15613" y="1643"/>
                  </a:lnTo>
                  <a:lnTo>
                    <a:pt x="15238" y="1352"/>
                  </a:lnTo>
                  <a:lnTo>
                    <a:pt x="14823" y="1082"/>
                  </a:lnTo>
                  <a:lnTo>
                    <a:pt x="14386" y="832"/>
                  </a:lnTo>
                  <a:lnTo>
                    <a:pt x="13950" y="625"/>
                  </a:lnTo>
                  <a:lnTo>
                    <a:pt x="13492" y="458"/>
                  </a:lnTo>
                  <a:lnTo>
                    <a:pt x="13035" y="292"/>
                  </a:lnTo>
                  <a:lnTo>
                    <a:pt x="12557" y="188"/>
                  </a:lnTo>
                  <a:lnTo>
                    <a:pt x="12058" y="84"/>
                  </a:lnTo>
                  <a:lnTo>
                    <a:pt x="11559" y="42"/>
                  </a:lnTo>
                  <a:lnTo>
                    <a:pt x="110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4"/>
            <p:cNvSpPr/>
            <p:nvPr/>
          </p:nvSpPr>
          <p:spPr>
            <a:xfrm>
              <a:off x="6259288" y="1584171"/>
              <a:ext cx="576285" cy="313052"/>
            </a:xfrm>
            <a:custGeom>
              <a:avLst/>
              <a:gdLst/>
              <a:ahLst/>
              <a:cxnLst/>
              <a:rect l="l" t="t" r="r" b="b"/>
              <a:pathLst>
                <a:path w="24303" h="13202" extrusionOk="0">
                  <a:moveTo>
                    <a:pt x="8129" y="0"/>
                  </a:moveTo>
                  <a:lnTo>
                    <a:pt x="7880" y="42"/>
                  </a:lnTo>
                  <a:lnTo>
                    <a:pt x="7630" y="83"/>
                  </a:lnTo>
                  <a:lnTo>
                    <a:pt x="7152" y="187"/>
                  </a:lnTo>
                  <a:lnTo>
                    <a:pt x="6716" y="354"/>
                  </a:lnTo>
                  <a:lnTo>
                    <a:pt x="6279" y="541"/>
                  </a:lnTo>
                  <a:lnTo>
                    <a:pt x="5863" y="790"/>
                  </a:lnTo>
                  <a:lnTo>
                    <a:pt x="5489" y="1061"/>
                  </a:lnTo>
                  <a:lnTo>
                    <a:pt x="5136" y="1372"/>
                  </a:lnTo>
                  <a:lnTo>
                    <a:pt x="4803" y="1726"/>
                  </a:lnTo>
                  <a:lnTo>
                    <a:pt x="4512" y="2100"/>
                  </a:lnTo>
                  <a:lnTo>
                    <a:pt x="4263" y="2495"/>
                  </a:lnTo>
                  <a:lnTo>
                    <a:pt x="4055" y="2931"/>
                  </a:lnTo>
                  <a:lnTo>
                    <a:pt x="3868" y="3389"/>
                  </a:lnTo>
                  <a:lnTo>
                    <a:pt x="3743" y="3846"/>
                  </a:lnTo>
                  <a:lnTo>
                    <a:pt x="3701" y="4096"/>
                  </a:lnTo>
                  <a:lnTo>
                    <a:pt x="3660" y="4345"/>
                  </a:lnTo>
                  <a:lnTo>
                    <a:pt x="3639" y="4595"/>
                  </a:lnTo>
                  <a:lnTo>
                    <a:pt x="3639" y="4844"/>
                  </a:lnTo>
                  <a:lnTo>
                    <a:pt x="3244" y="4886"/>
                  </a:lnTo>
                  <a:lnTo>
                    <a:pt x="2849" y="4969"/>
                  </a:lnTo>
                  <a:lnTo>
                    <a:pt x="2496" y="5073"/>
                  </a:lnTo>
                  <a:lnTo>
                    <a:pt x="2142" y="5239"/>
                  </a:lnTo>
                  <a:lnTo>
                    <a:pt x="1830" y="5405"/>
                  </a:lnTo>
                  <a:lnTo>
                    <a:pt x="1518" y="5634"/>
                  </a:lnTo>
                  <a:lnTo>
                    <a:pt x="1227" y="5863"/>
                  </a:lnTo>
                  <a:lnTo>
                    <a:pt x="978" y="6133"/>
                  </a:lnTo>
                  <a:lnTo>
                    <a:pt x="749" y="6424"/>
                  </a:lnTo>
                  <a:lnTo>
                    <a:pt x="541" y="6736"/>
                  </a:lnTo>
                  <a:lnTo>
                    <a:pt x="375" y="7048"/>
                  </a:lnTo>
                  <a:lnTo>
                    <a:pt x="230" y="7401"/>
                  </a:lnTo>
                  <a:lnTo>
                    <a:pt x="126" y="7754"/>
                  </a:lnTo>
                  <a:lnTo>
                    <a:pt x="42" y="8129"/>
                  </a:lnTo>
                  <a:lnTo>
                    <a:pt x="1" y="8524"/>
                  </a:lnTo>
                  <a:lnTo>
                    <a:pt x="22" y="8919"/>
                  </a:lnTo>
                  <a:lnTo>
                    <a:pt x="22" y="9002"/>
                  </a:lnTo>
                  <a:lnTo>
                    <a:pt x="63" y="9438"/>
                  </a:lnTo>
                  <a:lnTo>
                    <a:pt x="167" y="9854"/>
                  </a:lnTo>
                  <a:lnTo>
                    <a:pt x="292" y="10270"/>
                  </a:lnTo>
                  <a:lnTo>
                    <a:pt x="458" y="10644"/>
                  </a:lnTo>
                  <a:lnTo>
                    <a:pt x="666" y="11018"/>
                  </a:lnTo>
                  <a:lnTo>
                    <a:pt x="895" y="11351"/>
                  </a:lnTo>
                  <a:lnTo>
                    <a:pt x="1165" y="11663"/>
                  </a:lnTo>
                  <a:lnTo>
                    <a:pt x="1435" y="11975"/>
                  </a:lnTo>
                  <a:lnTo>
                    <a:pt x="1747" y="12224"/>
                  </a:lnTo>
                  <a:lnTo>
                    <a:pt x="2101" y="12474"/>
                  </a:lnTo>
                  <a:lnTo>
                    <a:pt x="2454" y="12681"/>
                  </a:lnTo>
                  <a:lnTo>
                    <a:pt x="2828" y="12848"/>
                  </a:lnTo>
                  <a:lnTo>
                    <a:pt x="3223" y="12993"/>
                  </a:lnTo>
                  <a:lnTo>
                    <a:pt x="3618" y="13097"/>
                  </a:lnTo>
                  <a:lnTo>
                    <a:pt x="4055" y="13160"/>
                  </a:lnTo>
                  <a:lnTo>
                    <a:pt x="4491" y="13201"/>
                  </a:lnTo>
                  <a:lnTo>
                    <a:pt x="20852" y="13201"/>
                  </a:lnTo>
                  <a:lnTo>
                    <a:pt x="21205" y="13180"/>
                  </a:lnTo>
                  <a:lnTo>
                    <a:pt x="21538" y="13139"/>
                  </a:lnTo>
                  <a:lnTo>
                    <a:pt x="21871" y="13056"/>
                  </a:lnTo>
                  <a:lnTo>
                    <a:pt x="22182" y="12952"/>
                  </a:lnTo>
                  <a:lnTo>
                    <a:pt x="22473" y="12806"/>
                  </a:lnTo>
                  <a:lnTo>
                    <a:pt x="22764" y="12640"/>
                  </a:lnTo>
                  <a:lnTo>
                    <a:pt x="23035" y="12453"/>
                  </a:lnTo>
                  <a:lnTo>
                    <a:pt x="23284" y="12224"/>
                  </a:lnTo>
                  <a:lnTo>
                    <a:pt x="23492" y="11995"/>
                  </a:lnTo>
                  <a:lnTo>
                    <a:pt x="23700" y="11725"/>
                  </a:lnTo>
                  <a:lnTo>
                    <a:pt x="23866" y="11455"/>
                  </a:lnTo>
                  <a:lnTo>
                    <a:pt x="24012" y="11164"/>
                  </a:lnTo>
                  <a:lnTo>
                    <a:pt x="24137" y="10852"/>
                  </a:lnTo>
                  <a:lnTo>
                    <a:pt x="24220" y="10519"/>
                  </a:lnTo>
                  <a:lnTo>
                    <a:pt x="24282" y="10187"/>
                  </a:lnTo>
                  <a:lnTo>
                    <a:pt x="24303" y="9833"/>
                  </a:lnTo>
                  <a:lnTo>
                    <a:pt x="24303" y="9501"/>
                  </a:lnTo>
                  <a:lnTo>
                    <a:pt x="24240" y="9127"/>
                  </a:lnTo>
                  <a:lnTo>
                    <a:pt x="24157" y="8752"/>
                  </a:lnTo>
                  <a:lnTo>
                    <a:pt x="24033" y="8399"/>
                  </a:lnTo>
                  <a:lnTo>
                    <a:pt x="23887" y="8066"/>
                  </a:lnTo>
                  <a:lnTo>
                    <a:pt x="23721" y="7734"/>
                  </a:lnTo>
                  <a:lnTo>
                    <a:pt x="23513" y="7443"/>
                  </a:lnTo>
                  <a:lnTo>
                    <a:pt x="23284" y="7172"/>
                  </a:lnTo>
                  <a:lnTo>
                    <a:pt x="23035" y="6902"/>
                  </a:lnTo>
                  <a:lnTo>
                    <a:pt x="22744" y="6673"/>
                  </a:lnTo>
                  <a:lnTo>
                    <a:pt x="22453" y="6466"/>
                  </a:lnTo>
                  <a:lnTo>
                    <a:pt x="22141" y="6278"/>
                  </a:lnTo>
                  <a:lnTo>
                    <a:pt x="21808" y="6133"/>
                  </a:lnTo>
                  <a:lnTo>
                    <a:pt x="21455" y="6008"/>
                  </a:lnTo>
                  <a:lnTo>
                    <a:pt x="21101" y="5904"/>
                  </a:lnTo>
                  <a:lnTo>
                    <a:pt x="20727" y="5863"/>
                  </a:lnTo>
                  <a:lnTo>
                    <a:pt x="20353" y="5842"/>
                  </a:lnTo>
                  <a:lnTo>
                    <a:pt x="20166" y="5842"/>
                  </a:lnTo>
                  <a:lnTo>
                    <a:pt x="19979" y="5489"/>
                  </a:lnTo>
                  <a:lnTo>
                    <a:pt x="19771" y="5177"/>
                  </a:lnTo>
                  <a:lnTo>
                    <a:pt x="19542" y="4865"/>
                  </a:lnTo>
                  <a:lnTo>
                    <a:pt x="19272" y="4574"/>
                  </a:lnTo>
                  <a:lnTo>
                    <a:pt x="19023" y="4304"/>
                  </a:lnTo>
                  <a:lnTo>
                    <a:pt x="18731" y="4054"/>
                  </a:lnTo>
                  <a:lnTo>
                    <a:pt x="18420" y="3825"/>
                  </a:lnTo>
                  <a:lnTo>
                    <a:pt x="18108" y="3618"/>
                  </a:lnTo>
                  <a:lnTo>
                    <a:pt x="17775" y="3430"/>
                  </a:lnTo>
                  <a:lnTo>
                    <a:pt x="17443" y="3264"/>
                  </a:lnTo>
                  <a:lnTo>
                    <a:pt x="17089" y="3119"/>
                  </a:lnTo>
                  <a:lnTo>
                    <a:pt x="16736" y="3015"/>
                  </a:lnTo>
                  <a:lnTo>
                    <a:pt x="16362" y="2911"/>
                  </a:lnTo>
                  <a:lnTo>
                    <a:pt x="15987" y="2848"/>
                  </a:lnTo>
                  <a:lnTo>
                    <a:pt x="15592" y="2786"/>
                  </a:lnTo>
                  <a:lnTo>
                    <a:pt x="14823" y="2786"/>
                  </a:lnTo>
                  <a:lnTo>
                    <a:pt x="14428" y="2828"/>
                  </a:lnTo>
                  <a:lnTo>
                    <a:pt x="14033" y="2911"/>
                  </a:lnTo>
                  <a:lnTo>
                    <a:pt x="13659" y="3015"/>
                  </a:lnTo>
                  <a:lnTo>
                    <a:pt x="13451" y="2682"/>
                  </a:lnTo>
                  <a:lnTo>
                    <a:pt x="13243" y="2349"/>
                  </a:lnTo>
                  <a:lnTo>
                    <a:pt x="12994" y="2058"/>
                  </a:lnTo>
                  <a:lnTo>
                    <a:pt x="12744" y="1767"/>
                  </a:lnTo>
                  <a:lnTo>
                    <a:pt x="12474" y="1497"/>
                  </a:lnTo>
                  <a:lnTo>
                    <a:pt x="12183" y="1248"/>
                  </a:lnTo>
                  <a:lnTo>
                    <a:pt x="11871" y="1019"/>
                  </a:lnTo>
                  <a:lnTo>
                    <a:pt x="11559" y="832"/>
                  </a:lnTo>
                  <a:lnTo>
                    <a:pt x="11227" y="645"/>
                  </a:lnTo>
                  <a:lnTo>
                    <a:pt x="10873" y="478"/>
                  </a:lnTo>
                  <a:lnTo>
                    <a:pt x="10520" y="333"/>
                  </a:lnTo>
                  <a:lnTo>
                    <a:pt x="10167" y="208"/>
                  </a:lnTo>
                  <a:lnTo>
                    <a:pt x="9792" y="125"/>
                  </a:lnTo>
                  <a:lnTo>
                    <a:pt x="9397" y="63"/>
                  </a:lnTo>
                  <a:lnTo>
                    <a:pt x="90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4"/>
            <p:cNvSpPr/>
            <p:nvPr/>
          </p:nvSpPr>
          <p:spPr>
            <a:xfrm>
              <a:off x="6259288" y="1584171"/>
              <a:ext cx="576285" cy="313052"/>
            </a:xfrm>
            <a:custGeom>
              <a:avLst/>
              <a:gdLst/>
              <a:ahLst/>
              <a:cxnLst/>
              <a:rect l="l" t="t" r="r" b="b"/>
              <a:pathLst>
                <a:path w="24303" h="13202" fill="none" extrusionOk="0">
                  <a:moveTo>
                    <a:pt x="20353" y="5842"/>
                  </a:moveTo>
                  <a:lnTo>
                    <a:pt x="20166" y="5842"/>
                  </a:lnTo>
                  <a:lnTo>
                    <a:pt x="20166" y="5842"/>
                  </a:lnTo>
                  <a:lnTo>
                    <a:pt x="19979" y="5489"/>
                  </a:lnTo>
                  <a:lnTo>
                    <a:pt x="19771" y="5177"/>
                  </a:lnTo>
                  <a:lnTo>
                    <a:pt x="19542" y="4865"/>
                  </a:lnTo>
                  <a:lnTo>
                    <a:pt x="19272" y="4574"/>
                  </a:lnTo>
                  <a:lnTo>
                    <a:pt x="19023" y="4304"/>
                  </a:lnTo>
                  <a:lnTo>
                    <a:pt x="18731" y="4054"/>
                  </a:lnTo>
                  <a:lnTo>
                    <a:pt x="18420" y="3825"/>
                  </a:lnTo>
                  <a:lnTo>
                    <a:pt x="18108" y="3618"/>
                  </a:lnTo>
                  <a:lnTo>
                    <a:pt x="17775" y="3430"/>
                  </a:lnTo>
                  <a:lnTo>
                    <a:pt x="17443" y="3264"/>
                  </a:lnTo>
                  <a:lnTo>
                    <a:pt x="17089" y="3119"/>
                  </a:lnTo>
                  <a:lnTo>
                    <a:pt x="16736" y="3015"/>
                  </a:lnTo>
                  <a:lnTo>
                    <a:pt x="16362" y="2911"/>
                  </a:lnTo>
                  <a:lnTo>
                    <a:pt x="15987" y="2848"/>
                  </a:lnTo>
                  <a:lnTo>
                    <a:pt x="15592" y="2786"/>
                  </a:lnTo>
                  <a:lnTo>
                    <a:pt x="15218" y="2786"/>
                  </a:lnTo>
                  <a:lnTo>
                    <a:pt x="15218" y="2786"/>
                  </a:lnTo>
                  <a:lnTo>
                    <a:pt x="14823" y="2786"/>
                  </a:lnTo>
                  <a:lnTo>
                    <a:pt x="14428" y="2828"/>
                  </a:lnTo>
                  <a:lnTo>
                    <a:pt x="14033" y="2911"/>
                  </a:lnTo>
                  <a:lnTo>
                    <a:pt x="13659" y="3015"/>
                  </a:lnTo>
                  <a:lnTo>
                    <a:pt x="13659" y="3015"/>
                  </a:lnTo>
                  <a:lnTo>
                    <a:pt x="13451" y="2682"/>
                  </a:lnTo>
                  <a:lnTo>
                    <a:pt x="13243" y="2349"/>
                  </a:lnTo>
                  <a:lnTo>
                    <a:pt x="12994" y="2058"/>
                  </a:lnTo>
                  <a:lnTo>
                    <a:pt x="12744" y="1767"/>
                  </a:lnTo>
                  <a:lnTo>
                    <a:pt x="12474" y="1497"/>
                  </a:lnTo>
                  <a:lnTo>
                    <a:pt x="12183" y="1248"/>
                  </a:lnTo>
                  <a:lnTo>
                    <a:pt x="11871" y="1019"/>
                  </a:lnTo>
                  <a:lnTo>
                    <a:pt x="11559" y="832"/>
                  </a:lnTo>
                  <a:lnTo>
                    <a:pt x="11227" y="645"/>
                  </a:lnTo>
                  <a:lnTo>
                    <a:pt x="10873" y="478"/>
                  </a:lnTo>
                  <a:lnTo>
                    <a:pt x="10520" y="333"/>
                  </a:lnTo>
                  <a:lnTo>
                    <a:pt x="10167" y="208"/>
                  </a:lnTo>
                  <a:lnTo>
                    <a:pt x="9792" y="125"/>
                  </a:lnTo>
                  <a:lnTo>
                    <a:pt x="9397" y="63"/>
                  </a:lnTo>
                  <a:lnTo>
                    <a:pt x="9023" y="0"/>
                  </a:lnTo>
                  <a:lnTo>
                    <a:pt x="8628" y="0"/>
                  </a:lnTo>
                  <a:lnTo>
                    <a:pt x="8628" y="0"/>
                  </a:lnTo>
                  <a:lnTo>
                    <a:pt x="8379" y="0"/>
                  </a:lnTo>
                  <a:lnTo>
                    <a:pt x="8129" y="0"/>
                  </a:lnTo>
                  <a:lnTo>
                    <a:pt x="7880" y="42"/>
                  </a:lnTo>
                  <a:lnTo>
                    <a:pt x="7630" y="83"/>
                  </a:lnTo>
                  <a:lnTo>
                    <a:pt x="7152" y="187"/>
                  </a:lnTo>
                  <a:lnTo>
                    <a:pt x="6716" y="354"/>
                  </a:lnTo>
                  <a:lnTo>
                    <a:pt x="6279" y="541"/>
                  </a:lnTo>
                  <a:lnTo>
                    <a:pt x="5863" y="790"/>
                  </a:lnTo>
                  <a:lnTo>
                    <a:pt x="5489" y="1061"/>
                  </a:lnTo>
                  <a:lnTo>
                    <a:pt x="5136" y="1372"/>
                  </a:lnTo>
                  <a:lnTo>
                    <a:pt x="4803" y="1726"/>
                  </a:lnTo>
                  <a:lnTo>
                    <a:pt x="4512" y="2100"/>
                  </a:lnTo>
                  <a:lnTo>
                    <a:pt x="4263" y="2495"/>
                  </a:lnTo>
                  <a:lnTo>
                    <a:pt x="4055" y="2931"/>
                  </a:lnTo>
                  <a:lnTo>
                    <a:pt x="3868" y="3389"/>
                  </a:lnTo>
                  <a:lnTo>
                    <a:pt x="3743" y="3846"/>
                  </a:lnTo>
                  <a:lnTo>
                    <a:pt x="3701" y="4096"/>
                  </a:lnTo>
                  <a:lnTo>
                    <a:pt x="3660" y="4345"/>
                  </a:lnTo>
                  <a:lnTo>
                    <a:pt x="3639" y="4595"/>
                  </a:lnTo>
                  <a:lnTo>
                    <a:pt x="3639" y="4844"/>
                  </a:lnTo>
                  <a:lnTo>
                    <a:pt x="3639" y="4844"/>
                  </a:lnTo>
                  <a:lnTo>
                    <a:pt x="3244" y="4886"/>
                  </a:lnTo>
                  <a:lnTo>
                    <a:pt x="2849" y="4969"/>
                  </a:lnTo>
                  <a:lnTo>
                    <a:pt x="2496" y="5073"/>
                  </a:lnTo>
                  <a:lnTo>
                    <a:pt x="2142" y="5239"/>
                  </a:lnTo>
                  <a:lnTo>
                    <a:pt x="1830" y="5405"/>
                  </a:lnTo>
                  <a:lnTo>
                    <a:pt x="1518" y="5634"/>
                  </a:lnTo>
                  <a:lnTo>
                    <a:pt x="1227" y="5863"/>
                  </a:lnTo>
                  <a:lnTo>
                    <a:pt x="978" y="6133"/>
                  </a:lnTo>
                  <a:lnTo>
                    <a:pt x="749" y="6424"/>
                  </a:lnTo>
                  <a:lnTo>
                    <a:pt x="541" y="6736"/>
                  </a:lnTo>
                  <a:lnTo>
                    <a:pt x="375" y="7048"/>
                  </a:lnTo>
                  <a:lnTo>
                    <a:pt x="230" y="7401"/>
                  </a:lnTo>
                  <a:lnTo>
                    <a:pt x="126" y="7754"/>
                  </a:lnTo>
                  <a:lnTo>
                    <a:pt x="42" y="8129"/>
                  </a:lnTo>
                  <a:lnTo>
                    <a:pt x="1" y="8524"/>
                  </a:lnTo>
                  <a:lnTo>
                    <a:pt x="22" y="8919"/>
                  </a:lnTo>
                  <a:lnTo>
                    <a:pt x="22" y="8919"/>
                  </a:lnTo>
                  <a:lnTo>
                    <a:pt x="22" y="9002"/>
                  </a:lnTo>
                  <a:lnTo>
                    <a:pt x="22" y="9002"/>
                  </a:lnTo>
                  <a:lnTo>
                    <a:pt x="63" y="9438"/>
                  </a:lnTo>
                  <a:lnTo>
                    <a:pt x="167" y="9854"/>
                  </a:lnTo>
                  <a:lnTo>
                    <a:pt x="292" y="10270"/>
                  </a:lnTo>
                  <a:lnTo>
                    <a:pt x="458" y="10644"/>
                  </a:lnTo>
                  <a:lnTo>
                    <a:pt x="666" y="11018"/>
                  </a:lnTo>
                  <a:lnTo>
                    <a:pt x="895" y="11351"/>
                  </a:lnTo>
                  <a:lnTo>
                    <a:pt x="1165" y="11663"/>
                  </a:lnTo>
                  <a:lnTo>
                    <a:pt x="1435" y="11975"/>
                  </a:lnTo>
                  <a:lnTo>
                    <a:pt x="1747" y="12224"/>
                  </a:lnTo>
                  <a:lnTo>
                    <a:pt x="2101" y="12474"/>
                  </a:lnTo>
                  <a:lnTo>
                    <a:pt x="2454" y="12681"/>
                  </a:lnTo>
                  <a:lnTo>
                    <a:pt x="2828" y="12848"/>
                  </a:lnTo>
                  <a:lnTo>
                    <a:pt x="3223" y="12993"/>
                  </a:lnTo>
                  <a:lnTo>
                    <a:pt x="3618" y="13097"/>
                  </a:lnTo>
                  <a:lnTo>
                    <a:pt x="4055" y="13160"/>
                  </a:lnTo>
                  <a:lnTo>
                    <a:pt x="4491" y="13201"/>
                  </a:lnTo>
                  <a:lnTo>
                    <a:pt x="20852" y="13201"/>
                  </a:lnTo>
                  <a:lnTo>
                    <a:pt x="20852" y="13201"/>
                  </a:lnTo>
                  <a:lnTo>
                    <a:pt x="21205" y="13180"/>
                  </a:lnTo>
                  <a:lnTo>
                    <a:pt x="21538" y="13139"/>
                  </a:lnTo>
                  <a:lnTo>
                    <a:pt x="21871" y="13056"/>
                  </a:lnTo>
                  <a:lnTo>
                    <a:pt x="22182" y="12952"/>
                  </a:lnTo>
                  <a:lnTo>
                    <a:pt x="22473" y="12806"/>
                  </a:lnTo>
                  <a:lnTo>
                    <a:pt x="22764" y="12640"/>
                  </a:lnTo>
                  <a:lnTo>
                    <a:pt x="23035" y="12453"/>
                  </a:lnTo>
                  <a:lnTo>
                    <a:pt x="23284" y="12224"/>
                  </a:lnTo>
                  <a:lnTo>
                    <a:pt x="23492" y="11995"/>
                  </a:lnTo>
                  <a:lnTo>
                    <a:pt x="23700" y="11725"/>
                  </a:lnTo>
                  <a:lnTo>
                    <a:pt x="23866" y="11455"/>
                  </a:lnTo>
                  <a:lnTo>
                    <a:pt x="24012" y="11164"/>
                  </a:lnTo>
                  <a:lnTo>
                    <a:pt x="24137" y="10852"/>
                  </a:lnTo>
                  <a:lnTo>
                    <a:pt x="24220" y="10519"/>
                  </a:lnTo>
                  <a:lnTo>
                    <a:pt x="24282" y="10187"/>
                  </a:lnTo>
                  <a:lnTo>
                    <a:pt x="24303" y="9833"/>
                  </a:lnTo>
                  <a:lnTo>
                    <a:pt x="24303" y="9833"/>
                  </a:lnTo>
                  <a:lnTo>
                    <a:pt x="24303" y="9501"/>
                  </a:lnTo>
                  <a:lnTo>
                    <a:pt x="24303" y="9501"/>
                  </a:lnTo>
                  <a:lnTo>
                    <a:pt x="24240" y="9127"/>
                  </a:lnTo>
                  <a:lnTo>
                    <a:pt x="24157" y="8752"/>
                  </a:lnTo>
                  <a:lnTo>
                    <a:pt x="24033" y="8399"/>
                  </a:lnTo>
                  <a:lnTo>
                    <a:pt x="23887" y="8066"/>
                  </a:lnTo>
                  <a:lnTo>
                    <a:pt x="23721" y="7734"/>
                  </a:lnTo>
                  <a:lnTo>
                    <a:pt x="23513" y="7443"/>
                  </a:lnTo>
                  <a:lnTo>
                    <a:pt x="23284" y="7172"/>
                  </a:lnTo>
                  <a:lnTo>
                    <a:pt x="23035" y="6902"/>
                  </a:lnTo>
                  <a:lnTo>
                    <a:pt x="22744" y="6673"/>
                  </a:lnTo>
                  <a:lnTo>
                    <a:pt x="22453" y="6466"/>
                  </a:lnTo>
                  <a:lnTo>
                    <a:pt x="22141" y="6278"/>
                  </a:lnTo>
                  <a:lnTo>
                    <a:pt x="21808" y="6133"/>
                  </a:lnTo>
                  <a:lnTo>
                    <a:pt x="21455" y="6008"/>
                  </a:lnTo>
                  <a:lnTo>
                    <a:pt x="21101" y="5904"/>
                  </a:lnTo>
                  <a:lnTo>
                    <a:pt x="20727" y="5863"/>
                  </a:lnTo>
                  <a:lnTo>
                    <a:pt x="20353" y="5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4"/>
            <p:cNvSpPr/>
            <p:nvPr/>
          </p:nvSpPr>
          <p:spPr>
            <a:xfrm>
              <a:off x="6141985" y="3350375"/>
              <a:ext cx="748817" cy="626057"/>
            </a:xfrm>
            <a:custGeom>
              <a:avLst/>
              <a:gdLst/>
              <a:ahLst/>
              <a:cxnLst/>
              <a:rect l="l" t="t" r="r" b="b"/>
              <a:pathLst>
                <a:path w="31579" h="26402" extrusionOk="0">
                  <a:moveTo>
                    <a:pt x="1414" y="0"/>
                  </a:moveTo>
                  <a:lnTo>
                    <a:pt x="1248" y="21"/>
                  </a:lnTo>
                  <a:lnTo>
                    <a:pt x="1102" y="63"/>
                  </a:lnTo>
                  <a:lnTo>
                    <a:pt x="956" y="125"/>
                  </a:lnTo>
                  <a:lnTo>
                    <a:pt x="832" y="187"/>
                  </a:lnTo>
                  <a:lnTo>
                    <a:pt x="686" y="270"/>
                  </a:lnTo>
                  <a:lnTo>
                    <a:pt x="582" y="354"/>
                  </a:lnTo>
                  <a:lnTo>
                    <a:pt x="458" y="458"/>
                  </a:lnTo>
                  <a:lnTo>
                    <a:pt x="354" y="561"/>
                  </a:lnTo>
                  <a:lnTo>
                    <a:pt x="270" y="686"/>
                  </a:lnTo>
                  <a:lnTo>
                    <a:pt x="187" y="811"/>
                  </a:lnTo>
                  <a:lnTo>
                    <a:pt x="125" y="936"/>
                  </a:lnTo>
                  <a:lnTo>
                    <a:pt x="63" y="1081"/>
                  </a:lnTo>
                  <a:lnTo>
                    <a:pt x="21" y="1227"/>
                  </a:lnTo>
                  <a:lnTo>
                    <a:pt x="0" y="1393"/>
                  </a:lnTo>
                  <a:lnTo>
                    <a:pt x="0" y="1539"/>
                  </a:lnTo>
                  <a:lnTo>
                    <a:pt x="0" y="1684"/>
                  </a:lnTo>
                  <a:lnTo>
                    <a:pt x="104" y="3118"/>
                  </a:lnTo>
                  <a:lnTo>
                    <a:pt x="3118" y="0"/>
                  </a:lnTo>
                  <a:close/>
                  <a:moveTo>
                    <a:pt x="15883" y="0"/>
                  </a:moveTo>
                  <a:lnTo>
                    <a:pt x="14760" y="977"/>
                  </a:lnTo>
                  <a:lnTo>
                    <a:pt x="13638" y="1934"/>
                  </a:lnTo>
                  <a:lnTo>
                    <a:pt x="11392" y="3805"/>
                  </a:lnTo>
                  <a:lnTo>
                    <a:pt x="9210" y="5572"/>
                  </a:lnTo>
                  <a:lnTo>
                    <a:pt x="7131" y="7214"/>
                  </a:lnTo>
                  <a:lnTo>
                    <a:pt x="5197" y="8711"/>
                  </a:lnTo>
                  <a:lnTo>
                    <a:pt x="3451" y="10041"/>
                  </a:lnTo>
                  <a:lnTo>
                    <a:pt x="1934" y="11164"/>
                  </a:lnTo>
                  <a:lnTo>
                    <a:pt x="707" y="12058"/>
                  </a:lnTo>
                  <a:lnTo>
                    <a:pt x="1227" y="19729"/>
                  </a:lnTo>
                  <a:lnTo>
                    <a:pt x="1248" y="19895"/>
                  </a:lnTo>
                  <a:lnTo>
                    <a:pt x="1289" y="20061"/>
                  </a:lnTo>
                  <a:lnTo>
                    <a:pt x="1331" y="20228"/>
                  </a:lnTo>
                  <a:lnTo>
                    <a:pt x="1414" y="20394"/>
                  </a:lnTo>
                  <a:lnTo>
                    <a:pt x="1497" y="20539"/>
                  </a:lnTo>
                  <a:lnTo>
                    <a:pt x="1580" y="20664"/>
                  </a:lnTo>
                  <a:lnTo>
                    <a:pt x="1684" y="20810"/>
                  </a:lnTo>
                  <a:lnTo>
                    <a:pt x="1809" y="20914"/>
                  </a:lnTo>
                  <a:lnTo>
                    <a:pt x="1934" y="21038"/>
                  </a:lnTo>
                  <a:lnTo>
                    <a:pt x="2058" y="21121"/>
                  </a:lnTo>
                  <a:lnTo>
                    <a:pt x="2204" y="21205"/>
                  </a:lnTo>
                  <a:lnTo>
                    <a:pt x="2370" y="21288"/>
                  </a:lnTo>
                  <a:lnTo>
                    <a:pt x="2516" y="21350"/>
                  </a:lnTo>
                  <a:lnTo>
                    <a:pt x="2682" y="21392"/>
                  </a:lnTo>
                  <a:lnTo>
                    <a:pt x="2869" y="21413"/>
                  </a:lnTo>
                  <a:lnTo>
                    <a:pt x="7089" y="21413"/>
                  </a:lnTo>
                  <a:lnTo>
                    <a:pt x="7443" y="26402"/>
                  </a:lnTo>
                  <a:lnTo>
                    <a:pt x="12078" y="21413"/>
                  </a:lnTo>
                  <a:lnTo>
                    <a:pt x="28522" y="21413"/>
                  </a:lnTo>
                  <a:lnTo>
                    <a:pt x="29187" y="16174"/>
                  </a:lnTo>
                  <a:lnTo>
                    <a:pt x="29562" y="13430"/>
                  </a:lnTo>
                  <a:lnTo>
                    <a:pt x="29936" y="10665"/>
                  </a:lnTo>
                  <a:lnTo>
                    <a:pt x="30331" y="7900"/>
                  </a:lnTo>
                  <a:lnTo>
                    <a:pt x="30726" y="5177"/>
                  </a:lnTo>
                  <a:lnTo>
                    <a:pt x="31142" y="2536"/>
                  </a:lnTo>
                  <a:lnTo>
                    <a:pt x="31578" y="0"/>
                  </a:lnTo>
                  <a:close/>
                </a:path>
              </a:pathLst>
            </a:custGeom>
            <a:solidFill>
              <a:srgbClr val="B4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4"/>
            <p:cNvSpPr/>
            <p:nvPr/>
          </p:nvSpPr>
          <p:spPr>
            <a:xfrm>
              <a:off x="6158726" y="3350375"/>
              <a:ext cx="732076" cy="626057"/>
            </a:xfrm>
            <a:custGeom>
              <a:avLst/>
              <a:gdLst/>
              <a:ahLst/>
              <a:cxnLst/>
              <a:rect l="l" t="t" r="r" b="b"/>
              <a:pathLst>
                <a:path w="30873" h="26402" fill="none" extrusionOk="0">
                  <a:moveTo>
                    <a:pt x="30872" y="0"/>
                  </a:moveTo>
                  <a:lnTo>
                    <a:pt x="15177" y="0"/>
                  </a:lnTo>
                  <a:lnTo>
                    <a:pt x="15177" y="0"/>
                  </a:lnTo>
                  <a:lnTo>
                    <a:pt x="14054" y="977"/>
                  </a:lnTo>
                  <a:lnTo>
                    <a:pt x="12932" y="1934"/>
                  </a:lnTo>
                  <a:lnTo>
                    <a:pt x="10686" y="3805"/>
                  </a:lnTo>
                  <a:lnTo>
                    <a:pt x="8504" y="5572"/>
                  </a:lnTo>
                  <a:lnTo>
                    <a:pt x="6425" y="7214"/>
                  </a:lnTo>
                  <a:lnTo>
                    <a:pt x="4491" y="8711"/>
                  </a:lnTo>
                  <a:lnTo>
                    <a:pt x="2745" y="10041"/>
                  </a:lnTo>
                  <a:lnTo>
                    <a:pt x="1228" y="11164"/>
                  </a:lnTo>
                  <a:lnTo>
                    <a:pt x="1" y="12058"/>
                  </a:lnTo>
                  <a:lnTo>
                    <a:pt x="521" y="19729"/>
                  </a:lnTo>
                  <a:lnTo>
                    <a:pt x="521" y="19729"/>
                  </a:lnTo>
                  <a:lnTo>
                    <a:pt x="542" y="19895"/>
                  </a:lnTo>
                  <a:lnTo>
                    <a:pt x="583" y="20061"/>
                  </a:lnTo>
                  <a:lnTo>
                    <a:pt x="625" y="20228"/>
                  </a:lnTo>
                  <a:lnTo>
                    <a:pt x="708" y="20394"/>
                  </a:lnTo>
                  <a:lnTo>
                    <a:pt x="791" y="20539"/>
                  </a:lnTo>
                  <a:lnTo>
                    <a:pt x="874" y="20664"/>
                  </a:lnTo>
                  <a:lnTo>
                    <a:pt x="978" y="20810"/>
                  </a:lnTo>
                  <a:lnTo>
                    <a:pt x="1103" y="20914"/>
                  </a:lnTo>
                  <a:lnTo>
                    <a:pt x="1228" y="21038"/>
                  </a:lnTo>
                  <a:lnTo>
                    <a:pt x="1352" y="21121"/>
                  </a:lnTo>
                  <a:lnTo>
                    <a:pt x="1498" y="21205"/>
                  </a:lnTo>
                  <a:lnTo>
                    <a:pt x="1664" y="21288"/>
                  </a:lnTo>
                  <a:lnTo>
                    <a:pt x="1810" y="21350"/>
                  </a:lnTo>
                  <a:lnTo>
                    <a:pt x="1976" y="21392"/>
                  </a:lnTo>
                  <a:lnTo>
                    <a:pt x="2163" y="21413"/>
                  </a:lnTo>
                  <a:lnTo>
                    <a:pt x="2329" y="21413"/>
                  </a:lnTo>
                  <a:lnTo>
                    <a:pt x="6383" y="21413"/>
                  </a:lnTo>
                  <a:lnTo>
                    <a:pt x="6737" y="26402"/>
                  </a:lnTo>
                  <a:lnTo>
                    <a:pt x="11372" y="21413"/>
                  </a:lnTo>
                  <a:lnTo>
                    <a:pt x="27816" y="21413"/>
                  </a:lnTo>
                  <a:lnTo>
                    <a:pt x="27816" y="21413"/>
                  </a:lnTo>
                  <a:lnTo>
                    <a:pt x="28481" y="16174"/>
                  </a:lnTo>
                  <a:lnTo>
                    <a:pt x="28856" y="13430"/>
                  </a:lnTo>
                  <a:lnTo>
                    <a:pt x="29230" y="10665"/>
                  </a:lnTo>
                  <a:lnTo>
                    <a:pt x="29625" y="7900"/>
                  </a:lnTo>
                  <a:lnTo>
                    <a:pt x="30020" y="5177"/>
                  </a:lnTo>
                  <a:lnTo>
                    <a:pt x="30436" y="2536"/>
                  </a:lnTo>
                  <a:lnTo>
                    <a:pt x="308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4"/>
            <p:cNvSpPr/>
            <p:nvPr/>
          </p:nvSpPr>
          <p:spPr>
            <a:xfrm>
              <a:off x="6141985" y="3350375"/>
              <a:ext cx="73959" cy="73959"/>
            </a:xfrm>
            <a:custGeom>
              <a:avLst/>
              <a:gdLst/>
              <a:ahLst/>
              <a:cxnLst/>
              <a:rect l="l" t="t" r="r" b="b"/>
              <a:pathLst>
                <a:path w="3119" h="3119" fill="none" extrusionOk="0">
                  <a:moveTo>
                    <a:pt x="1559" y="0"/>
                  </a:moveTo>
                  <a:lnTo>
                    <a:pt x="1559" y="0"/>
                  </a:lnTo>
                  <a:lnTo>
                    <a:pt x="1414" y="0"/>
                  </a:lnTo>
                  <a:lnTo>
                    <a:pt x="1248" y="21"/>
                  </a:lnTo>
                  <a:lnTo>
                    <a:pt x="1102" y="63"/>
                  </a:lnTo>
                  <a:lnTo>
                    <a:pt x="956" y="125"/>
                  </a:lnTo>
                  <a:lnTo>
                    <a:pt x="832" y="187"/>
                  </a:lnTo>
                  <a:lnTo>
                    <a:pt x="686" y="270"/>
                  </a:lnTo>
                  <a:lnTo>
                    <a:pt x="582" y="354"/>
                  </a:lnTo>
                  <a:lnTo>
                    <a:pt x="458" y="458"/>
                  </a:lnTo>
                  <a:lnTo>
                    <a:pt x="354" y="561"/>
                  </a:lnTo>
                  <a:lnTo>
                    <a:pt x="270" y="686"/>
                  </a:lnTo>
                  <a:lnTo>
                    <a:pt x="187" y="811"/>
                  </a:lnTo>
                  <a:lnTo>
                    <a:pt x="125" y="936"/>
                  </a:lnTo>
                  <a:lnTo>
                    <a:pt x="63" y="1081"/>
                  </a:lnTo>
                  <a:lnTo>
                    <a:pt x="21" y="1227"/>
                  </a:lnTo>
                  <a:lnTo>
                    <a:pt x="0" y="1393"/>
                  </a:lnTo>
                  <a:lnTo>
                    <a:pt x="0" y="1539"/>
                  </a:lnTo>
                  <a:lnTo>
                    <a:pt x="0" y="1539"/>
                  </a:lnTo>
                  <a:lnTo>
                    <a:pt x="0" y="1684"/>
                  </a:lnTo>
                  <a:lnTo>
                    <a:pt x="104" y="3118"/>
                  </a:lnTo>
                  <a:lnTo>
                    <a:pt x="104" y="3118"/>
                  </a:lnTo>
                  <a:lnTo>
                    <a:pt x="3118" y="0"/>
                  </a:lnTo>
                  <a:lnTo>
                    <a:pt x="1580" y="0"/>
                  </a:lnTo>
                  <a:lnTo>
                    <a:pt x="1580" y="0"/>
                  </a:lnTo>
                  <a:lnTo>
                    <a:pt x="155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4"/>
            <p:cNvSpPr/>
            <p:nvPr/>
          </p:nvSpPr>
          <p:spPr>
            <a:xfrm>
              <a:off x="6219381" y="3577108"/>
              <a:ext cx="671419" cy="54254"/>
            </a:xfrm>
            <a:custGeom>
              <a:avLst/>
              <a:gdLst/>
              <a:ahLst/>
              <a:cxnLst/>
              <a:rect l="l" t="t" r="r" b="b"/>
              <a:pathLst>
                <a:path w="28315" h="2288" extrusionOk="0">
                  <a:moveTo>
                    <a:pt x="0" y="1"/>
                  </a:moveTo>
                  <a:lnTo>
                    <a:pt x="166" y="2288"/>
                  </a:lnTo>
                  <a:lnTo>
                    <a:pt x="28314" y="2288"/>
                  </a:lnTo>
                  <a:lnTo>
                    <a:pt x="281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4"/>
            <p:cNvSpPr/>
            <p:nvPr/>
          </p:nvSpPr>
          <p:spPr>
            <a:xfrm>
              <a:off x="6227253" y="3689502"/>
              <a:ext cx="459951" cy="54254"/>
            </a:xfrm>
            <a:custGeom>
              <a:avLst/>
              <a:gdLst/>
              <a:ahLst/>
              <a:cxnLst/>
              <a:rect l="l" t="t" r="r" b="b"/>
              <a:pathLst>
                <a:path w="19397" h="2288" extrusionOk="0">
                  <a:moveTo>
                    <a:pt x="1" y="1"/>
                  </a:moveTo>
                  <a:lnTo>
                    <a:pt x="146" y="2288"/>
                  </a:lnTo>
                  <a:lnTo>
                    <a:pt x="19396" y="2288"/>
                  </a:lnTo>
                  <a:lnTo>
                    <a:pt x="19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4"/>
            <p:cNvSpPr/>
            <p:nvPr/>
          </p:nvSpPr>
          <p:spPr>
            <a:xfrm>
              <a:off x="6211983" y="3464737"/>
              <a:ext cx="671419" cy="54230"/>
            </a:xfrm>
            <a:custGeom>
              <a:avLst/>
              <a:gdLst/>
              <a:ahLst/>
              <a:cxnLst/>
              <a:rect l="l" t="t" r="r" b="b"/>
              <a:pathLst>
                <a:path w="28315" h="2287" extrusionOk="0">
                  <a:moveTo>
                    <a:pt x="0" y="0"/>
                  </a:moveTo>
                  <a:lnTo>
                    <a:pt x="146" y="2287"/>
                  </a:lnTo>
                  <a:lnTo>
                    <a:pt x="28314" y="2287"/>
                  </a:lnTo>
                  <a:lnTo>
                    <a:pt x="281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4"/>
            <p:cNvSpPr/>
            <p:nvPr/>
          </p:nvSpPr>
          <p:spPr>
            <a:xfrm>
              <a:off x="7346715" y="1461415"/>
              <a:ext cx="530947" cy="344116"/>
            </a:xfrm>
            <a:custGeom>
              <a:avLst/>
              <a:gdLst/>
              <a:ahLst/>
              <a:cxnLst/>
              <a:rect l="l" t="t" r="r" b="b"/>
              <a:pathLst>
                <a:path w="22391" h="14512" extrusionOk="0">
                  <a:moveTo>
                    <a:pt x="13576" y="9103"/>
                  </a:moveTo>
                  <a:lnTo>
                    <a:pt x="13493" y="9169"/>
                  </a:lnTo>
                  <a:lnTo>
                    <a:pt x="13430" y="9190"/>
                  </a:lnTo>
                  <a:lnTo>
                    <a:pt x="13513" y="9127"/>
                  </a:lnTo>
                  <a:lnTo>
                    <a:pt x="13576" y="9103"/>
                  </a:lnTo>
                  <a:close/>
                  <a:moveTo>
                    <a:pt x="20166" y="1"/>
                  </a:moveTo>
                  <a:lnTo>
                    <a:pt x="19979" y="42"/>
                  </a:lnTo>
                  <a:lnTo>
                    <a:pt x="19792" y="84"/>
                  </a:lnTo>
                  <a:lnTo>
                    <a:pt x="19625" y="146"/>
                  </a:lnTo>
                  <a:lnTo>
                    <a:pt x="19438" y="250"/>
                  </a:lnTo>
                  <a:lnTo>
                    <a:pt x="19293" y="334"/>
                  </a:lnTo>
                  <a:lnTo>
                    <a:pt x="19126" y="458"/>
                  </a:lnTo>
                  <a:lnTo>
                    <a:pt x="18981" y="583"/>
                  </a:lnTo>
                  <a:lnTo>
                    <a:pt x="18856" y="729"/>
                  </a:lnTo>
                  <a:lnTo>
                    <a:pt x="18752" y="895"/>
                  </a:lnTo>
                  <a:lnTo>
                    <a:pt x="18648" y="1082"/>
                  </a:lnTo>
                  <a:lnTo>
                    <a:pt x="18607" y="1123"/>
                  </a:lnTo>
                  <a:lnTo>
                    <a:pt x="17941" y="2454"/>
                  </a:lnTo>
                  <a:lnTo>
                    <a:pt x="17235" y="3784"/>
                  </a:lnTo>
                  <a:lnTo>
                    <a:pt x="16881" y="4429"/>
                  </a:lnTo>
                  <a:lnTo>
                    <a:pt x="16507" y="5073"/>
                  </a:lnTo>
                  <a:lnTo>
                    <a:pt x="16133" y="5718"/>
                  </a:lnTo>
                  <a:lnTo>
                    <a:pt x="15759" y="6341"/>
                  </a:lnTo>
                  <a:lnTo>
                    <a:pt x="15384" y="6903"/>
                  </a:lnTo>
                  <a:lnTo>
                    <a:pt x="15010" y="7464"/>
                  </a:lnTo>
                  <a:lnTo>
                    <a:pt x="14594" y="8005"/>
                  </a:lnTo>
                  <a:lnTo>
                    <a:pt x="14179" y="8545"/>
                  </a:lnTo>
                  <a:lnTo>
                    <a:pt x="14033" y="8711"/>
                  </a:lnTo>
                  <a:lnTo>
                    <a:pt x="13867" y="8878"/>
                  </a:lnTo>
                  <a:lnTo>
                    <a:pt x="13861" y="8883"/>
                  </a:lnTo>
                  <a:lnTo>
                    <a:pt x="13861" y="8883"/>
                  </a:lnTo>
                  <a:lnTo>
                    <a:pt x="13784" y="8857"/>
                  </a:lnTo>
                  <a:lnTo>
                    <a:pt x="13181" y="8607"/>
                  </a:lnTo>
                  <a:lnTo>
                    <a:pt x="12578" y="8358"/>
                  </a:lnTo>
                  <a:lnTo>
                    <a:pt x="11996" y="8067"/>
                  </a:lnTo>
                  <a:lnTo>
                    <a:pt x="11372" y="7734"/>
                  </a:lnTo>
                  <a:lnTo>
                    <a:pt x="10748" y="7402"/>
                  </a:lnTo>
                  <a:lnTo>
                    <a:pt x="9501" y="6695"/>
                  </a:lnTo>
                  <a:lnTo>
                    <a:pt x="8877" y="6321"/>
                  </a:lnTo>
                  <a:lnTo>
                    <a:pt x="8254" y="5926"/>
                  </a:lnTo>
                  <a:lnTo>
                    <a:pt x="7027" y="5115"/>
                  </a:lnTo>
                  <a:lnTo>
                    <a:pt x="6424" y="4699"/>
                  </a:lnTo>
                  <a:lnTo>
                    <a:pt x="5822" y="4283"/>
                  </a:lnTo>
                  <a:lnTo>
                    <a:pt x="4657" y="3452"/>
                  </a:lnTo>
                  <a:lnTo>
                    <a:pt x="4595" y="3410"/>
                  </a:lnTo>
                  <a:lnTo>
                    <a:pt x="4366" y="3286"/>
                  </a:lnTo>
                  <a:lnTo>
                    <a:pt x="4117" y="3182"/>
                  </a:lnTo>
                  <a:lnTo>
                    <a:pt x="3867" y="3119"/>
                  </a:lnTo>
                  <a:lnTo>
                    <a:pt x="3618" y="3057"/>
                  </a:lnTo>
                  <a:lnTo>
                    <a:pt x="3368" y="3015"/>
                  </a:lnTo>
                  <a:lnTo>
                    <a:pt x="2849" y="3015"/>
                  </a:lnTo>
                  <a:lnTo>
                    <a:pt x="2599" y="3036"/>
                  </a:lnTo>
                  <a:lnTo>
                    <a:pt x="2350" y="3098"/>
                  </a:lnTo>
                  <a:lnTo>
                    <a:pt x="2100" y="3161"/>
                  </a:lnTo>
                  <a:lnTo>
                    <a:pt x="1872" y="3265"/>
                  </a:lnTo>
                  <a:lnTo>
                    <a:pt x="1643" y="3369"/>
                  </a:lnTo>
                  <a:lnTo>
                    <a:pt x="1414" y="3493"/>
                  </a:lnTo>
                  <a:lnTo>
                    <a:pt x="1206" y="3639"/>
                  </a:lnTo>
                  <a:lnTo>
                    <a:pt x="999" y="3805"/>
                  </a:lnTo>
                  <a:lnTo>
                    <a:pt x="811" y="4013"/>
                  </a:lnTo>
                  <a:lnTo>
                    <a:pt x="604" y="4242"/>
                  </a:lnTo>
                  <a:lnTo>
                    <a:pt x="437" y="4512"/>
                  </a:lnTo>
                  <a:lnTo>
                    <a:pt x="292" y="4782"/>
                  </a:lnTo>
                  <a:lnTo>
                    <a:pt x="167" y="5053"/>
                  </a:lnTo>
                  <a:lnTo>
                    <a:pt x="84" y="5344"/>
                  </a:lnTo>
                  <a:lnTo>
                    <a:pt x="22" y="5635"/>
                  </a:lnTo>
                  <a:lnTo>
                    <a:pt x="1" y="5926"/>
                  </a:lnTo>
                  <a:lnTo>
                    <a:pt x="1" y="6217"/>
                  </a:lnTo>
                  <a:lnTo>
                    <a:pt x="22" y="6508"/>
                  </a:lnTo>
                  <a:lnTo>
                    <a:pt x="84" y="6799"/>
                  </a:lnTo>
                  <a:lnTo>
                    <a:pt x="167" y="7090"/>
                  </a:lnTo>
                  <a:lnTo>
                    <a:pt x="271" y="7381"/>
                  </a:lnTo>
                  <a:lnTo>
                    <a:pt x="416" y="7630"/>
                  </a:lnTo>
                  <a:lnTo>
                    <a:pt x="562" y="7901"/>
                  </a:lnTo>
                  <a:lnTo>
                    <a:pt x="770" y="8129"/>
                  </a:lnTo>
                  <a:lnTo>
                    <a:pt x="978" y="8358"/>
                  </a:lnTo>
                  <a:lnTo>
                    <a:pt x="1685" y="8878"/>
                  </a:lnTo>
                  <a:lnTo>
                    <a:pt x="2371" y="9335"/>
                  </a:lnTo>
                  <a:lnTo>
                    <a:pt x="3743" y="10208"/>
                  </a:lnTo>
                  <a:lnTo>
                    <a:pt x="4450" y="10645"/>
                  </a:lnTo>
                  <a:lnTo>
                    <a:pt x="5156" y="11060"/>
                  </a:lnTo>
                  <a:lnTo>
                    <a:pt x="5884" y="11455"/>
                  </a:lnTo>
                  <a:lnTo>
                    <a:pt x="6612" y="11850"/>
                  </a:lnTo>
                  <a:lnTo>
                    <a:pt x="7360" y="12245"/>
                  </a:lnTo>
                  <a:lnTo>
                    <a:pt x="8108" y="12620"/>
                  </a:lnTo>
                  <a:lnTo>
                    <a:pt x="8877" y="12973"/>
                  </a:lnTo>
                  <a:lnTo>
                    <a:pt x="9667" y="13306"/>
                  </a:lnTo>
                  <a:lnTo>
                    <a:pt x="10499" y="13638"/>
                  </a:lnTo>
                  <a:lnTo>
                    <a:pt x="11372" y="13929"/>
                  </a:lnTo>
                  <a:lnTo>
                    <a:pt x="12224" y="14179"/>
                  </a:lnTo>
                  <a:lnTo>
                    <a:pt x="13118" y="14407"/>
                  </a:lnTo>
                  <a:lnTo>
                    <a:pt x="13430" y="14470"/>
                  </a:lnTo>
                  <a:lnTo>
                    <a:pt x="13763" y="14491"/>
                  </a:lnTo>
                  <a:lnTo>
                    <a:pt x="14095" y="14511"/>
                  </a:lnTo>
                  <a:lnTo>
                    <a:pt x="14428" y="14470"/>
                  </a:lnTo>
                  <a:lnTo>
                    <a:pt x="14719" y="14428"/>
                  </a:lnTo>
                  <a:lnTo>
                    <a:pt x="14989" y="14366"/>
                  </a:lnTo>
                  <a:lnTo>
                    <a:pt x="15239" y="14283"/>
                  </a:lnTo>
                  <a:lnTo>
                    <a:pt x="15509" y="14200"/>
                  </a:lnTo>
                  <a:lnTo>
                    <a:pt x="15862" y="14033"/>
                  </a:lnTo>
                  <a:lnTo>
                    <a:pt x="16216" y="13825"/>
                  </a:lnTo>
                  <a:lnTo>
                    <a:pt x="16549" y="13597"/>
                  </a:lnTo>
                  <a:lnTo>
                    <a:pt x="16860" y="13347"/>
                  </a:lnTo>
                  <a:lnTo>
                    <a:pt x="17255" y="12973"/>
                  </a:lnTo>
                  <a:lnTo>
                    <a:pt x="17630" y="12578"/>
                  </a:lnTo>
                  <a:lnTo>
                    <a:pt x="17983" y="12162"/>
                  </a:lnTo>
                  <a:lnTo>
                    <a:pt x="18316" y="11726"/>
                  </a:lnTo>
                  <a:lnTo>
                    <a:pt x="18794" y="10977"/>
                  </a:lnTo>
                  <a:lnTo>
                    <a:pt x="19230" y="10229"/>
                  </a:lnTo>
                  <a:lnTo>
                    <a:pt x="19667" y="9439"/>
                  </a:lnTo>
                  <a:lnTo>
                    <a:pt x="20041" y="8649"/>
                  </a:lnTo>
                  <a:lnTo>
                    <a:pt x="20374" y="7901"/>
                  </a:lnTo>
                  <a:lnTo>
                    <a:pt x="20706" y="7152"/>
                  </a:lnTo>
                  <a:lnTo>
                    <a:pt x="21018" y="6404"/>
                  </a:lnTo>
                  <a:lnTo>
                    <a:pt x="21309" y="5635"/>
                  </a:lnTo>
                  <a:lnTo>
                    <a:pt x="21579" y="4865"/>
                  </a:lnTo>
                  <a:lnTo>
                    <a:pt x="21829" y="4075"/>
                  </a:lnTo>
                  <a:lnTo>
                    <a:pt x="22078" y="3306"/>
                  </a:lnTo>
                  <a:lnTo>
                    <a:pt x="22328" y="2516"/>
                  </a:lnTo>
                  <a:lnTo>
                    <a:pt x="22349" y="2350"/>
                  </a:lnTo>
                  <a:lnTo>
                    <a:pt x="22390" y="2184"/>
                  </a:lnTo>
                  <a:lnTo>
                    <a:pt x="22390" y="1997"/>
                  </a:lnTo>
                  <a:lnTo>
                    <a:pt x="22390" y="1830"/>
                  </a:lnTo>
                  <a:lnTo>
                    <a:pt x="22369" y="1664"/>
                  </a:lnTo>
                  <a:lnTo>
                    <a:pt x="22328" y="1498"/>
                  </a:lnTo>
                  <a:lnTo>
                    <a:pt x="22286" y="1331"/>
                  </a:lnTo>
                  <a:lnTo>
                    <a:pt x="22224" y="1186"/>
                  </a:lnTo>
                  <a:lnTo>
                    <a:pt x="22161" y="1040"/>
                  </a:lnTo>
                  <a:lnTo>
                    <a:pt x="22078" y="895"/>
                  </a:lnTo>
                  <a:lnTo>
                    <a:pt x="21974" y="749"/>
                  </a:lnTo>
                  <a:lnTo>
                    <a:pt x="21850" y="625"/>
                  </a:lnTo>
                  <a:lnTo>
                    <a:pt x="21746" y="500"/>
                  </a:lnTo>
                  <a:lnTo>
                    <a:pt x="21600" y="396"/>
                  </a:lnTo>
                  <a:lnTo>
                    <a:pt x="21455" y="292"/>
                  </a:lnTo>
                  <a:lnTo>
                    <a:pt x="21309" y="209"/>
                  </a:lnTo>
                  <a:lnTo>
                    <a:pt x="21122" y="126"/>
                  </a:lnTo>
                  <a:lnTo>
                    <a:pt x="20935" y="63"/>
                  </a:lnTo>
                  <a:lnTo>
                    <a:pt x="20748" y="22"/>
                  </a:lnTo>
                  <a:lnTo>
                    <a:pt x="20540"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4"/>
            <p:cNvSpPr/>
            <p:nvPr/>
          </p:nvSpPr>
          <p:spPr>
            <a:xfrm>
              <a:off x="7346715" y="1461415"/>
              <a:ext cx="530947" cy="344116"/>
            </a:xfrm>
            <a:custGeom>
              <a:avLst/>
              <a:gdLst/>
              <a:ahLst/>
              <a:cxnLst/>
              <a:rect l="l" t="t" r="r" b="b"/>
              <a:pathLst>
                <a:path w="22391" h="14512" fill="none" extrusionOk="0">
                  <a:moveTo>
                    <a:pt x="4657" y="3452"/>
                  </a:moveTo>
                  <a:lnTo>
                    <a:pt x="5822" y="4283"/>
                  </a:lnTo>
                  <a:lnTo>
                    <a:pt x="5822" y="4283"/>
                  </a:lnTo>
                  <a:lnTo>
                    <a:pt x="6424" y="4699"/>
                  </a:lnTo>
                  <a:lnTo>
                    <a:pt x="7027" y="5115"/>
                  </a:lnTo>
                  <a:lnTo>
                    <a:pt x="7027" y="5115"/>
                  </a:lnTo>
                  <a:lnTo>
                    <a:pt x="8254" y="5926"/>
                  </a:lnTo>
                  <a:lnTo>
                    <a:pt x="8877" y="6321"/>
                  </a:lnTo>
                  <a:lnTo>
                    <a:pt x="9501" y="6695"/>
                  </a:lnTo>
                  <a:lnTo>
                    <a:pt x="9501" y="6695"/>
                  </a:lnTo>
                  <a:lnTo>
                    <a:pt x="10748" y="7402"/>
                  </a:lnTo>
                  <a:lnTo>
                    <a:pt x="11372" y="7734"/>
                  </a:lnTo>
                  <a:lnTo>
                    <a:pt x="11996" y="8067"/>
                  </a:lnTo>
                  <a:lnTo>
                    <a:pt x="11996" y="8067"/>
                  </a:lnTo>
                  <a:lnTo>
                    <a:pt x="12578" y="8358"/>
                  </a:lnTo>
                  <a:lnTo>
                    <a:pt x="13181" y="8607"/>
                  </a:lnTo>
                  <a:lnTo>
                    <a:pt x="13784" y="8857"/>
                  </a:lnTo>
                  <a:lnTo>
                    <a:pt x="14407" y="9065"/>
                  </a:lnTo>
                  <a:lnTo>
                    <a:pt x="14407" y="9065"/>
                  </a:lnTo>
                  <a:lnTo>
                    <a:pt x="14262" y="9044"/>
                  </a:lnTo>
                  <a:lnTo>
                    <a:pt x="14116" y="9023"/>
                  </a:lnTo>
                  <a:lnTo>
                    <a:pt x="13971" y="9023"/>
                  </a:lnTo>
                  <a:lnTo>
                    <a:pt x="13846" y="9044"/>
                  </a:lnTo>
                  <a:lnTo>
                    <a:pt x="13846" y="9044"/>
                  </a:lnTo>
                  <a:lnTo>
                    <a:pt x="13680" y="9065"/>
                  </a:lnTo>
                  <a:lnTo>
                    <a:pt x="13513" y="9127"/>
                  </a:lnTo>
                  <a:lnTo>
                    <a:pt x="13513" y="9127"/>
                  </a:lnTo>
                  <a:lnTo>
                    <a:pt x="13430" y="9190"/>
                  </a:lnTo>
                  <a:lnTo>
                    <a:pt x="13493" y="9169"/>
                  </a:lnTo>
                  <a:lnTo>
                    <a:pt x="13493" y="9169"/>
                  </a:lnTo>
                  <a:lnTo>
                    <a:pt x="13680" y="9023"/>
                  </a:lnTo>
                  <a:lnTo>
                    <a:pt x="13867" y="8878"/>
                  </a:lnTo>
                  <a:lnTo>
                    <a:pt x="14033" y="8711"/>
                  </a:lnTo>
                  <a:lnTo>
                    <a:pt x="14179" y="8545"/>
                  </a:lnTo>
                  <a:lnTo>
                    <a:pt x="14179" y="8545"/>
                  </a:lnTo>
                  <a:lnTo>
                    <a:pt x="14594" y="8005"/>
                  </a:lnTo>
                  <a:lnTo>
                    <a:pt x="15010" y="7464"/>
                  </a:lnTo>
                  <a:lnTo>
                    <a:pt x="15384" y="6903"/>
                  </a:lnTo>
                  <a:lnTo>
                    <a:pt x="15759" y="6341"/>
                  </a:lnTo>
                  <a:lnTo>
                    <a:pt x="15759" y="6341"/>
                  </a:lnTo>
                  <a:lnTo>
                    <a:pt x="16133" y="5718"/>
                  </a:lnTo>
                  <a:lnTo>
                    <a:pt x="16507" y="5073"/>
                  </a:lnTo>
                  <a:lnTo>
                    <a:pt x="16881" y="4429"/>
                  </a:lnTo>
                  <a:lnTo>
                    <a:pt x="17235" y="3784"/>
                  </a:lnTo>
                  <a:lnTo>
                    <a:pt x="17235" y="3784"/>
                  </a:lnTo>
                  <a:lnTo>
                    <a:pt x="17941" y="2454"/>
                  </a:lnTo>
                  <a:lnTo>
                    <a:pt x="18607" y="1123"/>
                  </a:lnTo>
                  <a:lnTo>
                    <a:pt x="18648" y="1082"/>
                  </a:lnTo>
                  <a:lnTo>
                    <a:pt x="18648" y="1082"/>
                  </a:lnTo>
                  <a:lnTo>
                    <a:pt x="18752" y="895"/>
                  </a:lnTo>
                  <a:lnTo>
                    <a:pt x="18856" y="729"/>
                  </a:lnTo>
                  <a:lnTo>
                    <a:pt x="18981" y="583"/>
                  </a:lnTo>
                  <a:lnTo>
                    <a:pt x="19126" y="458"/>
                  </a:lnTo>
                  <a:lnTo>
                    <a:pt x="19293" y="334"/>
                  </a:lnTo>
                  <a:lnTo>
                    <a:pt x="19438" y="250"/>
                  </a:lnTo>
                  <a:lnTo>
                    <a:pt x="19625" y="146"/>
                  </a:lnTo>
                  <a:lnTo>
                    <a:pt x="19792" y="84"/>
                  </a:lnTo>
                  <a:lnTo>
                    <a:pt x="19979" y="42"/>
                  </a:lnTo>
                  <a:lnTo>
                    <a:pt x="20166" y="1"/>
                  </a:lnTo>
                  <a:lnTo>
                    <a:pt x="20353" y="1"/>
                  </a:lnTo>
                  <a:lnTo>
                    <a:pt x="20540" y="1"/>
                  </a:lnTo>
                  <a:lnTo>
                    <a:pt x="20748" y="22"/>
                  </a:lnTo>
                  <a:lnTo>
                    <a:pt x="20935" y="63"/>
                  </a:lnTo>
                  <a:lnTo>
                    <a:pt x="21122" y="126"/>
                  </a:lnTo>
                  <a:lnTo>
                    <a:pt x="21309" y="209"/>
                  </a:lnTo>
                  <a:lnTo>
                    <a:pt x="21309" y="209"/>
                  </a:lnTo>
                  <a:lnTo>
                    <a:pt x="21455" y="292"/>
                  </a:lnTo>
                  <a:lnTo>
                    <a:pt x="21600" y="396"/>
                  </a:lnTo>
                  <a:lnTo>
                    <a:pt x="21746" y="500"/>
                  </a:lnTo>
                  <a:lnTo>
                    <a:pt x="21850" y="625"/>
                  </a:lnTo>
                  <a:lnTo>
                    <a:pt x="21974" y="749"/>
                  </a:lnTo>
                  <a:lnTo>
                    <a:pt x="22078" y="895"/>
                  </a:lnTo>
                  <a:lnTo>
                    <a:pt x="22161" y="1040"/>
                  </a:lnTo>
                  <a:lnTo>
                    <a:pt x="22224" y="1186"/>
                  </a:lnTo>
                  <a:lnTo>
                    <a:pt x="22286" y="1331"/>
                  </a:lnTo>
                  <a:lnTo>
                    <a:pt x="22328" y="1498"/>
                  </a:lnTo>
                  <a:lnTo>
                    <a:pt x="22369" y="1664"/>
                  </a:lnTo>
                  <a:lnTo>
                    <a:pt x="22390" y="1830"/>
                  </a:lnTo>
                  <a:lnTo>
                    <a:pt x="22390" y="1997"/>
                  </a:lnTo>
                  <a:lnTo>
                    <a:pt x="22390" y="2184"/>
                  </a:lnTo>
                  <a:lnTo>
                    <a:pt x="22349" y="2350"/>
                  </a:lnTo>
                  <a:lnTo>
                    <a:pt x="22328" y="2516"/>
                  </a:lnTo>
                  <a:lnTo>
                    <a:pt x="22328" y="2516"/>
                  </a:lnTo>
                  <a:lnTo>
                    <a:pt x="22078" y="3306"/>
                  </a:lnTo>
                  <a:lnTo>
                    <a:pt x="21829" y="4075"/>
                  </a:lnTo>
                  <a:lnTo>
                    <a:pt x="21579" y="4865"/>
                  </a:lnTo>
                  <a:lnTo>
                    <a:pt x="21309" y="5635"/>
                  </a:lnTo>
                  <a:lnTo>
                    <a:pt x="21018" y="6404"/>
                  </a:lnTo>
                  <a:lnTo>
                    <a:pt x="20706" y="7152"/>
                  </a:lnTo>
                  <a:lnTo>
                    <a:pt x="20374" y="7901"/>
                  </a:lnTo>
                  <a:lnTo>
                    <a:pt x="20041" y="8649"/>
                  </a:lnTo>
                  <a:lnTo>
                    <a:pt x="20041" y="8649"/>
                  </a:lnTo>
                  <a:lnTo>
                    <a:pt x="19667" y="9439"/>
                  </a:lnTo>
                  <a:lnTo>
                    <a:pt x="19230" y="10229"/>
                  </a:lnTo>
                  <a:lnTo>
                    <a:pt x="18794" y="10977"/>
                  </a:lnTo>
                  <a:lnTo>
                    <a:pt x="18316" y="11726"/>
                  </a:lnTo>
                  <a:lnTo>
                    <a:pt x="18316" y="11726"/>
                  </a:lnTo>
                  <a:lnTo>
                    <a:pt x="17983" y="12162"/>
                  </a:lnTo>
                  <a:lnTo>
                    <a:pt x="17630" y="12578"/>
                  </a:lnTo>
                  <a:lnTo>
                    <a:pt x="17255" y="12973"/>
                  </a:lnTo>
                  <a:lnTo>
                    <a:pt x="16860" y="13347"/>
                  </a:lnTo>
                  <a:lnTo>
                    <a:pt x="16860" y="13347"/>
                  </a:lnTo>
                  <a:lnTo>
                    <a:pt x="16549" y="13597"/>
                  </a:lnTo>
                  <a:lnTo>
                    <a:pt x="16216" y="13825"/>
                  </a:lnTo>
                  <a:lnTo>
                    <a:pt x="15862" y="14033"/>
                  </a:lnTo>
                  <a:lnTo>
                    <a:pt x="15509" y="14200"/>
                  </a:lnTo>
                  <a:lnTo>
                    <a:pt x="15509" y="14200"/>
                  </a:lnTo>
                  <a:lnTo>
                    <a:pt x="15239" y="14283"/>
                  </a:lnTo>
                  <a:lnTo>
                    <a:pt x="14989" y="14366"/>
                  </a:lnTo>
                  <a:lnTo>
                    <a:pt x="14719" y="14428"/>
                  </a:lnTo>
                  <a:lnTo>
                    <a:pt x="14428" y="14470"/>
                  </a:lnTo>
                  <a:lnTo>
                    <a:pt x="14428" y="14470"/>
                  </a:lnTo>
                  <a:lnTo>
                    <a:pt x="14095" y="14511"/>
                  </a:lnTo>
                  <a:lnTo>
                    <a:pt x="13763" y="14491"/>
                  </a:lnTo>
                  <a:lnTo>
                    <a:pt x="13430" y="14470"/>
                  </a:lnTo>
                  <a:lnTo>
                    <a:pt x="13118" y="14407"/>
                  </a:lnTo>
                  <a:lnTo>
                    <a:pt x="13118" y="14407"/>
                  </a:lnTo>
                  <a:lnTo>
                    <a:pt x="12224" y="14179"/>
                  </a:lnTo>
                  <a:lnTo>
                    <a:pt x="11372" y="13929"/>
                  </a:lnTo>
                  <a:lnTo>
                    <a:pt x="10499" y="13638"/>
                  </a:lnTo>
                  <a:lnTo>
                    <a:pt x="9667" y="13306"/>
                  </a:lnTo>
                  <a:lnTo>
                    <a:pt x="9667" y="13306"/>
                  </a:lnTo>
                  <a:lnTo>
                    <a:pt x="8877" y="12973"/>
                  </a:lnTo>
                  <a:lnTo>
                    <a:pt x="8108" y="12620"/>
                  </a:lnTo>
                  <a:lnTo>
                    <a:pt x="7360" y="12245"/>
                  </a:lnTo>
                  <a:lnTo>
                    <a:pt x="6612" y="11850"/>
                  </a:lnTo>
                  <a:lnTo>
                    <a:pt x="6612" y="11850"/>
                  </a:lnTo>
                  <a:lnTo>
                    <a:pt x="5884" y="11455"/>
                  </a:lnTo>
                  <a:lnTo>
                    <a:pt x="5156" y="11060"/>
                  </a:lnTo>
                  <a:lnTo>
                    <a:pt x="4450" y="10645"/>
                  </a:lnTo>
                  <a:lnTo>
                    <a:pt x="3743" y="10208"/>
                  </a:lnTo>
                  <a:lnTo>
                    <a:pt x="3743" y="10208"/>
                  </a:lnTo>
                  <a:lnTo>
                    <a:pt x="2371" y="9335"/>
                  </a:lnTo>
                  <a:lnTo>
                    <a:pt x="2371" y="9335"/>
                  </a:lnTo>
                  <a:lnTo>
                    <a:pt x="1685" y="8878"/>
                  </a:lnTo>
                  <a:lnTo>
                    <a:pt x="978" y="8358"/>
                  </a:lnTo>
                  <a:lnTo>
                    <a:pt x="978" y="8358"/>
                  </a:lnTo>
                  <a:lnTo>
                    <a:pt x="770" y="8129"/>
                  </a:lnTo>
                  <a:lnTo>
                    <a:pt x="562" y="7901"/>
                  </a:lnTo>
                  <a:lnTo>
                    <a:pt x="416" y="7630"/>
                  </a:lnTo>
                  <a:lnTo>
                    <a:pt x="271" y="7381"/>
                  </a:lnTo>
                  <a:lnTo>
                    <a:pt x="167" y="7090"/>
                  </a:lnTo>
                  <a:lnTo>
                    <a:pt x="84" y="6799"/>
                  </a:lnTo>
                  <a:lnTo>
                    <a:pt x="22" y="6508"/>
                  </a:lnTo>
                  <a:lnTo>
                    <a:pt x="1" y="6217"/>
                  </a:lnTo>
                  <a:lnTo>
                    <a:pt x="1" y="5926"/>
                  </a:lnTo>
                  <a:lnTo>
                    <a:pt x="22" y="5635"/>
                  </a:lnTo>
                  <a:lnTo>
                    <a:pt x="84" y="5344"/>
                  </a:lnTo>
                  <a:lnTo>
                    <a:pt x="167" y="5053"/>
                  </a:lnTo>
                  <a:lnTo>
                    <a:pt x="292" y="4782"/>
                  </a:lnTo>
                  <a:lnTo>
                    <a:pt x="437" y="4512"/>
                  </a:lnTo>
                  <a:lnTo>
                    <a:pt x="604" y="4242"/>
                  </a:lnTo>
                  <a:lnTo>
                    <a:pt x="811" y="4013"/>
                  </a:lnTo>
                  <a:lnTo>
                    <a:pt x="811" y="4013"/>
                  </a:lnTo>
                  <a:lnTo>
                    <a:pt x="999" y="3805"/>
                  </a:lnTo>
                  <a:lnTo>
                    <a:pt x="1206" y="3639"/>
                  </a:lnTo>
                  <a:lnTo>
                    <a:pt x="1414" y="3493"/>
                  </a:lnTo>
                  <a:lnTo>
                    <a:pt x="1643" y="3369"/>
                  </a:lnTo>
                  <a:lnTo>
                    <a:pt x="1872" y="3265"/>
                  </a:lnTo>
                  <a:lnTo>
                    <a:pt x="2100" y="3161"/>
                  </a:lnTo>
                  <a:lnTo>
                    <a:pt x="2350" y="3098"/>
                  </a:lnTo>
                  <a:lnTo>
                    <a:pt x="2599" y="3036"/>
                  </a:lnTo>
                  <a:lnTo>
                    <a:pt x="2849" y="3015"/>
                  </a:lnTo>
                  <a:lnTo>
                    <a:pt x="3098" y="3015"/>
                  </a:lnTo>
                  <a:lnTo>
                    <a:pt x="3368" y="3015"/>
                  </a:lnTo>
                  <a:lnTo>
                    <a:pt x="3618" y="3057"/>
                  </a:lnTo>
                  <a:lnTo>
                    <a:pt x="3867" y="3119"/>
                  </a:lnTo>
                  <a:lnTo>
                    <a:pt x="4117" y="3182"/>
                  </a:lnTo>
                  <a:lnTo>
                    <a:pt x="4366" y="3286"/>
                  </a:lnTo>
                  <a:lnTo>
                    <a:pt x="4595" y="3410"/>
                  </a:lnTo>
                  <a:lnTo>
                    <a:pt x="4657" y="34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4"/>
            <p:cNvSpPr/>
            <p:nvPr/>
          </p:nvSpPr>
          <p:spPr>
            <a:xfrm>
              <a:off x="7461575" y="1482139"/>
              <a:ext cx="415087" cy="323391"/>
            </a:xfrm>
            <a:custGeom>
              <a:avLst/>
              <a:gdLst/>
              <a:ahLst/>
              <a:cxnLst/>
              <a:rect l="l" t="t" r="r" b="b"/>
              <a:pathLst>
                <a:path w="17505" h="13638" extrusionOk="0">
                  <a:moveTo>
                    <a:pt x="8732" y="8232"/>
                  </a:moveTo>
                  <a:lnTo>
                    <a:pt x="8649" y="8295"/>
                  </a:lnTo>
                  <a:lnTo>
                    <a:pt x="8586" y="8316"/>
                  </a:lnTo>
                  <a:lnTo>
                    <a:pt x="8669" y="8253"/>
                  </a:lnTo>
                  <a:lnTo>
                    <a:pt x="8732" y="8232"/>
                  </a:lnTo>
                  <a:close/>
                  <a:moveTo>
                    <a:pt x="13929" y="0"/>
                  </a:moveTo>
                  <a:lnTo>
                    <a:pt x="13804" y="208"/>
                  </a:lnTo>
                  <a:lnTo>
                    <a:pt x="13763" y="249"/>
                  </a:lnTo>
                  <a:lnTo>
                    <a:pt x="13097" y="1580"/>
                  </a:lnTo>
                  <a:lnTo>
                    <a:pt x="12391" y="2910"/>
                  </a:lnTo>
                  <a:lnTo>
                    <a:pt x="12037" y="3555"/>
                  </a:lnTo>
                  <a:lnTo>
                    <a:pt x="11663" y="4199"/>
                  </a:lnTo>
                  <a:lnTo>
                    <a:pt x="11289" y="4844"/>
                  </a:lnTo>
                  <a:lnTo>
                    <a:pt x="10915" y="5467"/>
                  </a:lnTo>
                  <a:lnTo>
                    <a:pt x="10540" y="6029"/>
                  </a:lnTo>
                  <a:lnTo>
                    <a:pt x="10166" y="6590"/>
                  </a:lnTo>
                  <a:lnTo>
                    <a:pt x="9750" y="7131"/>
                  </a:lnTo>
                  <a:lnTo>
                    <a:pt x="9335" y="7671"/>
                  </a:lnTo>
                  <a:lnTo>
                    <a:pt x="9189" y="7837"/>
                  </a:lnTo>
                  <a:lnTo>
                    <a:pt x="9002" y="8004"/>
                  </a:lnTo>
                  <a:lnTo>
                    <a:pt x="8545" y="7817"/>
                  </a:lnTo>
                  <a:lnTo>
                    <a:pt x="8066" y="7629"/>
                  </a:lnTo>
                  <a:lnTo>
                    <a:pt x="7609" y="7422"/>
                  </a:lnTo>
                  <a:lnTo>
                    <a:pt x="7152" y="7193"/>
                  </a:lnTo>
                  <a:lnTo>
                    <a:pt x="6528" y="6860"/>
                  </a:lnTo>
                  <a:lnTo>
                    <a:pt x="5904" y="6528"/>
                  </a:lnTo>
                  <a:lnTo>
                    <a:pt x="4657" y="5821"/>
                  </a:lnTo>
                  <a:lnTo>
                    <a:pt x="4033" y="5447"/>
                  </a:lnTo>
                  <a:lnTo>
                    <a:pt x="3410" y="5052"/>
                  </a:lnTo>
                  <a:lnTo>
                    <a:pt x="2183" y="4241"/>
                  </a:lnTo>
                  <a:lnTo>
                    <a:pt x="1580" y="3825"/>
                  </a:lnTo>
                  <a:lnTo>
                    <a:pt x="978" y="3409"/>
                  </a:lnTo>
                  <a:lnTo>
                    <a:pt x="42" y="2744"/>
                  </a:lnTo>
                  <a:lnTo>
                    <a:pt x="292" y="3014"/>
                  </a:lnTo>
                  <a:lnTo>
                    <a:pt x="499" y="3305"/>
                  </a:lnTo>
                  <a:lnTo>
                    <a:pt x="687" y="3617"/>
                  </a:lnTo>
                  <a:lnTo>
                    <a:pt x="832" y="3950"/>
                  </a:lnTo>
                  <a:lnTo>
                    <a:pt x="957" y="4303"/>
                  </a:lnTo>
                  <a:lnTo>
                    <a:pt x="1040" y="4657"/>
                  </a:lnTo>
                  <a:lnTo>
                    <a:pt x="1102" y="5010"/>
                  </a:lnTo>
                  <a:lnTo>
                    <a:pt x="1123" y="5384"/>
                  </a:lnTo>
                  <a:lnTo>
                    <a:pt x="1102" y="5634"/>
                  </a:lnTo>
                  <a:lnTo>
                    <a:pt x="1081" y="5883"/>
                  </a:lnTo>
                  <a:lnTo>
                    <a:pt x="1040" y="6133"/>
                  </a:lnTo>
                  <a:lnTo>
                    <a:pt x="978" y="6382"/>
                  </a:lnTo>
                  <a:lnTo>
                    <a:pt x="479" y="8191"/>
                  </a:lnTo>
                  <a:lnTo>
                    <a:pt x="0" y="9999"/>
                  </a:lnTo>
                  <a:lnTo>
                    <a:pt x="874" y="10498"/>
                  </a:lnTo>
                  <a:lnTo>
                    <a:pt x="1768" y="10976"/>
                  </a:lnTo>
                  <a:lnTo>
                    <a:pt x="2516" y="11371"/>
                  </a:lnTo>
                  <a:lnTo>
                    <a:pt x="3264" y="11746"/>
                  </a:lnTo>
                  <a:lnTo>
                    <a:pt x="4033" y="12099"/>
                  </a:lnTo>
                  <a:lnTo>
                    <a:pt x="4823" y="12432"/>
                  </a:lnTo>
                  <a:lnTo>
                    <a:pt x="5655" y="12764"/>
                  </a:lnTo>
                  <a:lnTo>
                    <a:pt x="6528" y="13055"/>
                  </a:lnTo>
                  <a:lnTo>
                    <a:pt x="7380" y="13305"/>
                  </a:lnTo>
                  <a:lnTo>
                    <a:pt x="8274" y="13533"/>
                  </a:lnTo>
                  <a:lnTo>
                    <a:pt x="8482" y="13575"/>
                  </a:lnTo>
                  <a:lnTo>
                    <a:pt x="8711" y="13596"/>
                  </a:lnTo>
                  <a:lnTo>
                    <a:pt x="8919" y="13617"/>
                  </a:lnTo>
                  <a:lnTo>
                    <a:pt x="9148" y="13637"/>
                  </a:lnTo>
                  <a:lnTo>
                    <a:pt x="9376" y="13617"/>
                  </a:lnTo>
                  <a:lnTo>
                    <a:pt x="9584" y="13596"/>
                  </a:lnTo>
                  <a:lnTo>
                    <a:pt x="9875" y="13554"/>
                  </a:lnTo>
                  <a:lnTo>
                    <a:pt x="10145" y="13492"/>
                  </a:lnTo>
                  <a:lnTo>
                    <a:pt x="10395" y="13409"/>
                  </a:lnTo>
                  <a:lnTo>
                    <a:pt x="10665" y="13326"/>
                  </a:lnTo>
                  <a:lnTo>
                    <a:pt x="11018" y="13159"/>
                  </a:lnTo>
                  <a:lnTo>
                    <a:pt x="11372" y="12951"/>
                  </a:lnTo>
                  <a:lnTo>
                    <a:pt x="11705" y="12723"/>
                  </a:lnTo>
                  <a:lnTo>
                    <a:pt x="12016" y="12473"/>
                  </a:lnTo>
                  <a:lnTo>
                    <a:pt x="12411" y="12099"/>
                  </a:lnTo>
                  <a:lnTo>
                    <a:pt x="12786" y="11704"/>
                  </a:lnTo>
                  <a:lnTo>
                    <a:pt x="13139" y="11288"/>
                  </a:lnTo>
                  <a:lnTo>
                    <a:pt x="13472" y="10852"/>
                  </a:lnTo>
                  <a:lnTo>
                    <a:pt x="13950" y="10103"/>
                  </a:lnTo>
                  <a:lnTo>
                    <a:pt x="14386" y="9355"/>
                  </a:lnTo>
                  <a:lnTo>
                    <a:pt x="14823" y="8565"/>
                  </a:lnTo>
                  <a:lnTo>
                    <a:pt x="15197" y="7775"/>
                  </a:lnTo>
                  <a:lnTo>
                    <a:pt x="15530" y="7027"/>
                  </a:lnTo>
                  <a:lnTo>
                    <a:pt x="15862" y="6278"/>
                  </a:lnTo>
                  <a:lnTo>
                    <a:pt x="16174" y="5530"/>
                  </a:lnTo>
                  <a:lnTo>
                    <a:pt x="16465" y="4761"/>
                  </a:lnTo>
                  <a:lnTo>
                    <a:pt x="16735" y="3991"/>
                  </a:lnTo>
                  <a:lnTo>
                    <a:pt x="16985" y="3201"/>
                  </a:lnTo>
                  <a:lnTo>
                    <a:pt x="17234" y="2432"/>
                  </a:lnTo>
                  <a:lnTo>
                    <a:pt x="17484" y="1642"/>
                  </a:lnTo>
                  <a:lnTo>
                    <a:pt x="17505" y="1476"/>
                  </a:lnTo>
                  <a:lnTo>
                    <a:pt x="16112" y="1767"/>
                  </a:lnTo>
                  <a:lnTo>
                    <a:pt x="15925" y="1788"/>
                  </a:lnTo>
                  <a:lnTo>
                    <a:pt x="15738" y="1809"/>
                  </a:lnTo>
                  <a:lnTo>
                    <a:pt x="15550" y="1788"/>
                  </a:lnTo>
                  <a:lnTo>
                    <a:pt x="15384" y="1767"/>
                  </a:lnTo>
                  <a:lnTo>
                    <a:pt x="15239" y="1725"/>
                  </a:lnTo>
                  <a:lnTo>
                    <a:pt x="15093" y="1663"/>
                  </a:lnTo>
                  <a:lnTo>
                    <a:pt x="14948" y="1580"/>
                  </a:lnTo>
                  <a:lnTo>
                    <a:pt x="14823" y="1497"/>
                  </a:lnTo>
                  <a:lnTo>
                    <a:pt x="14698" y="1393"/>
                  </a:lnTo>
                  <a:lnTo>
                    <a:pt x="14594" y="1289"/>
                  </a:lnTo>
                  <a:lnTo>
                    <a:pt x="14469" y="1143"/>
                  </a:lnTo>
                  <a:lnTo>
                    <a:pt x="14386" y="1019"/>
                  </a:lnTo>
                  <a:lnTo>
                    <a:pt x="14199" y="707"/>
                  </a:lnTo>
                  <a:lnTo>
                    <a:pt x="14054" y="374"/>
                  </a:lnTo>
                  <a:lnTo>
                    <a:pt x="13929" y="0"/>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4"/>
            <p:cNvSpPr/>
            <p:nvPr/>
          </p:nvSpPr>
          <p:spPr>
            <a:xfrm>
              <a:off x="7665166" y="1677335"/>
              <a:ext cx="3462" cy="1992"/>
            </a:xfrm>
            <a:custGeom>
              <a:avLst/>
              <a:gdLst/>
              <a:ahLst/>
              <a:cxnLst/>
              <a:rect l="l" t="t" r="r" b="b"/>
              <a:pathLst>
                <a:path w="146" h="84" fill="none" extrusionOk="0">
                  <a:moveTo>
                    <a:pt x="146" y="0"/>
                  </a:moveTo>
                  <a:lnTo>
                    <a:pt x="146" y="0"/>
                  </a:lnTo>
                  <a:lnTo>
                    <a:pt x="146" y="0"/>
                  </a:lnTo>
                  <a:lnTo>
                    <a:pt x="63" y="63"/>
                  </a:lnTo>
                  <a:lnTo>
                    <a:pt x="63" y="63"/>
                  </a:lnTo>
                  <a:lnTo>
                    <a:pt x="0" y="84"/>
                  </a:lnTo>
                  <a:lnTo>
                    <a:pt x="0" y="84"/>
                  </a:lnTo>
                  <a:lnTo>
                    <a:pt x="0" y="84"/>
                  </a:lnTo>
                  <a:lnTo>
                    <a:pt x="0" y="84"/>
                  </a:lnTo>
                  <a:lnTo>
                    <a:pt x="83" y="21"/>
                  </a:lnTo>
                  <a:lnTo>
                    <a:pt x="83" y="21"/>
                  </a:lnTo>
                  <a:lnTo>
                    <a:pt x="146" y="0"/>
                  </a:lnTo>
                  <a:lnTo>
                    <a:pt x="1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4"/>
            <p:cNvSpPr/>
            <p:nvPr/>
          </p:nvSpPr>
          <p:spPr>
            <a:xfrm>
              <a:off x="7461575" y="1482139"/>
              <a:ext cx="415087" cy="323391"/>
            </a:xfrm>
            <a:custGeom>
              <a:avLst/>
              <a:gdLst/>
              <a:ahLst/>
              <a:cxnLst/>
              <a:rect l="l" t="t" r="r" b="b"/>
              <a:pathLst>
                <a:path w="17505" h="13638" fill="none" extrusionOk="0">
                  <a:moveTo>
                    <a:pt x="13929" y="0"/>
                  </a:moveTo>
                  <a:lnTo>
                    <a:pt x="13929" y="0"/>
                  </a:lnTo>
                  <a:lnTo>
                    <a:pt x="13804" y="208"/>
                  </a:lnTo>
                  <a:lnTo>
                    <a:pt x="13763" y="249"/>
                  </a:lnTo>
                  <a:lnTo>
                    <a:pt x="13763" y="249"/>
                  </a:lnTo>
                  <a:lnTo>
                    <a:pt x="13097" y="1580"/>
                  </a:lnTo>
                  <a:lnTo>
                    <a:pt x="12391" y="2910"/>
                  </a:lnTo>
                  <a:lnTo>
                    <a:pt x="12391" y="2910"/>
                  </a:lnTo>
                  <a:lnTo>
                    <a:pt x="12037" y="3555"/>
                  </a:lnTo>
                  <a:lnTo>
                    <a:pt x="11663" y="4199"/>
                  </a:lnTo>
                  <a:lnTo>
                    <a:pt x="11289" y="4844"/>
                  </a:lnTo>
                  <a:lnTo>
                    <a:pt x="10915" y="5467"/>
                  </a:lnTo>
                  <a:lnTo>
                    <a:pt x="10915" y="5467"/>
                  </a:lnTo>
                  <a:lnTo>
                    <a:pt x="10540" y="6029"/>
                  </a:lnTo>
                  <a:lnTo>
                    <a:pt x="10166" y="6590"/>
                  </a:lnTo>
                  <a:lnTo>
                    <a:pt x="9750" y="7131"/>
                  </a:lnTo>
                  <a:lnTo>
                    <a:pt x="9335" y="7671"/>
                  </a:lnTo>
                  <a:lnTo>
                    <a:pt x="9335" y="7671"/>
                  </a:lnTo>
                  <a:lnTo>
                    <a:pt x="9189" y="7837"/>
                  </a:lnTo>
                  <a:lnTo>
                    <a:pt x="9002" y="8004"/>
                  </a:lnTo>
                  <a:lnTo>
                    <a:pt x="9002" y="8004"/>
                  </a:lnTo>
                  <a:lnTo>
                    <a:pt x="8545" y="7817"/>
                  </a:lnTo>
                  <a:lnTo>
                    <a:pt x="8066" y="7629"/>
                  </a:lnTo>
                  <a:lnTo>
                    <a:pt x="7609" y="7422"/>
                  </a:lnTo>
                  <a:lnTo>
                    <a:pt x="7152" y="7193"/>
                  </a:lnTo>
                  <a:lnTo>
                    <a:pt x="7152" y="7193"/>
                  </a:lnTo>
                  <a:lnTo>
                    <a:pt x="6528" y="6860"/>
                  </a:lnTo>
                  <a:lnTo>
                    <a:pt x="5904" y="6528"/>
                  </a:lnTo>
                  <a:lnTo>
                    <a:pt x="4657" y="5821"/>
                  </a:lnTo>
                  <a:lnTo>
                    <a:pt x="4657" y="5821"/>
                  </a:lnTo>
                  <a:lnTo>
                    <a:pt x="4033" y="5447"/>
                  </a:lnTo>
                  <a:lnTo>
                    <a:pt x="3410" y="5052"/>
                  </a:lnTo>
                  <a:lnTo>
                    <a:pt x="2183" y="4241"/>
                  </a:lnTo>
                  <a:lnTo>
                    <a:pt x="2183" y="4241"/>
                  </a:lnTo>
                  <a:lnTo>
                    <a:pt x="1580" y="3825"/>
                  </a:lnTo>
                  <a:lnTo>
                    <a:pt x="978" y="3409"/>
                  </a:lnTo>
                  <a:lnTo>
                    <a:pt x="42" y="2744"/>
                  </a:lnTo>
                  <a:lnTo>
                    <a:pt x="42" y="2744"/>
                  </a:lnTo>
                  <a:lnTo>
                    <a:pt x="292" y="3014"/>
                  </a:lnTo>
                  <a:lnTo>
                    <a:pt x="499" y="3305"/>
                  </a:lnTo>
                  <a:lnTo>
                    <a:pt x="687" y="3617"/>
                  </a:lnTo>
                  <a:lnTo>
                    <a:pt x="832" y="3950"/>
                  </a:lnTo>
                  <a:lnTo>
                    <a:pt x="957" y="4303"/>
                  </a:lnTo>
                  <a:lnTo>
                    <a:pt x="1040" y="4657"/>
                  </a:lnTo>
                  <a:lnTo>
                    <a:pt x="1102" y="5010"/>
                  </a:lnTo>
                  <a:lnTo>
                    <a:pt x="1123" y="5384"/>
                  </a:lnTo>
                  <a:lnTo>
                    <a:pt x="1123" y="5384"/>
                  </a:lnTo>
                  <a:lnTo>
                    <a:pt x="1123" y="5384"/>
                  </a:lnTo>
                  <a:lnTo>
                    <a:pt x="1102" y="5634"/>
                  </a:lnTo>
                  <a:lnTo>
                    <a:pt x="1081" y="5883"/>
                  </a:lnTo>
                  <a:lnTo>
                    <a:pt x="1040" y="6133"/>
                  </a:lnTo>
                  <a:lnTo>
                    <a:pt x="978" y="6382"/>
                  </a:lnTo>
                  <a:lnTo>
                    <a:pt x="978" y="6382"/>
                  </a:lnTo>
                  <a:lnTo>
                    <a:pt x="978" y="6382"/>
                  </a:lnTo>
                  <a:lnTo>
                    <a:pt x="479" y="8191"/>
                  </a:lnTo>
                  <a:lnTo>
                    <a:pt x="0" y="9999"/>
                  </a:lnTo>
                  <a:lnTo>
                    <a:pt x="0" y="9999"/>
                  </a:lnTo>
                  <a:lnTo>
                    <a:pt x="874" y="10498"/>
                  </a:lnTo>
                  <a:lnTo>
                    <a:pt x="1768" y="10976"/>
                  </a:lnTo>
                  <a:lnTo>
                    <a:pt x="1768" y="10976"/>
                  </a:lnTo>
                  <a:lnTo>
                    <a:pt x="2516" y="11371"/>
                  </a:lnTo>
                  <a:lnTo>
                    <a:pt x="3264" y="11746"/>
                  </a:lnTo>
                  <a:lnTo>
                    <a:pt x="4033" y="12099"/>
                  </a:lnTo>
                  <a:lnTo>
                    <a:pt x="4823" y="12432"/>
                  </a:lnTo>
                  <a:lnTo>
                    <a:pt x="4823" y="12432"/>
                  </a:lnTo>
                  <a:lnTo>
                    <a:pt x="5655" y="12764"/>
                  </a:lnTo>
                  <a:lnTo>
                    <a:pt x="6528" y="13055"/>
                  </a:lnTo>
                  <a:lnTo>
                    <a:pt x="7380" y="13305"/>
                  </a:lnTo>
                  <a:lnTo>
                    <a:pt x="8274" y="13533"/>
                  </a:lnTo>
                  <a:lnTo>
                    <a:pt x="8274" y="13533"/>
                  </a:lnTo>
                  <a:lnTo>
                    <a:pt x="8482" y="13575"/>
                  </a:lnTo>
                  <a:lnTo>
                    <a:pt x="8711" y="13596"/>
                  </a:lnTo>
                  <a:lnTo>
                    <a:pt x="8919" y="13617"/>
                  </a:lnTo>
                  <a:lnTo>
                    <a:pt x="9148" y="13637"/>
                  </a:lnTo>
                  <a:lnTo>
                    <a:pt x="9148" y="13637"/>
                  </a:lnTo>
                  <a:lnTo>
                    <a:pt x="9376" y="13617"/>
                  </a:lnTo>
                  <a:lnTo>
                    <a:pt x="9584" y="13596"/>
                  </a:lnTo>
                  <a:lnTo>
                    <a:pt x="9584" y="13596"/>
                  </a:lnTo>
                  <a:lnTo>
                    <a:pt x="9875" y="13554"/>
                  </a:lnTo>
                  <a:lnTo>
                    <a:pt x="10145" y="13492"/>
                  </a:lnTo>
                  <a:lnTo>
                    <a:pt x="10395" y="13409"/>
                  </a:lnTo>
                  <a:lnTo>
                    <a:pt x="10665" y="13326"/>
                  </a:lnTo>
                  <a:lnTo>
                    <a:pt x="10665" y="13326"/>
                  </a:lnTo>
                  <a:lnTo>
                    <a:pt x="11018" y="13159"/>
                  </a:lnTo>
                  <a:lnTo>
                    <a:pt x="11372" y="12951"/>
                  </a:lnTo>
                  <a:lnTo>
                    <a:pt x="11705" y="12723"/>
                  </a:lnTo>
                  <a:lnTo>
                    <a:pt x="12016" y="12473"/>
                  </a:lnTo>
                  <a:lnTo>
                    <a:pt x="12016" y="12473"/>
                  </a:lnTo>
                  <a:lnTo>
                    <a:pt x="12411" y="12099"/>
                  </a:lnTo>
                  <a:lnTo>
                    <a:pt x="12786" y="11704"/>
                  </a:lnTo>
                  <a:lnTo>
                    <a:pt x="13139" y="11288"/>
                  </a:lnTo>
                  <a:lnTo>
                    <a:pt x="13472" y="10852"/>
                  </a:lnTo>
                  <a:lnTo>
                    <a:pt x="13472" y="10852"/>
                  </a:lnTo>
                  <a:lnTo>
                    <a:pt x="13950" y="10103"/>
                  </a:lnTo>
                  <a:lnTo>
                    <a:pt x="14386" y="9355"/>
                  </a:lnTo>
                  <a:lnTo>
                    <a:pt x="14823" y="8565"/>
                  </a:lnTo>
                  <a:lnTo>
                    <a:pt x="15197" y="7775"/>
                  </a:lnTo>
                  <a:lnTo>
                    <a:pt x="15197" y="7775"/>
                  </a:lnTo>
                  <a:lnTo>
                    <a:pt x="15530" y="7027"/>
                  </a:lnTo>
                  <a:lnTo>
                    <a:pt x="15862" y="6278"/>
                  </a:lnTo>
                  <a:lnTo>
                    <a:pt x="16174" y="5530"/>
                  </a:lnTo>
                  <a:lnTo>
                    <a:pt x="16465" y="4761"/>
                  </a:lnTo>
                  <a:lnTo>
                    <a:pt x="16735" y="3991"/>
                  </a:lnTo>
                  <a:lnTo>
                    <a:pt x="16985" y="3201"/>
                  </a:lnTo>
                  <a:lnTo>
                    <a:pt x="17234" y="2432"/>
                  </a:lnTo>
                  <a:lnTo>
                    <a:pt x="17484" y="1642"/>
                  </a:lnTo>
                  <a:lnTo>
                    <a:pt x="17484" y="1642"/>
                  </a:lnTo>
                  <a:lnTo>
                    <a:pt x="17505" y="1476"/>
                  </a:lnTo>
                  <a:lnTo>
                    <a:pt x="16112" y="1767"/>
                  </a:lnTo>
                  <a:lnTo>
                    <a:pt x="16112" y="1767"/>
                  </a:lnTo>
                  <a:lnTo>
                    <a:pt x="15925" y="1788"/>
                  </a:lnTo>
                  <a:lnTo>
                    <a:pt x="15738" y="1809"/>
                  </a:lnTo>
                  <a:lnTo>
                    <a:pt x="15738" y="1809"/>
                  </a:lnTo>
                  <a:lnTo>
                    <a:pt x="15550" y="1788"/>
                  </a:lnTo>
                  <a:lnTo>
                    <a:pt x="15384" y="1767"/>
                  </a:lnTo>
                  <a:lnTo>
                    <a:pt x="15239" y="1725"/>
                  </a:lnTo>
                  <a:lnTo>
                    <a:pt x="15093" y="1663"/>
                  </a:lnTo>
                  <a:lnTo>
                    <a:pt x="14948" y="1580"/>
                  </a:lnTo>
                  <a:lnTo>
                    <a:pt x="14823" y="1497"/>
                  </a:lnTo>
                  <a:lnTo>
                    <a:pt x="14698" y="1393"/>
                  </a:lnTo>
                  <a:lnTo>
                    <a:pt x="14594" y="1289"/>
                  </a:lnTo>
                  <a:lnTo>
                    <a:pt x="14469" y="1143"/>
                  </a:lnTo>
                  <a:lnTo>
                    <a:pt x="14386" y="1019"/>
                  </a:lnTo>
                  <a:lnTo>
                    <a:pt x="14199" y="707"/>
                  </a:lnTo>
                  <a:lnTo>
                    <a:pt x="14054" y="374"/>
                  </a:lnTo>
                  <a:lnTo>
                    <a:pt x="139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4"/>
            <p:cNvSpPr/>
            <p:nvPr/>
          </p:nvSpPr>
          <p:spPr>
            <a:xfrm>
              <a:off x="7810567" y="1421010"/>
              <a:ext cx="86290" cy="97126"/>
            </a:xfrm>
            <a:custGeom>
              <a:avLst/>
              <a:gdLst/>
              <a:ahLst/>
              <a:cxnLst/>
              <a:rect l="l" t="t" r="r" b="b"/>
              <a:pathLst>
                <a:path w="3639" h="4096" extrusionOk="0">
                  <a:moveTo>
                    <a:pt x="1352" y="0"/>
                  </a:moveTo>
                  <a:lnTo>
                    <a:pt x="167" y="2017"/>
                  </a:lnTo>
                  <a:lnTo>
                    <a:pt x="63" y="2225"/>
                  </a:lnTo>
                  <a:lnTo>
                    <a:pt x="1" y="2453"/>
                  </a:lnTo>
                  <a:lnTo>
                    <a:pt x="1" y="2661"/>
                  </a:lnTo>
                  <a:lnTo>
                    <a:pt x="22" y="2890"/>
                  </a:lnTo>
                  <a:lnTo>
                    <a:pt x="105" y="3098"/>
                  </a:lnTo>
                  <a:lnTo>
                    <a:pt x="209" y="3306"/>
                  </a:lnTo>
                  <a:lnTo>
                    <a:pt x="354" y="3472"/>
                  </a:lnTo>
                  <a:lnTo>
                    <a:pt x="541" y="3617"/>
                  </a:lnTo>
                  <a:lnTo>
                    <a:pt x="978" y="3909"/>
                  </a:lnTo>
                  <a:lnTo>
                    <a:pt x="1103" y="3971"/>
                  </a:lnTo>
                  <a:lnTo>
                    <a:pt x="1207" y="4012"/>
                  </a:lnTo>
                  <a:lnTo>
                    <a:pt x="1331" y="4054"/>
                  </a:lnTo>
                  <a:lnTo>
                    <a:pt x="1456" y="4075"/>
                  </a:lnTo>
                  <a:lnTo>
                    <a:pt x="1602" y="4096"/>
                  </a:lnTo>
                  <a:lnTo>
                    <a:pt x="1726" y="4096"/>
                  </a:lnTo>
                  <a:lnTo>
                    <a:pt x="1851" y="4075"/>
                  </a:lnTo>
                  <a:lnTo>
                    <a:pt x="1976" y="4033"/>
                  </a:lnTo>
                  <a:lnTo>
                    <a:pt x="2246" y="3909"/>
                  </a:lnTo>
                  <a:lnTo>
                    <a:pt x="2496" y="3763"/>
                  </a:lnTo>
                  <a:lnTo>
                    <a:pt x="2745" y="3597"/>
                  </a:lnTo>
                  <a:lnTo>
                    <a:pt x="2974" y="3410"/>
                  </a:lnTo>
                  <a:lnTo>
                    <a:pt x="3161" y="3202"/>
                  </a:lnTo>
                  <a:lnTo>
                    <a:pt x="3348" y="2973"/>
                  </a:lnTo>
                  <a:lnTo>
                    <a:pt x="3514" y="2724"/>
                  </a:lnTo>
                  <a:lnTo>
                    <a:pt x="3639" y="2474"/>
                  </a:lnTo>
                  <a:lnTo>
                    <a:pt x="1352"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4"/>
            <p:cNvSpPr/>
            <p:nvPr/>
          </p:nvSpPr>
          <p:spPr>
            <a:xfrm>
              <a:off x="7842625" y="1387979"/>
              <a:ext cx="102557" cy="91720"/>
            </a:xfrm>
            <a:custGeom>
              <a:avLst/>
              <a:gdLst/>
              <a:ahLst/>
              <a:cxnLst/>
              <a:rect l="l" t="t" r="r" b="b"/>
              <a:pathLst>
                <a:path w="4325" h="3868" extrusionOk="0">
                  <a:moveTo>
                    <a:pt x="2620" y="0"/>
                  </a:moveTo>
                  <a:lnTo>
                    <a:pt x="2474" y="21"/>
                  </a:lnTo>
                  <a:lnTo>
                    <a:pt x="2308" y="42"/>
                  </a:lnTo>
                  <a:lnTo>
                    <a:pt x="2141" y="104"/>
                  </a:lnTo>
                  <a:lnTo>
                    <a:pt x="1996" y="187"/>
                  </a:lnTo>
                  <a:lnTo>
                    <a:pt x="0" y="1393"/>
                  </a:lnTo>
                  <a:lnTo>
                    <a:pt x="2287" y="3867"/>
                  </a:lnTo>
                  <a:lnTo>
                    <a:pt x="3929" y="2412"/>
                  </a:lnTo>
                  <a:lnTo>
                    <a:pt x="4054" y="2287"/>
                  </a:lnTo>
                  <a:lnTo>
                    <a:pt x="4137" y="2142"/>
                  </a:lnTo>
                  <a:lnTo>
                    <a:pt x="4262" y="1934"/>
                  </a:lnTo>
                  <a:lnTo>
                    <a:pt x="4303" y="1705"/>
                  </a:lnTo>
                  <a:lnTo>
                    <a:pt x="4324" y="1476"/>
                  </a:lnTo>
                  <a:lnTo>
                    <a:pt x="4303" y="1248"/>
                  </a:lnTo>
                  <a:lnTo>
                    <a:pt x="4220" y="1019"/>
                  </a:lnTo>
                  <a:lnTo>
                    <a:pt x="4096" y="832"/>
                  </a:lnTo>
                  <a:lnTo>
                    <a:pt x="3950" y="645"/>
                  </a:lnTo>
                  <a:lnTo>
                    <a:pt x="3763" y="499"/>
                  </a:lnTo>
                  <a:lnTo>
                    <a:pt x="3243" y="187"/>
                  </a:lnTo>
                  <a:lnTo>
                    <a:pt x="3098" y="104"/>
                  </a:lnTo>
                  <a:lnTo>
                    <a:pt x="2952" y="42"/>
                  </a:lnTo>
                  <a:lnTo>
                    <a:pt x="2786" y="21"/>
                  </a:lnTo>
                  <a:lnTo>
                    <a:pt x="2620"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4"/>
            <p:cNvSpPr/>
            <p:nvPr/>
          </p:nvSpPr>
          <p:spPr>
            <a:xfrm>
              <a:off x="6792165" y="4091750"/>
              <a:ext cx="113891" cy="194253"/>
            </a:xfrm>
            <a:custGeom>
              <a:avLst/>
              <a:gdLst/>
              <a:ahLst/>
              <a:cxnLst/>
              <a:rect l="l" t="t" r="r" b="b"/>
              <a:pathLst>
                <a:path w="4803" h="8192" extrusionOk="0">
                  <a:moveTo>
                    <a:pt x="1310" y="0"/>
                  </a:moveTo>
                  <a:lnTo>
                    <a:pt x="0" y="8087"/>
                  </a:lnTo>
                  <a:lnTo>
                    <a:pt x="3493" y="8191"/>
                  </a:lnTo>
                  <a:lnTo>
                    <a:pt x="4803" y="104"/>
                  </a:lnTo>
                  <a:lnTo>
                    <a:pt x="1310"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4"/>
            <p:cNvSpPr/>
            <p:nvPr/>
          </p:nvSpPr>
          <p:spPr>
            <a:xfrm>
              <a:off x="6792165" y="4091750"/>
              <a:ext cx="113891" cy="194253"/>
            </a:xfrm>
            <a:custGeom>
              <a:avLst/>
              <a:gdLst/>
              <a:ahLst/>
              <a:cxnLst/>
              <a:rect l="l" t="t" r="r" b="b"/>
              <a:pathLst>
                <a:path w="4803" h="8192" fill="none" extrusionOk="0">
                  <a:moveTo>
                    <a:pt x="0" y="8087"/>
                  </a:moveTo>
                  <a:lnTo>
                    <a:pt x="3493" y="8191"/>
                  </a:lnTo>
                  <a:lnTo>
                    <a:pt x="4803" y="104"/>
                  </a:lnTo>
                  <a:lnTo>
                    <a:pt x="1310" y="0"/>
                  </a:lnTo>
                  <a:lnTo>
                    <a:pt x="0" y="80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4"/>
            <p:cNvSpPr/>
            <p:nvPr/>
          </p:nvSpPr>
          <p:spPr>
            <a:xfrm>
              <a:off x="6774903" y="4250976"/>
              <a:ext cx="251922" cy="117827"/>
            </a:xfrm>
            <a:custGeom>
              <a:avLst/>
              <a:gdLst/>
              <a:ahLst/>
              <a:cxnLst/>
              <a:rect l="l" t="t" r="r" b="b"/>
              <a:pathLst>
                <a:path w="10624" h="4969" extrusionOk="0">
                  <a:moveTo>
                    <a:pt x="770" y="0"/>
                  </a:moveTo>
                  <a:lnTo>
                    <a:pt x="666" y="42"/>
                  </a:lnTo>
                  <a:lnTo>
                    <a:pt x="604" y="104"/>
                  </a:lnTo>
                  <a:lnTo>
                    <a:pt x="583" y="208"/>
                  </a:lnTo>
                  <a:lnTo>
                    <a:pt x="1" y="3264"/>
                  </a:lnTo>
                  <a:lnTo>
                    <a:pt x="1" y="3389"/>
                  </a:lnTo>
                  <a:lnTo>
                    <a:pt x="22" y="3513"/>
                  </a:lnTo>
                  <a:lnTo>
                    <a:pt x="63" y="3617"/>
                  </a:lnTo>
                  <a:lnTo>
                    <a:pt x="126" y="3721"/>
                  </a:lnTo>
                  <a:lnTo>
                    <a:pt x="209" y="3804"/>
                  </a:lnTo>
                  <a:lnTo>
                    <a:pt x="292" y="3867"/>
                  </a:lnTo>
                  <a:lnTo>
                    <a:pt x="396" y="3929"/>
                  </a:lnTo>
                  <a:lnTo>
                    <a:pt x="521" y="3950"/>
                  </a:lnTo>
                  <a:lnTo>
                    <a:pt x="1435" y="4054"/>
                  </a:lnTo>
                  <a:lnTo>
                    <a:pt x="2267" y="4116"/>
                  </a:lnTo>
                  <a:lnTo>
                    <a:pt x="3140" y="4199"/>
                  </a:lnTo>
                  <a:lnTo>
                    <a:pt x="4263" y="4324"/>
                  </a:lnTo>
                  <a:lnTo>
                    <a:pt x="4720" y="4387"/>
                  </a:lnTo>
                  <a:lnTo>
                    <a:pt x="5323" y="4490"/>
                  </a:lnTo>
                  <a:lnTo>
                    <a:pt x="6736" y="4740"/>
                  </a:lnTo>
                  <a:lnTo>
                    <a:pt x="7485" y="4865"/>
                  </a:lnTo>
                  <a:lnTo>
                    <a:pt x="8233" y="4927"/>
                  </a:lnTo>
                  <a:lnTo>
                    <a:pt x="8587" y="4969"/>
                  </a:lnTo>
                  <a:lnTo>
                    <a:pt x="9231" y="4969"/>
                  </a:lnTo>
                  <a:lnTo>
                    <a:pt x="9522" y="4948"/>
                  </a:lnTo>
                  <a:lnTo>
                    <a:pt x="9772" y="4885"/>
                  </a:lnTo>
                  <a:lnTo>
                    <a:pt x="10000" y="4823"/>
                  </a:lnTo>
                  <a:lnTo>
                    <a:pt x="10167" y="4719"/>
                  </a:lnTo>
                  <a:lnTo>
                    <a:pt x="10312" y="4615"/>
                  </a:lnTo>
                  <a:lnTo>
                    <a:pt x="10437" y="4490"/>
                  </a:lnTo>
                  <a:lnTo>
                    <a:pt x="10520" y="4345"/>
                  </a:lnTo>
                  <a:lnTo>
                    <a:pt x="10582" y="4199"/>
                  </a:lnTo>
                  <a:lnTo>
                    <a:pt x="10603" y="4054"/>
                  </a:lnTo>
                  <a:lnTo>
                    <a:pt x="10624" y="3908"/>
                  </a:lnTo>
                  <a:lnTo>
                    <a:pt x="10603" y="3784"/>
                  </a:lnTo>
                  <a:lnTo>
                    <a:pt x="10562" y="3638"/>
                  </a:lnTo>
                  <a:lnTo>
                    <a:pt x="10499" y="3534"/>
                  </a:lnTo>
                  <a:lnTo>
                    <a:pt x="10437" y="3430"/>
                  </a:lnTo>
                  <a:lnTo>
                    <a:pt x="10333" y="3347"/>
                  </a:lnTo>
                  <a:lnTo>
                    <a:pt x="10229" y="3306"/>
                  </a:lnTo>
                  <a:lnTo>
                    <a:pt x="10125" y="3264"/>
                  </a:lnTo>
                  <a:lnTo>
                    <a:pt x="9605" y="3222"/>
                  </a:lnTo>
                  <a:lnTo>
                    <a:pt x="9148" y="3139"/>
                  </a:lnTo>
                  <a:lnTo>
                    <a:pt x="8711" y="3035"/>
                  </a:lnTo>
                  <a:lnTo>
                    <a:pt x="8296" y="2911"/>
                  </a:lnTo>
                  <a:lnTo>
                    <a:pt x="7921" y="2765"/>
                  </a:lnTo>
                  <a:lnTo>
                    <a:pt x="7589" y="2599"/>
                  </a:lnTo>
                  <a:lnTo>
                    <a:pt x="7277" y="2432"/>
                  </a:lnTo>
                  <a:lnTo>
                    <a:pt x="6986" y="2266"/>
                  </a:lnTo>
                  <a:lnTo>
                    <a:pt x="6736" y="2079"/>
                  </a:lnTo>
                  <a:lnTo>
                    <a:pt x="6487" y="1892"/>
                  </a:lnTo>
                  <a:lnTo>
                    <a:pt x="6050" y="1518"/>
                  </a:lnTo>
                  <a:lnTo>
                    <a:pt x="5676" y="1123"/>
                  </a:lnTo>
                  <a:lnTo>
                    <a:pt x="5323" y="769"/>
                  </a:lnTo>
                  <a:lnTo>
                    <a:pt x="5219" y="665"/>
                  </a:lnTo>
                  <a:lnTo>
                    <a:pt x="5073" y="582"/>
                  </a:lnTo>
                  <a:lnTo>
                    <a:pt x="4928" y="520"/>
                  </a:lnTo>
                  <a:lnTo>
                    <a:pt x="4761" y="499"/>
                  </a:lnTo>
                  <a:lnTo>
                    <a:pt x="85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4"/>
            <p:cNvSpPr/>
            <p:nvPr/>
          </p:nvSpPr>
          <p:spPr>
            <a:xfrm>
              <a:off x="6806961" y="4164712"/>
              <a:ext cx="4458" cy="26131"/>
            </a:xfrm>
            <a:custGeom>
              <a:avLst/>
              <a:gdLst/>
              <a:ahLst/>
              <a:cxnLst/>
              <a:rect l="l" t="t" r="r" b="b"/>
              <a:pathLst>
                <a:path w="188" h="1102" extrusionOk="0">
                  <a:moveTo>
                    <a:pt x="187" y="0"/>
                  </a:moveTo>
                  <a:lnTo>
                    <a:pt x="0" y="1102"/>
                  </a:lnTo>
                  <a:lnTo>
                    <a:pt x="0" y="1102"/>
                  </a:lnTo>
                  <a:lnTo>
                    <a:pt x="187" y="0"/>
                  </a:lnTo>
                  <a:lnTo>
                    <a:pt x="187" y="0"/>
                  </a:lnTo>
                  <a:close/>
                </a:path>
              </a:pathLst>
            </a:custGeom>
            <a:solidFill>
              <a:srgbClr val="767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4"/>
            <p:cNvSpPr/>
            <p:nvPr/>
          </p:nvSpPr>
          <p:spPr>
            <a:xfrm>
              <a:off x="6806961" y="4164712"/>
              <a:ext cx="4458" cy="26131"/>
            </a:xfrm>
            <a:custGeom>
              <a:avLst/>
              <a:gdLst/>
              <a:ahLst/>
              <a:cxnLst/>
              <a:rect l="l" t="t" r="r" b="b"/>
              <a:pathLst>
                <a:path w="188" h="1102" fill="none" extrusionOk="0">
                  <a:moveTo>
                    <a:pt x="187" y="0"/>
                  </a:moveTo>
                  <a:lnTo>
                    <a:pt x="0" y="1102"/>
                  </a:lnTo>
                  <a:lnTo>
                    <a:pt x="0" y="1102"/>
                  </a:lnTo>
                  <a:lnTo>
                    <a:pt x="187" y="0"/>
                  </a:lnTo>
                  <a:lnTo>
                    <a:pt x="1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4"/>
            <p:cNvSpPr/>
            <p:nvPr/>
          </p:nvSpPr>
          <p:spPr>
            <a:xfrm>
              <a:off x="6806961" y="4164712"/>
              <a:ext cx="86290" cy="28123"/>
            </a:xfrm>
            <a:custGeom>
              <a:avLst/>
              <a:gdLst/>
              <a:ahLst/>
              <a:cxnLst/>
              <a:rect l="l" t="t" r="r" b="b"/>
              <a:pathLst>
                <a:path w="3639" h="1186" extrusionOk="0">
                  <a:moveTo>
                    <a:pt x="187" y="0"/>
                  </a:moveTo>
                  <a:lnTo>
                    <a:pt x="0" y="1102"/>
                  </a:lnTo>
                  <a:lnTo>
                    <a:pt x="3493" y="1185"/>
                  </a:lnTo>
                  <a:lnTo>
                    <a:pt x="3638" y="270"/>
                  </a:lnTo>
                  <a:lnTo>
                    <a:pt x="187"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4"/>
            <p:cNvSpPr/>
            <p:nvPr/>
          </p:nvSpPr>
          <p:spPr>
            <a:xfrm>
              <a:off x="6806961" y="4164712"/>
              <a:ext cx="86290" cy="28123"/>
            </a:xfrm>
            <a:custGeom>
              <a:avLst/>
              <a:gdLst/>
              <a:ahLst/>
              <a:cxnLst/>
              <a:rect l="l" t="t" r="r" b="b"/>
              <a:pathLst>
                <a:path w="3639" h="1186" fill="none" extrusionOk="0">
                  <a:moveTo>
                    <a:pt x="187" y="0"/>
                  </a:moveTo>
                  <a:lnTo>
                    <a:pt x="0" y="1102"/>
                  </a:lnTo>
                  <a:lnTo>
                    <a:pt x="3493" y="1185"/>
                  </a:lnTo>
                  <a:lnTo>
                    <a:pt x="3638" y="270"/>
                  </a:lnTo>
                  <a:lnTo>
                    <a:pt x="1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4"/>
            <p:cNvSpPr/>
            <p:nvPr/>
          </p:nvSpPr>
          <p:spPr>
            <a:xfrm>
              <a:off x="6782301" y="2154489"/>
              <a:ext cx="493481" cy="2019665"/>
            </a:xfrm>
            <a:custGeom>
              <a:avLst/>
              <a:gdLst/>
              <a:ahLst/>
              <a:cxnLst/>
              <a:rect l="l" t="t" r="r" b="b"/>
              <a:pathLst>
                <a:path w="20811" h="85173" extrusionOk="0">
                  <a:moveTo>
                    <a:pt x="9023" y="1"/>
                  </a:moveTo>
                  <a:lnTo>
                    <a:pt x="8607" y="4949"/>
                  </a:lnTo>
                  <a:lnTo>
                    <a:pt x="8191" y="10270"/>
                  </a:lnTo>
                  <a:lnTo>
                    <a:pt x="7692" y="16694"/>
                  </a:lnTo>
                  <a:lnTo>
                    <a:pt x="7214" y="23638"/>
                  </a:lnTo>
                  <a:lnTo>
                    <a:pt x="6986" y="27109"/>
                  </a:lnTo>
                  <a:lnTo>
                    <a:pt x="6799" y="30477"/>
                  </a:lnTo>
                  <a:lnTo>
                    <a:pt x="6632" y="33699"/>
                  </a:lnTo>
                  <a:lnTo>
                    <a:pt x="6487" y="36672"/>
                  </a:lnTo>
                  <a:lnTo>
                    <a:pt x="6404" y="39333"/>
                  </a:lnTo>
                  <a:lnTo>
                    <a:pt x="6383" y="40518"/>
                  </a:lnTo>
                  <a:lnTo>
                    <a:pt x="6383" y="41599"/>
                  </a:lnTo>
                  <a:lnTo>
                    <a:pt x="6113" y="42659"/>
                  </a:lnTo>
                  <a:lnTo>
                    <a:pt x="5842" y="43823"/>
                  </a:lnTo>
                  <a:lnTo>
                    <a:pt x="5551" y="45112"/>
                  </a:lnTo>
                  <a:lnTo>
                    <a:pt x="5281" y="46484"/>
                  </a:lnTo>
                  <a:lnTo>
                    <a:pt x="5011" y="47940"/>
                  </a:lnTo>
                  <a:lnTo>
                    <a:pt x="4720" y="49499"/>
                  </a:lnTo>
                  <a:lnTo>
                    <a:pt x="4179" y="52783"/>
                  </a:lnTo>
                  <a:lnTo>
                    <a:pt x="3639" y="56276"/>
                  </a:lnTo>
                  <a:lnTo>
                    <a:pt x="3098" y="59872"/>
                  </a:lnTo>
                  <a:lnTo>
                    <a:pt x="2599" y="63510"/>
                  </a:lnTo>
                  <a:lnTo>
                    <a:pt x="2121" y="67107"/>
                  </a:lnTo>
                  <a:lnTo>
                    <a:pt x="1685" y="70578"/>
                  </a:lnTo>
                  <a:lnTo>
                    <a:pt x="1269" y="73842"/>
                  </a:lnTo>
                  <a:lnTo>
                    <a:pt x="604" y="79455"/>
                  </a:lnTo>
                  <a:lnTo>
                    <a:pt x="167" y="83280"/>
                  </a:lnTo>
                  <a:lnTo>
                    <a:pt x="1" y="84694"/>
                  </a:lnTo>
                  <a:lnTo>
                    <a:pt x="6404" y="85172"/>
                  </a:lnTo>
                  <a:lnTo>
                    <a:pt x="7547" y="80079"/>
                  </a:lnTo>
                  <a:lnTo>
                    <a:pt x="10250" y="68084"/>
                  </a:lnTo>
                  <a:lnTo>
                    <a:pt x="11809" y="61036"/>
                  </a:lnTo>
                  <a:lnTo>
                    <a:pt x="13347" y="54072"/>
                  </a:lnTo>
                  <a:lnTo>
                    <a:pt x="14698" y="47836"/>
                  </a:lnTo>
                  <a:lnTo>
                    <a:pt x="15738" y="42929"/>
                  </a:lnTo>
                  <a:lnTo>
                    <a:pt x="15925" y="41973"/>
                  </a:lnTo>
                  <a:lnTo>
                    <a:pt x="16133" y="40892"/>
                  </a:lnTo>
                  <a:lnTo>
                    <a:pt x="16528" y="38460"/>
                  </a:lnTo>
                  <a:lnTo>
                    <a:pt x="16964" y="35716"/>
                  </a:lnTo>
                  <a:lnTo>
                    <a:pt x="17380" y="32743"/>
                  </a:lnTo>
                  <a:lnTo>
                    <a:pt x="17817" y="29604"/>
                  </a:lnTo>
                  <a:lnTo>
                    <a:pt x="18232" y="26361"/>
                  </a:lnTo>
                  <a:lnTo>
                    <a:pt x="18648" y="23097"/>
                  </a:lnTo>
                  <a:lnTo>
                    <a:pt x="19022" y="19875"/>
                  </a:lnTo>
                  <a:lnTo>
                    <a:pt x="19729" y="13867"/>
                  </a:lnTo>
                  <a:lnTo>
                    <a:pt x="20311" y="8878"/>
                  </a:lnTo>
                  <a:lnTo>
                    <a:pt x="20810" y="4200"/>
                  </a:lnTo>
                  <a:lnTo>
                    <a:pt x="902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4"/>
            <p:cNvSpPr/>
            <p:nvPr/>
          </p:nvSpPr>
          <p:spPr>
            <a:xfrm>
              <a:off x="6782301" y="2154489"/>
              <a:ext cx="493481" cy="2019665"/>
            </a:xfrm>
            <a:custGeom>
              <a:avLst/>
              <a:gdLst/>
              <a:ahLst/>
              <a:cxnLst/>
              <a:rect l="l" t="t" r="r" b="b"/>
              <a:pathLst>
                <a:path w="20811" h="85173" fill="none" extrusionOk="0">
                  <a:moveTo>
                    <a:pt x="20810" y="4200"/>
                  </a:moveTo>
                  <a:lnTo>
                    <a:pt x="20810" y="4200"/>
                  </a:lnTo>
                  <a:lnTo>
                    <a:pt x="20311" y="8878"/>
                  </a:lnTo>
                  <a:lnTo>
                    <a:pt x="19729" y="13867"/>
                  </a:lnTo>
                  <a:lnTo>
                    <a:pt x="19022" y="19875"/>
                  </a:lnTo>
                  <a:lnTo>
                    <a:pt x="18648" y="23097"/>
                  </a:lnTo>
                  <a:lnTo>
                    <a:pt x="18232" y="26361"/>
                  </a:lnTo>
                  <a:lnTo>
                    <a:pt x="17817" y="29604"/>
                  </a:lnTo>
                  <a:lnTo>
                    <a:pt x="17380" y="32743"/>
                  </a:lnTo>
                  <a:lnTo>
                    <a:pt x="16964" y="35716"/>
                  </a:lnTo>
                  <a:lnTo>
                    <a:pt x="16528" y="38460"/>
                  </a:lnTo>
                  <a:lnTo>
                    <a:pt x="16133" y="40892"/>
                  </a:lnTo>
                  <a:lnTo>
                    <a:pt x="15925" y="41973"/>
                  </a:lnTo>
                  <a:lnTo>
                    <a:pt x="15738" y="42929"/>
                  </a:lnTo>
                  <a:lnTo>
                    <a:pt x="15738" y="42929"/>
                  </a:lnTo>
                  <a:lnTo>
                    <a:pt x="14698" y="47836"/>
                  </a:lnTo>
                  <a:lnTo>
                    <a:pt x="13347" y="54072"/>
                  </a:lnTo>
                  <a:lnTo>
                    <a:pt x="11809" y="61036"/>
                  </a:lnTo>
                  <a:lnTo>
                    <a:pt x="10250" y="68084"/>
                  </a:lnTo>
                  <a:lnTo>
                    <a:pt x="7547" y="80079"/>
                  </a:lnTo>
                  <a:lnTo>
                    <a:pt x="6404" y="85172"/>
                  </a:lnTo>
                  <a:lnTo>
                    <a:pt x="1" y="84694"/>
                  </a:lnTo>
                  <a:lnTo>
                    <a:pt x="1" y="84694"/>
                  </a:lnTo>
                  <a:lnTo>
                    <a:pt x="167" y="83280"/>
                  </a:lnTo>
                  <a:lnTo>
                    <a:pt x="604" y="79455"/>
                  </a:lnTo>
                  <a:lnTo>
                    <a:pt x="1269" y="73842"/>
                  </a:lnTo>
                  <a:lnTo>
                    <a:pt x="1685" y="70578"/>
                  </a:lnTo>
                  <a:lnTo>
                    <a:pt x="2121" y="67107"/>
                  </a:lnTo>
                  <a:lnTo>
                    <a:pt x="2599" y="63510"/>
                  </a:lnTo>
                  <a:lnTo>
                    <a:pt x="3098" y="59872"/>
                  </a:lnTo>
                  <a:lnTo>
                    <a:pt x="3639" y="56276"/>
                  </a:lnTo>
                  <a:lnTo>
                    <a:pt x="4179" y="52783"/>
                  </a:lnTo>
                  <a:lnTo>
                    <a:pt x="4720" y="49499"/>
                  </a:lnTo>
                  <a:lnTo>
                    <a:pt x="5011" y="47940"/>
                  </a:lnTo>
                  <a:lnTo>
                    <a:pt x="5281" y="46484"/>
                  </a:lnTo>
                  <a:lnTo>
                    <a:pt x="5551" y="45112"/>
                  </a:lnTo>
                  <a:lnTo>
                    <a:pt x="5842" y="43823"/>
                  </a:lnTo>
                  <a:lnTo>
                    <a:pt x="6113" y="42659"/>
                  </a:lnTo>
                  <a:lnTo>
                    <a:pt x="6383" y="41599"/>
                  </a:lnTo>
                  <a:lnTo>
                    <a:pt x="6383" y="41599"/>
                  </a:lnTo>
                  <a:lnTo>
                    <a:pt x="6383" y="40518"/>
                  </a:lnTo>
                  <a:lnTo>
                    <a:pt x="6404" y="39333"/>
                  </a:lnTo>
                  <a:lnTo>
                    <a:pt x="6487" y="36672"/>
                  </a:lnTo>
                  <a:lnTo>
                    <a:pt x="6632" y="33699"/>
                  </a:lnTo>
                  <a:lnTo>
                    <a:pt x="6799" y="30477"/>
                  </a:lnTo>
                  <a:lnTo>
                    <a:pt x="6986" y="27109"/>
                  </a:lnTo>
                  <a:lnTo>
                    <a:pt x="7214" y="23638"/>
                  </a:lnTo>
                  <a:lnTo>
                    <a:pt x="7692" y="16694"/>
                  </a:lnTo>
                  <a:lnTo>
                    <a:pt x="8191" y="10270"/>
                  </a:lnTo>
                  <a:lnTo>
                    <a:pt x="8607" y="4949"/>
                  </a:lnTo>
                  <a:lnTo>
                    <a:pt x="9023" y="1"/>
                  </a:lnTo>
                  <a:lnTo>
                    <a:pt x="20810" y="42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4"/>
            <p:cNvSpPr/>
            <p:nvPr/>
          </p:nvSpPr>
          <p:spPr>
            <a:xfrm>
              <a:off x="6944964" y="2663204"/>
              <a:ext cx="11856" cy="182420"/>
            </a:xfrm>
            <a:custGeom>
              <a:avLst/>
              <a:gdLst/>
              <a:ahLst/>
              <a:cxnLst/>
              <a:rect l="l" t="t" r="r" b="b"/>
              <a:pathLst>
                <a:path w="500" h="7693" extrusionOk="0">
                  <a:moveTo>
                    <a:pt x="500" y="1"/>
                  </a:moveTo>
                  <a:lnTo>
                    <a:pt x="250" y="3867"/>
                  </a:lnTo>
                  <a:lnTo>
                    <a:pt x="1" y="7693"/>
                  </a:lnTo>
                  <a:lnTo>
                    <a:pt x="250" y="3888"/>
                  </a:lnTo>
                  <a:lnTo>
                    <a:pt x="500" y="1"/>
                  </a:lnTo>
                  <a:close/>
                </a:path>
              </a:pathLst>
            </a:custGeom>
            <a:solidFill>
              <a:srgbClr val="67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4"/>
            <p:cNvSpPr/>
            <p:nvPr/>
          </p:nvSpPr>
          <p:spPr>
            <a:xfrm>
              <a:off x="6944964" y="2663204"/>
              <a:ext cx="11856" cy="182420"/>
            </a:xfrm>
            <a:custGeom>
              <a:avLst/>
              <a:gdLst/>
              <a:ahLst/>
              <a:cxnLst/>
              <a:rect l="l" t="t" r="r" b="b"/>
              <a:pathLst>
                <a:path w="500" h="7693" fill="none" extrusionOk="0">
                  <a:moveTo>
                    <a:pt x="500" y="1"/>
                  </a:moveTo>
                  <a:lnTo>
                    <a:pt x="500" y="1"/>
                  </a:lnTo>
                  <a:lnTo>
                    <a:pt x="500" y="1"/>
                  </a:lnTo>
                  <a:lnTo>
                    <a:pt x="500" y="1"/>
                  </a:lnTo>
                  <a:lnTo>
                    <a:pt x="250" y="3888"/>
                  </a:lnTo>
                  <a:lnTo>
                    <a:pt x="1" y="7693"/>
                  </a:lnTo>
                  <a:lnTo>
                    <a:pt x="1" y="7693"/>
                  </a:lnTo>
                  <a:lnTo>
                    <a:pt x="1" y="7693"/>
                  </a:lnTo>
                  <a:lnTo>
                    <a:pt x="1" y="7693"/>
                  </a:lnTo>
                  <a:lnTo>
                    <a:pt x="250" y="3867"/>
                  </a:lnTo>
                  <a:lnTo>
                    <a:pt x="5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4"/>
            <p:cNvSpPr/>
            <p:nvPr/>
          </p:nvSpPr>
          <p:spPr>
            <a:xfrm>
              <a:off x="6944964" y="2459638"/>
              <a:ext cx="89752" cy="385992"/>
            </a:xfrm>
            <a:custGeom>
              <a:avLst/>
              <a:gdLst/>
              <a:ahLst/>
              <a:cxnLst/>
              <a:rect l="l" t="t" r="r" b="b"/>
              <a:pathLst>
                <a:path w="3785" h="16278" extrusionOk="0">
                  <a:moveTo>
                    <a:pt x="3618" y="0"/>
                  </a:moveTo>
                  <a:lnTo>
                    <a:pt x="2101" y="4199"/>
                  </a:lnTo>
                  <a:lnTo>
                    <a:pt x="500" y="8586"/>
                  </a:lnTo>
                  <a:lnTo>
                    <a:pt x="250" y="12452"/>
                  </a:lnTo>
                  <a:lnTo>
                    <a:pt x="1" y="16278"/>
                  </a:lnTo>
                  <a:lnTo>
                    <a:pt x="396" y="15592"/>
                  </a:lnTo>
                  <a:lnTo>
                    <a:pt x="791" y="14885"/>
                  </a:lnTo>
                  <a:lnTo>
                    <a:pt x="1165" y="14116"/>
                  </a:lnTo>
                  <a:lnTo>
                    <a:pt x="1519" y="13326"/>
                  </a:lnTo>
                  <a:lnTo>
                    <a:pt x="1872" y="12473"/>
                  </a:lnTo>
                  <a:lnTo>
                    <a:pt x="2184" y="11600"/>
                  </a:lnTo>
                  <a:lnTo>
                    <a:pt x="2475" y="10685"/>
                  </a:lnTo>
                  <a:lnTo>
                    <a:pt x="2745" y="9729"/>
                  </a:lnTo>
                  <a:lnTo>
                    <a:pt x="2995" y="8752"/>
                  </a:lnTo>
                  <a:lnTo>
                    <a:pt x="3223" y="7754"/>
                  </a:lnTo>
                  <a:lnTo>
                    <a:pt x="3390" y="6694"/>
                  </a:lnTo>
                  <a:lnTo>
                    <a:pt x="3556" y="5634"/>
                  </a:lnTo>
                  <a:lnTo>
                    <a:pt x="3660" y="4532"/>
                  </a:lnTo>
                  <a:lnTo>
                    <a:pt x="3743" y="3409"/>
                  </a:lnTo>
                  <a:lnTo>
                    <a:pt x="3784" y="2266"/>
                  </a:lnTo>
                  <a:lnTo>
                    <a:pt x="3764" y="1102"/>
                  </a:lnTo>
                  <a:lnTo>
                    <a:pt x="3743" y="790"/>
                  </a:lnTo>
                  <a:lnTo>
                    <a:pt x="3722" y="499"/>
                  </a:lnTo>
                  <a:lnTo>
                    <a:pt x="3681" y="249"/>
                  </a:lnTo>
                  <a:lnTo>
                    <a:pt x="3618" y="0"/>
                  </a:ln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4"/>
            <p:cNvSpPr/>
            <p:nvPr/>
          </p:nvSpPr>
          <p:spPr>
            <a:xfrm>
              <a:off x="6944964" y="2459638"/>
              <a:ext cx="89752" cy="385992"/>
            </a:xfrm>
            <a:custGeom>
              <a:avLst/>
              <a:gdLst/>
              <a:ahLst/>
              <a:cxnLst/>
              <a:rect l="l" t="t" r="r" b="b"/>
              <a:pathLst>
                <a:path w="3785" h="16278" fill="none" extrusionOk="0">
                  <a:moveTo>
                    <a:pt x="3618" y="0"/>
                  </a:moveTo>
                  <a:lnTo>
                    <a:pt x="3618" y="0"/>
                  </a:lnTo>
                  <a:lnTo>
                    <a:pt x="2101" y="4199"/>
                  </a:lnTo>
                  <a:lnTo>
                    <a:pt x="500" y="8586"/>
                  </a:lnTo>
                  <a:lnTo>
                    <a:pt x="500" y="8586"/>
                  </a:lnTo>
                  <a:lnTo>
                    <a:pt x="250" y="12452"/>
                  </a:lnTo>
                  <a:lnTo>
                    <a:pt x="1" y="16278"/>
                  </a:lnTo>
                  <a:lnTo>
                    <a:pt x="1" y="16278"/>
                  </a:lnTo>
                  <a:lnTo>
                    <a:pt x="396" y="15592"/>
                  </a:lnTo>
                  <a:lnTo>
                    <a:pt x="791" y="14885"/>
                  </a:lnTo>
                  <a:lnTo>
                    <a:pt x="1165" y="14116"/>
                  </a:lnTo>
                  <a:lnTo>
                    <a:pt x="1519" y="13326"/>
                  </a:lnTo>
                  <a:lnTo>
                    <a:pt x="1872" y="12473"/>
                  </a:lnTo>
                  <a:lnTo>
                    <a:pt x="2184" y="11600"/>
                  </a:lnTo>
                  <a:lnTo>
                    <a:pt x="2475" y="10685"/>
                  </a:lnTo>
                  <a:lnTo>
                    <a:pt x="2745" y="9729"/>
                  </a:lnTo>
                  <a:lnTo>
                    <a:pt x="2995" y="8752"/>
                  </a:lnTo>
                  <a:lnTo>
                    <a:pt x="3223" y="7754"/>
                  </a:lnTo>
                  <a:lnTo>
                    <a:pt x="3390" y="6694"/>
                  </a:lnTo>
                  <a:lnTo>
                    <a:pt x="3556" y="5634"/>
                  </a:lnTo>
                  <a:lnTo>
                    <a:pt x="3660" y="4532"/>
                  </a:lnTo>
                  <a:lnTo>
                    <a:pt x="3743" y="3409"/>
                  </a:lnTo>
                  <a:lnTo>
                    <a:pt x="3784" y="2266"/>
                  </a:lnTo>
                  <a:lnTo>
                    <a:pt x="3764" y="1102"/>
                  </a:lnTo>
                  <a:lnTo>
                    <a:pt x="3764" y="1102"/>
                  </a:lnTo>
                  <a:lnTo>
                    <a:pt x="3743" y="790"/>
                  </a:lnTo>
                  <a:lnTo>
                    <a:pt x="3722" y="499"/>
                  </a:lnTo>
                  <a:lnTo>
                    <a:pt x="3681" y="249"/>
                  </a:lnTo>
                  <a:lnTo>
                    <a:pt x="36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4"/>
            <p:cNvSpPr/>
            <p:nvPr/>
          </p:nvSpPr>
          <p:spPr>
            <a:xfrm>
              <a:off x="6771962" y="4112949"/>
              <a:ext cx="186854" cy="63123"/>
            </a:xfrm>
            <a:custGeom>
              <a:avLst/>
              <a:gdLst/>
              <a:ahLst/>
              <a:cxnLst/>
              <a:rect l="l" t="t" r="r" b="b"/>
              <a:pathLst>
                <a:path w="7880" h="2662" extrusionOk="0">
                  <a:moveTo>
                    <a:pt x="0" y="0"/>
                  </a:moveTo>
                  <a:lnTo>
                    <a:pt x="250" y="2142"/>
                  </a:lnTo>
                  <a:lnTo>
                    <a:pt x="7110" y="2661"/>
                  </a:lnTo>
                  <a:lnTo>
                    <a:pt x="7879" y="8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4"/>
            <p:cNvSpPr/>
            <p:nvPr/>
          </p:nvSpPr>
          <p:spPr>
            <a:xfrm>
              <a:off x="5952195" y="3528309"/>
              <a:ext cx="208551" cy="177014"/>
            </a:xfrm>
            <a:custGeom>
              <a:avLst/>
              <a:gdLst/>
              <a:ahLst/>
              <a:cxnLst/>
              <a:rect l="l" t="t" r="r" b="b"/>
              <a:pathLst>
                <a:path w="8795" h="7465" extrusionOk="0">
                  <a:moveTo>
                    <a:pt x="6591" y="1"/>
                  </a:moveTo>
                  <a:lnTo>
                    <a:pt x="1" y="4741"/>
                  </a:lnTo>
                  <a:lnTo>
                    <a:pt x="2204" y="7464"/>
                  </a:lnTo>
                  <a:lnTo>
                    <a:pt x="8794" y="2724"/>
                  </a:lnTo>
                  <a:lnTo>
                    <a:pt x="6591"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4"/>
            <p:cNvSpPr/>
            <p:nvPr/>
          </p:nvSpPr>
          <p:spPr>
            <a:xfrm>
              <a:off x="5952195" y="3528309"/>
              <a:ext cx="208551" cy="177014"/>
            </a:xfrm>
            <a:custGeom>
              <a:avLst/>
              <a:gdLst/>
              <a:ahLst/>
              <a:cxnLst/>
              <a:rect l="l" t="t" r="r" b="b"/>
              <a:pathLst>
                <a:path w="8795" h="7465" fill="none" extrusionOk="0">
                  <a:moveTo>
                    <a:pt x="1" y="4741"/>
                  </a:moveTo>
                  <a:lnTo>
                    <a:pt x="2204" y="7464"/>
                  </a:lnTo>
                  <a:lnTo>
                    <a:pt x="8794" y="2724"/>
                  </a:lnTo>
                  <a:lnTo>
                    <a:pt x="6591" y="1"/>
                  </a:lnTo>
                  <a:lnTo>
                    <a:pt x="1" y="4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4"/>
            <p:cNvSpPr/>
            <p:nvPr/>
          </p:nvSpPr>
          <p:spPr>
            <a:xfrm>
              <a:off x="5888126" y="3621473"/>
              <a:ext cx="153325" cy="260814"/>
            </a:xfrm>
            <a:custGeom>
              <a:avLst/>
              <a:gdLst/>
              <a:ahLst/>
              <a:cxnLst/>
              <a:rect l="l" t="t" r="r" b="b"/>
              <a:pathLst>
                <a:path w="6466" h="10999" extrusionOk="0">
                  <a:moveTo>
                    <a:pt x="3181" y="1"/>
                  </a:moveTo>
                  <a:lnTo>
                    <a:pt x="3098" y="22"/>
                  </a:lnTo>
                  <a:lnTo>
                    <a:pt x="291" y="1415"/>
                  </a:lnTo>
                  <a:lnTo>
                    <a:pt x="208" y="1477"/>
                  </a:lnTo>
                  <a:lnTo>
                    <a:pt x="125" y="1581"/>
                  </a:lnTo>
                  <a:lnTo>
                    <a:pt x="62" y="1664"/>
                  </a:lnTo>
                  <a:lnTo>
                    <a:pt x="21" y="1789"/>
                  </a:lnTo>
                  <a:lnTo>
                    <a:pt x="0" y="1893"/>
                  </a:lnTo>
                  <a:lnTo>
                    <a:pt x="0" y="2017"/>
                  </a:lnTo>
                  <a:lnTo>
                    <a:pt x="21" y="2142"/>
                  </a:lnTo>
                  <a:lnTo>
                    <a:pt x="62" y="2246"/>
                  </a:lnTo>
                  <a:lnTo>
                    <a:pt x="541" y="3036"/>
                  </a:lnTo>
                  <a:lnTo>
                    <a:pt x="977" y="3722"/>
                  </a:lnTo>
                  <a:lnTo>
                    <a:pt x="1455" y="4491"/>
                  </a:lnTo>
                  <a:lnTo>
                    <a:pt x="2017" y="5448"/>
                  </a:lnTo>
                  <a:lnTo>
                    <a:pt x="2557" y="6425"/>
                  </a:lnTo>
                  <a:lnTo>
                    <a:pt x="3285" y="7734"/>
                  </a:lnTo>
                  <a:lnTo>
                    <a:pt x="4033" y="9127"/>
                  </a:lnTo>
                  <a:lnTo>
                    <a:pt x="4677" y="10291"/>
                  </a:lnTo>
                  <a:lnTo>
                    <a:pt x="4802" y="10520"/>
                  </a:lnTo>
                  <a:lnTo>
                    <a:pt x="4969" y="10686"/>
                  </a:lnTo>
                  <a:lnTo>
                    <a:pt x="5114" y="10811"/>
                  </a:lnTo>
                  <a:lnTo>
                    <a:pt x="5280" y="10915"/>
                  </a:lnTo>
                  <a:lnTo>
                    <a:pt x="5447" y="10977"/>
                  </a:lnTo>
                  <a:lnTo>
                    <a:pt x="5592" y="10998"/>
                  </a:lnTo>
                  <a:lnTo>
                    <a:pt x="5758" y="10998"/>
                  </a:lnTo>
                  <a:lnTo>
                    <a:pt x="5904" y="10957"/>
                  </a:lnTo>
                  <a:lnTo>
                    <a:pt x="6029" y="10915"/>
                  </a:lnTo>
                  <a:lnTo>
                    <a:pt x="6153" y="10853"/>
                  </a:lnTo>
                  <a:lnTo>
                    <a:pt x="6257" y="10749"/>
                  </a:lnTo>
                  <a:lnTo>
                    <a:pt x="6341" y="10666"/>
                  </a:lnTo>
                  <a:lnTo>
                    <a:pt x="6403" y="10562"/>
                  </a:lnTo>
                  <a:lnTo>
                    <a:pt x="6445" y="10437"/>
                  </a:lnTo>
                  <a:lnTo>
                    <a:pt x="6465" y="10333"/>
                  </a:lnTo>
                  <a:lnTo>
                    <a:pt x="6445" y="10208"/>
                  </a:lnTo>
                  <a:lnTo>
                    <a:pt x="6133" y="9231"/>
                  </a:lnTo>
                  <a:lnTo>
                    <a:pt x="5883" y="8296"/>
                  </a:lnTo>
                  <a:lnTo>
                    <a:pt x="5696" y="7443"/>
                  </a:lnTo>
                  <a:lnTo>
                    <a:pt x="5551" y="6633"/>
                  </a:lnTo>
                  <a:lnTo>
                    <a:pt x="5467" y="5926"/>
                  </a:lnTo>
                  <a:lnTo>
                    <a:pt x="5426" y="5260"/>
                  </a:lnTo>
                  <a:lnTo>
                    <a:pt x="5426" y="4678"/>
                  </a:lnTo>
                  <a:lnTo>
                    <a:pt x="5488" y="4179"/>
                  </a:lnTo>
                  <a:lnTo>
                    <a:pt x="5488" y="4013"/>
                  </a:lnTo>
                  <a:lnTo>
                    <a:pt x="5488" y="3847"/>
                  </a:lnTo>
                  <a:lnTo>
                    <a:pt x="5447" y="3701"/>
                  </a:lnTo>
                  <a:lnTo>
                    <a:pt x="5384" y="3535"/>
                  </a:lnTo>
                  <a:lnTo>
                    <a:pt x="3430" y="126"/>
                  </a:lnTo>
                  <a:lnTo>
                    <a:pt x="3368" y="63"/>
                  </a:lnTo>
                  <a:lnTo>
                    <a:pt x="3285" y="22"/>
                  </a:lnTo>
                  <a:lnTo>
                    <a:pt x="318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4"/>
            <p:cNvSpPr/>
            <p:nvPr/>
          </p:nvSpPr>
          <p:spPr>
            <a:xfrm>
              <a:off x="6027623" y="3572199"/>
              <a:ext cx="19729" cy="14299"/>
            </a:xfrm>
            <a:custGeom>
              <a:avLst/>
              <a:gdLst/>
              <a:ahLst/>
              <a:cxnLst/>
              <a:rect l="l" t="t" r="r" b="b"/>
              <a:pathLst>
                <a:path w="832" h="603" extrusionOk="0">
                  <a:moveTo>
                    <a:pt x="832" y="0"/>
                  </a:moveTo>
                  <a:lnTo>
                    <a:pt x="0" y="603"/>
                  </a:lnTo>
                  <a:lnTo>
                    <a:pt x="0" y="603"/>
                  </a:lnTo>
                  <a:lnTo>
                    <a:pt x="832" y="0"/>
                  </a:lnTo>
                  <a:lnTo>
                    <a:pt x="832" y="0"/>
                  </a:lnTo>
                  <a:close/>
                </a:path>
              </a:pathLst>
            </a:custGeom>
            <a:solidFill>
              <a:srgbClr val="767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4"/>
            <p:cNvSpPr/>
            <p:nvPr/>
          </p:nvSpPr>
          <p:spPr>
            <a:xfrm>
              <a:off x="6027623" y="3572199"/>
              <a:ext cx="19729" cy="14299"/>
            </a:xfrm>
            <a:custGeom>
              <a:avLst/>
              <a:gdLst/>
              <a:ahLst/>
              <a:cxnLst/>
              <a:rect l="l" t="t" r="r" b="b"/>
              <a:pathLst>
                <a:path w="832" h="603" fill="none" extrusionOk="0">
                  <a:moveTo>
                    <a:pt x="832" y="0"/>
                  </a:moveTo>
                  <a:lnTo>
                    <a:pt x="0" y="603"/>
                  </a:lnTo>
                  <a:lnTo>
                    <a:pt x="0" y="603"/>
                  </a:lnTo>
                  <a:lnTo>
                    <a:pt x="832" y="0"/>
                  </a:lnTo>
                  <a:lnTo>
                    <a:pt x="8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4"/>
            <p:cNvSpPr/>
            <p:nvPr/>
          </p:nvSpPr>
          <p:spPr>
            <a:xfrm>
              <a:off x="6027623" y="3572199"/>
              <a:ext cx="71991" cy="78394"/>
            </a:xfrm>
            <a:custGeom>
              <a:avLst/>
              <a:gdLst/>
              <a:ahLst/>
              <a:cxnLst/>
              <a:rect l="l" t="t" r="r" b="b"/>
              <a:pathLst>
                <a:path w="3036" h="3306" extrusionOk="0">
                  <a:moveTo>
                    <a:pt x="832" y="0"/>
                  </a:moveTo>
                  <a:lnTo>
                    <a:pt x="0" y="603"/>
                  </a:lnTo>
                  <a:lnTo>
                    <a:pt x="2204" y="3305"/>
                  </a:lnTo>
                  <a:lnTo>
                    <a:pt x="3035" y="2723"/>
                  </a:lnTo>
                  <a:lnTo>
                    <a:pt x="832"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4"/>
            <p:cNvSpPr/>
            <p:nvPr/>
          </p:nvSpPr>
          <p:spPr>
            <a:xfrm>
              <a:off x="6027623" y="3572199"/>
              <a:ext cx="71991" cy="78394"/>
            </a:xfrm>
            <a:custGeom>
              <a:avLst/>
              <a:gdLst/>
              <a:ahLst/>
              <a:cxnLst/>
              <a:rect l="l" t="t" r="r" b="b"/>
              <a:pathLst>
                <a:path w="3036" h="3306" fill="none" extrusionOk="0">
                  <a:moveTo>
                    <a:pt x="832" y="0"/>
                  </a:moveTo>
                  <a:lnTo>
                    <a:pt x="0" y="603"/>
                  </a:lnTo>
                  <a:lnTo>
                    <a:pt x="2204" y="3305"/>
                  </a:lnTo>
                  <a:lnTo>
                    <a:pt x="3035" y="2723"/>
                  </a:lnTo>
                  <a:lnTo>
                    <a:pt x="8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4"/>
            <p:cNvSpPr/>
            <p:nvPr/>
          </p:nvSpPr>
          <p:spPr>
            <a:xfrm>
              <a:off x="6025655" y="2098790"/>
              <a:ext cx="1098814" cy="1564646"/>
            </a:xfrm>
            <a:custGeom>
              <a:avLst/>
              <a:gdLst/>
              <a:ahLst/>
              <a:cxnLst/>
              <a:rect l="l" t="t" r="r" b="b"/>
              <a:pathLst>
                <a:path w="46339" h="65984" extrusionOk="0">
                  <a:moveTo>
                    <a:pt x="34987" y="1"/>
                  </a:moveTo>
                  <a:lnTo>
                    <a:pt x="30747" y="13451"/>
                  </a:lnTo>
                  <a:lnTo>
                    <a:pt x="23803" y="35341"/>
                  </a:lnTo>
                  <a:lnTo>
                    <a:pt x="23159" y="36152"/>
                  </a:lnTo>
                  <a:lnTo>
                    <a:pt x="22473" y="37005"/>
                  </a:lnTo>
                  <a:lnTo>
                    <a:pt x="20934" y="38813"/>
                  </a:lnTo>
                  <a:lnTo>
                    <a:pt x="19209" y="40788"/>
                  </a:lnTo>
                  <a:lnTo>
                    <a:pt x="17359" y="42846"/>
                  </a:lnTo>
                  <a:lnTo>
                    <a:pt x="15425" y="44967"/>
                  </a:lnTo>
                  <a:lnTo>
                    <a:pt x="13430" y="47087"/>
                  </a:lnTo>
                  <a:lnTo>
                    <a:pt x="11434" y="49208"/>
                  </a:lnTo>
                  <a:lnTo>
                    <a:pt x="9480" y="51266"/>
                  </a:lnTo>
                  <a:lnTo>
                    <a:pt x="5821" y="55070"/>
                  </a:lnTo>
                  <a:lnTo>
                    <a:pt x="2807" y="58167"/>
                  </a:lnTo>
                  <a:lnTo>
                    <a:pt x="0" y="61015"/>
                  </a:lnTo>
                  <a:lnTo>
                    <a:pt x="4033" y="65984"/>
                  </a:lnTo>
                  <a:lnTo>
                    <a:pt x="5135" y="65194"/>
                  </a:lnTo>
                  <a:lnTo>
                    <a:pt x="6403" y="64259"/>
                  </a:lnTo>
                  <a:lnTo>
                    <a:pt x="8087" y="63011"/>
                  </a:lnTo>
                  <a:lnTo>
                    <a:pt x="10083" y="61514"/>
                  </a:lnTo>
                  <a:lnTo>
                    <a:pt x="12328" y="59768"/>
                  </a:lnTo>
                  <a:lnTo>
                    <a:pt x="14781" y="57835"/>
                  </a:lnTo>
                  <a:lnTo>
                    <a:pt x="16049" y="56795"/>
                  </a:lnTo>
                  <a:lnTo>
                    <a:pt x="17338" y="55735"/>
                  </a:lnTo>
                  <a:lnTo>
                    <a:pt x="18627" y="54633"/>
                  </a:lnTo>
                  <a:lnTo>
                    <a:pt x="19936" y="53532"/>
                  </a:lnTo>
                  <a:lnTo>
                    <a:pt x="21246" y="52388"/>
                  </a:lnTo>
                  <a:lnTo>
                    <a:pt x="22535" y="51224"/>
                  </a:lnTo>
                  <a:lnTo>
                    <a:pt x="23803" y="50060"/>
                  </a:lnTo>
                  <a:lnTo>
                    <a:pt x="25030" y="48896"/>
                  </a:lnTo>
                  <a:lnTo>
                    <a:pt x="26235" y="47711"/>
                  </a:lnTo>
                  <a:lnTo>
                    <a:pt x="27379" y="46547"/>
                  </a:lnTo>
                  <a:lnTo>
                    <a:pt x="28481" y="45382"/>
                  </a:lnTo>
                  <a:lnTo>
                    <a:pt x="29499" y="44239"/>
                  </a:lnTo>
                  <a:lnTo>
                    <a:pt x="30455" y="43116"/>
                  </a:lnTo>
                  <a:lnTo>
                    <a:pt x="30913" y="42555"/>
                  </a:lnTo>
                  <a:lnTo>
                    <a:pt x="31349" y="42015"/>
                  </a:lnTo>
                  <a:lnTo>
                    <a:pt x="31744" y="41453"/>
                  </a:lnTo>
                  <a:lnTo>
                    <a:pt x="32119" y="40934"/>
                  </a:lnTo>
                  <a:lnTo>
                    <a:pt x="32472" y="40393"/>
                  </a:lnTo>
                  <a:lnTo>
                    <a:pt x="32805" y="39873"/>
                  </a:lnTo>
                  <a:lnTo>
                    <a:pt x="33116" y="39374"/>
                  </a:lnTo>
                  <a:lnTo>
                    <a:pt x="33387" y="38855"/>
                  </a:lnTo>
                  <a:lnTo>
                    <a:pt x="33636" y="38377"/>
                  </a:lnTo>
                  <a:lnTo>
                    <a:pt x="33844" y="37898"/>
                  </a:lnTo>
                  <a:lnTo>
                    <a:pt x="34634" y="35986"/>
                  </a:lnTo>
                  <a:lnTo>
                    <a:pt x="35507" y="33782"/>
                  </a:lnTo>
                  <a:lnTo>
                    <a:pt x="36443" y="31350"/>
                  </a:lnTo>
                  <a:lnTo>
                    <a:pt x="37440" y="28710"/>
                  </a:lnTo>
                  <a:lnTo>
                    <a:pt x="39519" y="23118"/>
                  </a:lnTo>
                  <a:lnTo>
                    <a:pt x="41557" y="17505"/>
                  </a:lnTo>
                  <a:lnTo>
                    <a:pt x="43428" y="12328"/>
                  </a:lnTo>
                  <a:lnTo>
                    <a:pt x="44945" y="8046"/>
                  </a:lnTo>
                  <a:lnTo>
                    <a:pt x="46338" y="4054"/>
                  </a:lnTo>
                  <a:lnTo>
                    <a:pt x="3498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4"/>
            <p:cNvSpPr/>
            <p:nvPr/>
          </p:nvSpPr>
          <p:spPr>
            <a:xfrm>
              <a:off x="6025655" y="2098790"/>
              <a:ext cx="1098814" cy="1564646"/>
            </a:xfrm>
            <a:custGeom>
              <a:avLst/>
              <a:gdLst/>
              <a:ahLst/>
              <a:cxnLst/>
              <a:rect l="l" t="t" r="r" b="b"/>
              <a:pathLst>
                <a:path w="46339" h="65984" fill="none" extrusionOk="0">
                  <a:moveTo>
                    <a:pt x="46338" y="4054"/>
                  </a:moveTo>
                  <a:lnTo>
                    <a:pt x="46338" y="4054"/>
                  </a:lnTo>
                  <a:lnTo>
                    <a:pt x="44945" y="8046"/>
                  </a:lnTo>
                  <a:lnTo>
                    <a:pt x="43428" y="12328"/>
                  </a:lnTo>
                  <a:lnTo>
                    <a:pt x="41557" y="17505"/>
                  </a:lnTo>
                  <a:lnTo>
                    <a:pt x="39519" y="23118"/>
                  </a:lnTo>
                  <a:lnTo>
                    <a:pt x="37440" y="28710"/>
                  </a:lnTo>
                  <a:lnTo>
                    <a:pt x="36443" y="31350"/>
                  </a:lnTo>
                  <a:lnTo>
                    <a:pt x="35507" y="33782"/>
                  </a:lnTo>
                  <a:lnTo>
                    <a:pt x="34634" y="35986"/>
                  </a:lnTo>
                  <a:lnTo>
                    <a:pt x="33844" y="37898"/>
                  </a:lnTo>
                  <a:lnTo>
                    <a:pt x="33844" y="37898"/>
                  </a:lnTo>
                  <a:lnTo>
                    <a:pt x="33636" y="38377"/>
                  </a:lnTo>
                  <a:lnTo>
                    <a:pt x="33387" y="38855"/>
                  </a:lnTo>
                  <a:lnTo>
                    <a:pt x="33116" y="39374"/>
                  </a:lnTo>
                  <a:lnTo>
                    <a:pt x="32805" y="39873"/>
                  </a:lnTo>
                  <a:lnTo>
                    <a:pt x="32472" y="40393"/>
                  </a:lnTo>
                  <a:lnTo>
                    <a:pt x="32119" y="40934"/>
                  </a:lnTo>
                  <a:lnTo>
                    <a:pt x="31744" y="41453"/>
                  </a:lnTo>
                  <a:lnTo>
                    <a:pt x="31349" y="42015"/>
                  </a:lnTo>
                  <a:lnTo>
                    <a:pt x="30913" y="42555"/>
                  </a:lnTo>
                  <a:lnTo>
                    <a:pt x="30455" y="43116"/>
                  </a:lnTo>
                  <a:lnTo>
                    <a:pt x="29499" y="44239"/>
                  </a:lnTo>
                  <a:lnTo>
                    <a:pt x="28481" y="45382"/>
                  </a:lnTo>
                  <a:lnTo>
                    <a:pt x="27379" y="46547"/>
                  </a:lnTo>
                  <a:lnTo>
                    <a:pt x="26235" y="47711"/>
                  </a:lnTo>
                  <a:lnTo>
                    <a:pt x="25030" y="48896"/>
                  </a:lnTo>
                  <a:lnTo>
                    <a:pt x="23803" y="50060"/>
                  </a:lnTo>
                  <a:lnTo>
                    <a:pt x="22535" y="51224"/>
                  </a:lnTo>
                  <a:lnTo>
                    <a:pt x="21246" y="52388"/>
                  </a:lnTo>
                  <a:lnTo>
                    <a:pt x="19936" y="53532"/>
                  </a:lnTo>
                  <a:lnTo>
                    <a:pt x="18627" y="54633"/>
                  </a:lnTo>
                  <a:lnTo>
                    <a:pt x="17338" y="55735"/>
                  </a:lnTo>
                  <a:lnTo>
                    <a:pt x="16049" y="56795"/>
                  </a:lnTo>
                  <a:lnTo>
                    <a:pt x="14781" y="57835"/>
                  </a:lnTo>
                  <a:lnTo>
                    <a:pt x="12328" y="59768"/>
                  </a:lnTo>
                  <a:lnTo>
                    <a:pt x="10083" y="61514"/>
                  </a:lnTo>
                  <a:lnTo>
                    <a:pt x="8087" y="63011"/>
                  </a:lnTo>
                  <a:lnTo>
                    <a:pt x="6403" y="64259"/>
                  </a:lnTo>
                  <a:lnTo>
                    <a:pt x="5135" y="65194"/>
                  </a:lnTo>
                  <a:lnTo>
                    <a:pt x="4033" y="65984"/>
                  </a:lnTo>
                  <a:lnTo>
                    <a:pt x="0" y="61015"/>
                  </a:lnTo>
                  <a:lnTo>
                    <a:pt x="0" y="61015"/>
                  </a:lnTo>
                  <a:lnTo>
                    <a:pt x="2807" y="58167"/>
                  </a:lnTo>
                  <a:lnTo>
                    <a:pt x="5821" y="55070"/>
                  </a:lnTo>
                  <a:lnTo>
                    <a:pt x="9480" y="51266"/>
                  </a:lnTo>
                  <a:lnTo>
                    <a:pt x="11434" y="49208"/>
                  </a:lnTo>
                  <a:lnTo>
                    <a:pt x="13430" y="47087"/>
                  </a:lnTo>
                  <a:lnTo>
                    <a:pt x="15425" y="44967"/>
                  </a:lnTo>
                  <a:lnTo>
                    <a:pt x="17359" y="42846"/>
                  </a:lnTo>
                  <a:lnTo>
                    <a:pt x="19209" y="40788"/>
                  </a:lnTo>
                  <a:lnTo>
                    <a:pt x="20934" y="38813"/>
                  </a:lnTo>
                  <a:lnTo>
                    <a:pt x="22473" y="37005"/>
                  </a:lnTo>
                  <a:lnTo>
                    <a:pt x="23159" y="36152"/>
                  </a:lnTo>
                  <a:lnTo>
                    <a:pt x="23803" y="35341"/>
                  </a:lnTo>
                  <a:lnTo>
                    <a:pt x="23803" y="35341"/>
                  </a:lnTo>
                  <a:lnTo>
                    <a:pt x="30747" y="13451"/>
                  </a:lnTo>
                  <a:lnTo>
                    <a:pt x="34987" y="1"/>
                  </a:lnTo>
                  <a:lnTo>
                    <a:pt x="46338" y="4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4"/>
            <p:cNvSpPr/>
            <p:nvPr/>
          </p:nvSpPr>
          <p:spPr>
            <a:xfrm>
              <a:off x="6021695" y="3503672"/>
              <a:ext cx="153823" cy="164660"/>
            </a:xfrm>
            <a:custGeom>
              <a:avLst/>
              <a:gdLst/>
              <a:ahLst/>
              <a:cxnLst/>
              <a:rect l="l" t="t" r="r" b="b"/>
              <a:pathLst>
                <a:path w="6487" h="6944" extrusionOk="0">
                  <a:moveTo>
                    <a:pt x="1373" y="0"/>
                  </a:moveTo>
                  <a:lnTo>
                    <a:pt x="1" y="1560"/>
                  </a:lnTo>
                  <a:lnTo>
                    <a:pt x="4346" y="6944"/>
                  </a:lnTo>
                  <a:lnTo>
                    <a:pt x="6487" y="5697"/>
                  </a:lnTo>
                  <a:lnTo>
                    <a:pt x="1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4"/>
            <p:cNvSpPr/>
            <p:nvPr/>
          </p:nvSpPr>
          <p:spPr>
            <a:xfrm>
              <a:off x="6854764" y="1412616"/>
              <a:ext cx="619181" cy="845445"/>
            </a:xfrm>
            <a:custGeom>
              <a:avLst/>
              <a:gdLst/>
              <a:ahLst/>
              <a:cxnLst/>
              <a:rect l="l" t="t" r="r" b="b"/>
              <a:pathLst>
                <a:path w="26112" h="35654" extrusionOk="0">
                  <a:moveTo>
                    <a:pt x="9210" y="1"/>
                  </a:moveTo>
                  <a:lnTo>
                    <a:pt x="9002" y="42"/>
                  </a:lnTo>
                  <a:lnTo>
                    <a:pt x="8794" y="105"/>
                  </a:lnTo>
                  <a:lnTo>
                    <a:pt x="8628" y="229"/>
                  </a:lnTo>
                  <a:lnTo>
                    <a:pt x="8462" y="375"/>
                  </a:lnTo>
                  <a:lnTo>
                    <a:pt x="8358" y="541"/>
                  </a:lnTo>
                  <a:lnTo>
                    <a:pt x="8254" y="749"/>
                  </a:lnTo>
                  <a:lnTo>
                    <a:pt x="8212" y="957"/>
                  </a:lnTo>
                  <a:lnTo>
                    <a:pt x="7921" y="2870"/>
                  </a:lnTo>
                  <a:lnTo>
                    <a:pt x="7609" y="4761"/>
                  </a:lnTo>
                  <a:lnTo>
                    <a:pt x="7235" y="6653"/>
                  </a:lnTo>
                  <a:lnTo>
                    <a:pt x="6840" y="8524"/>
                  </a:lnTo>
                  <a:lnTo>
                    <a:pt x="6404" y="10395"/>
                  </a:lnTo>
                  <a:lnTo>
                    <a:pt x="5905" y="12266"/>
                  </a:lnTo>
                  <a:lnTo>
                    <a:pt x="5385" y="14116"/>
                  </a:lnTo>
                  <a:lnTo>
                    <a:pt x="4824" y="15946"/>
                  </a:lnTo>
                  <a:lnTo>
                    <a:pt x="4429" y="17172"/>
                  </a:lnTo>
                  <a:lnTo>
                    <a:pt x="4054" y="18336"/>
                  </a:lnTo>
                  <a:lnTo>
                    <a:pt x="3659" y="19459"/>
                  </a:lnTo>
                  <a:lnTo>
                    <a:pt x="3264" y="20540"/>
                  </a:lnTo>
                  <a:lnTo>
                    <a:pt x="2516" y="22536"/>
                  </a:lnTo>
                  <a:lnTo>
                    <a:pt x="1809" y="24324"/>
                  </a:lnTo>
                  <a:lnTo>
                    <a:pt x="666" y="27151"/>
                  </a:lnTo>
                  <a:lnTo>
                    <a:pt x="250" y="28190"/>
                  </a:lnTo>
                  <a:lnTo>
                    <a:pt x="105" y="28606"/>
                  </a:lnTo>
                  <a:lnTo>
                    <a:pt x="1" y="28939"/>
                  </a:lnTo>
                  <a:lnTo>
                    <a:pt x="17713" y="35653"/>
                  </a:lnTo>
                  <a:lnTo>
                    <a:pt x="18773" y="32660"/>
                  </a:lnTo>
                  <a:lnTo>
                    <a:pt x="19771" y="29812"/>
                  </a:lnTo>
                  <a:lnTo>
                    <a:pt x="20665" y="27130"/>
                  </a:lnTo>
                  <a:lnTo>
                    <a:pt x="21496" y="24615"/>
                  </a:lnTo>
                  <a:lnTo>
                    <a:pt x="22265" y="22245"/>
                  </a:lnTo>
                  <a:lnTo>
                    <a:pt x="22951" y="20041"/>
                  </a:lnTo>
                  <a:lnTo>
                    <a:pt x="23575" y="17983"/>
                  </a:lnTo>
                  <a:lnTo>
                    <a:pt x="24115" y="16112"/>
                  </a:lnTo>
                  <a:lnTo>
                    <a:pt x="24594" y="14387"/>
                  </a:lnTo>
                  <a:lnTo>
                    <a:pt x="25009" y="12827"/>
                  </a:lnTo>
                  <a:lnTo>
                    <a:pt x="25363" y="11414"/>
                  </a:lnTo>
                  <a:lnTo>
                    <a:pt x="25633" y="10187"/>
                  </a:lnTo>
                  <a:lnTo>
                    <a:pt x="25841" y="9127"/>
                  </a:lnTo>
                  <a:lnTo>
                    <a:pt x="26007" y="8233"/>
                  </a:lnTo>
                  <a:lnTo>
                    <a:pt x="26090" y="7506"/>
                  </a:lnTo>
                  <a:lnTo>
                    <a:pt x="26111" y="7194"/>
                  </a:lnTo>
                  <a:lnTo>
                    <a:pt x="26111" y="6944"/>
                  </a:lnTo>
                  <a:lnTo>
                    <a:pt x="26111" y="6799"/>
                  </a:lnTo>
                  <a:lnTo>
                    <a:pt x="26070" y="6674"/>
                  </a:lnTo>
                  <a:lnTo>
                    <a:pt x="26028" y="6549"/>
                  </a:lnTo>
                  <a:lnTo>
                    <a:pt x="25966" y="6445"/>
                  </a:lnTo>
                  <a:lnTo>
                    <a:pt x="25903" y="6321"/>
                  </a:lnTo>
                  <a:lnTo>
                    <a:pt x="25820" y="6217"/>
                  </a:lnTo>
                  <a:lnTo>
                    <a:pt x="25737" y="6113"/>
                  </a:lnTo>
                  <a:lnTo>
                    <a:pt x="25633" y="6030"/>
                  </a:lnTo>
                  <a:lnTo>
                    <a:pt x="25342" y="5759"/>
                  </a:lnTo>
                  <a:lnTo>
                    <a:pt x="25030" y="5531"/>
                  </a:lnTo>
                  <a:lnTo>
                    <a:pt x="24698" y="5302"/>
                  </a:lnTo>
                  <a:lnTo>
                    <a:pt x="24365" y="5094"/>
                  </a:lnTo>
                  <a:lnTo>
                    <a:pt x="23783" y="4761"/>
                  </a:lnTo>
                  <a:lnTo>
                    <a:pt x="23201" y="4429"/>
                  </a:lnTo>
                  <a:lnTo>
                    <a:pt x="22598" y="4138"/>
                  </a:lnTo>
                  <a:lnTo>
                    <a:pt x="21974" y="3847"/>
                  </a:lnTo>
                  <a:lnTo>
                    <a:pt x="21060" y="3473"/>
                  </a:lnTo>
                  <a:lnTo>
                    <a:pt x="20145" y="3098"/>
                  </a:lnTo>
                  <a:lnTo>
                    <a:pt x="19209" y="2745"/>
                  </a:lnTo>
                  <a:lnTo>
                    <a:pt x="18274" y="2392"/>
                  </a:lnTo>
                  <a:lnTo>
                    <a:pt x="17338" y="2080"/>
                  </a:lnTo>
                  <a:lnTo>
                    <a:pt x="16382" y="1768"/>
                  </a:lnTo>
                  <a:lnTo>
                    <a:pt x="15447" y="1456"/>
                  </a:lnTo>
                  <a:lnTo>
                    <a:pt x="14490" y="1165"/>
                  </a:lnTo>
                  <a:lnTo>
                    <a:pt x="13492" y="895"/>
                  </a:lnTo>
                  <a:lnTo>
                    <a:pt x="12495" y="624"/>
                  </a:lnTo>
                  <a:lnTo>
                    <a:pt x="11538" y="417"/>
                  </a:lnTo>
                  <a:lnTo>
                    <a:pt x="10644" y="229"/>
                  </a:lnTo>
                  <a:lnTo>
                    <a:pt x="950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4"/>
            <p:cNvSpPr/>
            <p:nvPr/>
          </p:nvSpPr>
          <p:spPr>
            <a:xfrm>
              <a:off x="6854764" y="1412616"/>
              <a:ext cx="619181" cy="845445"/>
            </a:xfrm>
            <a:custGeom>
              <a:avLst/>
              <a:gdLst/>
              <a:ahLst/>
              <a:cxnLst/>
              <a:rect l="l" t="t" r="r" b="b"/>
              <a:pathLst>
                <a:path w="26112" h="35654" fill="none" extrusionOk="0">
                  <a:moveTo>
                    <a:pt x="17713" y="35653"/>
                  </a:moveTo>
                  <a:lnTo>
                    <a:pt x="1" y="28939"/>
                  </a:lnTo>
                  <a:lnTo>
                    <a:pt x="1" y="28939"/>
                  </a:lnTo>
                  <a:lnTo>
                    <a:pt x="105" y="28606"/>
                  </a:lnTo>
                  <a:lnTo>
                    <a:pt x="250" y="28190"/>
                  </a:lnTo>
                  <a:lnTo>
                    <a:pt x="666" y="27151"/>
                  </a:lnTo>
                  <a:lnTo>
                    <a:pt x="1809" y="24324"/>
                  </a:lnTo>
                  <a:lnTo>
                    <a:pt x="2516" y="22536"/>
                  </a:lnTo>
                  <a:lnTo>
                    <a:pt x="3264" y="20540"/>
                  </a:lnTo>
                  <a:lnTo>
                    <a:pt x="3659" y="19459"/>
                  </a:lnTo>
                  <a:lnTo>
                    <a:pt x="4054" y="18336"/>
                  </a:lnTo>
                  <a:lnTo>
                    <a:pt x="4429" y="17172"/>
                  </a:lnTo>
                  <a:lnTo>
                    <a:pt x="4824" y="15946"/>
                  </a:lnTo>
                  <a:lnTo>
                    <a:pt x="4824" y="15946"/>
                  </a:lnTo>
                  <a:lnTo>
                    <a:pt x="5385" y="14116"/>
                  </a:lnTo>
                  <a:lnTo>
                    <a:pt x="5905" y="12266"/>
                  </a:lnTo>
                  <a:lnTo>
                    <a:pt x="6404" y="10395"/>
                  </a:lnTo>
                  <a:lnTo>
                    <a:pt x="6840" y="8524"/>
                  </a:lnTo>
                  <a:lnTo>
                    <a:pt x="7235" y="6653"/>
                  </a:lnTo>
                  <a:lnTo>
                    <a:pt x="7609" y="4761"/>
                  </a:lnTo>
                  <a:lnTo>
                    <a:pt x="7921" y="2870"/>
                  </a:lnTo>
                  <a:lnTo>
                    <a:pt x="8212" y="957"/>
                  </a:lnTo>
                  <a:lnTo>
                    <a:pt x="8212" y="957"/>
                  </a:lnTo>
                  <a:lnTo>
                    <a:pt x="8254" y="749"/>
                  </a:lnTo>
                  <a:lnTo>
                    <a:pt x="8358" y="541"/>
                  </a:lnTo>
                  <a:lnTo>
                    <a:pt x="8462" y="375"/>
                  </a:lnTo>
                  <a:lnTo>
                    <a:pt x="8628" y="229"/>
                  </a:lnTo>
                  <a:lnTo>
                    <a:pt x="8794" y="105"/>
                  </a:lnTo>
                  <a:lnTo>
                    <a:pt x="9002" y="42"/>
                  </a:lnTo>
                  <a:lnTo>
                    <a:pt x="9210" y="1"/>
                  </a:lnTo>
                  <a:lnTo>
                    <a:pt x="9439" y="1"/>
                  </a:lnTo>
                  <a:lnTo>
                    <a:pt x="9439" y="1"/>
                  </a:lnTo>
                  <a:lnTo>
                    <a:pt x="9501" y="1"/>
                  </a:lnTo>
                  <a:lnTo>
                    <a:pt x="9501" y="1"/>
                  </a:lnTo>
                  <a:lnTo>
                    <a:pt x="10644" y="229"/>
                  </a:lnTo>
                  <a:lnTo>
                    <a:pt x="10644" y="229"/>
                  </a:lnTo>
                  <a:lnTo>
                    <a:pt x="11538" y="417"/>
                  </a:lnTo>
                  <a:lnTo>
                    <a:pt x="12495" y="624"/>
                  </a:lnTo>
                  <a:lnTo>
                    <a:pt x="13492" y="895"/>
                  </a:lnTo>
                  <a:lnTo>
                    <a:pt x="14490" y="1165"/>
                  </a:lnTo>
                  <a:lnTo>
                    <a:pt x="14490" y="1165"/>
                  </a:lnTo>
                  <a:lnTo>
                    <a:pt x="15447" y="1456"/>
                  </a:lnTo>
                  <a:lnTo>
                    <a:pt x="16382" y="1768"/>
                  </a:lnTo>
                  <a:lnTo>
                    <a:pt x="17338" y="2080"/>
                  </a:lnTo>
                  <a:lnTo>
                    <a:pt x="18274" y="2392"/>
                  </a:lnTo>
                  <a:lnTo>
                    <a:pt x="19209" y="2745"/>
                  </a:lnTo>
                  <a:lnTo>
                    <a:pt x="20145" y="3098"/>
                  </a:lnTo>
                  <a:lnTo>
                    <a:pt x="21060" y="3473"/>
                  </a:lnTo>
                  <a:lnTo>
                    <a:pt x="21974" y="3847"/>
                  </a:lnTo>
                  <a:lnTo>
                    <a:pt x="21974" y="3847"/>
                  </a:lnTo>
                  <a:lnTo>
                    <a:pt x="22598" y="4138"/>
                  </a:lnTo>
                  <a:lnTo>
                    <a:pt x="23201" y="4429"/>
                  </a:lnTo>
                  <a:lnTo>
                    <a:pt x="23783" y="4761"/>
                  </a:lnTo>
                  <a:lnTo>
                    <a:pt x="24365" y="5094"/>
                  </a:lnTo>
                  <a:lnTo>
                    <a:pt x="24365" y="5094"/>
                  </a:lnTo>
                  <a:lnTo>
                    <a:pt x="24698" y="5302"/>
                  </a:lnTo>
                  <a:lnTo>
                    <a:pt x="25030" y="5531"/>
                  </a:lnTo>
                  <a:lnTo>
                    <a:pt x="25342" y="5759"/>
                  </a:lnTo>
                  <a:lnTo>
                    <a:pt x="25633" y="6030"/>
                  </a:lnTo>
                  <a:lnTo>
                    <a:pt x="25633" y="6030"/>
                  </a:lnTo>
                  <a:lnTo>
                    <a:pt x="25737" y="6113"/>
                  </a:lnTo>
                  <a:lnTo>
                    <a:pt x="25820" y="6217"/>
                  </a:lnTo>
                  <a:lnTo>
                    <a:pt x="25903" y="6321"/>
                  </a:lnTo>
                  <a:lnTo>
                    <a:pt x="25966" y="6445"/>
                  </a:lnTo>
                  <a:lnTo>
                    <a:pt x="26028" y="6549"/>
                  </a:lnTo>
                  <a:lnTo>
                    <a:pt x="26070" y="6674"/>
                  </a:lnTo>
                  <a:lnTo>
                    <a:pt x="26111" y="6799"/>
                  </a:lnTo>
                  <a:lnTo>
                    <a:pt x="26111" y="6944"/>
                  </a:lnTo>
                  <a:lnTo>
                    <a:pt x="26111" y="6944"/>
                  </a:lnTo>
                  <a:lnTo>
                    <a:pt x="26111" y="7194"/>
                  </a:lnTo>
                  <a:lnTo>
                    <a:pt x="26090" y="7506"/>
                  </a:lnTo>
                  <a:lnTo>
                    <a:pt x="26007" y="8233"/>
                  </a:lnTo>
                  <a:lnTo>
                    <a:pt x="25841" y="9127"/>
                  </a:lnTo>
                  <a:lnTo>
                    <a:pt x="25633" y="10187"/>
                  </a:lnTo>
                  <a:lnTo>
                    <a:pt x="25363" y="11414"/>
                  </a:lnTo>
                  <a:lnTo>
                    <a:pt x="25009" y="12827"/>
                  </a:lnTo>
                  <a:lnTo>
                    <a:pt x="24594" y="14387"/>
                  </a:lnTo>
                  <a:lnTo>
                    <a:pt x="24115" y="16112"/>
                  </a:lnTo>
                  <a:lnTo>
                    <a:pt x="23575" y="17983"/>
                  </a:lnTo>
                  <a:lnTo>
                    <a:pt x="22951" y="20041"/>
                  </a:lnTo>
                  <a:lnTo>
                    <a:pt x="22265" y="22245"/>
                  </a:lnTo>
                  <a:lnTo>
                    <a:pt x="21496" y="24615"/>
                  </a:lnTo>
                  <a:lnTo>
                    <a:pt x="20665" y="27130"/>
                  </a:lnTo>
                  <a:lnTo>
                    <a:pt x="19771" y="29812"/>
                  </a:lnTo>
                  <a:lnTo>
                    <a:pt x="18773" y="32660"/>
                  </a:lnTo>
                  <a:lnTo>
                    <a:pt x="17713" y="356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4"/>
            <p:cNvSpPr/>
            <p:nvPr/>
          </p:nvSpPr>
          <p:spPr>
            <a:xfrm>
              <a:off x="7191449" y="1242554"/>
              <a:ext cx="177962" cy="288415"/>
            </a:xfrm>
            <a:custGeom>
              <a:avLst/>
              <a:gdLst/>
              <a:ahLst/>
              <a:cxnLst/>
              <a:rect l="l" t="t" r="r" b="b"/>
              <a:pathLst>
                <a:path w="7505" h="12163" extrusionOk="0">
                  <a:moveTo>
                    <a:pt x="3451" y="1"/>
                  </a:moveTo>
                  <a:lnTo>
                    <a:pt x="3306" y="1061"/>
                  </a:lnTo>
                  <a:lnTo>
                    <a:pt x="3202" y="1643"/>
                  </a:lnTo>
                  <a:lnTo>
                    <a:pt x="3098" y="2246"/>
                  </a:lnTo>
                  <a:lnTo>
                    <a:pt x="2952" y="2870"/>
                  </a:lnTo>
                  <a:lnTo>
                    <a:pt x="2807" y="3493"/>
                  </a:lnTo>
                  <a:lnTo>
                    <a:pt x="2620" y="4117"/>
                  </a:lnTo>
                  <a:lnTo>
                    <a:pt x="2433" y="4720"/>
                  </a:lnTo>
                  <a:lnTo>
                    <a:pt x="2204" y="5323"/>
                  </a:lnTo>
                  <a:lnTo>
                    <a:pt x="1975" y="5884"/>
                  </a:lnTo>
                  <a:lnTo>
                    <a:pt x="1705" y="6424"/>
                  </a:lnTo>
                  <a:lnTo>
                    <a:pt x="1414" y="6903"/>
                  </a:lnTo>
                  <a:lnTo>
                    <a:pt x="1268" y="7131"/>
                  </a:lnTo>
                  <a:lnTo>
                    <a:pt x="1102" y="7339"/>
                  </a:lnTo>
                  <a:lnTo>
                    <a:pt x="936" y="7526"/>
                  </a:lnTo>
                  <a:lnTo>
                    <a:pt x="769" y="7713"/>
                  </a:lnTo>
                  <a:lnTo>
                    <a:pt x="582" y="7880"/>
                  </a:lnTo>
                  <a:lnTo>
                    <a:pt x="395" y="8025"/>
                  </a:lnTo>
                  <a:lnTo>
                    <a:pt x="187" y="8150"/>
                  </a:lnTo>
                  <a:lnTo>
                    <a:pt x="0" y="8254"/>
                  </a:lnTo>
                  <a:lnTo>
                    <a:pt x="229" y="8566"/>
                  </a:lnTo>
                  <a:lnTo>
                    <a:pt x="458" y="8877"/>
                  </a:lnTo>
                  <a:lnTo>
                    <a:pt x="728" y="9169"/>
                  </a:lnTo>
                  <a:lnTo>
                    <a:pt x="977" y="9439"/>
                  </a:lnTo>
                  <a:lnTo>
                    <a:pt x="1268" y="9709"/>
                  </a:lnTo>
                  <a:lnTo>
                    <a:pt x="1559" y="9979"/>
                  </a:lnTo>
                  <a:lnTo>
                    <a:pt x="1850" y="10229"/>
                  </a:lnTo>
                  <a:lnTo>
                    <a:pt x="2162" y="10457"/>
                  </a:lnTo>
                  <a:lnTo>
                    <a:pt x="2474" y="10686"/>
                  </a:lnTo>
                  <a:lnTo>
                    <a:pt x="2786" y="10894"/>
                  </a:lnTo>
                  <a:lnTo>
                    <a:pt x="3119" y="11081"/>
                  </a:lnTo>
                  <a:lnTo>
                    <a:pt x="3472" y="11268"/>
                  </a:lnTo>
                  <a:lnTo>
                    <a:pt x="3805" y="11435"/>
                  </a:lnTo>
                  <a:lnTo>
                    <a:pt x="4158" y="11601"/>
                  </a:lnTo>
                  <a:lnTo>
                    <a:pt x="4532" y="11746"/>
                  </a:lnTo>
                  <a:lnTo>
                    <a:pt x="4906" y="11871"/>
                  </a:lnTo>
                  <a:lnTo>
                    <a:pt x="5468" y="12037"/>
                  </a:lnTo>
                  <a:lnTo>
                    <a:pt x="5946" y="12121"/>
                  </a:lnTo>
                  <a:lnTo>
                    <a:pt x="6341" y="12162"/>
                  </a:lnTo>
                  <a:lnTo>
                    <a:pt x="6673" y="12141"/>
                  </a:lnTo>
                  <a:lnTo>
                    <a:pt x="6798" y="12121"/>
                  </a:lnTo>
                  <a:lnTo>
                    <a:pt x="6923" y="12079"/>
                  </a:lnTo>
                  <a:lnTo>
                    <a:pt x="7027" y="12037"/>
                  </a:lnTo>
                  <a:lnTo>
                    <a:pt x="7131" y="11996"/>
                  </a:lnTo>
                  <a:lnTo>
                    <a:pt x="7276" y="11871"/>
                  </a:lnTo>
                  <a:lnTo>
                    <a:pt x="7380" y="11746"/>
                  </a:lnTo>
                  <a:lnTo>
                    <a:pt x="7443" y="11601"/>
                  </a:lnTo>
                  <a:lnTo>
                    <a:pt x="7484" y="11435"/>
                  </a:lnTo>
                  <a:lnTo>
                    <a:pt x="7505" y="11289"/>
                  </a:lnTo>
                  <a:lnTo>
                    <a:pt x="7484" y="11164"/>
                  </a:lnTo>
                  <a:lnTo>
                    <a:pt x="7463" y="10936"/>
                  </a:lnTo>
                  <a:lnTo>
                    <a:pt x="7422" y="10852"/>
                  </a:lnTo>
                  <a:lnTo>
                    <a:pt x="7089" y="10603"/>
                  </a:lnTo>
                  <a:lnTo>
                    <a:pt x="6777" y="10353"/>
                  </a:lnTo>
                  <a:lnTo>
                    <a:pt x="6528" y="10104"/>
                  </a:lnTo>
                  <a:lnTo>
                    <a:pt x="6299" y="9855"/>
                  </a:lnTo>
                  <a:lnTo>
                    <a:pt x="6133" y="9584"/>
                  </a:lnTo>
                  <a:lnTo>
                    <a:pt x="5987" y="9335"/>
                  </a:lnTo>
                  <a:lnTo>
                    <a:pt x="5883" y="9065"/>
                  </a:lnTo>
                  <a:lnTo>
                    <a:pt x="5821" y="8794"/>
                  </a:lnTo>
                  <a:lnTo>
                    <a:pt x="5780" y="8524"/>
                  </a:lnTo>
                  <a:lnTo>
                    <a:pt x="5780" y="8254"/>
                  </a:lnTo>
                  <a:lnTo>
                    <a:pt x="5800" y="8004"/>
                  </a:lnTo>
                  <a:lnTo>
                    <a:pt x="5842" y="7734"/>
                  </a:lnTo>
                  <a:lnTo>
                    <a:pt x="5904" y="7464"/>
                  </a:lnTo>
                  <a:lnTo>
                    <a:pt x="5987" y="7194"/>
                  </a:lnTo>
                  <a:lnTo>
                    <a:pt x="6091" y="6923"/>
                  </a:lnTo>
                  <a:lnTo>
                    <a:pt x="6216" y="6653"/>
                  </a:lnTo>
                  <a:lnTo>
                    <a:pt x="6486" y="6133"/>
                  </a:lnTo>
                  <a:lnTo>
                    <a:pt x="6777" y="5614"/>
                  </a:lnTo>
                  <a:lnTo>
                    <a:pt x="4865" y="2371"/>
                  </a:lnTo>
                  <a:lnTo>
                    <a:pt x="3451"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4"/>
            <p:cNvSpPr/>
            <p:nvPr/>
          </p:nvSpPr>
          <p:spPr>
            <a:xfrm>
              <a:off x="7191449" y="1242554"/>
              <a:ext cx="177962" cy="288415"/>
            </a:xfrm>
            <a:custGeom>
              <a:avLst/>
              <a:gdLst/>
              <a:ahLst/>
              <a:cxnLst/>
              <a:rect l="l" t="t" r="r" b="b"/>
              <a:pathLst>
                <a:path w="7505" h="12163" fill="none" extrusionOk="0">
                  <a:moveTo>
                    <a:pt x="7422" y="10852"/>
                  </a:moveTo>
                  <a:lnTo>
                    <a:pt x="7422" y="10852"/>
                  </a:lnTo>
                  <a:lnTo>
                    <a:pt x="7089" y="10603"/>
                  </a:lnTo>
                  <a:lnTo>
                    <a:pt x="6777" y="10353"/>
                  </a:lnTo>
                  <a:lnTo>
                    <a:pt x="6528" y="10104"/>
                  </a:lnTo>
                  <a:lnTo>
                    <a:pt x="6299" y="9855"/>
                  </a:lnTo>
                  <a:lnTo>
                    <a:pt x="6133" y="9584"/>
                  </a:lnTo>
                  <a:lnTo>
                    <a:pt x="5987" y="9335"/>
                  </a:lnTo>
                  <a:lnTo>
                    <a:pt x="5883" y="9065"/>
                  </a:lnTo>
                  <a:lnTo>
                    <a:pt x="5821" y="8794"/>
                  </a:lnTo>
                  <a:lnTo>
                    <a:pt x="5780" y="8524"/>
                  </a:lnTo>
                  <a:lnTo>
                    <a:pt x="5780" y="8254"/>
                  </a:lnTo>
                  <a:lnTo>
                    <a:pt x="5800" y="8004"/>
                  </a:lnTo>
                  <a:lnTo>
                    <a:pt x="5842" y="7734"/>
                  </a:lnTo>
                  <a:lnTo>
                    <a:pt x="5904" y="7464"/>
                  </a:lnTo>
                  <a:lnTo>
                    <a:pt x="5987" y="7194"/>
                  </a:lnTo>
                  <a:lnTo>
                    <a:pt x="6091" y="6923"/>
                  </a:lnTo>
                  <a:lnTo>
                    <a:pt x="6216" y="6653"/>
                  </a:lnTo>
                  <a:lnTo>
                    <a:pt x="6216" y="6653"/>
                  </a:lnTo>
                  <a:lnTo>
                    <a:pt x="6486" y="6133"/>
                  </a:lnTo>
                  <a:lnTo>
                    <a:pt x="6777" y="5614"/>
                  </a:lnTo>
                  <a:lnTo>
                    <a:pt x="4865" y="2371"/>
                  </a:lnTo>
                  <a:lnTo>
                    <a:pt x="3451" y="1"/>
                  </a:lnTo>
                  <a:lnTo>
                    <a:pt x="3451" y="1"/>
                  </a:lnTo>
                  <a:lnTo>
                    <a:pt x="3306" y="1061"/>
                  </a:lnTo>
                  <a:lnTo>
                    <a:pt x="3202" y="1643"/>
                  </a:lnTo>
                  <a:lnTo>
                    <a:pt x="3098" y="2246"/>
                  </a:lnTo>
                  <a:lnTo>
                    <a:pt x="2952" y="2870"/>
                  </a:lnTo>
                  <a:lnTo>
                    <a:pt x="2807" y="3493"/>
                  </a:lnTo>
                  <a:lnTo>
                    <a:pt x="2620" y="4117"/>
                  </a:lnTo>
                  <a:lnTo>
                    <a:pt x="2433" y="4720"/>
                  </a:lnTo>
                  <a:lnTo>
                    <a:pt x="2204" y="5323"/>
                  </a:lnTo>
                  <a:lnTo>
                    <a:pt x="1975" y="5884"/>
                  </a:lnTo>
                  <a:lnTo>
                    <a:pt x="1705" y="6424"/>
                  </a:lnTo>
                  <a:lnTo>
                    <a:pt x="1414" y="6903"/>
                  </a:lnTo>
                  <a:lnTo>
                    <a:pt x="1268" y="7131"/>
                  </a:lnTo>
                  <a:lnTo>
                    <a:pt x="1102" y="7339"/>
                  </a:lnTo>
                  <a:lnTo>
                    <a:pt x="936" y="7526"/>
                  </a:lnTo>
                  <a:lnTo>
                    <a:pt x="769" y="7713"/>
                  </a:lnTo>
                  <a:lnTo>
                    <a:pt x="582" y="7880"/>
                  </a:lnTo>
                  <a:lnTo>
                    <a:pt x="395" y="8025"/>
                  </a:lnTo>
                  <a:lnTo>
                    <a:pt x="187" y="8150"/>
                  </a:lnTo>
                  <a:lnTo>
                    <a:pt x="0" y="8254"/>
                  </a:lnTo>
                  <a:lnTo>
                    <a:pt x="0" y="8254"/>
                  </a:lnTo>
                  <a:lnTo>
                    <a:pt x="229" y="8566"/>
                  </a:lnTo>
                  <a:lnTo>
                    <a:pt x="458" y="8877"/>
                  </a:lnTo>
                  <a:lnTo>
                    <a:pt x="728" y="9169"/>
                  </a:lnTo>
                  <a:lnTo>
                    <a:pt x="977" y="9439"/>
                  </a:lnTo>
                  <a:lnTo>
                    <a:pt x="1268" y="9709"/>
                  </a:lnTo>
                  <a:lnTo>
                    <a:pt x="1559" y="9979"/>
                  </a:lnTo>
                  <a:lnTo>
                    <a:pt x="1850" y="10229"/>
                  </a:lnTo>
                  <a:lnTo>
                    <a:pt x="2162" y="10457"/>
                  </a:lnTo>
                  <a:lnTo>
                    <a:pt x="2474" y="10686"/>
                  </a:lnTo>
                  <a:lnTo>
                    <a:pt x="2786" y="10894"/>
                  </a:lnTo>
                  <a:lnTo>
                    <a:pt x="3119" y="11081"/>
                  </a:lnTo>
                  <a:lnTo>
                    <a:pt x="3472" y="11268"/>
                  </a:lnTo>
                  <a:lnTo>
                    <a:pt x="3805" y="11435"/>
                  </a:lnTo>
                  <a:lnTo>
                    <a:pt x="4158" y="11601"/>
                  </a:lnTo>
                  <a:lnTo>
                    <a:pt x="4532" y="11746"/>
                  </a:lnTo>
                  <a:lnTo>
                    <a:pt x="4906" y="11871"/>
                  </a:lnTo>
                  <a:lnTo>
                    <a:pt x="4906" y="11871"/>
                  </a:lnTo>
                  <a:lnTo>
                    <a:pt x="5468" y="12037"/>
                  </a:lnTo>
                  <a:lnTo>
                    <a:pt x="5946" y="12121"/>
                  </a:lnTo>
                  <a:lnTo>
                    <a:pt x="6341" y="12162"/>
                  </a:lnTo>
                  <a:lnTo>
                    <a:pt x="6673" y="12141"/>
                  </a:lnTo>
                  <a:lnTo>
                    <a:pt x="6798" y="12121"/>
                  </a:lnTo>
                  <a:lnTo>
                    <a:pt x="6923" y="12079"/>
                  </a:lnTo>
                  <a:lnTo>
                    <a:pt x="7027" y="12037"/>
                  </a:lnTo>
                  <a:lnTo>
                    <a:pt x="7131" y="11996"/>
                  </a:lnTo>
                  <a:lnTo>
                    <a:pt x="7276" y="11871"/>
                  </a:lnTo>
                  <a:lnTo>
                    <a:pt x="7380" y="11746"/>
                  </a:lnTo>
                  <a:lnTo>
                    <a:pt x="7443" y="11601"/>
                  </a:lnTo>
                  <a:lnTo>
                    <a:pt x="7484" y="11435"/>
                  </a:lnTo>
                  <a:lnTo>
                    <a:pt x="7505" y="11289"/>
                  </a:lnTo>
                  <a:lnTo>
                    <a:pt x="7484" y="11164"/>
                  </a:lnTo>
                  <a:lnTo>
                    <a:pt x="7463" y="10936"/>
                  </a:lnTo>
                  <a:lnTo>
                    <a:pt x="7422" y="108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4"/>
            <p:cNvSpPr/>
            <p:nvPr/>
          </p:nvSpPr>
          <p:spPr>
            <a:xfrm>
              <a:off x="7251583" y="1503314"/>
              <a:ext cx="53258" cy="19255"/>
            </a:xfrm>
            <a:custGeom>
              <a:avLst/>
              <a:gdLst/>
              <a:ahLst/>
              <a:cxnLst/>
              <a:rect l="l" t="t" r="r" b="b"/>
              <a:pathLst>
                <a:path w="2246" h="812" extrusionOk="0">
                  <a:moveTo>
                    <a:pt x="2204" y="1"/>
                  </a:moveTo>
                  <a:lnTo>
                    <a:pt x="1" y="417"/>
                  </a:lnTo>
                  <a:lnTo>
                    <a:pt x="2246" y="812"/>
                  </a:lnTo>
                  <a:lnTo>
                    <a:pt x="2246" y="812"/>
                  </a:lnTo>
                  <a:lnTo>
                    <a:pt x="220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4"/>
            <p:cNvSpPr/>
            <p:nvPr/>
          </p:nvSpPr>
          <p:spPr>
            <a:xfrm>
              <a:off x="7304816" y="1506775"/>
              <a:ext cx="43418" cy="40928"/>
            </a:xfrm>
            <a:custGeom>
              <a:avLst/>
              <a:gdLst/>
              <a:ahLst/>
              <a:cxnLst/>
              <a:rect l="l" t="t" r="r" b="b"/>
              <a:pathLst>
                <a:path w="1831" h="1726" extrusionOk="0">
                  <a:moveTo>
                    <a:pt x="396" y="0"/>
                  </a:moveTo>
                  <a:lnTo>
                    <a:pt x="1" y="666"/>
                  </a:lnTo>
                  <a:lnTo>
                    <a:pt x="1830" y="1726"/>
                  </a:lnTo>
                  <a:lnTo>
                    <a:pt x="3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4"/>
            <p:cNvSpPr/>
            <p:nvPr/>
          </p:nvSpPr>
          <p:spPr>
            <a:xfrm>
              <a:off x="7161383" y="1423950"/>
              <a:ext cx="142488" cy="153847"/>
            </a:xfrm>
            <a:custGeom>
              <a:avLst/>
              <a:gdLst/>
              <a:ahLst/>
              <a:cxnLst/>
              <a:rect l="l" t="t" r="r" b="b"/>
              <a:pathLst>
                <a:path w="6009" h="6488" extrusionOk="0">
                  <a:moveTo>
                    <a:pt x="0" y="1"/>
                  </a:moveTo>
                  <a:lnTo>
                    <a:pt x="104" y="292"/>
                  </a:lnTo>
                  <a:lnTo>
                    <a:pt x="270" y="625"/>
                  </a:lnTo>
                  <a:lnTo>
                    <a:pt x="458" y="1040"/>
                  </a:lnTo>
                  <a:lnTo>
                    <a:pt x="686" y="1498"/>
                  </a:lnTo>
                  <a:lnTo>
                    <a:pt x="1248" y="2496"/>
                  </a:lnTo>
                  <a:lnTo>
                    <a:pt x="1871" y="3535"/>
                  </a:lnTo>
                  <a:lnTo>
                    <a:pt x="2516" y="4554"/>
                  </a:lnTo>
                  <a:lnTo>
                    <a:pt x="3118" y="5448"/>
                  </a:lnTo>
                  <a:lnTo>
                    <a:pt x="3368" y="5822"/>
                  </a:lnTo>
                  <a:lnTo>
                    <a:pt x="3617" y="6134"/>
                  </a:lnTo>
                  <a:lnTo>
                    <a:pt x="3825" y="6342"/>
                  </a:lnTo>
                  <a:lnTo>
                    <a:pt x="3971" y="6487"/>
                  </a:lnTo>
                  <a:lnTo>
                    <a:pt x="4116" y="6030"/>
                  </a:lnTo>
                  <a:lnTo>
                    <a:pt x="4303" y="5572"/>
                  </a:lnTo>
                  <a:lnTo>
                    <a:pt x="4532" y="5115"/>
                  </a:lnTo>
                  <a:lnTo>
                    <a:pt x="4782" y="4678"/>
                  </a:lnTo>
                  <a:lnTo>
                    <a:pt x="5073" y="4263"/>
                  </a:lnTo>
                  <a:lnTo>
                    <a:pt x="5364" y="3888"/>
                  </a:lnTo>
                  <a:lnTo>
                    <a:pt x="5530" y="3722"/>
                  </a:lnTo>
                  <a:lnTo>
                    <a:pt x="5675" y="3577"/>
                  </a:lnTo>
                  <a:lnTo>
                    <a:pt x="5842" y="3452"/>
                  </a:lnTo>
                  <a:lnTo>
                    <a:pt x="6008" y="3348"/>
                  </a:lnTo>
                  <a:lnTo>
                    <a:pt x="5405" y="3015"/>
                  </a:lnTo>
                  <a:lnTo>
                    <a:pt x="4823" y="2662"/>
                  </a:lnTo>
                  <a:lnTo>
                    <a:pt x="4241" y="2309"/>
                  </a:lnTo>
                  <a:lnTo>
                    <a:pt x="3680" y="1914"/>
                  </a:lnTo>
                  <a:lnTo>
                    <a:pt x="3139" y="1519"/>
                  </a:lnTo>
                  <a:lnTo>
                    <a:pt x="2599" y="1103"/>
                  </a:lnTo>
                  <a:lnTo>
                    <a:pt x="2079" y="666"/>
                  </a:lnTo>
                  <a:lnTo>
                    <a:pt x="1559" y="20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4"/>
            <p:cNvSpPr/>
            <p:nvPr/>
          </p:nvSpPr>
          <p:spPr>
            <a:xfrm>
              <a:off x="7161383" y="1423950"/>
              <a:ext cx="142488" cy="153847"/>
            </a:xfrm>
            <a:custGeom>
              <a:avLst/>
              <a:gdLst/>
              <a:ahLst/>
              <a:cxnLst/>
              <a:rect l="l" t="t" r="r" b="b"/>
              <a:pathLst>
                <a:path w="6009" h="6488" fill="none" extrusionOk="0">
                  <a:moveTo>
                    <a:pt x="1559" y="209"/>
                  </a:moveTo>
                  <a:lnTo>
                    <a:pt x="1559" y="209"/>
                  </a:lnTo>
                  <a:lnTo>
                    <a:pt x="2079" y="666"/>
                  </a:lnTo>
                  <a:lnTo>
                    <a:pt x="2599" y="1103"/>
                  </a:lnTo>
                  <a:lnTo>
                    <a:pt x="3139" y="1519"/>
                  </a:lnTo>
                  <a:lnTo>
                    <a:pt x="3680" y="1914"/>
                  </a:lnTo>
                  <a:lnTo>
                    <a:pt x="4241" y="2309"/>
                  </a:lnTo>
                  <a:lnTo>
                    <a:pt x="4823" y="2662"/>
                  </a:lnTo>
                  <a:lnTo>
                    <a:pt x="5405" y="3015"/>
                  </a:lnTo>
                  <a:lnTo>
                    <a:pt x="6008" y="3348"/>
                  </a:lnTo>
                  <a:lnTo>
                    <a:pt x="6008" y="3348"/>
                  </a:lnTo>
                  <a:lnTo>
                    <a:pt x="5842" y="3452"/>
                  </a:lnTo>
                  <a:lnTo>
                    <a:pt x="5675" y="3577"/>
                  </a:lnTo>
                  <a:lnTo>
                    <a:pt x="5530" y="3722"/>
                  </a:lnTo>
                  <a:lnTo>
                    <a:pt x="5364" y="3888"/>
                  </a:lnTo>
                  <a:lnTo>
                    <a:pt x="5073" y="4263"/>
                  </a:lnTo>
                  <a:lnTo>
                    <a:pt x="4782" y="4678"/>
                  </a:lnTo>
                  <a:lnTo>
                    <a:pt x="4532" y="5115"/>
                  </a:lnTo>
                  <a:lnTo>
                    <a:pt x="4303" y="5572"/>
                  </a:lnTo>
                  <a:lnTo>
                    <a:pt x="4116" y="6030"/>
                  </a:lnTo>
                  <a:lnTo>
                    <a:pt x="3971" y="6487"/>
                  </a:lnTo>
                  <a:lnTo>
                    <a:pt x="3971" y="6487"/>
                  </a:lnTo>
                  <a:lnTo>
                    <a:pt x="3825" y="6342"/>
                  </a:lnTo>
                  <a:lnTo>
                    <a:pt x="3617" y="6134"/>
                  </a:lnTo>
                  <a:lnTo>
                    <a:pt x="3368" y="5822"/>
                  </a:lnTo>
                  <a:lnTo>
                    <a:pt x="3118" y="5448"/>
                  </a:lnTo>
                  <a:lnTo>
                    <a:pt x="2516" y="4554"/>
                  </a:lnTo>
                  <a:lnTo>
                    <a:pt x="1871" y="3535"/>
                  </a:lnTo>
                  <a:lnTo>
                    <a:pt x="1248" y="2496"/>
                  </a:lnTo>
                  <a:lnTo>
                    <a:pt x="686" y="1498"/>
                  </a:lnTo>
                  <a:lnTo>
                    <a:pt x="458" y="1040"/>
                  </a:lnTo>
                  <a:lnTo>
                    <a:pt x="270" y="625"/>
                  </a:lnTo>
                  <a:lnTo>
                    <a:pt x="104" y="292"/>
                  </a:lnTo>
                  <a:lnTo>
                    <a:pt x="0" y="1"/>
                  </a:lnTo>
                  <a:lnTo>
                    <a:pt x="1559" y="2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4"/>
            <p:cNvSpPr/>
            <p:nvPr/>
          </p:nvSpPr>
          <p:spPr>
            <a:xfrm>
              <a:off x="7314182" y="1488043"/>
              <a:ext cx="75453" cy="102557"/>
            </a:xfrm>
            <a:custGeom>
              <a:avLst/>
              <a:gdLst/>
              <a:ahLst/>
              <a:cxnLst/>
              <a:rect l="l" t="t" r="r" b="b"/>
              <a:pathLst>
                <a:path w="3182" h="4325" extrusionOk="0">
                  <a:moveTo>
                    <a:pt x="1830" y="0"/>
                  </a:moveTo>
                  <a:lnTo>
                    <a:pt x="1643" y="146"/>
                  </a:lnTo>
                  <a:lnTo>
                    <a:pt x="1435" y="292"/>
                  </a:lnTo>
                  <a:lnTo>
                    <a:pt x="1206" y="416"/>
                  </a:lnTo>
                  <a:lnTo>
                    <a:pt x="978" y="520"/>
                  </a:lnTo>
                  <a:lnTo>
                    <a:pt x="749" y="624"/>
                  </a:lnTo>
                  <a:lnTo>
                    <a:pt x="500" y="687"/>
                  </a:lnTo>
                  <a:lnTo>
                    <a:pt x="250" y="749"/>
                  </a:lnTo>
                  <a:lnTo>
                    <a:pt x="1" y="790"/>
                  </a:lnTo>
                  <a:lnTo>
                    <a:pt x="84" y="936"/>
                  </a:lnTo>
                  <a:lnTo>
                    <a:pt x="188" y="1102"/>
                  </a:lnTo>
                  <a:lnTo>
                    <a:pt x="333" y="1497"/>
                  </a:lnTo>
                  <a:lnTo>
                    <a:pt x="500" y="1934"/>
                  </a:lnTo>
                  <a:lnTo>
                    <a:pt x="624" y="2433"/>
                  </a:lnTo>
                  <a:lnTo>
                    <a:pt x="728" y="2932"/>
                  </a:lnTo>
                  <a:lnTo>
                    <a:pt x="811" y="3431"/>
                  </a:lnTo>
                  <a:lnTo>
                    <a:pt x="874" y="3888"/>
                  </a:lnTo>
                  <a:lnTo>
                    <a:pt x="895" y="4325"/>
                  </a:lnTo>
                  <a:lnTo>
                    <a:pt x="1040" y="4200"/>
                  </a:lnTo>
                  <a:lnTo>
                    <a:pt x="1206" y="4054"/>
                  </a:lnTo>
                  <a:lnTo>
                    <a:pt x="1560" y="3701"/>
                  </a:lnTo>
                  <a:lnTo>
                    <a:pt x="1913" y="3264"/>
                  </a:lnTo>
                  <a:lnTo>
                    <a:pt x="2267" y="2807"/>
                  </a:lnTo>
                  <a:lnTo>
                    <a:pt x="2578" y="2308"/>
                  </a:lnTo>
                  <a:lnTo>
                    <a:pt x="2849" y="1851"/>
                  </a:lnTo>
                  <a:lnTo>
                    <a:pt x="3057" y="1414"/>
                  </a:lnTo>
                  <a:lnTo>
                    <a:pt x="3140" y="1227"/>
                  </a:lnTo>
                  <a:lnTo>
                    <a:pt x="3181" y="1061"/>
                  </a:lnTo>
                  <a:lnTo>
                    <a:pt x="18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4"/>
            <p:cNvSpPr/>
            <p:nvPr/>
          </p:nvSpPr>
          <p:spPr>
            <a:xfrm>
              <a:off x="7314182" y="1488043"/>
              <a:ext cx="75453" cy="102557"/>
            </a:xfrm>
            <a:custGeom>
              <a:avLst/>
              <a:gdLst/>
              <a:ahLst/>
              <a:cxnLst/>
              <a:rect l="l" t="t" r="r" b="b"/>
              <a:pathLst>
                <a:path w="3182" h="4325" fill="none" extrusionOk="0">
                  <a:moveTo>
                    <a:pt x="1830" y="0"/>
                  </a:moveTo>
                  <a:lnTo>
                    <a:pt x="1830" y="0"/>
                  </a:lnTo>
                  <a:lnTo>
                    <a:pt x="1643" y="146"/>
                  </a:lnTo>
                  <a:lnTo>
                    <a:pt x="1435" y="292"/>
                  </a:lnTo>
                  <a:lnTo>
                    <a:pt x="1206" y="416"/>
                  </a:lnTo>
                  <a:lnTo>
                    <a:pt x="978" y="520"/>
                  </a:lnTo>
                  <a:lnTo>
                    <a:pt x="749" y="624"/>
                  </a:lnTo>
                  <a:lnTo>
                    <a:pt x="500" y="687"/>
                  </a:lnTo>
                  <a:lnTo>
                    <a:pt x="250" y="749"/>
                  </a:lnTo>
                  <a:lnTo>
                    <a:pt x="1" y="790"/>
                  </a:lnTo>
                  <a:lnTo>
                    <a:pt x="1" y="790"/>
                  </a:lnTo>
                  <a:lnTo>
                    <a:pt x="84" y="936"/>
                  </a:lnTo>
                  <a:lnTo>
                    <a:pt x="188" y="1102"/>
                  </a:lnTo>
                  <a:lnTo>
                    <a:pt x="333" y="1497"/>
                  </a:lnTo>
                  <a:lnTo>
                    <a:pt x="500" y="1934"/>
                  </a:lnTo>
                  <a:lnTo>
                    <a:pt x="624" y="2433"/>
                  </a:lnTo>
                  <a:lnTo>
                    <a:pt x="728" y="2932"/>
                  </a:lnTo>
                  <a:lnTo>
                    <a:pt x="811" y="3431"/>
                  </a:lnTo>
                  <a:lnTo>
                    <a:pt x="874" y="3888"/>
                  </a:lnTo>
                  <a:lnTo>
                    <a:pt x="895" y="4325"/>
                  </a:lnTo>
                  <a:lnTo>
                    <a:pt x="895" y="4325"/>
                  </a:lnTo>
                  <a:lnTo>
                    <a:pt x="1040" y="4200"/>
                  </a:lnTo>
                  <a:lnTo>
                    <a:pt x="1206" y="4054"/>
                  </a:lnTo>
                  <a:lnTo>
                    <a:pt x="1560" y="3701"/>
                  </a:lnTo>
                  <a:lnTo>
                    <a:pt x="1913" y="3264"/>
                  </a:lnTo>
                  <a:lnTo>
                    <a:pt x="2267" y="2807"/>
                  </a:lnTo>
                  <a:lnTo>
                    <a:pt x="2578" y="2308"/>
                  </a:lnTo>
                  <a:lnTo>
                    <a:pt x="2849" y="1851"/>
                  </a:lnTo>
                  <a:lnTo>
                    <a:pt x="3057" y="1414"/>
                  </a:lnTo>
                  <a:lnTo>
                    <a:pt x="3140" y="1227"/>
                  </a:lnTo>
                  <a:lnTo>
                    <a:pt x="3181" y="1061"/>
                  </a:lnTo>
                  <a:lnTo>
                    <a:pt x="18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4"/>
            <p:cNvSpPr/>
            <p:nvPr/>
          </p:nvSpPr>
          <p:spPr>
            <a:xfrm>
              <a:off x="7270813" y="2297946"/>
              <a:ext cx="522" cy="996"/>
            </a:xfrm>
            <a:custGeom>
              <a:avLst/>
              <a:gdLst/>
              <a:ahLst/>
              <a:cxnLst/>
              <a:rect l="l" t="t" r="r" b="b"/>
              <a:pathLst>
                <a:path w="22" h="42" extrusionOk="0">
                  <a:moveTo>
                    <a:pt x="0" y="0"/>
                  </a:moveTo>
                  <a:lnTo>
                    <a:pt x="0" y="42"/>
                  </a:lnTo>
                  <a:lnTo>
                    <a:pt x="21"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4"/>
            <p:cNvSpPr/>
            <p:nvPr/>
          </p:nvSpPr>
          <p:spPr>
            <a:xfrm>
              <a:off x="7270813" y="2297946"/>
              <a:ext cx="522" cy="996"/>
            </a:xfrm>
            <a:custGeom>
              <a:avLst/>
              <a:gdLst/>
              <a:ahLst/>
              <a:cxnLst/>
              <a:rect l="l" t="t" r="r" b="b"/>
              <a:pathLst>
                <a:path w="22" h="42" fill="none" extrusionOk="0">
                  <a:moveTo>
                    <a:pt x="21" y="0"/>
                  </a:moveTo>
                  <a:lnTo>
                    <a:pt x="0" y="0"/>
                  </a:lnTo>
                  <a:lnTo>
                    <a:pt x="0" y="0"/>
                  </a:lnTo>
                  <a:lnTo>
                    <a:pt x="0" y="42"/>
                  </a:lnTo>
                  <a:lnTo>
                    <a:pt x="0" y="42"/>
                  </a:lnTo>
                  <a:lnTo>
                    <a:pt x="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4"/>
            <p:cNvSpPr/>
            <p:nvPr/>
          </p:nvSpPr>
          <p:spPr>
            <a:xfrm>
              <a:off x="7359543" y="1486573"/>
              <a:ext cx="24" cy="2964"/>
            </a:xfrm>
            <a:custGeom>
              <a:avLst/>
              <a:gdLst/>
              <a:ahLst/>
              <a:cxnLst/>
              <a:rect l="l" t="t" r="r" b="b"/>
              <a:pathLst>
                <a:path w="1" h="125" fill="none" extrusionOk="0">
                  <a:moveTo>
                    <a:pt x="0" y="0"/>
                  </a:moveTo>
                  <a:lnTo>
                    <a:pt x="0" y="0"/>
                  </a:lnTo>
                  <a:lnTo>
                    <a:pt x="0" y="125"/>
                  </a:lnTo>
                  <a:lnTo>
                    <a:pt x="0" y="125"/>
                  </a:lnTo>
                  <a:lnTo>
                    <a:pt x="0" y="125"/>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4"/>
            <p:cNvSpPr/>
            <p:nvPr/>
          </p:nvSpPr>
          <p:spPr>
            <a:xfrm>
              <a:off x="7197852" y="2236817"/>
              <a:ext cx="72987" cy="85294"/>
            </a:xfrm>
            <a:custGeom>
              <a:avLst/>
              <a:gdLst/>
              <a:ahLst/>
              <a:cxnLst/>
              <a:rect l="l" t="t" r="r" b="b"/>
              <a:pathLst>
                <a:path w="3078" h="3597" extrusionOk="0">
                  <a:moveTo>
                    <a:pt x="915" y="1"/>
                  </a:moveTo>
                  <a:lnTo>
                    <a:pt x="250" y="2620"/>
                  </a:lnTo>
                  <a:lnTo>
                    <a:pt x="1" y="3597"/>
                  </a:lnTo>
                  <a:lnTo>
                    <a:pt x="1" y="3597"/>
                  </a:lnTo>
                  <a:lnTo>
                    <a:pt x="2994" y="2890"/>
                  </a:lnTo>
                  <a:lnTo>
                    <a:pt x="3077" y="2620"/>
                  </a:lnTo>
                  <a:lnTo>
                    <a:pt x="3077" y="2578"/>
                  </a:lnTo>
                  <a:lnTo>
                    <a:pt x="853" y="2890"/>
                  </a:lnTo>
                  <a:lnTo>
                    <a:pt x="853" y="2890"/>
                  </a:lnTo>
                  <a:lnTo>
                    <a:pt x="1456" y="208"/>
                  </a:lnTo>
                  <a:lnTo>
                    <a:pt x="915" y="1"/>
                  </a:ln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4"/>
            <p:cNvSpPr/>
            <p:nvPr/>
          </p:nvSpPr>
          <p:spPr>
            <a:xfrm>
              <a:off x="7197852" y="2236817"/>
              <a:ext cx="72987" cy="85294"/>
            </a:xfrm>
            <a:custGeom>
              <a:avLst/>
              <a:gdLst/>
              <a:ahLst/>
              <a:cxnLst/>
              <a:rect l="l" t="t" r="r" b="b"/>
              <a:pathLst>
                <a:path w="3078" h="3597" fill="none" extrusionOk="0">
                  <a:moveTo>
                    <a:pt x="915" y="1"/>
                  </a:moveTo>
                  <a:lnTo>
                    <a:pt x="915" y="1"/>
                  </a:lnTo>
                  <a:lnTo>
                    <a:pt x="250" y="2620"/>
                  </a:lnTo>
                  <a:lnTo>
                    <a:pt x="1" y="3597"/>
                  </a:lnTo>
                  <a:lnTo>
                    <a:pt x="2994" y="2890"/>
                  </a:lnTo>
                  <a:lnTo>
                    <a:pt x="2994" y="2890"/>
                  </a:lnTo>
                  <a:lnTo>
                    <a:pt x="3077" y="2620"/>
                  </a:lnTo>
                  <a:lnTo>
                    <a:pt x="3077" y="2620"/>
                  </a:lnTo>
                  <a:lnTo>
                    <a:pt x="3077" y="2578"/>
                  </a:lnTo>
                  <a:lnTo>
                    <a:pt x="853" y="2890"/>
                  </a:lnTo>
                  <a:lnTo>
                    <a:pt x="853" y="2890"/>
                  </a:lnTo>
                  <a:lnTo>
                    <a:pt x="853" y="2890"/>
                  </a:lnTo>
                  <a:lnTo>
                    <a:pt x="1456" y="208"/>
                  </a:lnTo>
                  <a:lnTo>
                    <a:pt x="9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4"/>
            <p:cNvSpPr/>
            <p:nvPr/>
          </p:nvSpPr>
          <p:spPr>
            <a:xfrm>
              <a:off x="7219548" y="1567905"/>
              <a:ext cx="138528" cy="673886"/>
            </a:xfrm>
            <a:custGeom>
              <a:avLst/>
              <a:gdLst/>
              <a:ahLst/>
              <a:cxnLst/>
              <a:rect l="l" t="t" r="r" b="b"/>
              <a:pathLst>
                <a:path w="5842" h="28419" extrusionOk="0">
                  <a:moveTo>
                    <a:pt x="5842" y="0"/>
                  </a:moveTo>
                  <a:lnTo>
                    <a:pt x="5800" y="42"/>
                  </a:lnTo>
                  <a:lnTo>
                    <a:pt x="5634" y="1518"/>
                  </a:lnTo>
                  <a:lnTo>
                    <a:pt x="5405" y="3119"/>
                  </a:lnTo>
                  <a:lnTo>
                    <a:pt x="5135" y="4823"/>
                  </a:lnTo>
                  <a:lnTo>
                    <a:pt x="4802" y="6653"/>
                  </a:lnTo>
                  <a:lnTo>
                    <a:pt x="4449" y="8524"/>
                  </a:lnTo>
                  <a:lnTo>
                    <a:pt x="4075" y="10478"/>
                  </a:lnTo>
                  <a:lnTo>
                    <a:pt x="3659" y="12453"/>
                  </a:lnTo>
                  <a:lnTo>
                    <a:pt x="3243" y="14428"/>
                  </a:lnTo>
                  <a:lnTo>
                    <a:pt x="2349" y="18357"/>
                  </a:lnTo>
                  <a:lnTo>
                    <a:pt x="1497" y="22057"/>
                  </a:lnTo>
                  <a:lnTo>
                    <a:pt x="686" y="25404"/>
                  </a:lnTo>
                  <a:lnTo>
                    <a:pt x="0" y="28211"/>
                  </a:lnTo>
                  <a:lnTo>
                    <a:pt x="541" y="28418"/>
                  </a:lnTo>
                  <a:lnTo>
                    <a:pt x="1144" y="25778"/>
                  </a:lnTo>
                  <a:lnTo>
                    <a:pt x="1871" y="22514"/>
                  </a:lnTo>
                  <a:lnTo>
                    <a:pt x="2661" y="18793"/>
                  </a:lnTo>
                  <a:lnTo>
                    <a:pt x="3472" y="14823"/>
                  </a:lnTo>
                  <a:lnTo>
                    <a:pt x="3867" y="12785"/>
                  </a:lnTo>
                  <a:lnTo>
                    <a:pt x="4241" y="10748"/>
                  </a:lnTo>
                  <a:lnTo>
                    <a:pt x="4595" y="8752"/>
                  </a:lnTo>
                  <a:lnTo>
                    <a:pt x="4927" y="6819"/>
                  </a:lnTo>
                  <a:lnTo>
                    <a:pt x="5218" y="4948"/>
                  </a:lnTo>
                  <a:lnTo>
                    <a:pt x="5488" y="3160"/>
                  </a:lnTo>
                  <a:lnTo>
                    <a:pt x="5696" y="1518"/>
                  </a:lnTo>
                  <a:lnTo>
                    <a:pt x="5842" y="0"/>
                  </a:lnTo>
                  <a:close/>
                </a:path>
              </a:pathLst>
            </a:custGeom>
            <a:solidFill>
              <a:srgbClr val="A8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4"/>
            <p:cNvSpPr/>
            <p:nvPr/>
          </p:nvSpPr>
          <p:spPr>
            <a:xfrm>
              <a:off x="7219548" y="1567905"/>
              <a:ext cx="138528" cy="673886"/>
            </a:xfrm>
            <a:custGeom>
              <a:avLst/>
              <a:gdLst/>
              <a:ahLst/>
              <a:cxnLst/>
              <a:rect l="l" t="t" r="r" b="b"/>
              <a:pathLst>
                <a:path w="5842" h="28419" fill="none" extrusionOk="0">
                  <a:moveTo>
                    <a:pt x="5842" y="0"/>
                  </a:moveTo>
                  <a:lnTo>
                    <a:pt x="5842" y="0"/>
                  </a:lnTo>
                  <a:lnTo>
                    <a:pt x="5800" y="42"/>
                  </a:lnTo>
                  <a:lnTo>
                    <a:pt x="5800" y="42"/>
                  </a:lnTo>
                  <a:lnTo>
                    <a:pt x="5634" y="1518"/>
                  </a:lnTo>
                  <a:lnTo>
                    <a:pt x="5405" y="3119"/>
                  </a:lnTo>
                  <a:lnTo>
                    <a:pt x="5135" y="4823"/>
                  </a:lnTo>
                  <a:lnTo>
                    <a:pt x="4802" y="6653"/>
                  </a:lnTo>
                  <a:lnTo>
                    <a:pt x="4449" y="8524"/>
                  </a:lnTo>
                  <a:lnTo>
                    <a:pt x="4075" y="10478"/>
                  </a:lnTo>
                  <a:lnTo>
                    <a:pt x="3659" y="12453"/>
                  </a:lnTo>
                  <a:lnTo>
                    <a:pt x="3243" y="14428"/>
                  </a:lnTo>
                  <a:lnTo>
                    <a:pt x="2349" y="18357"/>
                  </a:lnTo>
                  <a:lnTo>
                    <a:pt x="1497" y="22057"/>
                  </a:lnTo>
                  <a:lnTo>
                    <a:pt x="686" y="25404"/>
                  </a:lnTo>
                  <a:lnTo>
                    <a:pt x="0" y="28211"/>
                  </a:lnTo>
                  <a:lnTo>
                    <a:pt x="541" y="28418"/>
                  </a:lnTo>
                  <a:lnTo>
                    <a:pt x="541" y="28418"/>
                  </a:lnTo>
                  <a:lnTo>
                    <a:pt x="1144" y="25778"/>
                  </a:lnTo>
                  <a:lnTo>
                    <a:pt x="1871" y="22514"/>
                  </a:lnTo>
                  <a:lnTo>
                    <a:pt x="2661" y="18793"/>
                  </a:lnTo>
                  <a:lnTo>
                    <a:pt x="3472" y="14823"/>
                  </a:lnTo>
                  <a:lnTo>
                    <a:pt x="3867" y="12785"/>
                  </a:lnTo>
                  <a:lnTo>
                    <a:pt x="4241" y="10748"/>
                  </a:lnTo>
                  <a:lnTo>
                    <a:pt x="4595" y="8752"/>
                  </a:lnTo>
                  <a:lnTo>
                    <a:pt x="4927" y="6819"/>
                  </a:lnTo>
                  <a:lnTo>
                    <a:pt x="5218" y="4948"/>
                  </a:lnTo>
                  <a:lnTo>
                    <a:pt x="5488" y="3160"/>
                  </a:lnTo>
                  <a:lnTo>
                    <a:pt x="5696" y="1518"/>
                  </a:lnTo>
                  <a:lnTo>
                    <a:pt x="58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4"/>
            <p:cNvSpPr/>
            <p:nvPr/>
          </p:nvSpPr>
          <p:spPr>
            <a:xfrm>
              <a:off x="7357077" y="1489513"/>
              <a:ext cx="3462" cy="79389"/>
            </a:xfrm>
            <a:custGeom>
              <a:avLst/>
              <a:gdLst/>
              <a:ahLst/>
              <a:cxnLst/>
              <a:rect l="l" t="t" r="r" b="b"/>
              <a:pathLst>
                <a:path w="146" h="3348" extrusionOk="0">
                  <a:moveTo>
                    <a:pt x="104" y="1"/>
                  </a:moveTo>
                  <a:lnTo>
                    <a:pt x="125" y="333"/>
                  </a:lnTo>
                  <a:lnTo>
                    <a:pt x="146" y="687"/>
                  </a:lnTo>
                  <a:lnTo>
                    <a:pt x="146" y="479"/>
                  </a:lnTo>
                  <a:lnTo>
                    <a:pt x="104" y="1"/>
                  </a:lnTo>
                  <a:close/>
                  <a:moveTo>
                    <a:pt x="146" y="1477"/>
                  </a:moveTo>
                  <a:lnTo>
                    <a:pt x="83" y="2371"/>
                  </a:lnTo>
                  <a:lnTo>
                    <a:pt x="0" y="3348"/>
                  </a:lnTo>
                  <a:lnTo>
                    <a:pt x="42" y="3306"/>
                  </a:lnTo>
                  <a:lnTo>
                    <a:pt x="125" y="2080"/>
                  </a:lnTo>
                  <a:lnTo>
                    <a:pt x="146" y="1518"/>
                  </a:lnTo>
                  <a:lnTo>
                    <a:pt x="146" y="1477"/>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4"/>
            <p:cNvSpPr/>
            <p:nvPr/>
          </p:nvSpPr>
          <p:spPr>
            <a:xfrm>
              <a:off x="7357077" y="1489513"/>
              <a:ext cx="3462" cy="79389"/>
            </a:xfrm>
            <a:custGeom>
              <a:avLst/>
              <a:gdLst/>
              <a:ahLst/>
              <a:cxnLst/>
              <a:rect l="l" t="t" r="r" b="b"/>
              <a:pathLst>
                <a:path w="146" h="3348" fill="none" extrusionOk="0">
                  <a:moveTo>
                    <a:pt x="104" y="1"/>
                  </a:moveTo>
                  <a:lnTo>
                    <a:pt x="104" y="1"/>
                  </a:lnTo>
                  <a:lnTo>
                    <a:pt x="125" y="333"/>
                  </a:lnTo>
                  <a:lnTo>
                    <a:pt x="146" y="687"/>
                  </a:lnTo>
                  <a:lnTo>
                    <a:pt x="146" y="1477"/>
                  </a:lnTo>
                  <a:lnTo>
                    <a:pt x="83" y="2371"/>
                  </a:lnTo>
                  <a:lnTo>
                    <a:pt x="0" y="3348"/>
                  </a:lnTo>
                  <a:lnTo>
                    <a:pt x="0" y="3348"/>
                  </a:lnTo>
                  <a:lnTo>
                    <a:pt x="42" y="3306"/>
                  </a:lnTo>
                  <a:lnTo>
                    <a:pt x="42" y="3306"/>
                  </a:lnTo>
                  <a:lnTo>
                    <a:pt x="125" y="2080"/>
                  </a:lnTo>
                  <a:lnTo>
                    <a:pt x="146" y="1518"/>
                  </a:lnTo>
                  <a:lnTo>
                    <a:pt x="146" y="999"/>
                  </a:lnTo>
                  <a:lnTo>
                    <a:pt x="146" y="999"/>
                  </a:lnTo>
                  <a:lnTo>
                    <a:pt x="146" y="479"/>
                  </a:lnTo>
                  <a:lnTo>
                    <a:pt x="104" y="1"/>
                  </a:lnTo>
                  <a:lnTo>
                    <a:pt x="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4"/>
            <p:cNvSpPr/>
            <p:nvPr/>
          </p:nvSpPr>
          <p:spPr>
            <a:xfrm>
              <a:off x="6843928" y="2151549"/>
              <a:ext cx="252894" cy="148891"/>
            </a:xfrm>
            <a:custGeom>
              <a:avLst/>
              <a:gdLst/>
              <a:ahLst/>
              <a:cxnLst/>
              <a:rect l="l" t="t" r="r" b="b"/>
              <a:pathLst>
                <a:path w="10665" h="6279" extrusionOk="0">
                  <a:moveTo>
                    <a:pt x="83" y="0"/>
                  </a:moveTo>
                  <a:lnTo>
                    <a:pt x="0" y="353"/>
                  </a:lnTo>
                  <a:lnTo>
                    <a:pt x="10270" y="6278"/>
                  </a:lnTo>
                  <a:lnTo>
                    <a:pt x="10665" y="4969"/>
                  </a:lnTo>
                  <a:lnTo>
                    <a:pt x="83" y="0"/>
                  </a:lnTo>
                  <a:close/>
                </a:path>
              </a:pathLst>
            </a:custGeom>
            <a:solidFill>
              <a:srgbClr val="1B2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4"/>
            <p:cNvSpPr/>
            <p:nvPr/>
          </p:nvSpPr>
          <p:spPr>
            <a:xfrm>
              <a:off x="6843928" y="2151549"/>
              <a:ext cx="252894" cy="148891"/>
            </a:xfrm>
            <a:custGeom>
              <a:avLst/>
              <a:gdLst/>
              <a:ahLst/>
              <a:cxnLst/>
              <a:rect l="l" t="t" r="r" b="b"/>
              <a:pathLst>
                <a:path w="10665" h="6279" fill="none" extrusionOk="0">
                  <a:moveTo>
                    <a:pt x="83" y="0"/>
                  </a:moveTo>
                  <a:lnTo>
                    <a:pt x="83" y="0"/>
                  </a:lnTo>
                  <a:lnTo>
                    <a:pt x="0" y="353"/>
                  </a:lnTo>
                  <a:lnTo>
                    <a:pt x="10270" y="6278"/>
                  </a:lnTo>
                  <a:lnTo>
                    <a:pt x="10270" y="6278"/>
                  </a:lnTo>
                  <a:lnTo>
                    <a:pt x="10665" y="4969"/>
                  </a:lnTo>
                  <a:lnTo>
                    <a:pt x="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4"/>
            <p:cNvSpPr/>
            <p:nvPr/>
          </p:nvSpPr>
          <p:spPr>
            <a:xfrm>
              <a:off x="6800061" y="1410647"/>
              <a:ext cx="440721" cy="863680"/>
            </a:xfrm>
            <a:custGeom>
              <a:avLst/>
              <a:gdLst/>
              <a:ahLst/>
              <a:cxnLst/>
              <a:rect l="l" t="t" r="r" b="b"/>
              <a:pathLst>
                <a:path w="18586" h="36423" extrusionOk="0">
                  <a:moveTo>
                    <a:pt x="11600" y="1"/>
                  </a:moveTo>
                  <a:lnTo>
                    <a:pt x="11309" y="21"/>
                  </a:lnTo>
                  <a:lnTo>
                    <a:pt x="10997" y="63"/>
                  </a:lnTo>
                  <a:lnTo>
                    <a:pt x="10727" y="146"/>
                  </a:lnTo>
                  <a:lnTo>
                    <a:pt x="10457" y="250"/>
                  </a:lnTo>
                  <a:lnTo>
                    <a:pt x="10187" y="375"/>
                  </a:lnTo>
                  <a:lnTo>
                    <a:pt x="9937" y="500"/>
                  </a:lnTo>
                  <a:lnTo>
                    <a:pt x="9688" y="666"/>
                  </a:lnTo>
                  <a:lnTo>
                    <a:pt x="9459" y="853"/>
                  </a:lnTo>
                  <a:lnTo>
                    <a:pt x="9251" y="1061"/>
                  </a:lnTo>
                  <a:lnTo>
                    <a:pt x="9064" y="1269"/>
                  </a:lnTo>
                  <a:lnTo>
                    <a:pt x="8898" y="1497"/>
                  </a:lnTo>
                  <a:lnTo>
                    <a:pt x="8731" y="1747"/>
                  </a:lnTo>
                  <a:lnTo>
                    <a:pt x="8607" y="2017"/>
                  </a:lnTo>
                  <a:lnTo>
                    <a:pt x="8482" y="2308"/>
                  </a:lnTo>
                  <a:lnTo>
                    <a:pt x="8399" y="2599"/>
                  </a:lnTo>
                  <a:lnTo>
                    <a:pt x="7962" y="4449"/>
                  </a:lnTo>
                  <a:lnTo>
                    <a:pt x="7484" y="6591"/>
                  </a:lnTo>
                  <a:lnTo>
                    <a:pt x="6465" y="11206"/>
                  </a:lnTo>
                  <a:lnTo>
                    <a:pt x="5966" y="13493"/>
                  </a:lnTo>
                  <a:lnTo>
                    <a:pt x="5467" y="15613"/>
                  </a:lnTo>
                  <a:lnTo>
                    <a:pt x="5218" y="16590"/>
                  </a:lnTo>
                  <a:lnTo>
                    <a:pt x="4989" y="17484"/>
                  </a:lnTo>
                  <a:lnTo>
                    <a:pt x="4761" y="18274"/>
                  </a:lnTo>
                  <a:lnTo>
                    <a:pt x="4532" y="18960"/>
                  </a:lnTo>
                  <a:lnTo>
                    <a:pt x="3929" y="20665"/>
                  </a:lnTo>
                  <a:lnTo>
                    <a:pt x="3202" y="22515"/>
                  </a:lnTo>
                  <a:lnTo>
                    <a:pt x="2453" y="24427"/>
                  </a:lnTo>
                  <a:lnTo>
                    <a:pt x="1726" y="26236"/>
                  </a:lnTo>
                  <a:lnTo>
                    <a:pt x="499" y="29167"/>
                  </a:lnTo>
                  <a:lnTo>
                    <a:pt x="0" y="30352"/>
                  </a:lnTo>
                  <a:lnTo>
                    <a:pt x="12931" y="36422"/>
                  </a:lnTo>
                  <a:lnTo>
                    <a:pt x="13346" y="35092"/>
                  </a:lnTo>
                  <a:lnTo>
                    <a:pt x="13783" y="33554"/>
                  </a:lnTo>
                  <a:lnTo>
                    <a:pt x="14344" y="31537"/>
                  </a:lnTo>
                  <a:lnTo>
                    <a:pt x="14968" y="29126"/>
                  </a:lnTo>
                  <a:lnTo>
                    <a:pt x="15654" y="26423"/>
                  </a:lnTo>
                  <a:lnTo>
                    <a:pt x="16007" y="24968"/>
                  </a:lnTo>
                  <a:lnTo>
                    <a:pt x="16340" y="23471"/>
                  </a:lnTo>
                  <a:lnTo>
                    <a:pt x="16673" y="21954"/>
                  </a:lnTo>
                  <a:lnTo>
                    <a:pt x="16984" y="20394"/>
                  </a:lnTo>
                  <a:lnTo>
                    <a:pt x="17296" y="18835"/>
                  </a:lnTo>
                  <a:lnTo>
                    <a:pt x="17567" y="17255"/>
                  </a:lnTo>
                  <a:lnTo>
                    <a:pt x="17837" y="15675"/>
                  </a:lnTo>
                  <a:lnTo>
                    <a:pt x="18065" y="14137"/>
                  </a:lnTo>
                  <a:lnTo>
                    <a:pt x="18253" y="12599"/>
                  </a:lnTo>
                  <a:lnTo>
                    <a:pt x="18398" y="11102"/>
                  </a:lnTo>
                  <a:lnTo>
                    <a:pt x="18502" y="9667"/>
                  </a:lnTo>
                  <a:lnTo>
                    <a:pt x="18564" y="8275"/>
                  </a:lnTo>
                  <a:lnTo>
                    <a:pt x="18585" y="7609"/>
                  </a:lnTo>
                  <a:lnTo>
                    <a:pt x="18585" y="6944"/>
                  </a:lnTo>
                  <a:lnTo>
                    <a:pt x="18564" y="6320"/>
                  </a:lnTo>
                  <a:lnTo>
                    <a:pt x="18523" y="5718"/>
                  </a:lnTo>
                  <a:lnTo>
                    <a:pt x="18481" y="5115"/>
                  </a:lnTo>
                  <a:lnTo>
                    <a:pt x="18419" y="4553"/>
                  </a:lnTo>
                  <a:lnTo>
                    <a:pt x="18336" y="4013"/>
                  </a:lnTo>
                  <a:lnTo>
                    <a:pt x="18232" y="3493"/>
                  </a:lnTo>
                  <a:lnTo>
                    <a:pt x="18107" y="2994"/>
                  </a:lnTo>
                  <a:lnTo>
                    <a:pt x="17982" y="2537"/>
                  </a:lnTo>
                  <a:lnTo>
                    <a:pt x="17816" y="2100"/>
                  </a:lnTo>
                  <a:lnTo>
                    <a:pt x="17650" y="1705"/>
                  </a:lnTo>
                  <a:lnTo>
                    <a:pt x="17463" y="1331"/>
                  </a:lnTo>
                  <a:lnTo>
                    <a:pt x="17255" y="999"/>
                  </a:lnTo>
                  <a:lnTo>
                    <a:pt x="17005" y="707"/>
                  </a:lnTo>
                  <a:lnTo>
                    <a:pt x="16756" y="437"/>
                  </a:lnTo>
                  <a:lnTo>
                    <a:pt x="16319" y="375"/>
                  </a:lnTo>
                  <a:lnTo>
                    <a:pt x="15176" y="250"/>
                  </a:lnTo>
                  <a:lnTo>
                    <a:pt x="13617" y="105"/>
                  </a:lnTo>
                  <a:lnTo>
                    <a:pt x="12764" y="42"/>
                  </a:lnTo>
                  <a:lnTo>
                    <a:pt x="11912"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4"/>
            <p:cNvSpPr/>
            <p:nvPr/>
          </p:nvSpPr>
          <p:spPr>
            <a:xfrm>
              <a:off x="6800061" y="1410647"/>
              <a:ext cx="440721" cy="863680"/>
            </a:xfrm>
            <a:custGeom>
              <a:avLst/>
              <a:gdLst/>
              <a:ahLst/>
              <a:cxnLst/>
              <a:rect l="l" t="t" r="r" b="b"/>
              <a:pathLst>
                <a:path w="18586" h="36423" fill="none" extrusionOk="0">
                  <a:moveTo>
                    <a:pt x="16756" y="437"/>
                  </a:moveTo>
                  <a:lnTo>
                    <a:pt x="16756" y="437"/>
                  </a:lnTo>
                  <a:lnTo>
                    <a:pt x="16319" y="375"/>
                  </a:lnTo>
                  <a:lnTo>
                    <a:pt x="15176" y="250"/>
                  </a:lnTo>
                  <a:lnTo>
                    <a:pt x="13617" y="105"/>
                  </a:lnTo>
                  <a:lnTo>
                    <a:pt x="12764" y="42"/>
                  </a:lnTo>
                  <a:lnTo>
                    <a:pt x="11912" y="1"/>
                  </a:lnTo>
                  <a:lnTo>
                    <a:pt x="11912" y="1"/>
                  </a:lnTo>
                  <a:lnTo>
                    <a:pt x="11600" y="1"/>
                  </a:lnTo>
                  <a:lnTo>
                    <a:pt x="11309" y="21"/>
                  </a:lnTo>
                  <a:lnTo>
                    <a:pt x="10997" y="63"/>
                  </a:lnTo>
                  <a:lnTo>
                    <a:pt x="10727" y="146"/>
                  </a:lnTo>
                  <a:lnTo>
                    <a:pt x="10457" y="250"/>
                  </a:lnTo>
                  <a:lnTo>
                    <a:pt x="10187" y="375"/>
                  </a:lnTo>
                  <a:lnTo>
                    <a:pt x="9937" y="500"/>
                  </a:lnTo>
                  <a:lnTo>
                    <a:pt x="9688" y="666"/>
                  </a:lnTo>
                  <a:lnTo>
                    <a:pt x="9459" y="853"/>
                  </a:lnTo>
                  <a:lnTo>
                    <a:pt x="9251" y="1061"/>
                  </a:lnTo>
                  <a:lnTo>
                    <a:pt x="9064" y="1269"/>
                  </a:lnTo>
                  <a:lnTo>
                    <a:pt x="8898" y="1497"/>
                  </a:lnTo>
                  <a:lnTo>
                    <a:pt x="8731" y="1747"/>
                  </a:lnTo>
                  <a:lnTo>
                    <a:pt x="8607" y="2017"/>
                  </a:lnTo>
                  <a:lnTo>
                    <a:pt x="8482" y="2308"/>
                  </a:lnTo>
                  <a:lnTo>
                    <a:pt x="8399" y="2599"/>
                  </a:lnTo>
                  <a:lnTo>
                    <a:pt x="8399" y="2599"/>
                  </a:lnTo>
                  <a:lnTo>
                    <a:pt x="7962" y="4449"/>
                  </a:lnTo>
                  <a:lnTo>
                    <a:pt x="7484" y="6591"/>
                  </a:lnTo>
                  <a:lnTo>
                    <a:pt x="6465" y="11206"/>
                  </a:lnTo>
                  <a:lnTo>
                    <a:pt x="5966" y="13493"/>
                  </a:lnTo>
                  <a:lnTo>
                    <a:pt x="5467" y="15613"/>
                  </a:lnTo>
                  <a:lnTo>
                    <a:pt x="5218" y="16590"/>
                  </a:lnTo>
                  <a:lnTo>
                    <a:pt x="4989" y="17484"/>
                  </a:lnTo>
                  <a:lnTo>
                    <a:pt x="4761" y="18274"/>
                  </a:lnTo>
                  <a:lnTo>
                    <a:pt x="4532" y="18960"/>
                  </a:lnTo>
                  <a:lnTo>
                    <a:pt x="4532" y="18960"/>
                  </a:lnTo>
                  <a:lnTo>
                    <a:pt x="3929" y="20665"/>
                  </a:lnTo>
                  <a:lnTo>
                    <a:pt x="3202" y="22515"/>
                  </a:lnTo>
                  <a:lnTo>
                    <a:pt x="2453" y="24427"/>
                  </a:lnTo>
                  <a:lnTo>
                    <a:pt x="1726" y="26236"/>
                  </a:lnTo>
                  <a:lnTo>
                    <a:pt x="499" y="29167"/>
                  </a:lnTo>
                  <a:lnTo>
                    <a:pt x="0" y="30352"/>
                  </a:lnTo>
                  <a:lnTo>
                    <a:pt x="12931" y="36422"/>
                  </a:lnTo>
                  <a:lnTo>
                    <a:pt x="12931" y="36422"/>
                  </a:lnTo>
                  <a:lnTo>
                    <a:pt x="13346" y="35092"/>
                  </a:lnTo>
                  <a:lnTo>
                    <a:pt x="13783" y="33554"/>
                  </a:lnTo>
                  <a:lnTo>
                    <a:pt x="14344" y="31537"/>
                  </a:lnTo>
                  <a:lnTo>
                    <a:pt x="14968" y="29126"/>
                  </a:lnTo>
                  <a:lnTo>
                    <a:pt x="15654" y="26423"/>
                  </a:lnTo>
                  <a:lnTo>
                    <a:pt x="16007" y="24968"/>
                  </a:lnTo>
                  <a:lnTo>
                    <a:pt x="16340" y="23471"/>
                  </a:lnTo>
                  <a:lnTo>
                    <a:pt x="16673" y="21954"/>
                  </a:lnTo>
                  <a:lnTo>
                    <a:pt x="16984" y="20394"/>
                  </a:lnTo>
                  <a:lnTo>
                    <a:pt x="17296" y="18835"/>
                  </a:lnTo>
                  <a:lnTo>
                    <a:pt x="17567" y="17255"/>
                  </a:lnTo>
                  <a:lnTo>
                    <a:pt x="17837" y="15675"/>
                  </a:lnTo>
                  <a:lnTo>
                    <a:pt x="18065" y="14137"/>
                  </a:lnTo>
                  <a:lnTo>
                    <a:pt x="18253" y="12599"/>
                  </a:lnTo>
                  <a:lnTo>
                    <a:pt x="18398" y="11102"/>
                  </a:lnTo>
                  <a:lnTo>
                    <a:pt x="18502" y="9667"/>
                  </a:lnTo>
                  <a:lnTo>
                    <a:pt x="18564" y="8275"/>
                  </a:lnTo>
                  <a:lnTo>
                    <a:pt x="18585" y="7609"/>
                  </a:lnTo>
                  <a:lnTo>
                    <a:pt x="18585" y="6944"/>
                  </a:lnTo>
                  <a:lnTo>
                    <a:pt x="18564" y="6320"/>
                  </a:lnTo>
                  <a:lnTo>
                    <a:pt x="18523" y="5718"/>
                  </a:lnTo>
                  <a:lnTo>
                    <a:pt x="18481" y="5115"/>
                  </a:lnTo>
                  <a:lnTo>
                    <a:pt x="18419" y="4553"/>
                  </a:lnTo>
                  <a:lnTo>
                    <a:pt x="18336" y="4013"/>
                  </a:lnTo>
                  <a:lnTo>
                    <a:pt x="18232" y="3493"/>
                  </a:lnTo>
                  <a:lnTo>
                    <a:pt x="18107" y="2994"/>
                  </a:lnTo>
                  <a:lnTo>
                    <a:pt x="17982" y="2537"/>
                  </a:lnTo>
                  <a:lnTo>
                    <a:pt x="17816" y="2100"/>
                  </a:lnTo>
                  <a:lnTo>
                    <a:pt x="17650" y="1705"/>
                  </a:lnTo>
                  <a:lnTo>
                    <a:pt x="17463" y="1331"/>
                  </a:lnTo>
                  <a:lnTo>
                    <a:pt x="17255" y="999"/>
                  </a:lnTo>
                  <a:lnTo>
                    <a:pt x="17005" y="707"/>
                  </a:lnTo>
                  <a:lnTo>
                    <a:pt x="16756" y="4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4"/>
            <p:cNvSpPr/>
            <p:nvPr/>
          </p:nvSpPr>
          <p:spPr>
            <a:xfrm>
              <a:off x="6800061" y="1410647"/>
              <a:ext cx="440721" cy="863680"/>
            </a:xfrm>
            <a:custGeom>
              <a:avLst/>
              <a:gdLst/>
              <a:ahLst/>
              <a:cxnLst/>
              <a:rect l="l" t="t" r="r" b="b"/>
              <a:pathLst>
                <a:path w="18586" h="36423" extrusionOk="0">
                  <a:moveTo>
                    <a:pt x="11475" y="1"/>
                  </a:moveTo>
                  <a:lnTo>
                    <a:pt x="11205" y="42"/>
                  </a:lnTo>
                  <a:lnTo>
                    <a:pt x="10935" y="84"/>
                  </a:lnTo>
                  <a:lnTo>
                    <a:pt x="10685" y="167"/>
                  </a:lnTo>
                  <a:lnTo>
                    <a:pt x="10436" y="250"/>
                  </a:lnTo>
                  <a:lnTo>
                    <a:pt x="10187" y="375"/>
                  </a:lnTo>
                  <a:lnTo>
                    <a:pt x="9958" y="500"/>
                  </a:lnTo>
                  <a:lnTo>
                    <a:pt x="9729" y="645"/>
                  </a:lnTo>
                  <a:lnTo>
                    <a:pt x="9958" y="583"/>
                  </a:lnTo>
                  <a:lnTo>
                    <a:pt x="10166" y="541"/>
                  </a:lnTo>
                  <a:lnTo>
                    <a:pt x="10374" y="520"/>
                  </a:lnTo>
                  <a:lnTo>
                    <a:pt x="10789" y="520"/>
                  </a:lnTo>
                  <a:lnTo>
                    <a:pt x="10997" y="541"/>
                  </a:lnTo>
                  <a:lnTo>
                    <a:pt x="11371" y="624"/>
                  </a:lnTo>
                  <a:lnTo>
                    <a:pt x="11746" y="728"/>
                  </a:lnTo>
                  <a:lnTo>
                    <a:pt x="11933" y="811"/>
                  </a:lnTo>
                  <a:lnTo>
                    <a:pt x="12099" y="915"/>
                  </a:lnTo>
                  <a:lnTo>
                    <a:pt x="12286" y="1019"/>
                  </a:lnTo>
                  <a:lnTo>
                    <a:pt x="12432" y="1123"/>
                  </a:lnTo>
                  <a:lnTo>
                    <a:pt x="12598" y="1248"/>
                  </a:lnTo>
                  <a:lnTo>
                    <a:pt x="12744" y="1373"/>
                  </a:lnTo>
                  <a:lnTo>
                    <a:pt x="12889" y="1518"/>
                  </a:lnTo>
                  <a:lnTo>
                    <a:pt x="13014" y="1685"/>
                  </a:lnTo>
                  <a:lnTo>
                    <a:pt x="13139" y="1851"/>
                  </a:lnTo>
                  <a:lnTo>
                    <a:pt x="13263" y="2038"/>
                  </a:lnTo>
                  <a:lnTo>
                    <a:pt x="13367" y="2225"/>
                  </a:lnTo>
                  <a:lnTo>
                    <a:pt x="13450" y="2412"/>
                  </a:lnTo>
                  <a:lnTo>
                    <a:pt x="13513" y="2599"/>
                  </a:lnTo>
                  <a:lnTo>
                    <a:pt x="13575" y="2786"/>
                  </a:lnTo>
                  <a:lnTo>
                    <a:pt x="13637" y="2994"/>
                  </a:lnTo>
                  <a:lnTo>
                    <a:pt x="13658" y="3202"/>
                  </a:lnTo>
                  <a:lnTo>
                    <a:pt x="13679" y="3410"/>
                  </a:lnTo>
                  <a:lnTo>
                    <a:pt x="13679" y="3597"/>
                  </a:lnTo>
                  <a:lnTo>
                    <a:pt x="13679" y="3888"/>
                  </a:lnTo>
                  <a:lnTo>
                    <a:pt x="13637" y="4158"/>
                  </a:lnTo>
                  <a:lnTo>
                    <a:pt x="13575" y="4449"/>
                  </a:lnTo>
                  <a:lnTo>
                    <a:pt x="13492" y="4699"/>
                  </a:lnTo>
                  <a:lnTo>
                    <a:pt x="13367" y="4969"/>
                  </a:lnTo>
                  <a:lnTo>
                    <a:pt x="13222" y="5219"/>
                  </a:lnTo>
                  <a:lnTo>
                    <a:pt x="13055" y="5468"/>
                  </a:lnTo>
                  <a:lnTo>
                    <a:pt x="12868" y="5697"/>
                  </a:lnTo>
                  <a:lnTo>
                    <a:pt x="12847" y="5697"/>
                  </a:lnTo>
                  <a:lnTo>
                    <a:pt x="11496" y="6819"/>
                  </a:lnTo>
                  <a:lnTo>
                    <a:pt x="10145" y="8004"/>
                  </a:lnTo>
                  <a:lnTo>
                    <a:pt x="8814" y="9189"/>
                  </a:lnTo>
                  <a:lnTo>
                    <a:pt x="8149" y="9792"/>
                  </a:lnTo>
                  <a:lnTo>
                    <a:pt x="7505" y="10395"/>
                  </a:lnTo>
                  <a:lnTo>
                    <a:pt x="6424" y="11434"/>
                  </a:lnTo>
                  <a:lnTo>
                    <a:pt x="5925" y="13721"/>
                  </a:lnTo>
                  <a:lnTo>
                    <a:pt x="5405" y="15842"/>
                  </a:lnTo>
                  <a:lnTo>
                    <a:pt x="5031" y="17276"/>
                  </a:lnTo>
                  <a:lnTo>
                    <a:pt x="4781" y="18191"/>
                  </a:lnTo>
                  <a:lnTo>
                    <a:pt x="4532" y="18960"/>
                  </a:lnTo>
                  <a:lnTo>
                    <a:pt x="4511" y="19002"/>
                  </a:lnTo>
                  <a:lnTo>
                    <a:pt x="4969" y="19521"/>
                  </a:lnTo>
                  <a:lnTo>
                    <a:pt x="5447" y="20020"/>
                  </a:lnTo>
                  <a:lnTo>
                    <a:pt x="6424" y="21039"/>
                  </a:lnTo>
                  <a:lnTo>
                    <a:pt x="7692" y="22286"/>
                  </a:lnTo>
                  <a:lnTo>
                    <a:pt x="8981" y="23471"/>
                  </a:lnTo>
                  <a:lnTo>
                    <a:pt x="9022" y="23533"/>
                  </a:lnTo>
                  <a:lnTo>
                    <a:pt x="9189" y="23679"/>
                  </a:lnTo>
                  <a:lnTo>
                    <a:pt x="9313" y="23845"/>
                  </a:lnTo>
                  <a:lnTo>
                    <a:pt x="9438" y="24032"/>
                  </a:lnTo>
                  <a:lnTo>
                    <a:pt x="9521" y="24219"/>
                  </a:lnTo>
                  <a:lnTo>
                    <a:pt x="9604" y="24407"/>
                  </a:lnTo>
                  <a:lnTo>
                    <a:pt x="9646" y="24594"/>
                  </a:lnTo>
                  <a:lnTo>
                    <a:pt x="9688" y="24802"/>
                  </a:lnTo>
                  <a:lnTo>
                    <a:pt x="9688" y="25009"/>
                  </a:lnTo>
                  <a:lnTo>
                    <a:pt x="9688" y="25176"/>
                  </a:lnTo>
                  <a:lnTo>
                    <a:pt x="9667" y="25363"/>
                  </a:lnTo>
                  <a:lnTo>
                    <a:pt x="9625" y="25529"/>
                  </a:lnTo>
                  <a:lnTo>
                    <a:pt x="9563" y="25695"/>
                  </a:lnTo>
                  <a:lnTo>
                    <a:pt x="9501" y="25862"/>
                  </a:lnTo>
                  <a:lnTo>
                    <a:pt x="9397" y="26028"/>
                  </a:lnTo>
                  <a:lnTo>
                    <a:pt x="9293" y="26174"/>
                  </a:lnTo>
                  <a:lnTo>
                    <a:pt x="9189" y="26319"/>
                  </a:lnTo>
                  <a:lnTo>
                    <a:pt x="9022" y="26485"/>
                  </a:lnTo>
                  <a:lnTo>
                    <a:pt x="8856" y="26610"/>
                  </a:lnTo>
                  <a:lnTo>
                    <a:pt x="8690" y="26714"/>
                  </a:lnTo>
                  <a:lnTo>
                    <a:pt x="8503" y="26818"/>
                  </a:lnTo>
                  <a:lnTo>
                    <a:pt x="8316" y="26880"/>
                  </a:lnTo>
                  <a:lnTo>
                    <a:pt x="8108" y="26943"/>
                  </a:lnTo>
                  <a:lnTo>
                    <a:pt x="7921" y="26964"/>
                  </a:lnTo>
                  <a:lnTo>
                    <a:pt x="7713" y="26984"/>
                  </a:lnTo>
                  <a:lnTo>
                    <a:pt x="7422" y="26964"/>
                  </a:lnTo>
                  <a:lnTo>
                    <a:pt x="7151" y="26901"/>
                  </a:lnTo>
                  <a:lnTo>
                    <a:pt x="6881" y="26797"/>
                  </a:lnTo>
                  <a:lnTo>
                    <a:pt x="6611" y="26652"/>
                  </a:lnTo>
                  <a:lnTo>
                    <a:pt x="5613" y="25987"/>
                  </a:lnTo>
                  <a:lnTo>
                    <a:pt x="4615" y="25301"/>
                  </a:lnTo>
                  <a:lnTo>
                    <a:pt x="3638" y="24573"/>
                  </a:lnTo>
                  <a:lnTo>
                    <a:pt x="2703" y="23825"/>
                  </a:lnTo>
                  <a:lnTo>
                    <a:pt x="1705" y="26257"/>
                  </a:lnTo>
                  <a:lnTo>
                    <a:pt x="852" y="28336"/>
                  </a:lnTo>
                  <a:lnTo>
                    <a:pt x="0" y="30352"/>
                  </a:lnTo>
                  <a:lnTo>
                    <a:pt x="12931" y="36422"/>
                  </a:lnTo>
                  <a:lnTo>
                    <a:pt x="13180" y="35612"/>
                  </a:lnTo>
                  <a:lnTo>
                    <a:pt x="13825" y="33408"/>
                  </a:lnTo>
                  <a:lnTo>
                    <a:pt x="14240" y="31870"/>
                  </a:lnTo>
                  <a:lnTo>
                    <a:pt x="14718" y="30103"/>
                  </a:lnTo>
                  <a:lnTo>
                    <a:pt x="15238" y="28107"/>
                  </a:lnTo>
                  <a:lnTo>
                    <a:pt x="15758" y="25966"/>
                  </a:lnTo>
                  <a:lnTo>
                    <a:pt x="16278" y="23700"/>
                  </a:lnTo>
                  <a:lnTo>
                    <a:pt x="16797" y="21351"/>
                  </a:lnTo>
                  <a:lnTo>
                    <a:pt x="17275" y="18939"/>
                  </a:lnTo>
                  <a:lnTo>
                    <a:pt x="17483" y="17733"/>
                  </a:lnTo>
                  <a:lnTo>
                    <a:pt x="17691" y="16528"/>
                  </a:lnTo>
                  <a:lnTo>
                    <a:pt x="17878" y="15322"/>
                  </a:lnTo>
                  <a:lnTo>
                    <a:pt x="18065" y="14137"/>
                  </a:lnTo>
                  <a:lnTo>
                    <a:pt x="18211" y="12952"/>
                  </a:lnTo>
                  <a:lnTo>
                    <a:pt x="18336" y="11788"/>
                  </a:lnTo>
                  <a:lnTo>
                    <a:pt x="18440" y="10665"/>
                  </a:lnTo>
                  <a:lnTo>
                    <a:pt x="18523" y="9563"/>
                  </a:lnTo>
                  <a:lnTo>
                    <a:pt x="18564" y="8482"/>
                  </a:lnTo>
                  <a:lnTo>
                    <a:pt x="18585" y="7443"/>
                  </a:lnTo>
                  <a:lnTo>
                    <a:pt x="18564" y="6508"/>
                  </a:lnTo>
                  <a:lnTo>
                    <a:pt x="18523" y="5614"/>
                  </a:lnTo>
                  <a:lnTo>
                    <a:pt x="18440" y="4761"/>
                  </a:lnTo>
                  <a:lnTo>
                    <a:pt x="18315" y="3971"/>
                  </a:lnTo>
                  <a:lnTo>
                    <a:pt x="18169" y="3223"/>
                  </a:lnTo>
                  <a:lnTo>
                    <a:pt x="18086" y="2870"/>
                  </a:lnTo>
                  <a:lnTo>
                    <a:pt x="17982" y="2537"/>
                  </a:lnTo>
                  <a:lnTo>
                    <a:pt x="17878" y="2225"/>
                  </a:lnTo>
                  <a:lnTo>
                    <a:pt x="17754" y="1934"/>
                  </a:lnTo>
                  <a:lnTo>
                    <a:pt x="17629" y="1643"/>
                  </a:lnTo>
                  <a:lnTo>
                    <a:pt x="17483" y="1373"/>
                  </a:lnTo>
                  <a:lnTo>
                    <a:pt x="17296" y="1061"/>
                  </a:lnTo>
                  <a:lnTo>
                    <a:pt x="17088" y="791"/>
                  </a:lnTo>
                  <a:lnTo>
                    <a:pt x="16922" y="604"/>
                  </a:lnTo>
                  <a:lnTo>
                    <a:pt x="16756" y="437"/>
                  </a:lnTo>
                  <a:lnTo>
                    <a:pt x="16319" y="375"/>
                  </a:lnTo>
                  <a:lnTo>
                    <a:pt x="15176" y="250"/>
                  </a:lnTo>
                  <a:lnTo>
                    <a:pt x="13617" y="105"/>
                  </a:lnTo>
                  <a:lnTo>
                    <a:pt x="12764" y="42"/>
                  </a:lnTo>
                  <a:lnTo>
                    <a:pt x="11912" y="1"/>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4"/>
            <p:cNvSpPr/>
            <p:nvPr/>
          </p:nvSpPr>
          <p:spPr>
            <a:xfrm>
              <a:off x="6800061" y="1410647"/>
              <a:ext cx="440721" cy="863680"/>
            </a:xfrm>
            <a:custGeom>
              <a:avLst/>
              <a:gdLst/>
              <a:ahLst/>
              <a:cxnLst/>
              <a:rect l="l" t="t" r="r" b="b"/>
              <a:pathLst>
                <a:path w="18586" h="36423" fill="none" extrusionOk="0">
                  <a:moveTo>
                    <a:pt x="11746" y="1"/>
                  </a:moveTo>
                  <a:lnTo>
                    <a:pt x="11746" y="1"/>
                  </a:lnTo>
                  <a:lnTo>
                    <a:pt x="11475" y="1"/>
                  </a:lnTo>
                  <a:lnTo>
                    <a:pt x="11205" y="42"/>
                  </a:lnTo>
                  <a:lnTo>
                    <a:pt x="10935" y="84"/>
                  </a:lnTo>
                  <a:lnTo>
                    <a:pt x="10685" y="167"/>
                  </a:lnTo>
                  <a:lnTo>
                    <a:pt x="10436" y="250"/>
                  </a:lnTo>
                  <a:lnTo>
                    <a:pt x="10187" y="375"/>
                  </a:lnTo>
                  <a:lnTo>
                    <a:pt x="9958" y="500"/>
                  </a:lnTo>
                  <a:lnTo>
                    <a:pt x="9729" y="645"/>
                  </a:lnTo>
                  <a:lnTo>
                    <a:pt x="9729" y="645"/>
                  </a:lnTo>
                  <a:lnTo>
                    <a:pt x="9958" y="583"/>
                  </a:lnTo>
                  <a:lnTo>
                    <a:pt x="10166" y="541"/>
                  </a:lnTo>
                  <a:lnTo>
                    <a:pt x="10374" y="520"/>
                  </a:lnTo>
                  <a:lnTo>
                    <a:pt x="10602" y="520"/>
                  </a:lnTo>
                  <a:lnTo>
                    <a:pt x="10602" y="520"/>
                  </a:lnTo>
                  <a:lnTo>
                    <a:pt x="10789" y="520"/>
                  </a:lnTo>
                  <a:lnTo>
                    <a:pt x="10997" y="541"/>
                  </a:lnTo>
                  <a:lnTo>
                    <a:pt x="11371" y="624"/>
                  </a:lnTo>
                  <a:lnTo>
                    <a:pt x="11746" y="728"/>
                  </a:lnTo>
                  <a:lnTo>
                    <a:pt x="11933" y="811"/>
                  </a:lnTo>
                  <a:lnTo>
                    <a:pt x="12099" y="915"/>
                  </a:lnTo>
                  <a:lnTo>
                    <a:pt x="12286" y="1019"/>
                  </a:lnTo>
                  <a:lnTo>
                    <a:pt x="12432" y="1123"/>
                  </a:lnTo>
                  <a:lnTo>
                    <a:pt x="12598" y="1248"/>
                  </a:lnTo>
                  <a:lnTo>
                    <a:pt x="12744" y="1373"/>
                  </a:lnTo>
                  <a:lnTo>
                    <a:pt x="12889" y="1518"/>
                  </a:lnTo>
                  <a:lnTo>
                    <a:pt x="13014" y="1685"/>
                  </a:lnTo>
                  <a:lnTo>
                    <a:pt x="13139" y="1851"/>
                  </a:lnTo>
                  <a:lnTo>
                    <a:pt x="13263" y="2038"/>
                  </a:lnTo>
                  <a:lnTo>
                    <a:pt x="13263" y="2038"/>
                  </a:lnTo>
                  <a:lnTo>
                    <a:pt x="13367" y="2225"/>
                  </a:lnTo>
                  <a:lnTo>
                    <a:pt x="13450" y="2412"/>
                  </a:lnTo>
                  <a:lnTo>
                    <a:pt x="13513" y="2599"/>
                  </a:lnTo>
                  <a:lnTo>
                    <a:pt x="13575" y="2786"/>
                  </a:lnTo>
                  <a:lnTo>
                    <a:pt x="13637" y="2994"/>
                  </a:lnTo>
                  <a:lnTo>
                    <a:pt x="13658" y="3202"/>
                  </a:lnTo>
                  <a:lnTo>
                    <a:pt x="13679" y="3410"/>
                  </a:lnTo>
                  <a:lnTo>
                    <a:pt x="13679" y="3597"/>
                  </a:lnTo>
                  <a:lnTo>
                    <a:pt x="13679" y="3597"/>
                  </a:lnTo>
                  <a:lnTo>
                    <a:pt x="13679" y="3888"/>
                  </a:lnTo>
                  <a:lnTo>
                    <a:pt x="13637" y="4158"/>
                  </a:lnTo>
                  <a:lnTo>
                    <a:pt x="13575" y="4449"/>
                  </a:lnTo>
                  <a:lnTo>
                    <a:pt x="13492" y="4699"/>
                  </a:lnTo>
                  <a:lnTo>
                    <a:pt x="13367" y="4969"/>
                  </a:lnTo>
                  <a:lnTo>
                    <a:pt x="13222" y="5219"/>
                  </a:lnTo>
                  <a:lnTo>
                    <a:pt x="13055" y="5468"/>
                  </a:lnTo>
                  <a:lnTo>
                    <a:pt x="12868" y="5697"/>
                  </a:lnTo>
                  <a:lnTo>
                    <a:pt x="12847" y="5697"/>
                  </a:lnTo>
                  <a:lnTo>
                    <a:pt x="12847" y="5697"/>
                  </a:lnTo>
                  <a:lnTo>
                    <a:pt x="11496" y="6819"/>
                  </a:lnTo>
                  <a:lnTo>
                    <a:pt x="10145" y="8004"/>
                  </a:lnTo>
                  <a:lnTo>
                    <a:pt x="10145" y="8004"/>
                  </a:lnTo>
                  <a:lnTo>
                    <a:pt x="8814" y="9189"/>
                  </a:lnTo>
                  <a:lnTo>
                    <a:pt x="8149" y="9792"/>
                  </a:lnTo>
                  <a:lnTo>
                    <a:pt x="7505" y="10395"/>
                  </a:lnTo>
                  <a:lnTo>
                    <a:pt x="7505" y="10395"/>
                  </a:lnTo>
                  <a:lnTo>
                    <a:pt x="6424" y="11434"/>
                  </a:lnTo>
                  <a:lnTo>
                    <a:pt x="6424" y="11434"/>
                  </a:lnTo>
                  <a:lnTo>
                    <a:pt x="5925" y="13721"/>
                  </a:lnTo>
                  <a:lnTo>
                    <a:pt x="5405" y="15842"/>
                  </a:lnTo>
                  <a:lnTo>
                    <a:pt x="5405" y="15842"/>
                  </a:lnTo>
                  <a:lnTo>
                    <a:pt x="5031" y="17276"/>
                  </a:lnTo>
                  <a:lnTo>
                    <a:pt x="5031" y="17276"/>
                  </a:lnTo>
                  <a:lnTo>
                    <a:pt x="4781" y="18191"/>
                  </a:lnTo>
                  <a:lnTo>
                    <a:pt x="4532" y="18960"/>
                  </a:lnTo>
                  <a:lnTo>
                    <a:pt x="4532" y="18960"/>
                  </a:lnTo>
                  <a:lnTo>
                    <a:pt x="4511" y="19002"/>
                  </a:lnTo>
                  <a:lnTo>
                    <a:pt x="4511" y="19002"/>
                  </a:lnTo>
                  <a:lnTo>
                    <a:pt x="4969" y="19521"/>
                  </a:lnTo>
                  <a:lnTo>
                    <a:pt x="5447" y="20020"/>
                  </a:lnTo>
                  <a:lnTo>
                    <a:pt x="6424" y="21039"/>
                  </a:lnTo>
                  <a:lnTo>
                    <a:pt x="6424" y="21039"/>
                  </a:lnTo>
                  <a:lnTo>
                    <a:pt x="7692" y="22286"/>
                  </a:lnTo>
                  <a:lnTo>
                    <a:pt x="8981" y="23471"/>
                  </a:lnTo>
                  <a:lnTo>
                    <a:pt x="9022" y="23533"/>
                  </a:lnTo>
                  <a:lnTo>
                    <a:pt x="9022" y="23533"/>
                  </a:lnTo>
                  <a:lnTo>
                    <a:pt x="9189" y="23679"/>
                  </a:lnTo>
                  <a:lnTo>
                    <a:pt x="9313" y="23845"/>
                  </a:lnTo>
                  <a:lnTo>
                    <a:pt x="9438" y="24032"/>
                  </a:lnTo>
                  <a:lnTo>
                    <a:pt x="9521" y="24219"/>
                  </a:lnTo>
                  <a:lnTo>
                    <a:pt x="9604" y="24407"/>
                  </a:lnTo>
                  <a:lnTo>
                    <a:pt x="9646" y="24594"/>
                  </a:lnTo>
                  <a:lnTo>
                    <a:pt x="9688" y="24802"/>
                  </a:lnTo>
                  <a:lnTo>
                    <a:pt x="9688" y="25009"/>
                  </a:lnTo>
                  <a:lnTo>
                    <a:pt x="9688" y="25009"/>
                  </a:lnTo>
                  <a:lnTo>
                    <a:pt x="9688" y="25176"/>
                  </a:lnTo>
                  <a:lnTo>
                    <a:pt x="9667" y="25363"/>
                  </a:lnTo>
                  <a:lnTo>
                    <a:pt x="9625" y="25529"/>
                  </a:lnTo>
                  <a:lnTo>
                    <a:pt x="9563" y="25695"/>
                  </a:lnTo>
                  <a:lnTo>
                    <a:pt x="9501" y="25862"/>
                  </a:lnTo>
                  <a:lnTo>
                    <a:pt x="9397" y="26028"/>
                  </a:lnTo>
                  <a:lnTo>
                    <a:pt x="9293" y="26174"/>
                  </a:lnTo>
                  <a:lnTo>
                    <a:pt x="9189" y="26319"/>
                  </a:lnTo>
                  <a:lnTo>
                    <a:pt x="9189" y="26319"/>
                  </a:lnTo>
                  <a:lnTo>
                    <a:pt x="9022" y="26485"/>
                  </a:lnTo>
                  <a:lnTo>
                    <a:pt x="8856" y="26610"/>
                  </a:lnTo>
                  <a:lnTo>
                    <a:pt x="8690" y="26714"/>
                  </a:lnTo>
                  <a:lnTo>
                    <a:pt x="8503" y="26818"/>
                  </a:lnTo>
                  <a:lnTo>
                    <a:pt x="8316" y="26880"/>
                  </a:lnTo>
                  <a:lnTo>
                    <a:pt x="8108" y="26943"/>
                  </a:lnTo>
                  <a:lnTo>
                    <a:pt x="7921" y="26964"/>
                  </a:lnTo>
                  <a:lnTo>
                    <a:pt x="7713" y="26984"/>
                  </a:lnTo>
                  <a:lnTo>
                    <a:pt x="7713" y="26984"/>
                  </a:lnTo>
                  <a:lnTo>
                    <a:pt x="7422" y="26964"/>
                  </a:lnTo>
                  <a:lnTo>
                    <a:pt x="7151" y="26901"/>
                  </a:lnTo>
                  <a:lnTo>
                    <a:pt x="6881" y="26797"/>
                  </a:lnTo>
                  <a:lnTo>
                    <a:pt x="6611" y="26652"/>
                  </a:lnTo>
                  <a:lnTo>
                    <a:pt x="6611" y="26652"/>
                  </a:lnTo>
                  <a:lnTo>
                    <a:pt x="5613" y="25987"/>
                  </a:lnTo>
                  <a:lnTo>
                    <a:pt x="4615" y="25301"/>
                  </a:lnTo>
                  <a:lnTo>
                    <a:pt x="3638" y="24573"/>
                  </a:lnTo>
                  <a:lnTo>
                    <a:pt x="2703" y="23825"/>
                  </a:lnTo>
                  <a:lnTo>
                    <a:pt x="2703" y="23825"/>
                  </a:lnTo>
                  <a:lnTo>
                    <a:pt x="1705" y="26257"/>
                  </a:lnTo>
                  <a:lnTo>
                    <a:pt x="852" y="28336"/>
                  </a:lnTo>
                  <a:lnTo>
                    <a:pt x="0" y="30352"/>
                  </a:lnTo>
                  <a:lnTo>
                    <a:pt x="12931" y="36422"/>
                  </a:lnTo>
                  <a:lnTo>
                    <a:pt x="12931" y="36422"/>
                  </a:lnTo>
                  <a:lnTo>
                    <a:pt x="13180" y="35612"/>
                  </a:lnTo>
                  <a:lnTo>
                    <a:pt x="13825" y="33408"/>
                  </a:lnTo>
                  <a:lnTo>
                    <a:pt x="14240" y="31870"/>
                  </a:lnTo>
                  <a:lnTo>
                    <a:pt x="14718" y="30103"/>
                  </a:lnTo>
                  <a:lnTo>
                    <a:pt x="15238" y="28107"/>
                  </a:lnTo>
                  <a:lnTo>
                    <a:pt x="15758" y="25966"/>
                  </a:lnTo>
                  <a:lnTo>
                    <a:pt x="16278" y="23700"/>
                  </a:lnTo>
                  <a:lnTo>
                    <a:pt x="16797" y="21351"/>
                  </a:lnTo>
                  <a:lnTo>
                    <a:pt x="17275" y="18939"/>
                  </a:lnTo>
                  <a:lnTo>
                    <a:pt x="17483" y="17733"/>
                  </a:lnTo>
                  <a:lnTo>
                    <a:pt x="17691" y="16528"/>
                  </a:lnTo>
                  <a:lnTo>
                    <a:pt x="17878" y="15322"/>
                  </a:lnTo>
                  <a:lnTo>
                    <a:pt x="18065" y="14137"/>
                  </a:lnTo>
                  <a:lnTo>
                    <a:pt x="18211" y="12952"/>
                  </a:lnTo>
                  <a:lnTo>
                    <a:pt x="18336" y="11788"/>
                  </a:lnTo>
                  <a:lnTo>
                    <a:pt x="18440" y="10665"/>
                  </a:lnTo>
                  <a:lnTo>
                    <a:pt x="18523" y="9563"/>
                  </a:lnTo>
                  <a:lnTo>
                    <a:pt x="18564" y="8482"/>
                  </a:lnTo>
                  <a:lnTo>
                    <a:pt x="18585" y="7443"/>
                  </a:lnTo>
                  <a:lnTo>
                    <a:pt x="18585" y="7443"/>
                  </a:lnTo>
                  <a:lnTo>
                    <a:pt x="18564" y="6508"/>
                  </a:lnTo>
                  <a:lnTo>
                    <a:pt x="18523" y="5614"/>
                  </a:lnTo>
                  <a:lnTo>
                    <a:pt x="18440" y="4761"/>
                  </a:lnTo>
                  <a:lnTo>
                    <a:pt x="18315" y="3971"/>
                  </a:lnTo>
                  <a:lnTo>
                    <a:pt x="18169" y="3223"/>
                  </a:lnTo>
                  <a:lnTo>
                    <a:pt x="18086" y="2870"/>
                  </a:lnTo>
                  <a:lnTo>
                    <a:pt x="17982" y="2537"/>
                  </a:lnTo>
                  <a:lnTo>
                    <a:pt x="17878" y="2225"/>
                  </a:lnTo>
                  <a:lnTo>
                    <a:pt x="17754" y="1934"/>
                  </a:lnTo>
                  <a:lnTo>
                    <a:pt x="17629" y="1643"/>
                  </a:lnTo>
                  <a:lnTo>
                    <a:pt x="17483" y="1373"/>
                  </a:lnTo>
                  <a:lnTo>
                    <a:pt x="17483" y="1373"/>
                  </a:lnTo>
                  <a:lnTo>
                    <a:pt x="17296" y="1061"/>
                  </a:lnTo>
                  <a:lnTo>
                    <a:pt x="17088" y="791"/>
                  </a:lnTo>
                  <a:lnTo>
                    <a:pt x="17088" y="791"/>
                  </a:lnTo>
                  <a:lnTo>
                    <a:pt x="16922" y="604"/>
                  </a:lnTo>
                  <a:lnTo>
                    <a:pt x="16756" y="437"/>
                  </a:lnTo>
                  <a:lnTo>
                    <a:pt x="16756" y="437"/>
                  </a:lnTo>
                  <a:lnTo>
                    <a:pt x="16319" y="375"/>
                  </a:lnTo>
                  <a:lnTo>
                    <a:pt x="15176" y="250"/>
                  </a:lnTo>
                  <a:lnTo>
                    <a:pt x="13617" y="105"/>
                  </a:lnTo>
                  <a:lnTo>
                    <a:pt x="12764" y="42"/>
                  </a:lnTo>
                  <a:lnTo>
                    <a:pt x="11912" y="1"/>
                  </a:lnTo>
                  <a:lnTo>
                    <a:pt x="11912" y="1"/>
                  </a:lnTo>
                  <a:lnTo>
                    <a:pt x="117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4"/>
            <p:cNvSpPr/>
            <p:nvPr/>
          </p:nvSpPr>
          <p:spPr>
            <a:xfrm>
              <a:off x="7218054" y="1486573"/>
              <a:ext cx="270180" cy="818816"/>
            </a:xfrm>
            <a:custGeom>
              <a:avLst/>
              <a:gdLst/>
              <a:ahLst/>
              <a:cxnLst/>
              <a:rect l="l" t="t" r="r" b="b"/>
              <a:pathLst>
                <a:path w="11394" h="34531" extrusionOk="0">
                  <a:moveTo>
                    <a:pt x="5967" y="0"/>
                  </a:moveTo>
                  <a:lnTo>
                    <a:pt x="5988" y="312"/>
                  </a:lnTo>
                  <a:lnTo>
                    <a:pt x="6009" y="665"/>
                  </a:lnTo>
                  <a:lnTo>
                    <a:pt x="6009" y="1455"/>
                  </a:lnTo>
                  <a:lnTo>
                    <a:pt x="5988" y="2349"/>
                  </a:lnTo>
                  <a:lnTo>
                    <a:pt x="5905" y="3326"/>
                  </a:lnTo>
                  <a:lnTo>
                    <a:pt x="5801" y="4407"/>
                  </a:lnTo>
                  <a:lnTo>
                    <a:pt x="5676" y="5571"/>
                  </a:lnTo>
                  <a:lnTo>
                    <a:pt x="5510" y="6819"/>
                  </a:lnTo>
                  <a:lnTo>
                    <a:pt x="5323" y="8108"/>
                  </a:lnTo>
                  <a:lnTo>
                    <a:pt x="5115" y="9459"/>
                  </a:lnTo>
                  <a:lnTo>
                    <a:pt x="4886" y="10852"/>
                  </a:lnTo>
                  <a:lnTo>
                    <a:pt x="4387" y="13762"/>
                  </a:lnTo>
                  <a:lnTo>
                    <a:pt x="3826" y="16714"/>
                  </a:lnTo>
                  <a:lnTo>
                    <a:pt x="3244" y="19666"/>
                  </a:lnTo>
                  <a:lnTo>
                    <a:pt x="2641" y="22556"/>
                  </a:lnTo>
                  <a:lnTo>
                    <a:pt x="2059" y="25300"/>
                  </a:lnTo>
                  <a:lnTo>
                    <a:pt x="1020" y="30040"/>
                  </a:lnTo>
                  <a:lnTo>
                    <a:pt x="271" y="33304"/>
                  </a:lnTo>
                  <a:lnTo>
                    <a:pt x="1" y="34530"/>
                  </a:lnTo>
                  <a:lnTo>
                    <a:pt x="4845" y="33865"/>
                  </a:lnTo>
                  <a:lnTo>
                    <a:pt x="5406" y="31329"/>
                  </a:lnTo>
                  <a:lnTo>
                    <a:pt x="5988" y="28668"/>
                  </a:lnTo>
                  <a:lnTo>
                    <a:pt x="6653" y="25529"/>
                  </a:lnTo>
                  <a:lnTo>
                    <a:pt x="7422" y="21828"/>
                  </a:lnTo>
                  <a:lnTo>
                    <a:pt x="7921" y="19562"/>
                  </a:lnTo>
                  <a:lnTo>
                    <a:pt x="8483" y="17109"/>
                  </a:lnTo>
                  <a:lnTo>
                    <a:pt x="9086" y="14511"/>
                  </a:lnTo>
                  <a:lnTo>
                    <a:pt x="9751" y="11787"/>
                  </a:lnTo>
                  <a:lnTo>
                    <a:pt x="10478" y="9002"/>
                  </a:lnTo>
                  <a:lnTo>
                    <a:pt x="11248" y="6195"/>
                  </a:lnTo>
                  <a:lnTo>
                    <a:pt x="11331" y="5904"/>
                  </a:lnTo>
                  <a:lnTo>
                    <a:pt x="11372" y="5592"/>
                  </a:lnTo>
                  <a:lnTo>
                    <a:pt x="11393" y="5280"/>
                  </a:lnTo>
                  <a:lnTo>
                    <a:pt x="11372" y="4989"/>
                  </a:lnTo>
                  <a:lnTo>
                    <a:pt x="11351" y="4678"/>
                  </a:lnTo>
                  <a:lnTo>
                    <a:pt x="11310" y="4387"/>
                  </a:lnTo>
                  <a:lnTo>
                    <a:pt x="11227" y="4096"/>
                  </a:lnTo>
                  <a:lnTo>
                    <a:pt x="11123" y="3804"/>
                  </a:lnTo>
                  <a:lnTo>
                    <a:pt x="10998" y="3534"/>
                  </a:lnTo>
                  <a:lnTo>
                    <a:pt x="10873" y="3264"/>
                  </a:lnTo>
                  <a:lnTo>
                    <a:pt x="10707" y="3014"/>
                  </a:lnTo>
                  <a:lnTo>
                    <a:pt x="10520" y="2786"/>
                  </a:lnTo>
                  <a:lnTo>
                    <a:pt x="10312" y="2557"/>
                  </a:lnTo>
                  <a:lnTo>
                    <a:pt x="10083" y="2349"/>
                  </a:lnTo>
                  <a:lnTo>
                    <a:pt x="9855" y="2141"/>
                  </a:lnTo>
                  <a:lnTo>
                    <a:pt x="9584" y="1975"/>
                  </a:lnTo>
                  <a:lnTo>
                    <a:pt x="8940" y="1580"/>
                  </a:lnTo>
                  <a:lnTo>
                    <a:pt x="8316" y="1227"/>
                  </a:lnTo>
                  <a:lnTo>
                    <a:pt x="7131" y="582"/>
                  </a:lnTo>
                  <a:lnTo>
                    <a:pt x="6300" y="166"/>
                  </a:lnTo>
                  <a:lnTo>
                    <a:pt x="596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4"/>
            <p:cNvSpPr/>
            <p:nvPr/>
          </p:nvSpPr>
          <p:spPr>
            <a:xfrm>
              <a:off x="7218054" y="1486573"/>
              <a:ext cx="270180" cy="818816"/>
            </a:xfrm>
            <a:custGeom>
              <a:avLst/>
              <a:gdLst/>
              <a:ahLst/>
              <a:cxnLst/>
              <a:rect l="l" t="t" r="r" b="b"/>
              <a:pathLst>
                <a:path w="11394" h="34531" fill="none" extrusionOk="0">
                  <a:moveTo>
                    <a:pt x="5967" y="0"/>
                  </a:moveTo>
                  <a:lnTo>
                    <a:pt x="5967" y="0"/>
                  </a:lnTo>
                  <a:lnTo>
                    <a:pt x="6300" y="166"/>
                  </a:lnTo>
                  <a:lnTo>
                    <a:pt x="7131" y="582"/>
                  </a:lnTo>
                  <a:lnTo>
                    <a:pt x="8316" y="1227"/>
                  </a:lnTo>
                  <a:lnTo>
                    <a:pt x="8940" y="1580"/>
                  </a:lnTo>
                  <a:lnTo>
                    <a:pt x="9584" y="1975"/>
                  </a:lnTo>
                  <a:lnTo>
                    <a:pt x="9584" y="1975"/>
                  </a:lnTo>
                  <a:lnTo>
                    <a:pt x="9855" y="2141"/>
                  </a:lnTo>
                  <a:lnTo>
                    <a:pt x="10083" y="2349"/>
                  </a:lnTo>
                  <a:lnTo>
                    <a:pt x="10312" y="2557"/>
                  </a:lnTo>
                  <a:lnTo>
                    <a:pt x="10520" y="2786"/>
                  </a:lnTo>
                  <a:lnTo>
                    <a:pt x="10707" y="3014"/>
                  </a:lnTo>
                  <a:lnTo>
                    <a:pt x="10873" y="3264"/>
                  </a:lnTo>
                  <a:lnTo>
                    <a:pt x="10998" y="3534"/>
                  </a:lnTo>
                  <a:lnTo>
                    <a:pt x="11123" y="3804"/>
                  </a:lnTo>
                  <a:lnTo>
                    <a:pt x="11227" y="4096"/>
                  </a:lnTo>
                  <a:lnTo>
                    <a:pt x="11310" y="4387"/>
                  </a:lnTo>
                  <a:lnTo>
                    <a:pt x="11351" y="4678"/>
                  </a:lnTo>
                  <a:lnTo>
                    <a:pt x="11372" y="4989"/>
                  </a:lnTo>
                  <a:lnTo>
                    <a:pt x="11393" y="5280"/>
                  </a:lnTo>
                  <a:lnTo>
                    <a:pt x="11372" y="5592"/>
                  </a:lnTo>
                  <a:lnTo>
                    <a:pt x="11331" y="5904"/>
                  </a:lnTo>
                  <a:lnTo>
                    <a:pt x="11248" y="6195"/>
                  </a:lnTo>
                  <a:lnTo>
                    <a:pt x="11248" y="6195"/>
                  </a:lnTo>
                  <a:lnTo>
                    <a:pt x="10478" y="9002"/>
                  </a:lnTo>
                  <a:lnTo>
                    <a:pt x="9751" y="11787"/>
                  </a:lnTo>
                  <a:lnTo>
                    <a:pt x="9086" y="14511"/>
                  </a:lnTo>
                  <a:lnTo>
                    <a:pt x="8483" y="17109"/>
                  </a:lnTo>
                  <a:lnTo>
                    <a:pt x="7921" y="19562"/>
                  </a:lnTo>
                  <a:lnTo>
                    <a:pt x="7422" y="21828"/>
                  </a:lnTo>
                  <a:lnTo>
                    <a:pt x="6653" y="25529"/>
                  </a:lnTo>
                  <a:lnTo>
                    <a:pt x="6653" y="25529"/>
                  </a:lnTo>
                  <a:lnTo>
                    <a:pt x="5988" y="28668"/>
                  </a:lnTo>
                  <a:lnTo>
                    <a:pt x="5406" y="31329"/>
                  </a:lnTo>
                  <a:lnTo>
                    <a:pt x="4845" y="33865"/>
                  </a:lnTo>
                  <a:lnTo>
                    <a:pt x="1" y="34530"/>
                  </a:lnTo>
                  <a:lnTo>
                    <a:pt x="1" y="34530"/>
                  </a:lnTo>
                  <a:lnTo>
                    <a:pt x="271" y="33304"/>
                  </a:lnTo>
                  <a:lnTo>
                    <a:pt x="1020" y="30040"/>
                  </a:lnTo>
                  <a:lnTo>
                    <a:pt x="2059" y="25300"/>
                  </a:lnTo>
                  <a:lnTo>
                    <a:pt x="2641" y="22556"/>
                  </a:lnTo>
                  <a:lnTo>
                    <a:pt x="3244" y="19666"/>
                  </a:lnTo>
                  <a:lnTo>
                    <a:pt x="3826" y="16714"/>
                  </a:lnTo>
                  <a:lnTo>
                    <a:pt x="4387" y="13762"/>
                  </a:lnTo>
                  <a:lnTo>
                    <a:pt x="4886" y="10852"/>
                  </a:lnTo>
                  <a:lnTo>
                    <a:pt x="5115" y="9459"/>
                  </a:lnTo>
                  <a:lnTo>
                    <a:pt x="5323" y="8108"/>
                  </a:lnTo>
                  <a:lnTo>
                    <a:pt x="5510" y="6819"/>
                  </a:lnTo>
                  <a:lnTo>
                    <a:pt x="5676" y="5571"/>
                  </a:lnTo>
                  <a:lnTo>
                    <a:pt x="5801" y="4407"/>
                  </a:lnTo>
                  <a:lnTo>
                    <a:pt x="5905" y="3326"/>
                  </a:lnTo>
                  <a:lnTo>
                    <a:pt x="5988" y="2349"/>
                  </a:lnTo>
                  <a:lnTo>
                    <a:pt x="6009" y="1455"/>
                  </a:lnTo>
                  <a:lnTo>
                    <a:pt x="6009" y="665"/>
                  </a:lnTo>
                  <a:lnTo>
                    <a:pt x="5988" y="312"/>
                  </a:lnTo>
                  <a:lnTo>
                    <a:pt x="59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4"/>
            <p:cNvSpPr/>
            <p:nvPr/>
          </p:nvSpPr>
          <p:spPr>
            <a:xfrm>
              <a:off x="7218054" y="1486573"/>
              <a:ext cx="270180" cy="818816"/>
            </a:xfrm>
            <a:custGeom>
              <a:avLst/>
              <a:gdLst/>
              <a:ahLst/>
              <a:cxnLst/>
              <a:rect l="l" t="t" r="r" b="b"/>
              <a:pathLst>
                <a:path w="11394" h="34531" extrusionOk="0">
                  <a:moveTo>
                    <a:pt x="5967" y="0"/>
                  </a:moveTo>
                  <a:lnTo>
                    <a:pt x="6009" y="520"/>
                  </a:lnTo>
                  <a:lnTo>
                    <a:pt x="6009" y="1123"/>
                  </a:lnTo>
                  <a:lnTo>
                    <a:pt x="5988" y="1933"/>
                  </a:lnTo>
                  <a:lnTo>
                    <a:pt x="5946" y="2827"/>
                  </a:lnTo>
                  <a:lnTo>
                    <a:pt x="5863" y="3825"/>
                  </a:lnTo>
                  <a:lnTo>
                    <a:pt x="5759" y="4885"/>
                  </a:lnTo>
                  <a:lnTo>
                    <a:pt x="5614" y="6008"/>
                  </a:lnTo>
                  <a:lnTo>
                    <a:pt x="5468" y="7214"/>
                  </a:lnTo>
                  <a:lnTo>
                    <a:pt x="5281" y="8461"/>
                  </a:lnTo>
                  <a:lnTo>
                    <a:pt x="5073" y="9750"/>
                  </a:lnTo>
                  <a:lnTo>
                    <a:pt x="4616" y="12453"/>
                  </a:lnTo>
                  <a:lnTo>
                    <a:pt x="4117" y="15238"/>
                  </a:lnTo>
                  <a:lnTo>
                    <a:pt x="3556" y="18066"/>
                  </a:lnTo>
                  <a:lnTo>
                    <a:pt x="2994" y="20851"/>
                  </a:lnTo>
                  <a:lnTo>
                    <a:pt x="2433" y="23554"/>
                  </a:lnTo>
                  <a:lnTo>
                    <a:pt x="1893" y="26090"/>
                  </a:lnTo>
                  <a:lnTo>
                    <a:pt x="936" y="30435"/>
                  </a:lnTo>
                  <a:lnTo>
                    <a:pt x="250" y="33408"/>
                  </a:lnTo>
                  <a:lnTo>
                    <a:pt x="1" y="34530"/>
                  </a:lnTo>
                  <a:lnTo>
                    <a:pt x="4845" y="33865"/>
                  </a:lnTo>
                  <a:lnTo>
                    <a:pt x="5406" y="31329"/>
                  </a:lnTo>
                  <a:lnTo>
                    <a:pt x="5988" y="28668"/>
                  </a:lnTo>
                  <a:lnTo>
                    <a:pt x="6653" y="25529"/>
                  </a:lnTo>
                  <a:lnTo>
                    <a:pt x="7422" y="21828"/>
                  </a:lnTo>
                  <a:lnTo>
                    <a:pt x="7921" y="19562"/>
                  </a:lnTo>
                  <a:lnTo>
                    <a:pt x="8483" y="17109"/>
                  </a:lnTo>
                  <a:lnTo>
                    <a:pt x="9086" y="14511"/>
                  </a:lnTo>
                  <a:lnTo>
                    <a:pt x="9751" y="11787"/>
                  </a:lnTo>
                  <a:lnTo>
                    <a:pt x="10478" y="9002"/>
                  </a:lnTo>
                  <a:lnTo>
                    <a:pt x="11248" y="6195"/>
                  </a:lnTo>
                  <a:lnTo>
                    <a:pt x="11310" y="5946"/>
                  </a:lnTo>
                  <a:lnTo>
                    <a:pt x="11351" y="5696"/>
                  </a:lnTo>
                  <a:lnTo>
                    <a:pt x="11372" y="5447"/>
                  </a:lnTo>
                  <a:lnTo>
                    <a:pt x="11393" y="5197"/>
                  </a:lnTo>
                  <a:lnTo>
                    <a:pt x="11372" y="4948"/>
                  </a:lnTo>
                  <a:lnTo>
                    <a:pt x="11351" y="4719"/>
                  </a:lnTo>
                  <a:lnTo>
                    <a:pt x="11310" y="4470"/>
                  </a:lnTo>
                  <a:lnTo>
                    <a:pt x="11268" y="4241"/>
                  </a:lnTo>
                  <a:lnTo>
                    <a:pt x="11206" y="4012"/>
                  </a:lnTo>
                  <a:lnTo>
                    <a:pt x="11123" y="3784"/>
                  </a:lnTo>
                  <a:lnTo>
                    <a:pt x="11019" y="3576"/>
                  </a:lnTo>
                  <a:lnTo>
                    <a:pt x="10915" y="3368"/>
                  </a:lnTo>
                  <a:lnTo>
                    <a:pt x="10790" y="3160"/>
                  </a:lnTo>
                  <a:lnTo>
                    <a:pt x="10665" y="2952"/>
                  </a:lnTo>
                  <a:lnTo>
                    <a:pt x="10520" y="2765"/>
                  </a:lnTo>
                  <a:lnTo>
                    <a:pt x="10354" y="2599"/>
                  </a:lnTo>
                  <a:lnTo>
                    <a:pt x="10187" y="2412"/>
                  </a:lnTo>
                  <a:lnTo>
                    <a:pt x="10000" y="2266"/>
                  </a:lnTo>
                  <a:lnTo>
                    <a:pt x="9792" y="2121"/>
                  </a:lnTo>
                  <a:lnTo>
                    <a:pt x="9584" y="1975"/>
                  </a:lnTo>
                  <a:lnTo>
                    <a:pt x="8940" y="1580"/>
                  </a:lnTo>
                  <a:lnTo>
                    <a:pt x="8316" y="1227"/>
                  </a:lnTo>
                  <a:lnTo>
                    <a:pt x="7131" y="582"/>
                  </a:lnTo>
                  <a:lnTo>
                    <a:pt x="6300" y="166"/>
                  </a:lnTo>
                  <a:lnTo>
                    <a:pt x="5967" y="0"/>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4"/>
            <p:cNvSpPr/>
            <p:nvPr/>
          </p:nvSpPr>
          <p:spPr>
            <a:xfrm>
              <a:off x="7218054" y="1486573"/>
              <a:ext cx="270180" cy="818816"/>
            </a:xfrm>
            <a:custGeom>
              <a:avLst/>
              <a:gdLst/>
              <a:ahLst/>
              <a:cxnLst/>
              <a:rect l="l" t="t" r="r" b="b"/>
              <a:pathLst>
                <a:path w="11394" h="34531" fill="none" extrusionOk="0">
                  <a:moveTo>
                    <a:pt x="5967" y="0"/>
                  </a:moveTo>
                  <a:lnTo>
                    <a:pt x="5967" y="0"/>
                  </a:lnTo>
                  <a:lnTo>
                    <a:pt x="6009" y="520"/>
                  </a:lnTo>
                  <a:lnTo>
                    <a:pt x="6009" y="1123"/>
                  </a:lnTo>
                  <a:lnTo>
                    <a:pt x="6009" y="1123"/>
                  </a:lnTo>
                  <a:lnTo>
                    <a:pt x="5988" y="1933"/>
                  </a:lnTo>
                  <a:lnTo>
                    <a:pt x="5946" y="2827"/>
                  </a:lnTo>
                  <a:lnTo>
                    <a:pt x="5863" y="3825"/>
                  </a:lnTo>
                  <a:lnTo>
                    <a:pt x="5759" y="4885"/>
                  </a:lnTo>
                  <a:lnTo>
                    <a:pt x="5614" y="6008"/>
                  </a:lnTo>
                  <a:lnTo>
                    <a:pt x="5468" y="7214"/>
                  </a:lnTo>
                  <a:lnTo>
                    <a:pt x="5281" y="8461"/>
                  </a:lnTo>
                  <a:lnTo>
                    <a:pt x="5073" y="9750"/>
                  </a:lnTo>
                  <a:lnTo>
                    <a:pt x="4616" y="12453"/>
                  </a:lnTo>
                  <a:lnTo>
                    <a:pt x="4117" y="15238"/>
                  </a:lnTo>
                  <a:lnTo>
                    <a:pt x="3556" y="18066"/>
                  </a:lnTo>
                  <a:lnTo>
                    <a:pt x="2994" y="20851"/>
                  </a:lnTo>
                  <a:lnTo>
                    <a:pt x="2433" y="23554"/>
                  </a:lnTo>
                  <a:lnTo>
                    <a:pt x="1893" y="26090"/>
                  </a:lnTo>
                  <a:lnTo>
                    <a:pt x="936" y="30435"/>
                  </a:lnTo>
                  <a:lnTo>
                    <a:pt x="250" y="33408"/>
                  </a:lnTo>
                  <a:lnTo>
                    <a:pt x="1" y="34530"/>
                  </a:lnTo>
                  <a:lnTo>
                    <a:pt x="4845" y="33865"/>
                  </a:lnTo>
                  <a:lnTo>
                    <a:pt x="4845" y="33865"/>
                  </a:lnTo>
                  <a:lnTo>
                    <a:pt x="5406" y="31329"/>
                  </a:lnTo>
                  <a:lnTo>
                    <a:pt x="5988" y="28668"/>
                  </a:lnTo>
                  <a:lnTo>
                    <a:pt x="6653" y="25529"/>
                  </a:lnTo>
                  <a:lnTo>
                    <a:pt x="6653" y="25529"/>
                  </a:lnTo>
                  <a:lnTo>
                    <a:pt x="7422" y="21828"/>
                  </a:lnTo>
                  <a:lnTo>
                    <a:pt x="7921" y="19562"/>
                  </a:lnTo>
                  <a:lnTo>
                    <a:pt x="8483" y="17109"/>
                  </a:lnTo>
                  <a:lnTo>
                    <a:pt x="9086" y="14511"/>
                  </a:lnTo>
                  <a:lnTo>
                    <a:pt x="9751" y="11787"/>
                  </a:lnTo>
                  <a:lnTo>
                    <a:pt x="10478" y="9002"/>
                  </a:lnTo>
                  <a:lnTo>
                    <a:pt x="11248" y="6195"/>
                  </a:lnTo>
                  <a:lnTo>
                    <a:pt x="11248" y="6195"/>
                  </a:lnTo>
                  <a:lnTo>
                    <a:pt x="11310" y="5946"/>
                  </a:lnTo>
                  <a:lnTo>
                    <a:pt x="11351" y="5696"/>
                  </a:lnTo>
                  <a:lnTo>
                    <a:pt x="11372" y="5447"/>
                  </a:lnTo>
                  <a:lnTo>
                    <a:pt x="11393" y="5197"/>
                  </a:lnTo>
                  <a:lnTo>
                    <a:pt x="11393" y="5197"/>
                  </a:lnTo>
                  <a:lnTo>
                    <a:pt x="11372" y="4948"/>
                  </a:lnTo>
                  <a:lnTo>
                    <a:pt x="11351" y="4719"/>
                  </a:lnTo>
                  <a:lnTo>
                    <a:pt x="11310" y="4470"/>
                  </a:lnTo>
                  <a:lnTo>
                    <a:pt x="11268" y="4241"/>
                  </a:lnTo>
                  <a:lnTo>
                    <a:pt x="11206" y="4012"/>
                  </a:lnTo>
                  <a:lnTo>
                    <a:pt x="11123" y="3784"/>
                  </a:lnTo>
                  <a:lnTo>
                    <a:pt x="11019" y="3576"/>
                  </a:lnTo>
                  <a:lnTo>
                    <a:pt x="10915" y="3368"/>
                  </a:lnTo>
                  <a:lnTo>
                    <a:pt x="10790" y="3160"/>
                  </a:lnTo>
                  <a:lnTo>
                    <a:pt x="10665" y="2952"/>
                  </a:lnTo>
                  <a:lnTo>
                    <a:pt x="10520" y="2765"/>
                  </a:lnTo>
                  <a:lnTo>
                    <a:pt x="10354" y="2599"/>
                  </a:lnTo>
                  <a:lnTo>
                    <a:pt x="10187" y="2412"/>
                  </a:lnTo>
                  <a:lnTo>
                    <a:pt x="10000" y="2266"/>
                  </a:lnTo>
                  <a:lnTo>
                    <a:pt x="9792" y="2121"/>
                  </a:lnTo>
                  <a:lnTo>
                    <a:pt x="9584" y="1975"/>
                  </a:lnTo>
                  <a:lnTo>
                    <a:pt x="9584" y="1975"/>
                  </a:lnTo>
                  <a:lnTo>
                    <a:pt x="8940" y="1580"/>
                  </a:lnTo>
                  <a:lnTo>
                    <a:pt x="8316" y="1227"/>
                  </a:lnTo>
                  <a:lnTo>
                    <a:pt x="7131" y="582"/>
                  </a:lnTo>
                  <a:lnTo>
                    <a:pt x="6300" y="166"/>
                  </a:lnTo>
                  <a:lnTo>
                    <a:pt x="59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4"/>
            <p:cNvSpPr/>
            <p:nvPr/>
          </p:nvSpPr>
          <p:spPr>
            <a:xfrm>
              <a:off x="7338345" y="1375649"/>
              <a:ext cx="13824" cy="24685"/>
            </a:xfrm>
            <a:custGeom>
              <a:avLst/>
              <a:gdLst/>
              <a:ahLst/>
              <a:cxnLst/>
              <a:rect l="l" t="t" r="r" b="b"/>
              <a:pathLst>
                <a:path w="583" h="1041" extrusionOk="0">
                  <a:moveTo>
                    <a:pt x="582" y="1"/>
                  </a:moveTo>
                  <a:lnTo>
                    <a:pt x="582" y="1"/>
                  </a:lnTo>
                  <a:lnTo>
                    <a:pt x="291" y="520"/>
                  </a:lnTo>
                  <a:lnTo>
                    <a:pt x="21" y="1040"/>
                  </a:lnTo>
                  <a:lnTo>
                    <a:pt x="21" y="1040"/>
                  </a:lnTo>
                  <a:lnTo>
                    <a:pt x="0" y="1040"/>
                  </a:lnTo>
                  <a:lnTo>
                    <a:pt x="0" y="1040"/>
                  </a:lnTo>
                  <a:lnTo>
                    <a:pt x="21" y="1040"/>
                  </a:lnTo>
                  <a:lnTo>
                    <a:pt x="21" y="1040"/>
                  </a:lnTo>
                  <a:lnTo>
                    <a:pt x="291" y="520"/>
                  </a:lnTo>
                  <a:lnTo>
                    <a:pt x="58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4"/>
            <p:cNvSpPr/>
            <p:nvPr/>
          </p:nvSpPr>
          <p:spPr>
            <a:xfrm>
              <a:off x="7338345" y="1375649"/>
              <a:ext cx="13824" cy="24685"/>
            </a:xfrm>
            <a:custGeom>
              <a:avLst/>
              <a:gdLst/>
              <a:ahLst/>
              <a:cxnLst/>
              <a:rect l="l" t="t" r="r" b="b"/>
              <a:pathLst>
                <a:path w="583" h="1041" fill="none" extrusionOk="0">
                  <a:moveTo>
                    <a:pt x="582" y="1"/>
                  </a:moveTo>
                  <a:lnTo>
                    <a:pt x="582" y="1"/>
                  </a:lnTo>
                  <a:lnTo>
                    <a:pt x="291" y="520"/>
                  </a:lnTo>
                  <a:lnTo>
                    <a:pt x="21" y="1040"/>
                  </a:lnTo>
                  <a:lnTo>
                    <a:pt x="21" y="1040"/>
                  </a:lnTo>
                  <a:lnTo>
                    <a:pt x="0" y="1040"/>
                  </a:lnTo>
                  <a:lnTo>
                    <a:pt x="0" y="1040"/>
                  </a:lnTo>
                  <a:lnTo>
                    <a:pt x="21" y="1040"/>
                  </a:lnTo>
                  <a:lnTo>
                    <a:pt x="21" y="1040"/>
                  </a:lnTo>
                  <a:lnTo>
                    <a:pt x="291" y="520"/>
                  </a:lnTo>
                  <a:lnTo>
                    <a:pt x="5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4"/>
            <p:cNvSpPr/>
            <p:nvPr/>
          </p:nvSpPr>
          <p:spPr>
            <a:xfrm>
              <a:off x="7297916" y="1298751"/>
              <a:ext cx="54254" cy="101584"/>
            </a:xfrm>
            <a:custGeom>
              <a:avLst/>
              <a:gdLst/>
              <a:ahLst/>
              <a:cxnLst/>
              <a:rect l="l" t="t" r="r" b="b"/>
              <a:pathLst>
                <a:path w="2288" h="4284" extrusionOk="0">
                  <a:moveTo>
                    <a:pt x="375" y="1"/>
                  </a:moveTo>
                  <a:lnTo>
                    <a:pt x="271" y="271"/>
                  </a:lnTo>
                  <a:lnTo>
                    <a:pt x="167" y="520"/>
                  </a:lnTo>
                  <a:lnTo>
                    <a:pt x="105" y="791"/>
                  </a:lnTo>
                  <a:lnTo>
                    <a:pt x="42" y="1061"/>
                  </a:lnTo>
                  <a:lnTo>
                    <a:pt x="1" y="1269"/>
                  </a:lnTo>
                  <a:lnTo>
                    <a:pt x="1" y="1497"/>
                  </a:lnTo>
                  <a:lnTo>
                    <a:pt x="21" y="1705"/>
                  </a:lnTo>
                  <a:lnTo>
                    <a:pt x="63" y="1955"/>
                  </a:lnTo>
                  <a:lnTo>
                    <a:pt x="125" y="2183"/>
                  </a:lnTo>
                  <a:lnTo>
                    <a:pt x="209" y="2412"/>
                  </a:lnTo>
                  <a:lnTo>
                    <a:pt x="312" y="2641"/>
                  </a:lnTo>
                  <a:lnTo>
                    <a:pt x="437" y="2869"/>
                  </a:lnTo>
                  <a:lnTo>
                    <a:pt x="562" y="3098"/>
                  </a:lnTo>
                  <a:lnTo>
                    <a:pt x="707" y="3306"/>
                  </a:lnTo>
                  <a:lnTo>
                    <a:pt x="853" y="3514"/>
                  </a:lnTo>
                  <a:lnTo>
                    <a:pt x="1019" y="3701"/>
                  </a:lnTo>
                  <a:lnTo>
                    <a:pt x="1186" y="3867"/>
                  </a:lnTo>
                  <a:lnTo>
                    <a:pt x="1352" y="4034"/>
                  </a:lnTo>
                  <a:lnTo>
                    <a:pt x="1539" y="4158"/>
                  </a:lnTo>
                  <a:lnTo>
                    <a:pt x="1705" y="4283"/>
                  </a:lnTo>
                  <a:lnTo>
                    <a:pt x="1726" y="4283"/>
                  </a:lnTo>
                  <a:lnTo>
                    <a:pt x="1996" y="3763"/>
                  </a:lnTo>
                  <a:lnTo>
                    <a:pt x="2287" y="3244"/>
                  </a:lnTo>
                  <a:lnTo>
                    <a:pt x="375" y="1"/>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4"/>
            <p:cNvSpPr/>
            <p:nvPr/>
          </p:nvSpPr>
          <p:spPr>
            <a:xfrm>
              <a:off x="7297916" y="1298751"/>
              <a:ext cx="54254" cy="101584"/>
            </a:xfrm>
            <a:custGeom>
              <a:avLst/>
              <a:gdLst/>
              <a:ahLst/>
              <a:cxnLst/>
              <a:rect l="l" t="t" r="r" b="b"/>
              <a:pathLst>
                <a:path w="2288" h="4284" fill="none" extrusionOk="0">
                  <a:moveTo>
                    <a:pt x="375" y="1"/>
                  </a:moveTo>
                  <a:lnTo>
                    <a:pt x="375" y="1"/>
                  </a:lnTo>
                  <a:lnTo>
                    <a:pt x="271" y="271"/>
                  </a:lnTo>
                  <a:lnTo>
                    <a:pt x="167" y="520"/>
                  </a:lnTo>
                  <a:lnTo>
                    <a:pt x="105" y="791"/>
                  </a:lnTo>
                  <a:lnTo>
                    <a:pt x="42" y="1061"/>
                  </a:lnTo>
                  <a:lnTo>
                    <a:pt x="42" y="1061"/>
                  </a:lnTo>
                  <a:lnTo>
                    <a:pt x="1" y="1269"/>
                  </a:lnTo>
                  <a:lnTo>
                    <a:pt x="1" y="1497"/>
                  </a:lnTo>
                  <a:lnTo>
                    <a:pt x="21" y="1705"/>
                  </a:lnTo>
                  <a:lnTo>
                    <a:pt x="63" y="1955"/>
                  </a:lnTo>
                  <a:lnTo>
                    <a:pt x="125" y="2183"/>
                  </a:lnTo>
                  <a:lnTo>
                    <a:pt x="209" y="2412"/>
                  </a:lnTo>
                  <a:lnTo>
                    <a:pt x="312" y="2641"/>
                  </a:lnTo>
                  <a:lnTo>
                    <a:pt x="437" y="2869"/>
                  </a:lnTo>
                  <a:lnTo>
                    <a:pt x="562" y="3098"/>
                  </a:lnTo>
                  <a:lnTo>
                    <a:pt x="707" y="3306"/>
                  </a:lnTo>
                  <a:lnTo>
                    <a:pt x="853" y="3514"/>
                  </a:lnTo>
                  <a:lnTo>
                    <a:pt x="1019" y="3701"/>
                  </a:lnTo>
                  <a:lnTo>
                    <a:pt x="1186" y="3867"/>
                  </a:lnTo>
                  <a:lnTo>
                    <a:pt x="1352" y="4034"/>
                  </a:lnTo>
                  <a:lnTo>
                    <a:pt x="1539" y="4158"/>
                  </a:lnTo>
                  <a:lnTo>
                    <a:pt x="1705" y="4283"/>
                  </a:lnTo>
                  <a:lnTo>
                    <a:pt x="1705" y="4283"/>
                  </a:lnTo>
                  <a:lnTo>
                    <a:pt x="1726" y="4283"/>
                  </a:lnTo>
                  <a:lnTo>
                    <a:pt x="1726" y="4283"/>
                  </a:lnTo>
                  <a:lnTo>
                    <a:pt x="1996" y="3763"/>
                  </a:lnTo>
                  <a:lnTo>
                    <a:pt x="2287" y="3244"/>
                  </a:lnTo>
                  <a:lnTo>
                    <a:pt x="2287" y="3244"/>
                  </a:lnTo>
                  <a:lnTo>
                    <a:pt x="37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4"/>
            <p:cNvSpPr/>
            <p:nvPr/>
          </p:nvSpPr>
          <p:spPr>
            <a:xfrm>
              <a:off x="7416712" y="1058692"/>
              <a:ext cx="59684" cy="132126"/>
            </a:xfrm>
            <a:custGeom>
              <a:avLst/>
              <a:gdLst/>
              <a:ahLst/>
              <a:cxnLst/>
              <a:rect l="l" t="t" r="r" b="b"/>
              <a:pathLst>
                <a:path w="2517" h="5572" extrusionOk="0">
                  <a:moveTo>
                    <a:pt x="1" y="1"/>
                  </a:moveTo>
                  <a:lnTo>
                    <a:pt x="1" y="125"/>
                  </a:lnTo>
                  <a:lnTo>
                    <a:pt x="1" y="437"/>
                  </a:lnTo>
                  <a:lnTo>
                    <a:pt x="42" y="957"/>
                  </a:lnTo>
                  <a:lnTo>
                    <a:pt x="84" y="1269"/>
                  </a:lnTo>
                  <a:lnTo>
                    <a:pt x="146" y="1622"/>
                  </a:lnTo>
                  <a:lnTo>
                    <a:pt x="250" y="2017"/>
                  </a:lnTo>
                  <a:lnTo>
                    <a:pt x="375" y="2454"/>
                  </a:lnTo>
                  <a:lnTo>
                    <a:pt x="520" y="2911"/>
                  </a:lnTo>
                  <a:lnTo>
                    <a:pt x="708" y="3389"/>
                  </a:lnTo>
                  <a:lnTo>
                    <a:pt x="936" y="3909"/>
                  </a:lnTo>
                  <a:lnTo>
                    <a:pt x="1206" y="4449"/>
                  </a:lnTo>
                  <a:lnTo>
                    <a:pt x="1539" y="4990"/>
                  </a:lnTo>
                  <a:lnTo>
                    <a:pt x="1913" y="5572"/>
                  </a:lnTo>
                  <a:lnTo>
                    <a:pt x="2017" y="5364"/>
                  </a:lnTo>
                  <a:lnTo>
                    <a:pt x="2121" y="5156"/>
                  </a:lnTo>
                  <a:lnTo>
                    <a:pt x="2204" y="4948"/>
                  </a:lnTo>
                  <a:lnTo>
                    <a:pt x="2287" y="4740"/>
                  </a:lnTo>
                  <a:lnTo>
                    <a:pt x="2412" y="4304"/>
                  </a:lnTo>
                  <a:lnTo>
                    <a:pt x="2475" y="3867"/>
                  </a:lnTo>
                  <a:lnTo>
                    <a:pt x="2516" y="3410"/>
                  </a:lnTo>
                  <a:lnTo>
                    <a:pt x="2495" y="2973"/>
                  </a:lnTo>
                  <a:lnTo>
                    <a:pt x="2433" y="2537"/>
                  </a:lnTo>
                  <a:lnTo>
                    <a:pt x="2308" y="2121"/>
                  </a:lnTo>
                  <a:lnTo>
                    <a:pt x="2163" y="1726"/>
                  </a:lnTo>
                  <a:lnTo>
                    <a:pt x="2080" y="1539"/>
                  </a:lnTo>
                  <a:lnTo>
                    <a:pt x="1976" y="1352"/>
                  </a:lnTo>
                  <a:lnTo>
                    <a:pt x="1872" y="1165"/>
                  </a:lnTo>
                  <a:lnTo>
                    <a:pt x="1747" y="998"/>
                  </a:lnTo>
                  <a:lnTo>
                    <a:pt x="1601" y="853"/>
                  </a:lnTo>
                  <a:lnTo>
                    <a:pt x="1477" y="707"/>
                  </a:lnTo>
                  <a:lnTo>
                    <a:pt x="1310" y="583"/>
                  </a:lnTo>
                  <a:lnTo>
                    <a:pt x="1165" y="458"/>
                  </a:lnTo>
                  <a:lnTo>
                    <a:pt x="978" y="333"/>
                  </a:lnTo>
                  <a:lnTo>
                    <a:pt x="811" y="250"/>
                  </a:lnTo>
                  <a:lnTo>
                    <a:pt x="624" y="167"/>
                  </a:lnTo>
                  <a:lnTo>
                    <a:pt x="416" y="104"/>
                  </a:lnTo>
                  <a:lnTo>
                    <a:pt x="209" y="42"/>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4"/>
            <p:cNvSpPr/>
            <p:nvPr/>
          </p:nvSpPr>
          <p:spPr>
            <a:xfrm>
              <a:off x="7240249" y="1062154"/>
              <a:ext cx="249953" cy="321423"/>
            </a:xfrm>
            <a:custGeom>
              <a:avLst/>
              <a:gdLst/>
              <a:ahLst/>
              <a:cxnLst/>
              <a:rect l="l" t="t" r="r" b="b"/>
              <a:pathLst>
                <a:path w="10541" h="13555" extrusionOk="0">
                  <a:moveTo>
                    <a:pt x="4449" y="0"/>
                  </a:moveTo>
                  <a:lnTo>
                    <a:pt x="4013" y="21"/>
                  </a:lnTo>
                  <a:lnTo>
                    <a:pt x="3576" y="104"/>
                  </a:lnTo>
                  <a:lnTo>
                    <a:pt x="3139" y="229"/>
                  </a:lnTo>
                  <a:lnTo>
                    <a:pt x="2724" y="374"/>
                  </a:lnTo>
                  <a:lnTo>
                    <a:pt x="2329" y="582"/>
                  </a:lnTo>
                  <a:lnTo>
                    <a:pt x="1975" y="811"/>
                  </a:lnTo>
                  <a:lnTo>
                    <a:pt x="1622" y="1081"/>
                  </a:lnTo>
                  <a:lnTo>
                    <a:pt x="1289" y="1372"/>
                  </a:lnTo>
                  <a:lnTo>
                    <a:pt x="998" y="1705"/>
                  </a:lnTo>
                  <a:lnTo>
                    <a:pt x="728" y="2079"/>
                  </a:lnTo>
                  <a:lnTo>
                    <a:pt x="499" y="2474"/>
                  </a:lnTo>
                  <a:lnTo>
                    <a:pt x="312" y="2890"/>
                  </a:lnTo>
                  <a:lnTo>
                    <a:pt x="167" y="3326"/>
                  </a:lnTo>
                  <a:lnTo>
                    <a:pt x="104" y="3617"/>
                  </a:lnTo>
                  <a:lnTo>
                    <a:pt x="42" y="3908"/>
                  </a:lnTo>
                  <a:lnTo>
                    <a:pt x="21" y="4220"/>
                  </a:lnTo>
                  <a:lnTo>
                    <a:pt x="0" y="4511"/>
                  </a:lnTo>
                  <a:lnTo>
                    <a:pt x="0" y="4802"/>
                  </a:lnTo>
                  <a:lnTo>
                    <a:pt x="21" y="5114"/>
                  </a:lnTo>
                  <a:lnTo>
                    <a:pt x="84" y="5405"/>
                  </a:lnTo>
                  <a:lnTo>
                    <a:pt x="146" y="5696"/>
                  </a:lnTo>
                  <a:lnTo>
                    <a:pt x="416" y="6902"/>
                  </a:lnTo>
                  <a:lnTo>
                    <a:pt x="666" y="8004"/>
                  </a:lnTo>
                  <a:lnTo>
                    <a:pt x="936" y="8981"/>
                  </a:lnTo>
                  <a:lnTo>
                    <a:pt x="1081" y="9438"/>
                  </a:lnTo>
                  <a:lnTo>
                    <a:pt x="1227" y="9854"/>
                  </a:lnTo>
                  <a:lnTo>
                    <a:pt x="1393" y="10270"/>
                  </a:lnTo>
                  <a:lnTo>
                    <a:pt x="1580" y="10665"/>
                  </a:lnTo>
                  <a:lnTo>
                    <a:pt x="1788" y="11039"/>
                  </a:lnTo>
                  <a:lnTo>
                    <a:pt x="2017" y="11371"/>
                  </a:lnTo>
                  <a:lnTo>
                    <a:pt x="2266" y="11704"/>
                  </a:lnTo>
                  <a:lnTo>
                    <a:pt x="2557" y="12037"/>
                  </a:lnTo>
                  <a:lnTo>
                    <a:pt x="2890" y="12328"/>
                  </a:lnTo>
                  <a:lnTo>
                    <a:pt x="3243" y="12619"/>
                  </a:lnTo>
                  <a:lnTo>
                    <a:pt x="3638" y="12889"/>
                  </a:lnTo>
                  <a:lnTo>
                    <a:pt x="4033" y="13118"/>
                  </a:lnTo>
                  <a:lnTo>
                    <a:pt x="4449" y="13284"/>
                  </a:lnTo>
                  <a:lnTo>
                    <a:pt x="4865" y="13409"/>
                  </a:lnTo>
                  <a:lnTo>
                    <a:pt x="5301" y="13513"/>
                  </a:lnTo>
                  <a:lnTo>
                    <a:pt x="5738" y="13554"/>
                  </a:lnTo>
                  <a:lnTo>
                    <a:pt x="6154" y="13554"/>
                  </a:lnTo>
                  <a:lnTo>
                    <a:pt x="6590" y="13513"/>
                  </a:lnTo>
                  <a:lnTo>
                    <a:pt x="7027" y="13450"/>
                  </a:lnTo>
                  <a:lnTo>
                    <a:pt x="7443" y="13326"/>
                  </a:lnTo>
                  <a:lnTo>
                    <a:pt x="7838" y="13159"/>
                  </a:lnTo>
                  <a:lnTo>
                    <a:pt x="8233" y="12972"/>
                  </a:lnTo>
                  <a:lnTo>
                    <a:pt x="8607" y="12744"/>
                  </a:lnTo>
                  <a:lnTo>
                    <a:pt x="8960" y="12452"/>
                  </a:lnTo>
                  <a:lnTo>
                    <a:pt x="9293" y="12141"/>
                  </a:lnTo>
                  <a:lnTo>
                    <a:pt x="9584" y="11787"/>
                  </a:lnTo>
                  <a:lnTo>
                    <a:pt x="9792" y="11517"/>
                  </a:lnTo>
                  <a:lnTo>
                    <a:pt x="9958" y="11226"/>
                  </a:lnTo>
                  <a:lnTo>
                    <a:pt x="10124" y="10914"/>
                  </a:lnTo>
                  <a:lnTo>
                    <a:pt x="10249" y="10602"/>
                  </a:lnTo>
                  <a:lnTo>
                    <a:pt x="10353" y="10270"/>
                  </a:lnTo>
                  <a:lnTo>
                    <a:pt x="10436" y="9937"/>
                  </a:lnTo>
                  <a:lnTo>
                    <a:pt x="10499" y="9604"/>
                  </a:lnTo>
                  <a:lnTo>
                    <a:pt x="10519" y="9251"/>
                  </a:lnTo>
                  <a:lnTo>
                    <a:pt x="10540" y="8648"/>
                  </a:lnTo>
                  <a:lnTo>
                    <a:pt x="10519" y="8004"/>
                  </a:lnTo>
                  <a:lnTo>
                    <a:pt x="10478" y="7318"/>
                  </a:lnTo>
                  <a:lnTo>
                    <a:pt x="10374" y="6632"/>
                  </a:lnTo>
                  <a:lnTo>
                    <a:pt x="10249" y="5925"/>
                  </a:lnTo>
                  <a:lnTo>
                    <a:pt x="10083" y="5239"/>
                  </a:lnTo>
                  <a:lnTo>
                    <a:pt x="9854" y="4532"/>
                  </a:lnTo>
                  <a:lnTo>
                    <a:pt x="9605" y="3867"/>
                  </a:lnTo>
                  <a:lnTo>
                    <a:pt x="9459" y="3534"/>
                  </a:lnTo>
                  <a:lnTo>
                    <a:pt x="9293" y="3222"/>
                  </a:lnTo>
                  <a:lnTo>
                    <a:pt x="9127" y="2910"/>
                  </a:lnTo>
                  <a:lnTo>
                    <a:pt x="8940" y="2599"/>
                  </a:lnTo>
                  <a:lnTo>
                    <a:pt x="8752" y="2328"/>
                  </a:lnTo>
                  <a:lnTo>
                    <a:pt x="8545" y="2037"/>
                  </a:lnTo>
                  <a:lnTo>
                    <a:pt x="8337" y="1767"/>
                  </a:lnTo>
                  <a:lnTo>
                    <a:pt x="8108" y="1518"/>
                  </a:lnTo>
                  <a:lnTo>
                    <a:pt x="7858" y="1289"/>
                  </a:lnTo>
                  <a:lnTo>
                    <a:pt x="7609" y="1081"/>
                  </a:lnTo>
                  <a:lnTo>
                    <a:pt x="7339" y="873"/>
                  </a:lnTo>
                  <a:lnTo>
                    <a:pt x="7069" y="686"/>
                  </a:lnTo>
                  <a:lnTo>
                    <a:pt x="6777" y="520"/>
                  </a:lnTo>
                  <a:lnTo>
                    <a:pt x="6466" y="395"/>
                  </a:lnTo>
                  <a:lnTo>
                    <a:pt x="6154" y="270"/>
                  </a:lnTo>
                  <a:lnTo>
                    <a:pt x="5821" y="166"/>
                  </a:lnTo>
                  <a:lnTo>
                    <a:pt x="5364" y="62"/>
                  </a:lnTo>
                  <a:lnTo>
                    <a:pt x="4906"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4"/>
            <p:cNvSpPr/>
            <p:nvPr/>
          </p:nvSpPr>
          <p:spPr>
            <a:xfrm>
              <a:off x="7150049" y="970460"/>
              <a:ext cx="328821" cy="358391"/>
            </a:xfrm>
            <a:custGeom>
              <a:avLst/>
              <a:gdLst/>
              <a:ahLst/>
              <a:cxnLst/>
              <a:rect l="l" t="t" r="r" b="b"/>
              <a:pathLst>
                <a:path w="13867" h="15114" extrusionOk="0">
                  <a:moveTo>
                    <a:pt x="9729" y="0"/>
                  </a:moveTo>
                  <a:lnTo>
                    <a:pt x="9417" y="21"/>
                  </a:lnTo>
                  <a:lnTo>
                    <a:pt x="8814" y="84"/>
                  </a:lnTo>
                  <a:lnTo>
                    <a:pt x="8232" y="187"/>
                  </a:lnTo>
                  <a:lnTo>
                    <a:pt x="7962" y="250"/>
                  </a:lnTo>
                  <a:lnTo>
                    <a:pt x="7692" y="333"/>
                  </a:lnTo>
                  <a:lnTo>
                    <a:pt x="7463" y="416"/>
                  </a:lnTo>
                  <a:lnTo>
                    <a:pt x="7235" y="499"/>
                  </a:lnTo>
                  <a:lnTo>
                    <a:pt x="7027" y="603"/>
                  </a:lnTo>
                  <a:lnTo>
                    <a:pt x="6840" y="707"/>
                  </a:lnTo>
                  <a:lnTo>
                    <a:pt x="6985" y="728"/>
                  </a:lnTo>
                  <a:lnTo>
                    <a:pt x="7110" y="770"/>
                  </a:lnTo>
                  <a:lnTo>
                    <a:pt x="7235" y="811"/>
                  </a:lnTo>
                  <a:lnTo>
                    <a:pt x="7359" y="853"/>
                  </a:lnTo>
                  <a:lnTo>
                    <a:pt x="7463" y="915"/>
                  </a:lnTo>
                  <a:lnTo>
                    <a:pt x="7567" y="998"/>
                  </a:lnTo>
                  <a:lnTo>
                    <a:pt x="7713" y="1144"/>
                  </a:lnTo>
                  <a:lnTo>
                    <a:pt x="7837" y="1331"/>
                  </a:lnTo>
                  <a:lnTo>
                    <a:pt x="7900" y="1497"/>
                  </a:lnTo>
                  <a:lnTo>
                    <a:pt x="7900" y="1580"/>
                  </a:lnTo>
                  <a:lnTo>
                    <a:pt x="7900" y="1663"/>
                  </a:lnTo>
                  <a:lnTo>
                    <a:pt x="7879" y="1747"/>
                  </a:lnTo>
                  <a:lnTo>
                    <a:pt x="7858" y="1809"/>
                  </a:lnTo>
                  <a:lnTo>
                    <a:pt x="7733" y="1767"/>
                  </a:lnTo>
                  <a:lnTo>
                    <a:pt x="7401" y="1684"/>
                  </a:lnTo>
                  <a:lnTo>
                    <a:pt x="6881" y="1601"/>
                  </a:lnTo>
                  <a:lnTo>
                    <a:pt x="6237" y="1518"/>
                  </a:lnTo>
                  <a:lnTo>
                    <a:pt x="5883" y="1476"/>
                  </a:lnTo>
                  <a:lnTo>
                    <a:pt x="5114" y="1476"/>
                  </a:lnTo>
                  <a:lnTo>
                    <a:pt x="4740" y="1518"/>
                  </a:lnTo>
                  <a:lnTo>
                    <a:pt x="4345" y="1560"/>
                  </a:lnTo>
                  <a:lnTo>
                    <a:pt x="3971" y="1663"/>
                  </a:lnTo>
                  <a:lnTo>
                    <a:pt x="3596" y="1788"/>
                  </a:lnTo>
                  <a:lnTo>
                    <a:pt x="3264" y="1955"/>
                  </a:lnTo>
                  <a:lnTo>
                    <a:pt x="3409" y="2017"/>
                  </a:lnTo>
                  <a:lnTo>
                    <a:pt x="3555" y="2100"/>
                  </a:lnTo>
                  <a:lnTo>
                    <a:pt x="3680" y="2183"/>
                  </a:lnTo>
                  <a:lnTo>
                    <a:pt x="3804" y="2287"/>
                  </a:lnTo>
                  <a:lnTo>
                    <a:pt x="3888" y="2412"/>
                  </a:lnTo>
                  <a:lnTo>
                    <a:pt x="3950" y="2537"/>
                  </a:lnTo>
                  <a:lnTo>
                    <a:pt x="3991" y="2682"/>
                  </a:lnTo>
                  <a:lnTo>
                    <a:pt x="3991" y="2807"/>
                  </a:lnTo>
                  <a:lnTo>
                    <a:pt x="3950" y="2952"/>
                  </a:lnTo>
                  <a:lnTo>
                    <a:pt x="3846" y="3077"/>
                  </a:lnTo>
                  <a:lnTo>
                    <a:pt x="3680" y="3223"/>
                  </a:lnTo>
                  <a:lnTo>
                    <a:pt x="3472" y="3347"/>
                  </a:lnTo>
                  <a:lnTo>
                    <a:pt x="3181" y="3451"/>
                  </a:lnTo>
                  <a:lnTo>
                    <a:pt x="2827" y="3576"/>
                  </a:lnTo>
                  <a:lnTo>
                    <a:pt x="2391" y="3659"/>
                  </a:lnTo>
                  <a:lnTo>
                    <a:pt x="1871" y="3742"/>
                  </a:lnTo>
                  <a:lnTo>
                    <a:pt x="1622" y="3784"/>
                  </a:lnTo>
                  <a:lnTo>
                    <a:pt x="1393" y="3825"/>
                  </a:lnTo>
                  <a:lnTo>
                    <a:pt x="1164" y="3888"/>
                  </a:lnTo>
                  <a:lnTo>
                    <a:pt x="977" y="3971"/>
                  </a:lnTo>
                  <a:lnTo>
                    <a:pt x="790" y="4054"/>
                  </a:lnTo>
                  <a:lnTo>
                    <a:pt x="644" y="4158"/>
                  </a:lnTo>
                  <a:lnTo>
                    <a:pt x="499" y="4262"/>
                  </a:lnTo>
                  <a:lnTo>
                    <a:pt x="374" y="4387"/>
                  </a:lnTo>
                  <a:lnTo>
                    <a:pt x="291" y="4512"/>
                  </a:lnTo>
                  <a:lnTo>
                    <a:pt x="187" y="4636"/>
                  </a:lnTo>
                  <a:lnTo>
                    <a:pt x="125" y="4761"/>
                  </a:lnTo>
                  <a:lnTo>
                    <a:pt x="62" y="4906"/>
                  </a:lnTo>
                  <a:lnTo>
                    <a:pt x="21" y="5031"/>
                  </a:lnTo>
                  <a:lnTo>
                    <a:pt x="0" y="5177"/>
                  </a:lnTo>
                  <a:lnTo>
                    <a:pt x="0" y="5322"/>
                  </a:lnTo>
                  <a:lnTo>
                    <a:pt x="0" y="5468"/>
                  </a:lnTo>
                  <a:lnTo>
                    <a:pt x="21" y="5738"/>
                  </a:lnTo>
                  <a:lnTo>
                    <a:pt x="125" y="6008"/>
                  </a:lnTo>
                  <a:lnTo>
                    <a:pt x="250" y="6258"/>
                  </a:lnTo>
                  <a:lnTo>
                    <a:pt x="395" y="6486"/>
                  </a:lnTo>
                  <a:lnTo>
                    <a:pt x="499" y="6570"/>
                  </a:lnTo>
                  <a:lnTo>
                    <a:pt x="603" y="6653"/>
                  </a:lnTo>
                  <a:lnTo>
                    <a:pt x="707" y="6736"/>
                  </a:lnTo>
                  <a:lnTo>
                    <a:pt x="811" y="6798"/>
                  </a:lnTo>
                  <a:lnTo>
                    <a:pt x="936" y="6840"/>
                  </a:lnTo>
                  <a:lnTo>
                    <a:pt x="1060" y="6881"/>
                  </a:lnTo>
                  <a:lnTo>
                    <a:pt x="1185" y="6902"/>
                  </a:lnTo>
                  <a:lnTo>
                    <a:pt x="1331" y="6902"/>
                  </a:lnTo>
                  <a:lnTo>
                    <a:pt x="1185" y="7131"/>
                  </a:lnTo>
                  <a:lnTo>
                    <a:pt x="1039" y="7401"/>
                  </a:lnTo>
                  <a:lnTo>
                    <a:pt x="894" y="7692"/>
                  </a:lnTo>
                  <a:lnTo>
                    <a:pt x="769" y="8025"/>
                  </a:lnTo>
                  <a:lnTo>
                    <a:pt x="644" y="8357"/>
                  </a:lnTo>
                  <a:lnTo>
                    <a:pt x="541" y="8690"/>
                  </a:lnTo>
                  <a:lnTo>
                    <a:pt x="457" y="9043"/>
                  </a:lnTo>
                  <a:lnTo>
                    <a:pt x="416" y="9418"/>
                  </a:lnTo>
                  <a:lnTo>
                    <a:pt x="395" y="9771"/>
                  </a:lnTo>
                  <a:lnTo>
                    <a:pt x="395" y="10124"/>
                  </a:lnTo>
                  <a:lnTo>
                    <a:pt x="437" y="10457"/>
                  </a:lnTo>
                  <a:lnTo>
                    <a:pt x="520" y="10790"/>
                  </a:lnTo>
                  <a:lnTo>
                    <a:pt x="582" y="10956"/>
                  </a:lnTo>
                  <a:lnTo>
                    <a:pt x="665" y="11102"/>
                  </a:lnTo>
                  <a:lnTo>
                    <a:pt x="748" y="11268"/>
                  </a:lnTo>
                  <a:lnTo>
                    <a:pt x="832" y="11393"/>
                  </a:lnTo>
                  <a:lnTo>
                    <a:pt x="956" y="11538"/>
                  </a:lnTo>
                  <a:lnTo>
                    <a:pt x="1081" y="11663"/>
                  </a:lnTo>
                  <a:lnTo>
                    <a:pt x="1206" y="11788"/>
                  </a:lnTo>
                  <a:lnTo>
                    <a:pt x="1372" y="11891"/>
                  </a:lnTo>
                  <a:lnTo>
                    <a:pt x="1684" y="12099"/>
                  </a:lnTo>
                  <a:lnTo>
                    <a:pt x="1996" y="12328"/>
                  </a:lnTo>
                  <a:lnTo>
                    <a:pt x="2266" y="12557"/>
                  </a:lnTo>
                  <a:lnTo>
                    <a:pt x="2536" y="12785"/>
                  </a:lnTo>
                  <a:lnTo>
                    <a:pt x="2807" y="13014"/>
                  </a:lnTo>
                  <a:lnTo>
                    <a:pt x="3035" y="13243"/>
                  </a:lnTo>
                  <a:lnTo>
                    <a:pt x="3243" y="13471"/>
                  </a:lnTo>
                  <a:lnTo>
                    <a:pt x="3430" y="13700"/>
                  </a:lnTo>
                  <a:lnTo>
                    <a:pt x="3576" y="13929"/>
                  </a:lnTo>
                  <a:lnTo>
                    <a:pt x="3721" y="14137"/>
                  </a:lnTo>
                  <a:lnTo>
                    <a:pt x="3825" y="14324"/>
                  </a:lnTo>
                  <a:lnTo>
                    <a:pt x="3908" y="14511"/>
                  </a:lnTo>
                  <a:lnTo>
                    <a:pt x="3950" y="14698"/>
                  </a:lnTo>
                  <a:lnTo>
                    <a:pt x="3971" y="14843"/>
                  </a:lnTo>
                  <a:lnTo>
                    <a:pt x="3950" y="14989"/>
                  </a:lnTo>
                  <a:lnTo>
                    <a:pt x="3908" y="15114"/>
                  </a:lnTo>
                  <a:lnTo>
                    <a:pt x="4012" y="15114"/>
                  </a:lnTo>
                  <a:lnTo>
                    <a:pt x="4158" y="15072"/>
                  </a:lnTo>
                  <a:lnTo>
                    <a:pt x="4303" y="15031"/>
                  </a:lnTo>
                  <a:lnTo>
                    <a:pt x="4449" y="14968"/>
                  </a:lnTo>
                  <a:lnTo>
                    <a:pt x="4574" y="14885"/>
                  </a:lnTo>
                  <a:lnTo>
                    <a:pt x="4719" y="14781"/>
                  </a:lnTo>
                  <a:lnTo>
                    <a:pt x="4844" y="14656"/>
                  </a:lnTo>
                  <a:lnTo>
                    <a:pt x="4969" y="14511"/>
                  </a:lnTo>
                  <a:lnTo>
                    <a:pt x="5072" y="14345"/>
                  </a:lnTo>
                  <a:lnTo>
                    <a:pt x="5156" y="14157"/>
                  </a:lnTo>
                  <a:lnTo>
                    <a:pt x="5218" y="13950"/>
                  </a:lnTo>
                  <a:lnTo>
                    <a:pt x="5239" y="13721"/>
                  </a:lnTo>
                  <a:lnTo>
                    <a:pt x="5239" y="13471"/>
                  </a:lnTo>
                  <a:lnTo>
                    <a:pt x="5197" y="13201"/>
                  </a:lnTo>
                  <a:lnTo>
                    <a:pt x="5114" y="12910"/>
                  </a:lnTo>
                  <a:lnTo>
                    <a:pt x="4989" y="12578"/>
                  </a:lnTo>
                  <a:lnTo>
                    <a:pt x="5176" y="12578"/>
                  </a:lnTo>
                  <a:lnTo>
                    <a:pt x="5343" y="12557"/>
                  </a:lnTo>
                  <a:lnTo>
                    <a:pt x="5509" y="12515"/>
                  </a:lnTo>
                  <a:lnTo>
                    <a:pt x="5655" y="12453"/>
                  </a:lnTo>
                  <a:lnTo>
                    <a:pt x="5779" y="12390"/>
                  </a:lnTo>
                  <a:lnTo>
                    <a:pt x="5904" y="12286"/>
                  </a:lnTo>
                  <a:lnTo>
                    <a:pt x="6008" y="12183"/>
                  </a:lnTo>
                  <a:lnTo>
                    <a:pt x="6112" y="12079"/>
                  </a:lnTo>
                  <a:lnTo>
                    <a:pt x="6195" y="11933"/>
                  </a:lnTo>
                  <a:lnTo>
                    <a:pt x="6257" y="11808"/>
                  </a:lnTo>
                  <a:lnTo>
                    <a:pt x="6320" y="11642"/>
                  </a:lnTo>
                  <a:lnTo>
                    <a:pt x="6382" y="11497"/>
                  </a:lnTo>
                  <a:lnTo>
                    <a:pt x="6465" y="11143"/>
                  </a:lnTo>
                  <a:lnTo>
                    <a:pt x="6507" y="10790"/>
                  </a:lnTo>
                  <a:lnTo>
                    <a:pt x="6507" y="10395"/>
                  </a:lnTo>
                  <a:lnTo>
                    <a:pt x="6486" y="10021"/>
                  </a:lnTo>
                  <a:lnTo>
                    <a:pt x="6424" y="9626"/>
                  </a:lnTo>
                  <a:lnTo>
                    <a:pt x="6361" y="9251"/>
                  </a:lnTo>
                  <a:lnTo>
                    <a:pt x="6257" y="8877"/>
                  </a:lnTo>
                  <a:lnTo>
                    <a:pt x="6133" y="8545"/>
                  </a:lnTo>
                  <a:lnTo>
                    <a:pt x="5987" y="8253"/>
                  </a:lnTo>
                  <a:lnTo>
                    <a:pt x="5821" y="7983"/>
                  </a:lnTo>
                  <a:lnTo>
                    <a:pt x="6091" y="8004"/>
                  </a:lnTo>
                  <a:lnTo>
                    <a:pt x="6361" y="8025"/>
                  </a:lnTo>
                  <a:lnTo>
                    <a:pt x="6652" y="8025"/>
                  </a:lnTo>
                  <a:lnTo>
                    <a:pt x="6964" y="8004"/>
                  </a:lnTo>
                  <a:lnTo>
                    <a:pt x="7255" y="7983"/>
                  </a:lnTo>
                  <a:lnTo>
                    <a:pt x="7567" y="7942"/>
                  </a:lnTo>
                  <a:lnTo>
                    <a:pt x="7879" y="7879"/>
                  </a:lnTo>
                  <a:lnTo>
                    <a:pt x="8191" y="7796"/>
                  </a:lnTo>
                  <a:lnTo>
                    <a:pt x="8835" y="7609"/>
                  </a:lnTo>
                  <a:lnTo>
                    <a:pt x="9459" y="7380"/>
                  </a:lnTo>
                  <a:lnTo>
                    <a:pt x="10103" y="7110"/>
                  </a:lnTo>
                  <a:lnTo>
                    <a:pt x="10706" y="6798"/>
                  </a:lnTo>
                  <a:lnTo>
                    <a:pt x="11288" y="6445"/>
                  </a:lnTo>
                  <a:lnTo>
                    <a:pt x="11829" y="6050"/>
                  </a:lnTo>
                  <a:lnTo>
                    <a:pt x="12078" y="5842"/>
                  </a:lnTo>
                  <a:lnTo>
                    <a:pt x="12328" y="5634"/>
                  </a:lnTo>
                  <a:lnTo>
                    <a:pt x="12556" y="5426"/>
                  </a:lnTo>
                  <a:lnTo>
                    <a:pt x="12764" y="5198"/>
                  </a:lnTo>
                  <a:lnTo>
                    <a:pt x="12972" y="4969"/>
                  </a:lnTo>
                  <a:lnTo>
                    <a:pt x="13138" y="4740"/>
                  </a:lnTo>
                  <a:lnTo>
                    <a:pt x="13305" y="4512"/>
                  </a:lnTo>
                  <a:lnTo>
                    <a:pt x="13450" y="4283"/>
                  </a:lnTo>
                  <a:lnTo>
                    <a:pt x="13575" y="4033"/>
                  </a:lnTo>
                  <a:lnTo>
                    <a:pt x="13679" y="3784"/>
                  </a:lnTo>
                  <a:lnTo>
                    <a:pt x="13762" y="3555"/>
                  </a:lnTo>
                  <a:lnTo>
                    <a:pt x="13804" y="3306"/>
                  </a:lnTo>
                  <a:lnTo>
                    <a:pt x="13866" y="2952"/>
                  </a:lnTo>
                  <a:lnTo>
                    <a:pt x="13866" y="2641"/>
                  </a:lnTo>
                  <a:lnTo>
                    <a:pt x="13845" y="2329"/>
                  </a:lnTo>
                  <a:lnTo>
                    <a:pt x="13783" y="2058"/>
                  </a:lnTo>
                  <a:lnTo>
                    <a:pt x="13700" y="1788"/>
                  </a:lnTo>
                  <a:lnTo>
                    <a:pt x="13575" y="1560"/>
                  </a:lnTo>
                  <a:lnTo>
                    <a:pt x="13450" y="1331"/>
                  </a:lnTo>
                  <a:lnTo>
                    <a:pt x="13284" y="1123"/>
                  </a:lnTo>
                  <a:lnTo>
                    <a:pt x="13076" y="936"/>
                  </a:lnTo>
                  <a:lnTo>
                    <a:pt x="12868" y="770"/>
                  </a:lnTo>
                  <a:lnTo>
                    <a:pt x="12640" y="624"/>
                  </a:lnTo>
                  <a:lnTo>
                    <a:pt x="12390" y="499"/>
                  </a:lnTo>
                  <a:lnTo>
                    <a:pt x="12141" y="375"/>
                  </a:lnTo>
                  <a:lnTo>
                    <a:pt x="11870" y="291"/>
                  </a:lnTo>
                  <a:lnTo>
                    <a:pt x="11579" y="208"/>
                  </a:lnTo>
                  <a:lnTo>
                    <a:pt x="11288" y="125"/>
                  </a:lnTo>
                  <a:lnTo>
                    <a:pt x="10976" y="84"/>
                  </a:lnTo>
                  <a:lnTo>
                    <a:pt x="10665" y="42"/>
                  </a:lnTo>
                  <a:lnTo>
                    <a:pt x="10353" y="21"/>
                  </a:lnTo>
                  <a:lnTo>
                    <a:pt x="1004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4"/>
            <p:cNvSpPr/>
            <p:nvPr/>
          </p:nvSpPr>
          <p:spPr>
            <a:xfrm>
              <a:off x="7139188" y="1127694"/>
              <a:ext cx="52286" cy="62648"/>
            </a:xfrm>
            <a:custGeom>
              <a:avLst/>
              <a:gdLst/>
              <a:ahLst/>
              <a:cxnLst/>
              <a:rect l="l" t="t" r="r" b="b"/>
              <a:pathLst>
                <a:path w="2205" h="2642" extrusionOk="0">
                  <a:moveTo>
                    <a:pt x="2204" y="1"/>
                  </a:moveTo>
                  <a:lnTo>
                    <a:pt x="1955" y="43"/>
                  </a:lnTo>
                  <a:lnTo>
                    <a:pt x="1705" y="105"/>
                  </a:lnTo>
                  <a:lnTo>
                    <a:pt x="1497" y="167"/>
                  </a:lnTo>
                  <a:lnTo>
                    <a:pt x="1290" y="271"/>
                  </a:lnTo>
                  <a:lnTo>
                    <a:pt x="1082" y="396"/>
                  </a:lnTo>
                  <a:lnTo>
                    <a:pt x="915" y="521"/>
                  </a:lnTo>
                  <a:lnTo>
                    <a:pt x="749" y="666"/>
                  </a:lnTo>
                  <a:lnTo>
                    <a:pt x="604" y="833"/>
                  </a:lnTo>
                  <a:lnTo>
                    <a:pt x="458" y="1020"/>
                  </a:lnTo>
                  <a:lnTo>
                    <a:pt x="354" y="1207"/>
                  </a:lnTo>
                  <a:lnTo>
                    <a:pt x="250" y="1415"/>
                  </a:lnTo>
                  <a:lnTo>
                    <a:pt x="167" y="1643"/>
                  </a:lnTo>
                  <a:lnTo>
                    <a:pt x="105" y="1872"/>
                  </a:lnTo>
                  <a:lnTo>
                    <a:pt x="42" y="2121"/>
                  </a:lnTo>
                  <a:lnTo>
                    <a:pt x="1" y="2392"/>
                  </a:lnTo>
                  <a:lnTo>
                    <a:pt x="1" y="2641"/>
                  </a:lnTo>
                  <a:lnTo>
                    <a:pt x="209" y="2288"/>
                  </a:lnTo>
                  <a:lnTo>
                    <a:pt x="458" y="1914"/>
                  </a:lnTo>
                  <a:lnTo>
                    <a:pt x="708" y="1581"/>
                  </a:lnTo>
                  <a:lnTo>
                    <a:pt x="978" y="1227"/>
                  </a:lnTo>
                  <a:lnTo>
                    <a:pt x="1269" y="916"/>
                  </a:lnTo>
                  <a:lnTo>
                    <a:pt x="1560" y="604"/>
                  </a:lnTo>
                  <a:lnTo>
                    <a:pt x="1872" y="292"/>
                  </a:lnTo>
                  <a:lnTo>
                    <a:pt x="220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4"/>
            <p:cNvSpPr/>
            <p:nvPr/>
          </p:nvSpPr>
          <p:spPr>
            <a:xfrm>
              <a:off x="7220046" y="1224319"/>
              <a:ext cx="73959" cy="83326"/>
            </a:xfrm>
            <a:custGeom>
              <a:avLst/>
              <a:gdLst/>
              <a:ahLst/>
              <a:cxnLst/>
              <a:rect l="l" t="t" r="r" b="b"/>
              <a:pathLst>
                <a:path w="3119" h="3514" extrusionOk="0">
                  <a:moveTo>
                    <a:pt x="1102" y="1"/>
                  </a:moveTo>
                  <a:lnTo>
                    <a:pt x="915" y="21"/>
                  </a:lnTo>
                  <a:lnTo>
                    <a:pt x="769" y="63"/>
                  </a:lnTo>
                  <a:lnTo>
                    <a:pt x="624" y="125"/>
                  </a:lnTo>
                  <a:lnTo>
                    <a:pt x="478" y="188"/>
                  </a:lnTo>
                  <a:lnTo>
                    <a:pt x="374" y="292"/>
                  </a:lnTo>
                  <a:lnTo>
                    <a:pt x="270" y="396"/>
                  </a:lnTo>
                  <a:lnTo>
                    <a:pt x="187" y="520"/>
                  </a:lnTo>
                  <a:lnTo>
                    <a:pt x="125" y="666"/>
                  </a:lnTo>
                  <a:lnTo>
                    <a:pt x="62" y="791"/>
                  </a:lnTo>
                  <a:lnTo>
                    <a:pt x="21" y="957"/>
                  </a:lnTo>
                  <a:lnTo>
                    <a:pt x="0" y="1102"/>
                  </a:lnTo>
                  <a:lnTo>
                    <a:pt x="0" y="1269"/>
                  </a:lnTo>
                  <a:lnTo>
                    <a:pt x="21" y="1435"/>
                  </a:lnTo>
                  <a:lnTo>
                    <a:pt x="62" y="1601"/>
                  </a:lnTo>
                  <a:lnTo>
                    <a:pt x="104" y="1768"/>
                  </a:lnTo>
                  <a:lnTo>
                    <a:pt x="166" y="1913"/>
                  </a:lnTo>
                  <a:lnTo>
                    <a:pt x="312" y="2183"/>
                  </a:lnTo>
                  <a:lnTo>
                    <a:pt x="478" y="2412"/>
                  </a:lnTo>
                  <a:lnTo>
                    <a:pt x="665" y="2641"/>
                  </a:lnTo>
                  <a:lnTo>
                    <a:pt x="873" y="2828"/>
                  </a:lnTo>
                  <a:lnTo>
                    <a:pt x="1081" y="3015"/>
                  </a:lnTo>
                  <a:lnTo>
                    <a:pt x="1331" y="3181"/>
                  </a:lnTo>
                  <a:lnTo>
                    <a:pt x="1580" y="3306"/>
                  </a:lnTo>
                  <a:lnTo>
                    <a:pt x="1850" y="3431"/>
                  </a:lnTo>
                  <a:lnTo>
                    <a:pt x="2017" y="3472"/>
                  </a:lnTo>
                  <a:lnTo>
                    <a:pt x="2183" y="3514"/>
                  </a:lnTo>
                  <a:lnTo>
                    <a:pt x="2328" y="3514"/>
                  </a:lnTo>
                  <a:lnTo>
                    <a:pt x="2474" y="3493"/>
                  </a:lnTo>
                  <a:lnTo>
                    <a:pt x="2599" y="3431"/>
                  </a:lnTo>
                  <a:lnTo>
                    <a:pt x="2723" y="3368"/>
                  </a:lnTo>
                  <a:lnTo>
                    <a:pt x="2827" y="3285"/>
                  </a:lnTo>
                  <a:lnTo>
                    <a:pt x="2910" y="3202"/>
                  </a:lnTo>
                  <a:lnTo>
                    <a:pt x="2973" y="3077"/>
                  </a:lnTo>
                  <a:lnTo>
                    <a:pt x="3035" y="2953"/>
                  </a:lnTo>
                  <a:lnTo>
                    <a:pt x="3077" y="2807"/>
                  </a:lnTo>
                  <a:lnTo>
                    <a:pt x="3118" y="2661"/>
                  </a:lnTo>
                  <a:lnTo>
                    <a:pt x="3118" y="2495"/>
                  </a:lnTo>
                  <a:lnTo>
                    <a:pt x="3118" y="2329"/>
                  </a:lnTo>
                  <a:lnTo>
                    <a:pt x="3098" y="2163"/>
                  </a:lnTo>
                  <a:lnTo>
                    <a:pt x="3056" y="1996"/>
                  </a:lnTo>
                  <a:lnTo>
                    <a:pt x="2952" y="1664"/>
                  </a:lnTo>
                  <a:lnTo>
                    <a:pt x="2807" y="1310"/>
                  </a:lnTo>
                  <a:lnTo>
                    <a:pt x="2599" y="957"/>
                  </a:lnTo>
                  <a:lnTo>
                    <a:pt x="2474" y="791"/>
                  </a:lnTo>
                  <a:lnTo>
                    <a:pt x="2370" y="645"/>
                  </a:lnTo>
                  <a:lnTo>
                    <a:pt x="2224" y="499"/>
                  </a:lnTo>
                  <a:lnTo>
                    <a:pt x="2079" y="375"/>
                  </a:lnTo>
                  <a:lnTo>
                    <a:pt x="1933" y="250"/>
                  </a:lnTo>
                  <a:lnTo>
                    <a:pt x="1788" y="167"/>
                  </a:lnTo>
                  <a:lnTo>
                    <a:pt x="1622" y="84"/>
                  </a:lnTo>
                  <a:lnTo>
                    <a:pt x="1455" y="21"/>
                  </a:lnTo>
                  <a:lnTo>
                    <a:pt x="1289"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4"/>
            <p:cNvSpPr/>
            <p:nvPr/>
          </p:nvSpPr>
          <p:spPr>
            <a:xfrm>
              <a:off x="7370877" y="1190317"/>
              <a:ext cx="15793" cy="23665"/>
            </a:xfrm>
            <a:custGeom>
              <a:avLst/>
              <a:gdLst/>
              <a:ahLst/>
              <a:cxnLst/>
              <a:rect l="l" t="t" r="r" b="b"/>
              <a:pathLst>
                <a:path w="666" h="998" extrusionOk="0">
                  <a:moveTo>
                    <a:pt x="250" y="0"/>
                  </a:moveTo>
                  <a:lnTo>
                    <a:pt x="187" y="21"/>
                  </a:lnTo>
                  <a:lnTo>
                    <a:pt x="125" y="62"/>
                  </a:lnTo>
                  <a:lnTo>
                    <a:pt x="84" y="125"/>
                  </a:lnTo>
                  <a:lnTo>
                    <a:pt x="42" y="187"/>
                  </a:lnTo>
                  <a:lnTo>
                    <a:pt x="0" y="270"/>
                  </a:lnTo>
                  <a:lnTo>
                    <a:pt x="0" y="354"/>
                  </a:lnTo>
                  <a:lnTo>
                    <a:pt x="0" y="457"/>
                  </a:lnTo>
                  <a:lnTo>
                    <a:pt x="0" y="561"/>
                  </a:lnTo>
                  <a:lnTo>
                    <a:pt x="21" y="645"/>
                  </a:lnTo>
                  <a:lnTo>
                    <a:pt x="63" y="749"/>
                  </a:lnTo>
                  <a:lnTo>
                    <a:pt x="104" y="832"/>
                  </a:lnTo>
                  <a:lnTo>
                    <a:pt x="167" y="894"/>
                  </a:lnTo>
                  <a:lnTo>
                    <a:pt x="229" y="936"/>
                  </a:lnTo>
                  <a:lnTo>
                    <a:pt x="291" y="977"/>
                  </a:lnTo>
                  <a:lnTo>
                    <a:pt x="354" y="998"/>
                  </a:lnTo>
                  <a:lnTo>
                    <a:pt x="416" y="998"/>
                  </a:lnTo>
                  <a:lnTo>
                    <a:pt x="479" y="977"/>
                  </a:lnTo>
                  <a:lnTo>
                    <a:pt x="541" y="936"/>
                  </a:lnTo>
                  <a:lnTo>
                    <a:pt x="582" y="873"/>
                  </a:lnTo>
                  <a:lnTo>
                    <a:pt x="624" y="811"/>
                  </a:lnTo>
                  <a:lnTo>
                    <a:pt x="645" y="728"/>
                  </a:lnTo>
                  <a:lnTo>
                    <a:pt x="666" y="645"/>
                  </a:lnTo>
                  <a:lnTo>
                    <a:pt x="666" y="541"/>
                  </a:lnTo>
                  <a:lnTo>
                    <a:pt x="666" y="437"/>
                  </a:lnTo>
                  <a:lnTo>
                    <a:pt x="645" y="354"/>
                  </a:lnTo>
                  <a:lnTo>
                    <a:pt x="603" y="250"/>
                  </a:lnTo>
                  <a:lnTo>
                    <a:pt x="562" y="166"/>
                  </a:lnTo>
                  <a:lnTo>
                    <a:pt x="499" y="104"/>
                  </a:lnTo>
                  <a:lnTo>
                    <a:pt x="458" y="62"/>
                  </a:lnTo>
                  <a:lnTo>
                    <a:pt x="375" y="21"/>
                  </a:lnTo>
                  <a:lnTo>
                    <a:pt x="31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4"/>
            <p:cNvSpPr/>
            <p:nvPr/>
          </p:nvSpPr>
          <p:spPr>
            <a:xfrm>
              <a:off x="7445807" y="1179955"/>
              <a:ext cx="15793" cy="24187"/>
            </a:xfrm>
            <a:custGeom>
              <a:avLst/>
              <a:gdLst/>
              <a:ahLst/>
              <a:cxnLst/>
              <a:rect l="l" t="t" r="r" b="b"/>
              <a:pathLst>
                <a:path w="666" h="1020" extrusionOk="0">
                  <a:moveTo>
                    <a:pt x="312" y="1"/>
                  </a:moveTo>
                  <a:lnTo>
                    <a:pt x="250" y="21"/>
                  </a:lnTo>
                  <a:lnTo>
                    <a:pt x="187" y="42"/>
                  </a:lnTo>
                  <a:lnTo>
                    <a:pt x="125" y="84"/>
                  </a:lnTo>
                  <a:lnTo>
                    <a:pt x="83" y="125"/>
                  </a:lnTo>
                  <a:lnTo>
                    <a:pt x="42" y="208"/>
                  </a:lnTo>
                  <a:lnTo>
                    <a:pt x="21" y="271"/>
                  </a:lnTo>
                  <a:lnTo>
                    <a:pt x="0" y="375"/>
                  </a:lnTo>
                  <a:lnTo>
                    <a:pt x="0" y="458"/>
                  </a:lnTo>
                  <a:lnTo>
                    <a:pt x="0" y="562"/>
                  </a:lnTo>
                  <a:lnTo>
                    <a:pt x="21" y="666"/>
                  </a:lnTo>
                  <a:lnTo>
                    <a:pt x="63" y="749"/>
                  </a:lnTo>
                  <a:lnTo>
                    <a:pt x="104" y="832"/>
                  </a:lnTo>
                  <a:lnTo>
                    <a:pt x="167" y="915"/>
                  </a:lnTo>
                  <a:lnTo>
                    <a:pt x="208" y="957"/>
                  </a:lnTo>
                  <a:lnTo>
                    <a:pt x="291" y="998"/>
                  </a:lnTo>
                  <a:lnTo>
                    <a:pt x="354" y="1019"/>
                  </a:lnTo>
                  <a:lnTo>
                    <a:pt x="416" y="998"/>
                  </a:lnTo>
                  <a:lnTo>
                    <a:pt x="478" y="978"/>
                  </a:lnTo>
                  <a:lnTo>
                    <a:pt x="541" y="936"/>
                  </a:lnTo>
                  <a:lnTo>
                    <a:pt x="582" y="894"/>
                  </a:lnTo>
                  <a:lnTo>
                    <a:pt x="624" y="832"/>
                  </a:lnTo>
                  <a:lnTo>
                    <a:pt x="665" y="749"/>
                  </a:lnTo>
                  <a:lnTo>
                    <a:pt x="665" y="645"/>
                  </a:lnTo>
                  <a:lnTo>
                    <a:pt x="665" y="562"/>
                  </a:lnTo>
                  <a:lnTo>
                    <a:pt x="665" y="458"/>
                  </a:lnTo>
                  <a:lnTo>
                    <a:pt x="645" y="354"/>
                  </a:lnTo>
                  <a:lnTo>
                    <a:pt x="603" y="271"/>
                  </a:lnTo>
                  <a:lnTo>
                    <a:pt x="562" y="188"/>
                  </a:lnTo>
                  <a:lnTo>
                    <a:pt x="499" y="105"/>
                  </a:lnTo>
                  <a:lnTo>
                    <a:pt x="458" y="63"/>
                  </a:lnTo>
                  <a:lnTo>
                    <a:pt x="374" y="21"/>
                  </a:lnTo>
                  <a:lnTo>
                    <a:pt x="31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4"/>
            <p:cNvSpPr/>
            <p:nvPr/>
          </p:nvSpPr>
          <p:spPr>
            <a:xfrm>
              <a:off x="7422640" y="1199683"/>
              <a:ext cx="40928" cy="63123"/>
            </a:xfrm>
            <a:custGeom>
              <a:avLst/>
              <a:gdLst/>
              <a:ahLst/>
              <a:cxnLst/>
              <a:rect l="l" t="t" r="r" b="b"/>
              <a:pathLst>
                <a:path w="1726" h="2662" extrusionOk="0">
                  <a:moveTo>
                    <a:pt x="0" y="0"/>
                  </a:moveTo>
                  <a:lnTo>
                    <a:pt x="437" y="2661"/>
                  </a:lnTo>
                  <a:lnTo>
                    <a:pt x="749" y="2661"/>
                  </a:lnTo>
                  <a:lnTo>
                    <a:pt x="936" y="2619"/>
                  </a:lnTo>
                  <a:lnTo>
                    <a:pt x="1144" y="2578"/>
                  </a:lnTo>
                  <a:lnTo>
                    <a:pt x="1351" y="2495"/>
                  </a:lnTo>
                  <a:lnTo>
                    <a:pt x="1455" y="2453"/>
                  </a:lnTo>
                  <a:lnTo>
                    <a:pt x="1559" y="2391"/>
                  </a:lnTo>
                  <a:lnTo>
                    <a:pt x="1642" y="2308"/>
                  </a:lnTo>
                  <a:lnTo>
                    <a:pt x="1726" y="2204"/>
                  </a:lnTo>
                  <a:lnTo>
                    <a:pt x="1248" y="1705"/>
                  </a:lnTo>
                  <a:lnTo>
                    <a:pt x="790" y="1164"/>
                  </a:lnTo>
                  <a:lnTo>
                    <a:pt x="374" y="603"/>
                  </a:lnTo>
                  <a:lnTo>
                    <a:pt x="0" y="0"/>
                  </a:lnTo>
                  <a:close/>
                </a:path>
              </a:pathLst>
            </a:custGeom>
            <a:solidFill>
              <a:srgbClr val="ED8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4"/>
            <p:cNvSpPr/>
            <p:nvPr/>
          </p:nvSpPr>
          <p:spPr>
            <a:xfrm>
              <a:off x="7366941" y="1263752"/>
              <a:ext cx="52262" cy="19753"/>
            </a:xfrm>
            <a:custGeom>
              <a:avLst/>
              <a:gdLst/>
              <a:ahLst/>
              <a:cxnLst/>
              <a:rect l="l" t="t" r="r" b="b"/>
              <a:pathLst>
                <a:path w="2204" h="833" extrusionOk="0">
                  <a:moveTo>
                    <a:pt x="42" y="1"/>
                  </a:moveTo>
                  <a:lnTo>
                    <a:pt x="21" y="21"/>
                  </a:lnTo>
                  <a:lnTo>
                    <a:pt x="0" y="84"/>
                  </a:lnTo>
                  <a:lnTo>
                    <a:pt x="21" y="125"/>
                  </a:lnTo>
                  <a:lnTo>
                    <a:pt x="208" y="292"/>
                  </a:lnTo>
                  <a:lnTo>
                    <a:pt x="395" y="437"/>
                  </a:lnTo>
                  <a:lnTo>
                    <a:pt x="603" y="562"/>
                  </a:lnTo>
                  <a:lnTo>
                    <a:pt x="832" y="666"/>
                  </a:lnTo>
                  <a:lnTo>
                    <a:pt x="1060" y="749"/>
                  </a:lnTo>
                  <a:lnTo>
                    <a:pt x="1289" y="791"/>
                  </a:lnTo>
                  <a:lnTo>
                    <a:pt x="1538" y="832"/>
                  </a:lnTo>
                  <a:lnTo>
                    <a:pt x="1954" y="832"/>
                  </a:lnTo>
                  <a:lnTo>
                    <a:pt x="2100" y="811"/>
                  </a:lnTo>
                  <a:lnTo>
                    <a:pt x="2141" y="811"/>
                  </a:lnTo>
                  <a:lnTo>
                    <a:pt x="2162" y="791"/>
                  </a:lnTo>
                  <a:lnTo>
                    <a:pt x="2183" y="770"/>
                  </a:lnTo>
                  <a:lnTo>
                    <a:pt x="2204" y="728"/>
                  </a:lnTo>
                  <a:lnTo>
                    <a:pt x="2183" y="687"/>
                  </a:lnTo>
                  <a:lnTo>
                    <a:pt x="2183" y="666"/>
                  </a:lnTo>
                  <a:lnTo>
                    <a:pt x="2141" y="645"/>
                  </a:lnTo>
                  <a:lnTo>
                    <a:pt x="2079" y="645"/>
                  </a:lnTo>
                  <a:lnTo>
                    <a:pt x="1829" y="666"/>
                  </a:lnTo>
                  <a:lnTo>
                    <a:pt x="1559" y="666"/>
                  </a:lnTo>
                  <a:lnTo>
                    <a:pt x="1289" y="624"/>
                  </a:lnTo>
                  <a:lnTo>
                    <a:pt x="1039" y="562"/>
                  </a:lnTo>
                  <a:lnTo>
                    <a:pt x="790" y="458"/>
                  </a:lnTo>
                  <a:lnTo>
                    <a:pt x="561" y="354"/>
                  </a:lnTo>
                  <a:lnTo>
                    <a:pt x="333" y="188"/>
                  </a:lnTo>
                  <a:lnTo>
                    <a:pt x="125" y="21"/>
                  </a:lnTo>
                  <a:lnTo>
                    <a:pt x="10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4"/>
            <p:cNvSpPr/>
            <p:nvPr/>
          </p:nvSpPr>
          <p:spPr>
            <a:xfrm>
              <a:off x="7365447" y="1264250"/>
              <a:ext cx="32059" cy="45860"/>
            </a:xfrm>
            <a:custGeom>
              <a:avLst/>
              <a:gdLst/>
              <a:ahLst/>
              <a:cxnLst/>
              <a:rect l="l" t="t" r="r" b="b"/>
              <a:pathLst>
                <a:path w="1352" h="1934" extrusionOk="0">
                  <a:moveTo>
                    <a:pt x="42" y="0"/>
                  </a:moveTo>
                  <a:lnTo>
                    <a:pt x="21" y="21"/>
                  </a:lnTo>
                  <a:lnTo>
                    <a:pt x="1" y="63"/>
                  </a:lnTo>
                  <a:lnTo>
                    <a:pt x="1" y="84"/>
                  </a:lnTo>
                  <a:lnTo>
                    <a:pt x="42" y="333"/>
                  </a:lnTo>
                  <a:lnTo>
                    <a:pt x="105" y="562"/>
                  </a:lnTo>
                  <a:lnTo>
                    <a:pt x="188" y="790"/>
                  </a:lnTo>
                  <a:lnTo>
                    <a:pt x="313" y="1019"/>
                  </a:lnTo>
                  <a:lnTo>
                    <a:pt x="437" y="1206"/>
                  </a:lnTo>
                  <a:lnTo>
                    <a:pt x="604" y="1393"/>
                  </a:lnTo>
                  <a:lnTo>
                    <a:pt x="770" y="1580"/>
                  </a:lnTo>
                  <a:lnTo>
                    <a:pt x="957" y="1726"/>
                  </a:lnTo>
                  <a:lnTo>
                    <a:pt x="1227" y="1913"/>
                  </a:lnTo>
                  <a:lnTo>
                    <a:pt x="1269" y="1934"/>
                  </a:lnTo>
                  <a:lnTo>
                    <a:pt x="1290" y="1913"/>
                  </a:lnTo>
                  <a:lnTo>
                    <a:pt x="1331" y="1913"/>
                  </a:lnTo>
                  <a:lnTo>
                    <a:pt x="1352" y="1892"/>
                  </a:lnTo>
                  <a:lnTo>
                    <a:pt x="1352" y="1871"/>
                  </a:lnTo>
                  <a:lnTo>
                    <a:pt x="1352" y="1851"/>
                  </a:lnTo>
                  <a:lnTo>
                    <a:pt x="1352" y="1830"/>
                  </a:lnTo>
                  <a:lnTo>
                    <a:pt x="1331" y="1788"/>
                  </a:lnTo>
                  <a:lnTo>
                    <a:pt x="1310" y="1767"/>
                  </a:lnTo>
                  <a:lnTo>
                    <a:pt x="1102" y="1622"/>
                  </a:lnTo>
                  <a:lnTo>
                    <a:pt x="895" y="1456"/>
                  </a:lnTo>
                  <a:lnTo>
                    <a:pt x="708" y="1269"/>
                  </a:lnTo>
                  <a:lnTo>
                    <a:pt x="541" y="1061"/>
                  </a:lnTo>
                  <a:lnTo>
                    <a:pt x="416" y="832"/>
                  </a:lnTo>
                  <a:lnTo>
                    <a:pt x="292" y="583"/>
                  </a:lnTo>
                  <a:lnTo>
                    <a:pt x="209" y="333"/>
                  </a:lnTo>
                  <a:lnTo>
                    <a:pt x="167" y="84"/>
                  </a:lnTo>
                  <a:lnTo>
                    <a:pt x="167" y="63"/>
                  </a:lnTo>
                  <a:lnTo>
                    <a:pt x="146" y="42"/>
                  </a:lnTo>
                  <a:lnTo>
                    <a:pt x="125" y="21"/>
                  </a:lnTo>
                  <a:lnTo>
                    <a:pt x="10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4"/>
            <p:cNvSpPr/>
            <p:nvPr/>
          </p:nvSpPr>
          <p:spPr>
            <a:xfrm>
              <a:off x="7339815" y="1156290"/>
              <a:ext cx="33553" cy="26155"/>
            </a:xfrm>
            <a:custGeom>
              <a:avLst/>
              <a:gdLst/>
              <a:ahLst/>
              <a:cxnLst/>
              <a:rect l="l" t="t" r="r" b="b"/>
              <a:pathLst>
                <a:path w="1415" h="1103" extrusionOk="0">
                  <a:moveTo>
                    <a:pt x="1248" y="1"/>
                  </a:moveTo>
                  <a:lnTo>
                    <a:pt x="1040" y="42"/>
                  </a:lnTo>
                  <a:lnTo>
                    <a:pt x="853" y="105"/>
                  </a:lnTo>
                  <a:lnTo>
                    <a:pt x="687" y="188"/>
                  </a:lnTo>
                  <a:lnTo>
                    <a:pt x="520" y="292"/>
                  </a:lnTo>
                  <a:lnTo>
                    <a:pt x="375" y="396"/>
                  </a:lnTo>
                  <a:lnTo>
                    <a:pt x="229" y="541"/>
                  </a:lnTo>
                  <a:lnTo>
                    <a:pt x="105" y="708"/>
                  </a:lnTo>
                  <a:lnTo>
                    <a:pt x="21" y="874"/>
                  </a:lnTo>
                  <a:lnTo>
                    <a:pt x="1" y="874"/>
                  </a:lnTo>
                  <a:lnTo>
                    <a:pt x="1" y="936"/>
                  </a:lnTo>
                  <a:lnTo>
                    <a:pt x="1" y="999"/>
                  </a:lnTo>
                  <a:lnTo>
                    <a:pt x="42" y="1061"/>
                  </a:lnTo>
                  <a:lnTo>
                    <a:pt x="84" y="1103"/>
                  </a:lnTo>
                  <a:lnTo>
                    <a:pt x="209" y="1103"/>
                  </a:lnTo>
                  <a:lnTo>
                    <a:pt x="250" y="1082"/>
                  </a:lnTo>
                  <a:lnTo>
                    <a:pt x="271" y="1040"/>
                  </a:lnTo>
                  <a:lnTo>
                    <a:pt x="313" y="999"/>
                  </a:lnTo>
                  <a:lnTo>
                    <a:pt x="375" y="874"/>
                  </a:lnTo>
                  <a:lnTo>
                    <a:pt x="479" y="749"/>
                  </a:lnTo>
                  <a:lnTo>
                    <a:pt x="583" y="645"/>
                  </a:lnTo>
                  <a:lnTo>
                    <a:pt x="707" y="541"/>
                  </a:lnTo>
                  <a:lnTo>
                    <a:pt x="832" y="479"/>
                  </a:lnTo>
                  <a:lnTo>
                    <a:pt x="957" y="396"/>
                  </a:lnTo>
                  <a:lnTo>
                    <a:pt x="1102" y="354"/>
                  </a:lnTo>
                  <a:lnTo>
                    <a:pt x="1269" y="333"/>
                  </a:lnTo>
                  <a:lnTo>
                    <a:pt x="1331" y="313"/>
                  </a:lnTo>
                  <a:lnTo>
                    <a:pt x="1373" y="271"/>
                  </a:lnTo>
                  <a:lnTo>
                    <a:pt x="1414" y="209"/>
                  </a:lnTo>
                  <a:lnTo>
                    <a:pt x="1414" y="146"/>
                  </a:lnTo>
                  <a:lnTo>
                    <a:pt x="1394" y="84"/>
                  </a:lnTo>
                  <a:lnTo>
                    <a:pt x="1352" y="42"/>
                  </a:lnTo>
                  <a:lnTo>
                    <a:pt x="131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4"/>
            <p:cNvSpPr/>
            <p:nvPr/>
          </p:nvSpPr>
          <p:spPr>
            <a:xfrm>
              <a:off x="7442345" y="1139052"/>
              <a:ext cx="35023" cy="24163"/>
            </a:xfrm>
            <a:custGeom>
              <a:avLst/>
              <a:gdLst/>
              <a:ahLst/>
              <a:cxnLst/>
              <a:rect l="l" t="t" r="r" b="b"/>
              <a:pathLst>
                <a:path w="1477" h="1019" extrusionOk="0">
                  <a:moveTo>
                    <a:pt x="125" y="0"/>
                  </a:moveTo>
                  <a:lnTo>
                    <a:pt x="84" y="21"/>
                  </a:lnTo>
                  <a:lnTo>
                    <a:pt x="42" y="62"/>
                  </a:lnTo>
                  <a:lnTo>
                    <a:pt x="1" y="104"/>
                  </a:lnTo>
                  <a:lnTo>
                    <a:pt x="1" y="146"/>
                  </a:lnTo>
                  <a:lnTo>
                    <a:pt x="1" y="208"/>
                  </a:lnTo>
                  <a:lnTo>
                    <a:pt x="22" y="270"/>
                  </a:lnTo>
                  <a:lnTo>
                    <a:pt x="63" y="312"/>
                  </a:lnTo>
                  <a:lnTo>
                    <a:pt x="125" y="333"/>
                  </a:lnTo>
                  <a:lnTo>
                    <a:pt x="292" y="354"/>
                  </a:lnTo>
                  <a:lnTo>
                    <a:pt x="437" y="395"/>
                  </a:lnTo>
                  <a:lnTo>
                    <a:pt x="583" y="457"/>
                  </a:lnTo>
                  <a:lnTo>
                    <a:pt x="728" y="520"/>
                  </a:lnTo>
                  <a:lnTo>
                    <a:pt x="853" y="603"/>
                  </a:lnTo>
                  <a:lnTo>
                    <a:pt x="978" y="707"/>
                  </a:lnTo>
                  <a:lnTo>
                    <a:pt x="1082" y="832"/>
                  </a:lnTo>
                  <a:lnTo>
                    <a:pt x="1186" y="956"/>
                  </a:lnTo>
                  <a:lnTo>
                    <a:pt x="1248" y="998"/>
                  </a:lnTo>
                  <a:lnTo>
                    <a:pt x="1331" y="1019"/>
                  </a:lnTo>
                  <a:lnTo>
                    <a:pt x="1373" y="1019"/>
                  </a:lnTo>
                  <a:lnTo>
                    <a:pt x="1414" y="998"/>
                  </a:lnTo>
                  <a:lnTo>
                    <a:pt x="1456" y="936"/>
                  </a:lnTo>
                  <a:lnTo>
                    <a:pt x="1477" y="894"/>
                  </a:lnTo>
                  <a:lnTo>
                    <a:pt x="1477" y="832"/>
                  </a:lnTo>
                  <a:lnTo>
                    <a:pt x="1456" y="769"/>
                  </a:lnTo>
                  <a:lnTo>
                    <a:pt x="1331" y="603"/>
                  </a:lnTo>
                  <a:lnTo>
                    <a:pt x="1186" y="457"/>
                  </a:lnTo>
                  <a:lnTo>
                    <a:pt x="1040" y="333"/>
                  </a:lnTo>
                  <a:lnTo>
                    <a:pt x="874" y="229"/>
                  </a:lnTo>
                  <a:lnTo>
                    <a:pt x="708" y="146"/>
                  </a:lnTo>
                  <a:lnTo>
                    <a:pt x="520" y="83"/>
                  </a:lnTo>
                  <a:lnTo>
                    <a:pt x="333" y="21"/>
                  </a:lnTo>
                  <a:lnTo>
                    <a:pt x="1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4"/>
            <p:cNvSpPr/>
            <p:nvPr/>
          </p:nvSpPr>
          <p:spPr>
            <a:xfrm>
              <a:off x="6727100" y="1422978"/>
              <a:ext cx="397350" cy="627551"/>
            </a:xfrm>
            <a:custGeom>
              <a:avLst/>
              <a:gdLst/>
              <a:ahLst/>
              <a:cxnLst/>
              <a:rect l="l" t="t" r="r" b="b"/>
              <a:pathLst>
                <a:path w="16757" h="26465" extrusionOk="0">
                  <a:moveTo>
                    <a:pt x="13555" y="0"/>
                  </a:moveTo>
                  <a:lnTo>
                    <a:pt x="13264" y="21"/>
                  </a:lnTo>
                  <a:lnTo>
                    <a:pt x="12972" y="84"/>
                  </a:lnTo>
                  <a:lnTo>
                    <a:pt x="12681" y="167"/>
                  </a:lnTo>
                  <a:lnTo>
                    <a:pt x="12390" y="271"/>
                  </a:lnTo>
                  <a:lnTo>
                    <a:pt x="12099" y="437"/>
                  </a:lnTo>
                  <a:lnTo>
                    <a:pt x="11351" y="1061"/>
                  </a:lnTo>
                  <a:lnTo>
                    <a:pt x="10623" y="1684"/>
                  </a:lnTo>
                  <a:lnTo>
                    <a:pt x="9210" y="2973"/>
                  </a:lnTo>
                  <a:lnTo>
                    <a:pt x="8503" y="3618"/>
                  </a:lnTo>
                  <a:lnTo>
                    <a:pt x="7796" y="4283"/>
                  </a:lnTo>
                  <a:lnTo>
                    <a:pt x="7131" y="4969"/>
                  </a:lnTo>
                  <a:lnTo>
                    <a:pt x="6445" y="5655"/>
                  </a:lnTo>
                  <a:lnTo>
                    <a:pt x="5759" y="6341"/>
                  </a:lnTo>
                  <a:lnTo>
                    <a:pt x="5094" y="7069"/>
                  </a:lnTo>
                  <a:lnTo>
                    <a:pt x="4428" y="7796"/>
                  </a:lnTo>
                  <a:lnTo>
                    <a:pt x="3784" y="8545"/>
                  </a:lnTo>
                  <a:lnTo>
                    <a:pt x="3160" y="9293"/>
                  </a:lnTo>
                  <a:lnTo>
                    <a:pt x="2557" y="10062"/>
                  </a:lnTo>
                  <a:lnTo>
                    <a:pt x="1954" y="10852"/>
                  </a:lnTo>
                  <a:lnTo>
                    <a:pt x="1372" y="11642"/>
                  </a:lnTo>
                  <a:lnTo>
                    <a:pt x="790" y="12494"/>
                  </a:lnTo>
                  <a:lnTo>
                    <a:pt x="728" y="12598"/>
                  </a:lnTo>
                  <a:lnTo>
                    <a:pt x="562" y="12848"/>
                  </a:lnTo>
                  <a:lnTo>
                    <a:pt x="416" y="13139"/>
                  </a:lnTo>
                  <a:lnTo>
                    <a:pt x="291" y="13430"/>
                  </a:lnTo>
                  <a:lnTo>
                    <a:pt x="208" y="13721"/>
                  </a:lnTo>
                  <a:lnTo>
                    <a:pt x="125" y="14012"/>
                  </a:lnTo>
                  <a:lnTo>
                    <a:pt x="63" y="14303"/>
                  </a:lnTo>
                  <a:lnTo>
                    <a:pt x="21" y="14594"/>
                  </a:lnTo>
                  <a:lnTo>
                    <a:pt x="0" y="15093"/>
                  </a:lnTo>
                  <a:lnTo>
                    <a:pt x="42" y="15571"/>
                  </a:lnTo>
                  <a:lnTo>
                    <a:pt x="104" y="16049"/>
                  </a:lnTo>
                  <a:lnTo>
                    <a:pt x="229" y="16507"/>
                  </a:lnTo>
                  <a:lnTo>
                    <a:pt x="333" y="16860"/>
                  </a:lnTo>
                  <a:lnTo>
                    <a:pt x="478" y="17193"/>
                  </a:lnTo>
                  <a:lnTo>
                    <a:pt x="624" y="17504"/>
                  </a:lnTo>
                  <a:lnTo>
                    <a:pt x="790" y="17837"/>
                  </a:lnTo>
                  <a:lnTo>
                    <a:pt x="1081" y="18336"/>
                  </a:lnTo>
                  <a:lnTo>
                    <a:pt x="1393" y="18835"/>
                  </a:lnTo>
                  <a:lnTo>
                    <a:pt x="1747" y="19313"/>
                  </a:lnTo>
                  <a:lnTo>
                    <a:pt x="2100" y="19770"/>
                  </a:lnTo>
                  <a:lnTo>
                    <a:pt x="2453" y="20186"/>
                  </a:lnTo>
                  <a:lnTo>
                    <a:pt x="2807" y="20560"/>
                  </a:lnTo>
                  <a:lnTo>
                    <a:pt x="3534" y="21309"/>
                  </a:lnTo>
                  <a:lnTo>
                    <a:pt x="4241" y="21974"/>
                  </a:lnTo>
                  <a:lnTo>
                    <a:pt x="4969" y="22618"/>
                  </a:lnTo>
                  <a:lnTo>
                    <a:pt x="5717" y="23263"/>
                  </a:lnTo>
                  <a:lnTo>
                    <a:pt x="6486" y="23866"/>
                  </a:lnTo>
                  <a:lnTo>
                    <a:pt x="7276" y="24469"/>
                  </a:lnTo>
                  <a:lnTo>
                    <a:pt x="8066" y="25051"/>
                  </a:lnTo>
                  <a:lnTo>
                    <a:pt x="8877" y="25591"/>
                  </a:lnTo>
                  <a:lnTo>
                    <a:pt x="9688" y="26132"/>
                  </a:lnTo>
                  <a:lnTo>
                    <a:pt x="9854" y="26236"/>
                  </a:lnTo>
                  <a:lnTo>
                    <a:pt x="10020" y="26298"/>
                  </a:lnTo>
                  <a:lnTo>
                    <a:pt x="10187" y="26360"/>
                  </a:lnTo>
                  <a:lnTo>
                    <a:pt x="10353" y="26423"/>
                  </a:lnTo>
                  <a:lnTo>
                    <a:pt x="10519" y="26444"/>
                  </a:lnTo>
                  <a:lnTo>
                    <a:pt x="10686" y="26464"/>
                  </a:lnTo>
                  <a:lnTo>
                    <a:pt x="10873" y="26464"/>
                  </a:lnTo>
                  <a:lnTo>
                    <a:pt x="11039" y="26444"/>
                  </a:lnTo>
                  <a:lnTo>
                    <a:pt x="11205" y="26423"/>
                  </a:lnTo>
                  <a:lnTo>
                    <a:pt x="11372" y="26381"/>
                  </a:lnTo>
                  <a:lnTo>
                    <a:pt x="11538" y="26319"/>
                  </a:lnTo>
                  <a:lnTo>
                    <a:pt x="11704" y="26236"/>
                  </a:lnTo>
                  <a:lnTo>
                    <a:pt x="11850" y="26153"/>
                  </a:lnTo>
                  <a:lnTo>
                    <a:pt x="11995" y="26049"/>
                  </a:lnTo>
                  <a:lnTo>
                    <a:pt x="12141" y="25945"/>
                  </a:lnTo>
                  <a:lnTo>
                    <a:pt x="12266" y="25799"/>
                  </a:lnTo>
                  <a:lnTo>
                    <a:pt x="12390" y="25654"/>
                  </a:lnTo>
                  <a:lnTo>
                    <a:pt x="12494" y="25487"/>
                  </a:lnTo>
                  <a:lnTo>
                    <a:pt x="12578" y="25300"/>
                  </a:lnTo>
                  <a:lnTo>
                    <a:pt x="12661" y="25134"/>
                  </a:lnTo>
                  <a:lnTo>
                    <a:pt x="12702" y="24947"/>
                  </a:lnTo>
                  <a:lnTo>
                    <a:pt x="12744" y="24760"/>
                  </a:lnTo>
                  <a:lnTo>
                    <a:pt x="12765" y="24573"/>
                  </a:lnTo>
                  <a:lnTo>
                    <a:pt x="12765" y="24386"/>
                  </a:lnTo>
                  <a:lnTo>
                    <a:pt x="12744" y="24178"/>
                  </a:lnTo>
                  <a:lnTo>
                    <a:pt x="12702" y="24011"/>
                  </a:lnTo>
                  <a:lnTo>
                    <a:pt x="12661" y="23824"/>
                  </a:lnTo>
                  <a:lnTo>
                    <a:pt x="12578" y="23637"/>
                  </a:lnTo>
                  <a:lnTo>
                    <a:pt x="12494" y="23471"/>
                  </a:lnTo>
                  <a:lnTo>
                    <a:pt x="12370" y="23305"/>
                  </a:lnTo>
                  <a:lnTo>
                    <a:pt x="12245" y="23159"/>
                  </a:lnTo>
                  <a:lnTo>
                    <a:pt x="12099" y="23013"/>
                  </a:lnTo>
                  <a:lnTo>
                    <a:pt x="12058" y="22951"/>
                  </a:lnTo>
                  <a:lnTo>
                    <a:pt x="10769" y="21766"/>
                  </a:lnTo>
                  <a:lnTo>
                    <a:pt x="9501" y="20519"/>
                  </a:lnTo>
                  <a:lnTo>
                    <a:pt x="8877" y="19895"/>
                  </a:lnTo>
                  <a:lnTo>
                    <a:pt x="8274" y="19251"/>
                  </a:lnTo>
                  <a:lnTo>
                    <a:pt x="7713" y="18606"/>
                  </a:lnTo>
                  <a:lnTo>
                    <a:pt x="7152" y="17962"/>
                  </a:lnTo>
                  <a:lnTo>
                    <a:pt x="6653" y="17317"/>
                  </a:lnTo>
                  <a:lnTo>
                    <a:pt x="6175" y="16673"/>
                  </a:lnTo>
                  <a:lnTo>
                    <a:pt x="5987" y="16382"/>
                  </a:lnTo>
                  <a:lnTo>
                    <a:pt x="5821" y="16091"/>
                  </a:lnTo>
                  <a:lnTo>
                    <a:pt x="5655" y="15800"/>
                  </a:lnTo>
                  <a:lnTo>
                    <a:pt x="5509" y="15488"/>
                  </a:lnTo>
                  <a:lnTo>
                    <a:pt x="5471" y="15374"/>
                  </a:lnTo>
                  <a:lnTo>
                    <a:pt x="5821" y="14927"/>
                  </a:lnTo>
                  <a:lnTo>
                    <a:pt x="6382" y="14261"/>
                  </a:lnTo>
                  <a:lnTo>
                    <a:pt x="6944" y="13617"/>
                  </a:lnTo>
                  <a:lnTo>
                    <a:pt x="7526" y="12973"/>
                  </a:lnTo>
                  <a:lnTo>
                    <a:pt x="8108" y="12328"/>
                  </a:lnTo>
                  <a:lnTo>
                    <a:pt x="8711" y="11704"/>
                  </a:lnTo>
                  <a:lnTo>
                    <a:pt x="9334" y="11081"/>
                  </a:lnTo>
                  <a:lnTo>
                    <a:pt x="9958" y="10478"/>
                  </a:lnTo>
                  <a:lnTo>
                    <a:pt x="10582" y="9875"/>
                  </a:lnTo>
                  <a:lnTo>
                    <a:pt x="11226" y="9272"/>
                  </a:lnTo>
                  <a:lnTo>
                    <a:pt x="11891" y="8669"/>
                  </a:lnTo>
                  <a:lnTo>
                    <a:pt x="13222" y="7484"/>
                  </a:lnTo>
                  <a:lnTo>
                    <a:pt x="14573" y="6299"/>
                  </a:lnTo>
                  <a:lnTo>
                    <a:pt x="15924" y="5177"/>
                  </a:lnTo>
                  <a:lnTo>
                    <a:pt x="15945" y="5177"/>
                  </a:lnTo>
                  <a:lnTo>
                    <a:pt x="16112" y="4969"/>
                  </a:lnTo>
                  <a:lnTo>
                    <a:pt x="16257" y="4761"/>
                  </a:lnTo>
                  <a:lnTo>
                    <a:pt x="16382" y="4553"/>
                  </a:lnTo>
                  <a:lnTo>
                    <a:pt x="16507" y="4345"/>
                  </a:lnTo>
                  <a:lnTo>
                    <a:pt x="16590" y="4117"/>
                  </a:lnTo>
                  <a:lnTo>
                    <a:pt x="16652" y="3867"/>
                  </a:lnTo>
                  <a:lnTo>
                    <a:pt x="16714" y="3638"/>
                  </a:lnTo>
                  <a:lnTo>
                    <a:pt x="16756" y="3410"/>
                  </a:lnTo>
                  <a:lnTo>
                    <a:pt x="16756" y="3160"/>
                  </a:lnTo>
                  <a:lnTo>
                    <a:pt x="16756" y="2911"/>
                  </a:lnTo>
                  <a:lnTo>
                    <a:pt x="16735" y="2682"/>
                  </a:lnTo>
                  <a:lnTo>
                    <a:pt x="16694" y="2433"/>
                  </a:lnTo>
                  <a:lnTo>
                    <a:pt x="16631" y="2204"/>
                  </a:lnTo>
                  <a:lnTo>
                    <a:pt x="16548" y="1955"/>
                  </a:lnTo>
                  <a:lnTo>
                    <a:pt x="16444" y="1726"/>
                  </a:lnTo>
                  <a:lnTo>
                    <a:pt x="16340" y="1518"/>
                  </a:lnTo>
                  <a:lnTo>
                    <a:pt x="16153" y="1248"/>
                  </a:lnTo>
                  <a:lnTo>
                    <a:pt x="15966" y="998"/>
                  </a:lnTo>
                  <a:lnTo>
                    <a:pt x="15737" y="790"/>
                  </a:lnTo>
                  <a:lnTo>
                    <a:pt x="15509" y="603"/>
                  </a:lnTo>
                  <a:lnTo>
                    <a:pt x="15259" y="437"/>
                  </a:lnTo>
                  <a:lnTo>
                    <a:pt x="15010" y="291"/>
                  </a:lnTo>
                  <a:lnTo>
                    <a:pt x="14719" y="187"/>
                  </a:lnTo>
                  <a:lnTo>
                    <a:pt x="14448" y="84"/>
                  </a:lnTo>
                  <a:lnTo>
                    <a:pt x="14157" y="42"/>
                  </a:lnTo>
                  <a:lnTo>
                    <a:pt x="1386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4"/>
            <p:cNvSpPr/>
            <p:nvPr/>
          </p:nvSpPr>
          <p:spPr>
            <a:xfrm>
              <a:off x="6727100" y="1422978"/>
              <a:ext cx="397350" cy="627551"/>
            </a:xfrm>
            <a:custGeom>
              <a:avLst/>
              <a:gdLst/>
              <a:ahLst/>
              <a:cxnLst/>
              <a:rect l="l" t="t" r="r" b="b"/>
              <a:pathLst>
                <a:path w="16757" h="26465" fill="none" extrusionOk="0">
                  <a:moveTo>
                    <a:pt x="15924" y="5177"/>
                  </a:moveTo>
                  <a:lnTo>
                    <a:pt x="15924" y="5177"/>
                  </a:lnTo>
                  <a:lnTo>
                    <a:pt x="14573" y="6299"/>
                  </a:lnTo>
                  <a:lnTo>
                    <a:pt x="13222" y="7484"/>
                  </a:lnTo>
                  <a:lnTo>
                    <a:pt x="13222" y="7484"/>
                  </a:lnTo>
                  <a:lnTo>
                    <a:pt x="11891" y="8669"/>
                  </a:lnTo>
                  <a:lnTo>
                    <a:pt x="11226" y="9272"/>
                  </a:lnTo>
                  <a:lnTo>
                    <a:pt x="10582" y="9875"/>
                  </a:lnTo>
                  <a:lnTo>
                    <a:pt x="10582" y="9875"/>
                  </a:lnTo>
                  <a:lnTo>
                    <a:pt x="9958" y="10478"/>
                  </a:lnTo>
                  <a:lnTo>
                    <a:pt x="9334" y="11081"/>
                  </a:lnTo>
                  <a:lnTo>
                    <a:pt x="8711" y="11704"/>
                  </a:lnTo>
                  <a:lnTo>
                    <a:pt x="8108" y="12328"/>
                  </a:lnTo>
                  <a:lnTo>
                    <a:pt x="7526" y="12973"/>
                  </a:lnTo>
                  <a:lnTo>
                    <a:pt x="6944" y="13617"/>
                  </a:lnTo>
                  <a:lnTo>
                    <a:pt x="6382" y="14261"/>
                  </a:lnTo>
                  <a:lnTo>
                    <a:pt x="5821" y="14927"/>
                  </a:lnTo>
                  <a:lnTo>
                    <a:pt x="5301" y="15592"/>
                  </a:lnTo>
                  <a:lnTo>
                    <a:pt x="5239" y="15675"/>
                  </a:lnTo>
                  <a:lnTo>
                    <a:pt x="5239" y="15675"/>
                  </a:lnTo>
                  <a:lnTo>
                    <a:pt x="5281" y="15613"/>
                  </a:lnTo>
                  <a:lnTo>
                    <a:pt x="5281" y="15613"/>
                  </a:lnTo>
                  <a:lnTo>
                    <a:pt x="5343" y="15446"/>
                  </a:lnTo>
                  <a:lnTo>
                    <a:pt x="5343" y="15446"/>
                  </a:lnTo>
                  <a:lnTo>
                    <a:pt x="5385" y="15322"/>
                  </a:lnTo>
                  <a:lnTo>
                    <a:pt x="5405" y="15176"/>
                  </a:lnTo>
                  <a:lnTo>
                    <a:pt x="5405" y="15176"/>
                  </a:lnTo>
                  <a:lnTo>
                    <a:pt x="5385" y="15051"/>
                  </a:lnTo>
                  <a:lnTo>
                    <a:pt x="5405" y="15093"/>
                  </a:lnTo>
                  <a:lnTo>
                    <a:pt x="5405" y="15093"/>
                  </a:lnTo>
                  <a:lnTo>
                    <a:pt x="5447" y="15301"/>
                  </a:lnTo>
                  <a:lnTo>
                    <a:pt x="5509" y="15488"/>
                  </a:lnTo>
                  <a:lnTo>
                    <a:pt x="5509" y="15488"/>
                  </a:lnTo>
                  <a:lnTo>
                    <a:pt x="5655" y="15800"/>
                  </a:lnTo>
                  <a:lnTo>
                    <a:pt x="5821" y="16091"/>
                  </a:lnTo>
                  <a:lnTo>
                    <a:pt x="5987" y="16382"/>
                  </a:lnTo>
                  <a:lnTo>
                    <a:pt x="6175" y="16673"/>
                  </a:lnTo>
                  <a:lnTo>
                    <a:pt x="6175" y="16673"/>
                  </a:lnTo>
                  <a:lnTo>
                    <a:pt x="6653" y="17317"/>
                  </a:lnTo>
                  <a:lnTo>
                    <a:pt x="7152" y="17962"/>
                  </a:lnTo>
                  <a:lnTo>
                    <a:pt x="7152" y="17962"/>
                  </a:lnTo>
                  <a:lnTo>
                    <a:pt x="7713" y="18606"/>
                  </a:lnTo>
                  <a:lnTo>
                    <a:pt x="8274" y="19251"/>
                  </a:lnTo>
                  <a:lnTo>
                    <a:pt x="8877" y="19895"/>
                  </a:lnTo>
                  <a:lnTo>
                    <a:pt x="9501" y="20519"/>
                  </a:lnTo>
                  <a:lnTo>
                    <a:pt x="9501" y="20519"/>
                  </a:lnTo>
                  <a:lnTo>
                    <a:pt x="10769" y="21766"/>
                  </a:lnTo>
                  <a:lnTo>
                    <a:pt x="12058" y="22951"/>
                  </a:lnTo>
                  <a:lnTo>
                    <a:pt x="12099" y="23013"/>
                  </a:lnTo>
                  <a:lnTo>
                    <a:pt x="12099" y="23013"/>
                  </a:lnTo>
                  <a:lnTo>
                    <a:pt x="12245" y="23159"/>
                  </a:lnTo>
                  <a:lnTo>
                    <a:pt x="12370" y="23305"/>
                  </a:lnTo>
                  <a:lnTo>
                    <a:pt x="12494" y="23471"/>
                  </a:lnTo>
                  <a:lnTo>
                    <a:pt x="12578" y="23637"/>
                  </a:lnTo>
                  <a:lnTo>
                    <a:pt x="12661" y="23824"/>
                  </a:lnTo>
                  <a:lnTo>
                    <a:pt x="12702" y="24011"/>
                  </a:lnTo>
                  <a:lnTo>
                    <a:pt x="12744" y="24178"/>
                  </a:lnTo>
                  <a:lnTo>
                    <a:pt x="12765" y="24386"/>
                  </a:lnTo>
                  <a:lnTo>
                    <a:pt x="12765" y="24573"/>
                  </a:lnTo>
                  <a:lnTo>
                    <a:pt x="12744" y="24760"/>
                  </a:lnTo>
                  <a:lnTo>
                    <a:pt x="12702" y="24947"/>
                  </a:lnTo>
                  <a:lnTo>
                    <a:pt x="12661" y="25134"/>
                  </a:lnTo>
                  <a:lnTo>
                    <a:pt x="12578" y="25300"/>
                  </a:lnTo>
                  <a:lnTo>
                    <a:pt x="12494" y="25487"/>
                  </a:lnTo>
                  <a:lnTo>
                    <a:pt x="12390" y="25654"/>
                  </a:lnTo>
                  <a:lnTo>
                    <a:pt x="12266" y="25799"/>
                  </a:lnTo>
                  <a:lnTo>
                    <a:pt x="12266" y="25799"/>
                  </a:lnTo>
                  <a:lnTo>
                    <a:pt x="12141" y="25945"/>
                  </a:lnTo>
                  <a:lnTo>
                    <a:pt x="11995" y="26049"/>
                  </a:lnTo>
                  <a:lnTo>
                    <a:pt x="11850" y="26153"/>
                  </a:lnTo>
                  <a:lnTo>
                    <a:pt x="11704" y="26236"/>
                  </a:lnTo>
                  <a:lnTo>
                    <a:pt x="11538" y="26319"/>
                  </a:lnTo>
                  <a:lnTo>
                    <a:pt x="11372" y="26381"/>
                  </a:lnTo>
                  <a:lnTo>
                    <a:pt x="11205" y="26423"/>
                  </a:lnTo>
                  <a:lnTo>
                    <a:pt x="11039" y="26444"/>
                  </a:lnTo>
                  <a:lnTo>
                    <a:pt x="10873" y="26464"/>
                  </a:lnTo>
                  <a:lnTo>
                    <a:pt x="10686" y="26464"/>
                  </a:lnTo>
                  <a:lnTo>
                    <a:pt x="10519" y="26444"/>
                  </a:lnTo>
                  <a:lnTo>
                    <a:pt x="10353" y="26423"/>
                  </a:lnTo>
                  <a:lnTo>
                    <a:pt x="10187" y="26360"/>
                  </a:lnTo>
                  <a:lnTo>
                    <a:pt x="10020" y="26298"/>
                  </a:lnTo>
                  <a:lnTo>
                    <a:pt x="9854" y="26236"/>
                  </a:lnTo>
                  <a:lnTo>
                    <a:pt x="9688" y="26132"/>
                  </a:lnTo>
                  <a:lnTo>
                    <a:pt x="9688" y="26132"/>
                  </a:lnTo>
                  <a:lnTo>
                    <a:pt x="8877" y="25591"/>
                  </a:lnTo>
                  <a:lnTo>
                    <a:pt x="8066" y="25051"/>
                  </a:lnTo>
                  <a:lnTo>
                    <a:pt x="7276" y="24469"/>
                  </a:lnTo>
                  <a:lnTo>
                    <a:pt x="6486" y="23866"/>
                  </a:lnTo>
                  <a:lnTo>
                    <a:pt x="5717" y="23263"/>
                  </a:lnTo>
                  <a:lnTo>
                    <a:pt x="4969" y="22618"/>
                  </a:lnTo>
                  <a:lnTo>
                    <a:pt x="4241" y="21974"/>
                  </a:lnTo>
                  <a:lnTo>
                    <a:pt x="3534" y="21309"/>
                  </a:lnTo>
                  <a:lnTo>
                    <a:pt x="3534" y="21309"/>
                  </a:lnTo>
                  <a:lnTo>
                    <a:pt x="2807" y="20560"/>
                  </a:lnTo>
                  <a:lnTo>
                    <a:pt x="2453" y="20186"/>
                  </a:lnTo>
                  <a:lnTo>
                    <a:pt x="2100" y="19770"/>
                  </a:lnTo>
                  <a:lnTo>
                    <a:pt x="2100" y="19770"/>
                  </a:lnTo>
                  <a:lnTo>
                    <a:pt x="1747" y="19313"/>
                  </a:lnTo>
                  <a:lnTo>
                    <a:pt x="1393" y="18835"/>
                  </a:lnTo>
                  <a:lnTo>
                    <a:pt x="1081" y="18336"/>
                  </a:lnTo>
                  <a:lnTo>
                    <a:pt x="790" y="17837"/>
                  </a:lnTo>
                  <a:lnTo>
                    <a:pt x="790" y="17837"/>
                  </a:lnTo>
                  <a:lnTo>
                    <a:pt x="624" y="17504"/>
                  </a:lnTo>
                  <a:lnTo>
                    <a:pt x="478" y="17193"/>
                  </a:lnTo>
                  <a:lnTo>
                    <a:pt x="333" y="16860"/>
                  </a:lnTo>
                  <a:lnTo>
                    <a:pt x="229" y="16507"/>
                  </a:lnTo>
                  <a:lnTo>
                    <a:pt x="229" y="16507"/>
                  </a:lnTo>
                  <a:lnTo>
                    <a:pt x="104" y="16049"/>
                  </a:lnTo>
                  <a:lnTo>
                    <a:pt x="42" y="15571"/>
                  </a:lnTo>
                  <a:lnTo>
                    <a:pt x="0" y="15093"/>
                  </a:lnTo>
                  <a:lnTo>
                    <a:pt x="21" y="14594"/>
                  </a:lnTo>
                  <a:lnTo>
                    <a:pt x="21" y="14594"/>
                  </a:lnTo>
                  <a:lnTo>
                    <a:pt x="63" y="14303"/>
                  </a:lnTo>
                  <a:lnTo>
                    <a:pt x="125" y="14012"/>
                  </a:lnTo>
                  <a:lnTo>
                    <a:pt x="208" y="13721"/>
                  </a:lnTo>
                  <a:lnTo>
                    <a:pt x="291" y="13430"/>
                  </a:lnTo>
                  <a:lnTo>
                    <a:pt x="291" y="13430"/>
                  </a:lnTo>
                  <a:lnTo>
                    <a:pt x="416" y="13139"/>
                  </a:lnTo>
                  <a:lnTo>
                    <a:pt x="562" y="12848"/>
                  </a:lnTo>
                  <a:lnTo>
                    <a:pt x="728" y="12598"/>
                  </a:lnTo>
                  <a:lnTo>
                    <a:pt x="790" y="12494"/>
                  </a:lnTo>
                  <a:lnTo>
                    <a:pt x="1372" y="11642"/>
                  </a:lnTo>
                  <a:lnTo>
                    <a:pt x="1372" y="11642"/>
                  </a:lnTo>
                  <a:lnTo>
                    <a:pt x="1954" y="10852"/>
                  </a:lnTo>
                  <a:lnTo>
                    <a:pt x="2557" y="10062"/>
                  </a:lnTo>
                  <a:lnTo>
                    <a:pt x="3160" y="9293"/>
                  </a:lnTo>
                  <a:lnTo>
                    <a:pt x="3784" y="8545"/>
                  </a:lnTo>
                  <a:lnTo>
                    <a:pt x="4428" y="7796"/>
                  </a:lnTo>
                  <a:lnTo>
                    <a:pt x="5094" y="7069"/>
                  </a:lnTo>
                  <a:lnTo>
                    <a:pt x="5759" y="6341"/>
                  </a:lnTo>
                  <a:lnTo>
                    <a:pt x="6445" y="5655"/>
                  </a:lnTo>
                  <a:lnTo>
                    <a:pt x="6445" y="5655"/>
                  </a:lnTo>
                  <a:lnTo>
                    <a:pt x="7131" y="4969"/>
                  </a:lnTo>
                  <a:lnTo>
                    <a:pt x="7796" y="4283"/>
                  </a:lnTo>
                  <a:lnTo>
                    <a:pt x="8503" y="3618"/>
                  </a:lnTo>
                  <a:lnTo>
                    <a:pt x="9210" y="2973"/>
                  </a:lnTo>
                  <a:lnTo>
                    <a:pt x="9210" y="2973"/>
                  </a:lnTo>
                  <a:lnTo>
                    <a:pt x="10623" y="1684"/>
                  </a:lnTo>
                  <a:lnTo>
                    <a:pt x="11351" y="1061"/>
                  </a:lnTo>
                  <a:lnTo>
                    <a:pt x="12099" y="437"/>
                  </a:lnTo>
                  <a:lnTo>
                    <a:pt x="12099" y="437"/>
                  </a:lnTo>
                  <a:lnTo>
                    <a:pt x="12390" y="271"/>
                  </a:lnTo>
                  <a:lnTo>
                    <a:pt x="12681" y="167"/>
                  </a:lnTo>
                  <a:lnTo>
                    <a:pt x="12972" y="84"/>
                  </a:lnTo>
                  <a:lnTo>
                    <a:pt x="13264" y="21"/>
                  </a:lnTo>
                  <a:lnTo>
                    <a:pt x="13555" y="0"/>
                  </a:lnTo>
                  <a:lnTo>
                    <a:pt x="13866" y="0"/>
                  </a:lnTo>
                  <a:lnTo>
                    <a:pt x="14157" y="42"/>
                  </a:lnTo>
                  <a:lnTo>
                    <a:pt x="14448" y="84"/>
                  </a:lnTo>
                  <a:lnTo>
                    <a:pt x="14719" y="187"/>
                  </a:lnTo>
                  <a:lnTo>
                    <a:pt x="15010" y="291"/>
                  </a:lnTo>
                  <a:lnTo>
                    <a:pt x="15259" y="437"/>
                  </a:lnTo>
                  <a:lnTo>
                    <a:pt x="15509" y="603"/>
                  </a:lnTo>
                  <a:lnTo>
                    <a:pt x="15737" y="790"/>
                  </a:lnTo>
                  <a:lnTo>
                    <a:pt x="15966" y="998"/>
                  </a:lnTo>
                  <a:lnTo>
                    <a:pt x="16153" y="1248"/>
                  </a:lnTo>
                  <a:lnTo>
                    <a:pt x="16340" y="1518"/>
                  </a:lnTo>
                  <a:lnTo>
                    <a:pt x="16340" y="1518"/>
                  </a:lnTo>
                  <a:lnTo>
                    <a:pt x="16444" y="1726"/>
                  </a:lnTo>
                  <a:lnTo>
                    <a:pt x="16548" y="1955"/>
                  </a:lnTo>
                  <a:lnTo>
                    <a:pt x="16631" y="2204"/>
                  </a:lnTo>
                  <a:lnTo>
                    <a:pt x="16694" y="2433"/>
                  </a:lnTo>
                  <a:lnTo>
                    <a:pt x="16735" y="2682"/>
                  </a:lnTo>
                  <a:lnTo>
                    <a:pt x="16756" y="2911"/>
                  </a:lnTo>
                  <a:lnTo>
                    <a:pt x="16756" y="3160"/>
                  </a:lnTo>
                  <a:lnTo>
                    <a:pt x="16756" y="3410"/>
                  </a:lnTo>
                  <a:lnTo>
                    <a:pt x="16714" y="3638"/>
                  </a:lnTo>
                  <a:lnTo>
                    <a:pt x="16652" y="3867"/>
                  </a:lnTo>
                  <a:lnTo>
                    <a:pt x="16590" y="4117"/>
                  </a:lnTo>
                  <a:lnTo>
                    <a:pt x="16507" y="4345"/>
                  </a:lnTo>
                  <a:lnTo>
                    <a:pt x="16382" y="4553"/>
                  </a:lnTo>
                  <a:lnTo>
                    <a:pt x="16257" y="4761"/>
                  </a:lnTo>
                  <a:lnTo>
                    <a:pt x="16112" y="4969"/>
                  </a:lnTo>
                  <a:lnTo>
                    <a:pt x="15945" y="5177"/>
                  </a:lnTo>
                  <a:lnTo>
                    <a:pt x="15924" y="517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4"/>
            <p:cNvSpPr/>
            <p:nvPr/>
          </p:nvSpPr>
          <p:spPr>
            <a:xfrm>
              <a:off x="6727100" y="1422978"/>
              <a:ext cx="397350" cy="627551"/>
            </a:xfrm>
            <a:custGeom>
              <a:avLst/>
              <a:gdLst/>
              <a:ahLst/>
              <a:cxnLst/>
              <a:rect l="l" t="t" r="r" b="b"/>
              <a:pathLst>
                <a:path w="16757" h="26465" extrusionOk="0">
                  <a:moveTo>
                    <a:pt x="13471" y="0"/>
                  </a:moveTo>
                  <a:lnTo>
                    <a:pt x="13264" y="21"/>
                  </a:lnTo>
                  <a:lnTo>
                    <a:pt x="13076" y="63"/>
                  </a:lnTo>
                  <a:lnTo>
                    <a:pt x="12869" y="104"/>
                  </a:lnTo>
                  <a:lnTo>
                    <a:pt x="12681" y="167"/>
                  </a:lnTo>
                  <a:lnTo>
                    <a:pt x="12474" y="229"/>
                  </a:lnTo>
                  <a:lnTo>
                    <a:pt x="12286" y="333"/>
                  </a:lnTo>
                  <a:lnTo>
                    <a:pt x="12099" y="437"/>
                  </a:lnTo>
                  <a:lnTo>
                    <a:pt x="11351" y="1061"/>
                  </a:lnTo>
                  <a:lnTo>
                    <a:pt x="10623" y="1684"/>
                  </a:lnTo>
                  <a:lnTo>
                    <a:pt x="9210" y="2973"/>
                  </a:lnTo>
                  <a:lnTo>
                    <a:pt x="8482" y="3659"/>
                  </a:lnTo>
                  <a:lnTo>
                    <a:pt x="7755" y="4345"/>
                  </a:lnTo>
                  <a:lnTo>
                    <a:pt x="7318" y="4782"/>
                  </a:lnTo>
                  <a:lnTo>
                    <a:pt x="6445" y="5655"/>
                  </a:lnTo>
                  <a:lnTo>
                    <a:pt x="5759" y="6341"/>
                  </a:lnTo>
                  <a:lnTo>
                    <a:pt x="5094" y="7069"/>
                  </a:lnTo>
                  <a:lnTo>
                    <a:pt x="4428" y="7796"/>
                  </a:lnTo>
                  <a:lnTo>
                    <a:pt x="3784" y="8545"/>
                  </a:lnTo>
                  <a:lnTo>
                    <a:pt x="3160" y="9293"/>
                  </a:lnTo>
                  <a:lnTo>
                    <a:pt x="2557" y="10062"/>
                  </a:lnTo>
                  <a:lnTo>
                    <a:pt x="1954" y="10852"/>
                  </a:lnTo>
                  <a:lnTo>
                    <a:pt x="1372" y="11642"/>
                  </a:lnTo>
                  <a:lnTo>
                    <a:pt x="790" y="12494"/>
                  </a:lnTo>
                  <a:lnTo>
                    <a:pt x="728" y="12598"/>
                  </a:lnTo>
                  <a:lnTo>
                    <a:pt x="707" y="12640"/>
                  </a:lnTo>
                  <a:lnTo>
                    <a:pt x="562" y="12848"/>
                  </a:lnTo>
                  <a:lnTo>
                    <a:pt x="416" y="13139"/>
                  </a:lnTo>
                  <a:lnTo>
                    <a:pt x="291" y="13430"/>
                  </a:lnTo>
                  <a:lnTo>
                    <a:pt x="208" y="13721"/>
                  </a:lnTo>
                  <a:lnTo>
                    <a:pt x="125" y="14012"/>
                  </a:lnTo>
                  <a:lnTo>
                    <a:pt x="63" y="14303"/>
                  </a:lnTo>
                  <a:lnTo>
                    <a:pt x="21" y="14594"/>
                  </a:lnTo>
                  <a:lnTo>
                    <a:pt x="0" y="15051"/>
                  </a:lnTo>
                  <a:lnTo>
                    <a:pt x="21" y="15426"/>
                  </a:lnTo>
                  <a:lnTo>
                    <a:pt x="63" y="15779"/>
                  </a:lnTo>
                  <a:lnTo>
                    <a:pt x="125" y="16153"/>
                  </a:lnTo>
                  <a:lnTo>
                    <a:pt x="229" y="16507"/>
                  </a:lnTo>
                  <a:lnTo>
                    <a:pt x="333" y="16860"/>
                  </a:lnTo>
                  <a:lnTo>
                    <a:pt x="478" y="17193"/>
                  </a:lnTo>
                  <a:lnTo>
                    <a:pt x="624" y="17504"/>
                  </a:lnTo>
                  <a:lnTo>
                    <a:pt x="790" y="17837"/>
                  </a:lnTo>
                  <a:lnTo>
                    <a:pt x="1081" y="18336"/>
                  </a:lnTo>
                  <a:lnTo>
                    <a:pt x="1393" y="18835"/>
                  </a:lnTo>
                  <a:lnTo>
                    <a:pt x="1747" y="19313"/>
                  </a:lnTo>
                  <a:lnTo>
                    <a:pt x="2100" y="19770"/>
                  </a:lnTo>
                  <a:lnTo>
                    <a:pt x="2453" y="20186"/>
                  </a:lnTo>
                  <a:lnTo>
                    <a:pt x="2807" y="20560"/>
                  </a:lnTo>
                  <a:lnTo>
                    <a:pt x="3534" y="21309"/>
                  </a:lnTo>
                  <a:lnTo>
                    <a:pt x="4241" y="21974"/>
                  </a:lnTo>
                  <a:lnTo>
                    <a:pt x="4969" y="22618"/>
                  </a:lnTo>
                  <a:lnTo>
                    <a:pt x="5717" y="23263"/>
                  </a:lnTo>
                  <a:lnTo>
                    <a:pt x="6486" y="23866"/>
                  </a:lnTo>
                  <a:lnTo>
                    <a:pt x="7276" y="24469"/>
                  </a:lnTo>
                  <a:lnTo>
                    <a:pt x="8066" y="25051"/>
                  </a:lnTo>
                  <a:lnTo>
                    <a:pt x="8877" y="25591"/>
                  </a:lnTo>
                  <a:lnTo>
                    <a:pt x="9688" y="26132"/>
                  </a:lnTo>
                  <a:lnTo>
                    <a:pt x="9958" y="26277"/>
                  </a:lnTo>
                  <a:lnTo>
                    <a:pt x="10228" y="26381"/>
                  </a:lnTo>
                  <a:lnTo>
                    <a:pt x="10499" y="26444"/>
                  </a:lnTo>
                  <a:lnTo>
                    <a:pt x="10790" y="26464"/>
                  </a:lnTo>
                  <a:lnTo>
                    <a:pt x="10998" y="26444"/>
                  </a:lnTo>
                  <a:lnTo>
                    <a:pt x="11185" y="26423"/>
                  </a:lnTo>
                  <a:lnTo>
                    <a:pt x="11393" y="26360"/>
                  </a:lnTo>
                  <a:lnTo>
                    <a:pt x="11580" y="26298"/>
                  </a:lnTo>
                  <a:lnTo>
                    <a:pt x="11767" y="26194"/>
                  </a:lnTo>
                  <a:lnTo>
                    <a:pt x="11933" y="26090"/>
                  </a:lnTo>
                  <a:lnTo>
                    <a:pt x="12099" y="25965"/>
                  </a:lnTo>
                  <a:lnTo>
                    <a:pt x="12266" y="25799"/>
                  </a:lnTo>
                  <a:lnTo>
                    <a:pt x="12370" y="25654"/>
                  </a:lnTo>
                  <a:lnTo>
                    <a:pt x="12474" y="25508"/>
                  </a:lnTo>
                  <a:lnTo>
                    <a:pt x="12578" y="25342"/>
                  </a:lnTo>
                  <a:lnTo>
                    <a:pt x="12640" y="25175"/>
                  </a:lnTo>
                  <a:lnTo>
                    <a:pt x="12702" y="25009"/>
                  </a:lnTo>
                  <a:lnTo>
                    <a:pt x="12744" y="24843"/>
                  </a:lnTo>
                  <a:lnTo>
                    <a:pt x="12765" y="24656"/>
                  </a:lnTo>
                  <a:lnTo>
                    <a:pt x="12765" y="24489"/>
                  </a:lnTo>
                  <a:lnTo>
                    <a:pt x="12765" y="24282"/>
                  </a:lnTo>
                  <a:lnTo>
                    <a:pt x="12723" y="24074"/>
                  </a:lnTo>
                  <a:lnTo>
                    <a:pt x="12681" y="23887"/>
                  </a:lnTo>
                  <a:lnTo>
                    <a:pt x="12598" y="23699"/>
                  </a:lnTo>
                  <a:lnTo>
                    <a:pt x="12515" y="23512"/>
                  </a:lnTo>
                  <a:lnTo>
                    <a:pt x="12390" y="23325"/>
                  </a:lnTo>
                  <a:lnTo>
                    <a:pt x="12266" y="23159"/>
                  </a:lnTo>
                  <a:lnTo>
                    <a:pt x="12099" y="23013"/>
                  </a:lnTo>
                  <a:lnTo>
                    <a:pt x="12058" y="22951"/>
                  </a:lnTo>
                  <a:lnTo>
                    <a:pt x="10769" y="21766"/>
                  </a:lnTo>
                  <a:lnTo>
                    <a:pt x="9501" y="20519"/>
                  </a:lnTo>
                  <a:lnTo>
                    <a:pt x="8524" y="19500"/>
                  </a:lnTo>
                  <a:lnTo>
                    <a:pt x="8046" y="19001"/>
                  </a:lnTo>
                  <a:lnTo>
                    <a:pt x="7588" y="18482"/>
                  </a:lnTo>
                  <a:lnTo>
                    <a:pt x="7152" y="17962"/>
                  </a:lnTo>
                  <a:lnTo>
                    <a:pt x="6653" y="17317"/>
                  </a:lnTo>
                  <a:lnTo>
                    <a:pt x="6175" y="16673"/>
                  </a:lnTo>
                  <a:lnTo>
                    <a:pt x="5987" y="16382"/>
                  </a:lnTo>
                  <a:lnTo>
                    <a:pt x="5821" y="16091"/>
                  </a:lnTo>
                  <a:lnTo>
                    <a:pt x="5655" y="15800"/>
                  </a:lnTo>
                  <a:lnTo>
                    <a:pt x="5509" y="15488"/>
                  </a:lnTo>
                  <a:lnTo>
                    <a:pt x="5468" y="15384"/>
                  </a:lnTo>
                  <a:lnTo>
                    <a:pt x="5821" y="14927"/>
                  </a:lnTo>
                  <a:lnTo>
                    <a:pt x="6382" y="14261"/>
                  </a:lnTo>
                  <a:lnTo>
                    <a:pt x="6944" y="13617"/>
                  </a:lnTo>
                  <a:lnTo>
                    <a:pt x="7526" y="12973"/>
                  </a:lnTo>
                  <a:lnTo>
                    <a:pt x="8108" y="12328"/>
                  </a:lnTo>
                  <a:lnTo>
                    <a:pt x="8711" y="11704"/>
                  </a:lnTo>
                  <a:lnTo>
                    <a:pt x="9334" y="11081"/>
                  </a:lnTo>
                  <a:lnTo>
                    <a:pt x="9958" y="10478"/>
                  </a:lnTo>
                  <a:lnTo>
                    <a:pt x="10582" y="9875"/>
                  </a:lnTo>
                  <a:lnTo>
                    <a:pt x="11226" y="9272"/>
                  </a:lnTo>
                  <a:lnTo>
                    <a:pt x="11891" y="8669"/>
                  </a:lnTo>
                  <a:lnTo>
                    <a:pt x="13222" y="7484"/>
                  </a:lnTo>
                  <a:lnTo>
                    <a:pt x="14573" y="6299"/>
                  </a:lnTo>
                  <a:lnTo>
                    <a:pt x="15924" y="5177"/>
                  </a:lnTo>
                  <a:lnTo>
                    <a:pt x="15945" y="5177"/>
                  </a:lnTo>
                  <a:lnTo>
                    <a:pt x="16132" y="4948"/>
                  </a:lnTo>
                  <a:lnTo>
                    <a:pt x="16299" y="4699"/>
                  </a:lnTo>
                  <a:lnTo>
                    <a:pt x="16444" y="4449"/>
                  </a:lnTo>
                  <a:lnTo>
                    <a:pt x="16569" y="4179"/>
                  </a:lnTo>
                  <a:lnTo>
                    <a:pt x="16652" y="3929"/>
                  </a:lnTo>
                  <a:lnTo>
                    <a:pt x="16714" y="3638"/>
                  </a:lnTo>
                  <a:lnTo>
                    <a:pt x="16756" y="3368"/>
                  </a:lnTo>
                  <a:lnTo>
                    <a:pt x="16756" y="3077"/>
                  </a:lnTo>
                  <a:lnTo>
                    <a:pt x="16756" y="2890"/>
                  </a:lnTo>
                  <a:lnTo>
                    <a:pt x="16735" y="2682"/>
                  </a:lnTo>
                  <a:lnTo>
                    <a:pt x="16714" y="2474"/>
                  </a:lnTo>
                  <a:lnTo>
                    <a:pt x="16652" y="2266"/>
                  </a:lnTo>
                  <a:lnTo>
                    <a:pt x="16590" y="2079"/>
                  </a:lnTo>
                  <a:lnTo>
                    <a:pt x="16527" y="1892"/>
                  </a:lnTo>
                  <a:lnTo>
                    <a:pt x="16444" y="1705"/>
                  </a:lnTo>
                  <a:lnTo>
                    <a:pt x="16340" y="1518"/>
                  </a:lnTo>
                  <a:lnTo>
                    <a:pt x="16216" y="1331"/>
                  </a:lnTo>
                  <a:lnTo>
                    <a:pt x="16091" y="1165"/>
                  </a:lnTo>
                  <a:lnTo>
                    <a:pt x="15966" y="998"/>
                  </a:lnTo>
                  <a:lnTo>
                    <a:pt x="15821" y="853"/>
                  </a:lnTo>
                  <a:lnTo>
                    <a:pt x="15675" y="728"/>
                  </a:lnTo>
                  <a:lnTo>
                    <a:pt x="15509" y="603"/>
                  </a:lnTo>
                  <a:lnTo>
                    <a:pt x="15363" y="499"/>
                  </a:lnTo>
                  <a:lnTo>
                    <a:pt x="15176" y="395"/>
                  </a:lnTo>
                  <a:lnTo>
                    <a:pt x="15010" y="291"/>
                  </a:lnTo>
                  <a:lnTo>
                    <a:pt x="14823" y="208"/>
                  </a:lnTo>
                  <a:lnTo>
                    <a:pt x="14448" y="104"/>
                  </a:lnTo>
                  <a:lnTo>
                    <a:pt x="14074" y="21"/>
                  </a:lnTo>
                  <a:lnTo>
                    <a:pt x="13866" y="0"/>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4"/>
            <p:cNvSpPr/>
            <p:nvPr/>
          </p:nvSpPr>
          <p:spPr>
            <a:xfrm>
              <a:off x="6854764" y="1779865"/>
              <a:ext cx="522" cy="996"/>
            </a:xfrm>
            <a:custGeom>
              <a:avLst/>
              <a:gdLst/>
              <a:ahLst/>
              <a:cxnLst/>
              <a:rect l="l" t="t" r="r" b="b"/>
              <a:pathLst>
                <a:path w="22" h="42" fill="none" extrusionOk="0">
                  <a:moveTo>
                    <a:pt x="1" y="0"/>
                  </a:moveTo>
                  <a:lnTo>
                    <a:pt x="1" y="0"/>
                  </a:lnTo>
                  <a:lnTo>
                    <a:pt x="1" y="0"/>
                  </a:lnTo>
                  <a:lnTo>
                    <a:pt x="1" y="0"/>
                  </a:lnTo>
                  <a:lnTo>
                    <a:pt x="21" y="42"/>
                  </a:lnTo>
                  <a:lnTo>
                    <a:pt x="21" y="42"/>
                  </a:lnTo>
                  <a:lnTo>
                    <a:pt x="21" y="42"/>
                  </a:lnTo>
                  <a:lnTo>
                    <a:pt x="21" y="4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4"/>
            <p:cNvSpPr/>
            <p:nvPr/>
          </p:nvSpPr>
          <p:spPr>
            <a:xfrm>
              <a:off x="6727100" y="1422978"/>
              <a:ext cx="397350" cy="627551"/>
            </a:xfrm>
            <a:custGeom>
              <a:avLst/>
              <a:gdLst/>
              <a:ahLst/>
              <a:cxnLst/>
              <a:rect l="l" t="t" r="r" b="b"/>
              <a:pathLst>
                <a:path w="16757" h="26465" fill="none" extrusionOk="0">
                  <a:moveTo>
                    <a:pt x="13679" y="0"/>
                  </a:moveTo>
                  <a:lnTo>
                    <a:pt x="13679" y="0"/>
                  </a:lnTo>
                  <a:lnTo>
                    <a:pt x="13471" y="0"/>
                  </a:lnTo>
                  <a:lnTo>
                    <a:pt x="13264" y="21"/>
                  </a:lnTo>
                  <a:lnTo>
                    <a:pt x="13076" y="63"/>
                  </a:lnTo>
                  <a:lnTo>
                    <a:pt x="12869" y="104"/>
                  </a:lnTo>
                  <a:lnTo>
                    <a:pt x="12681" y="167"/>
                  </a:lnTo>
                  <a:lnTo>
                    <a:pt x="12474" y="229"/>
                  </a:lnTo>
                  <a:lnTo>
                    <a:pt x="12286" y="333"/>
                  </a:lnTo>
                  <a:lnTo>
                    <a:pt x="12099" y="437"/>
                  </a:lnTo>
                  <a:lnTo>
                    <a:pt x="12099" y="437"/>
                  </a:lnTo>
                  <a:lnTo>
                    <a:pt x="11351" y="1061"/>
                  </a:lnTo>
                  <a:lnTo>
                    <a:pt x="10623" y="1684"/>
                  </a:lnTo>
                  <a:lnTo>
                    <a:pt x="9210" y="2973"/>
                  </a:lnTo>
                  <a:lnTo>
                    <a:pt x="9210" y="2973"/>
                  </a:lnTo>
                  <a:lnTo>
                    <a:pt x="8482" y="3659"/>
                  </a:lnTo>
                  <a:lnTo>
                    <a:pt x="7755" y="4345"/>
                  </a:lnTo>
                  <a:lnTo>
                    <a:pt x="7755" y="4345"/>
                  </a:lnTo>
                  <a:lnTo>
                    <a:pt x="7318" y="4782"/>
                  </a:lnTo>
                  <a:lnTo>
                    <a:pt x="7318" y="4782"/>
                  </a:lnTo>
                  <a:lnTo>
                    <a:pt x="6445" y="5655"/>
                  </a:lnTo>
                  <a:lnTo>
                    <a:pt x="6445" y="5655"/>
                  </a:lnTo>
                  <a:lnTo>
                    <a:pt x="5759" y="6341"/>
                  </a:lnTo>
                  <a:lnTo>
                    <a:pt x="5094" y="7069"/>
                  </a:lnTo>
                  <a:lnTo>
                    <a:pt x="4428" y="7796"/>
                  </a:lnTo>
                  <a:lnTo>
                    <a:pt x="3784" y="8545"/>
                  </a:lnTo>
                  <a:lnTo>
                    <a:pt x="3160" y="9293"/>
                  </a:lnTo>
                  <a:lnTo>
                    <a:pt x="2557" y="10062"/>
                  </a:lnTo>
                  <a:lnTo>
                    <a:pt x="1954" y="10852"/>
                  </a:lnTo>
                  <a:lnTo>
                    <a:pt x="1372" y="11642"/>
                  </a:lnTo>
                  <a:lnTo>
                    <a:pt x="790" y="12494"/>
                  </a:lnTo>
                  <a:lnTo>
                    <a:pt x="728" y="12598"/>
                  </a:lnTo>
                  <a:lnTo>
                    <a:pt x="707" y="12640"/>
                  </a:lnTo>
                  <a:lnTo>
                    <a:pt x="562" y="12848"/>
                  </a:lnTo>
                  <a:lnTo>
                    <a:pt x="562" y="12848"/>
                  </a:lnTo>
                  <a:lnTo>
                    <a:pt x="416" y="13139"/>
                  </a:lnTo>
                  <a:lnTo>
                    <a:pt x="291" y="13430"/>
                  </a:lnTo>
                  <a:lnTo>
                    <a:pt x="291" y="13430"/>
                  </a:lnTo>
                  <a:lnTo>
                    <a:pt x="208" y="13721"/>
                  </a:lnTo>
                  <a:lnTo>
                    <a:pt x="125" y="14012"/>
                  </a:lnTo>
                  <a:lnTo>
                    <a:pt x="63" y="14303"/>
                  </a:lnTo>
                  <a:lnTo>
                    <a:pt x="21" y="14594"/>
                  </a:lnTo>
                  <a:lnTo>
                    <a:pt x="21" y="14594"/>
                  </a:lnTo>
                  <a:lnTo>
                    <a:pt x="0" y="15051"/>
                  </a:lnTo>
                  <a:lnTo>
                    <a:pt x="0" y="15051"/>
                  </a:lnTo>
                  <a:lnTo>
                    <a:pt x="21" y="15426"/>
                  </a:lnTo>
                  <a:lnTo>
                    <a:pt x="63" y="15779"/>
                  </a:lnTo>
                  <a:lnTo>
                    <a:pt x="125" y="16153"/>
                  </a:lnTo>
                  <a:lnTo>
                    <a:pt x="229" y="16507"/>
                  </a:lnTo>
                  <a:lnTo>
                    <a:pt x="229" y="16507"/>
                  </a:lnTo>
                  <a:lnTo>
                    <a:pt x="333" y="16860"/>
                  </a:lnTo>
                  <a:lnTo>
                    <a:pt x="478" y="17193"/>
                  </a:lnTo>
                  <a:lnTo>
                    <a:pt x="624" y="17504"/>
                  </a:lnTo>
                  <a:lnTo>
                    <a:pt x="790" y="17837"/>
                  </a:lnTo>
                  <a:lnTo>
                    <a:pt x="790" y="17837"/>
                  </a:lnTo>
                  <a:lnTo>
                    <a:pt x="1081" y="18336"/>
                  </a:lnTo>
                  <a:lnTo>
                    <a:pt x="1393" y="18835"/>
                  </a:lnTo>
                  <a:lnTo>
                    <a:pt x="1747" y="19313"/>
                  </a:lnTo>
                  <a:lnTo>
                    <a:pt x="2100" y="19770"/>
                  </a:lnTo>
                  <a:lnTo>
                    <a:pt x="2100" y="19770"/>
                  </a:lnTo>
                  <a:lnTo>
                    <a:pt x="2453" y="20186"/>
                  </a:lnTo>
                  <a:lnTo>
                    <a:pt x="2807" y="20560"/>
                  </a:lnTo>
                  <a:lnTo>
                    <a:pt x="3534" y="21309"/>
                  </a:lnTo>
                  <a:lnTo>
                    <a:pt x="3534" y="21309"/>
                  </a:lnTo>
                  <a:lnTo>
                    <a:pt x="4241" y="21974"/>
                  </a:lnTo>
                  <a:lnTo>
                    <a:pt x="4969" y="22618"/>
                  </a:lnTo>
                  <a:lnTo>
                    <a:pt x="5717" y="23263"/>
                  </a:lnTo>
                  <a:lnTo>
                    <a:pt x="6486" y="23866"/>
                  </a:lnTo>
                  <a:lnTo>
                    <a:pt x="7276" y="24469"/>
                  </a:lnTo>
                  <a:lnTo>
                    <a:pt x="8066" y="25051"/>
                  </a:lnTo>
                  <a:lnTo>
                    <a:pt x="8877" y="25591"/>
                  </a:lnTo>
                  <a:lnTo>
                    <a:pt x="9688" y="26132"/>
                  </a:lnTo>
                  <a:lnTo>
                    <a:pt x="9688" y="26132"/>
                  </a:lnTo>
                  <a:lnTo>
                    <a:pt x="9958" y="26277"/>
                  </a:lnTo>
                  <a:lnTo>
                    <a:pt x="10228" y="26381"/>
                  </a:lnTo>
                  <a:lnTo>
                    <a:pt x="10499" y="26444"/>
                  </a:lnTo>
                  <a:lnTo>
                    <a:pt x="10790" y="26464"/>
                  </a:lnTo>
                  <a:lnTo>
                    <a:pt x="10790" y="26464"/>
                  </a:lnTo>
                  <a:lnTo>
                    <a:pt x="10998" y="26444"/>
                  </a:lnTo>
                  <a:lnTo>
                    <a:pt x="11185" y="26423"/>
                  </a:lnTo>
                  <a:lnTo>
                    <a:pt x="11393" y="26360"/>
                  </a:lnTo>
                  <a:lnTo>
                    <a:pt x="11580" y="26298"/>
                  </a:lnTo>
                  <a:lnTo>
                    <a:pt x="11767" y="26194"/>
                  </a:lnTo>
                  <a:lnTo>
                    <a:pt x="11933" y="26090"/>
                  </a:lnTo>
                  <a:lnTo>
                    <a:pt x="12099" y="25965"/>
                  </a:lnTo>
                  <a:lnTo>
                    <a:pt x="12266" y="25799"/>
                  </a:lnTo>
                  <a:lnTo>
                    <a:pt x="12266" y="25799"/>
                  </a:lnTo>
                  <a:lnTo>
                    <a:pt x="12370" y="25654"/>
                  </a:lnTo>
                  <a:lnTo>
                    <a:pt x="12474" y="25508"/>
                  </a:lnTo>
                  <a:lnTo>
                    <a:pt x="12578" y="25342"/>
                  </a:lnTo>
                  <a:lnTo>
                    <a:pt x="12640" y="25175"/>
                  </a:lnTo>
                  <a:lnTo>
                    <a:pt x="12702" y="25009"/>
                  </a:lnTo>
                  <a:lnTo>
                    <a:pt x="12744" y="24843"/>
                  </a:lnTo>
                  <a:lnTo>
                    <a:pt x="12765" y="24656"/>
                  </a:lnTo>
                  <a:lnTo>
                    <a:pt x="12765" y="24489"/>
                  </a:lnTo>
                  <a:lnTo>
                    <a:pt x="12765" y="24489"/>
                  </a:lnTo>
                  <a:lnTo>
                    <a:pt x="12765" y="24282"/>
                  </a:lnTo>
                  <a:lnTo>
                    <a:pt x="12723" y="24074"/>
                  </a:lnTo>
                  <a:lnTo>
                    <a:pt x="12681" y="23887"/>
                  </a:lnTo>
                  <a:lnTo>
                    <a:pt x="12598" y="23699"/>
                  </a:lnTo>
                  <a:lnTo>
                    <a:pt x="12515" y="23512"/>
                  </a:lnTo>
                  <a:lnTo>
                    <a:pt x="12390" y="23325"/>
                  </a:lnTo>
                  <a:lnTo>
                    <a:pt x="12266" y="23159"/>
                  </a:lnTo>
                  <a:lnTo>
                    <a:pt x="12099" y="23013"/>
                  </a:lnTo>
                  <a:lnTo>
                    <a:pt x="12058" y="22951"/>
                  </a:lnTo>
                  <a:lnTo>
                    <a:pt x="12058" y="22951"/>
                  </a:lnTo>
                  <a:lnTo>
                    <a:pt x="10769" y="21766"/>
                  </a:lnTo>
                  <a:lnTo>
                    <a:pt x="9501" y="20519"/>
                  </a:lnTo>
                  <a:lnTo>
                    <a:pt x="9501" y="20519"/>
                  </a:lnTo>
                  <a:lnTo>
                    <a:pt x="8524" y="19500"/>
                  </a:lnTo>
                  <a:lnTo>
                    <a:pt x="8046" y="19001"/>
                  </a:lnTo>
                  <a:lnTo>
                    <a:pt x="7588" y="18482"/>
                  </a:lnTo>
                  <a:lnTo>
                    <a:pt x="7588" y="18482"/>
                  </a:lnTo>
                  <a:lnTo>
                    <a:pt x="7152" y="17962"/>
                  </a:lnTo>
                  <a:lnTo>
                    <a:pt x="7152" y="17962"/>
                  </a:lnTo>
                  <a:lnTo>
                    <a:pt x="6653" y="17317"/>
                  </a:lnTo>
                  <a:lnTo>
                    <a:pt x="6175" y="16673"/>
                  </a:lnTo>
                  <a:lnTo>
                    <a:pt x="6175" y="16673"/>
                  </a:lnTo>
                  <a:lnTo>
                    <a:pt x="5987" y="16382"/>
                  </a:lnTo>
                  <a:lnTo>
                    <a:pt x="5821" y="16091"/>
                  </a:lnTo>
                  <a:lnTo>
                    <a:pt x="5655" y="15800"/>
                  </a:lnTo>
                  <a:lnTo>
                    <a:pt x="5509" y="15488"/>
                  </a:lnTo>
                  <a:lnTo>
                    <a:pt x="5509" y="15488"/>
                  </a:lnTo>
                  <a:lnTo>
                    <a:pt x="5468" y="15384"/>
                  </a:lnTo>
                  <a:lnTo>
                    <a:pt x="5468" y="15384"/>
                  </a:lnTo>
                  <a:lnTo>
                    <a:pt x="5468" y="15384"/>
                  </a:lnTo>
                  <a:lnTo>
                    <a:pt x="5821" y="14927"/>
                  </a:lnTo>
                  <a:lnTo>
                    <a:pt x="5821" y="14927"/>
                  </a:lnTo>
                  <a:lnTo>
                    <a:pt x="6382" y="14261"/>
                  </a:lnTo>
                  <a:lnTo>
                    <a:pt x="6944" y="13617"/>
                  </a:lnTo>
                  <a:lnTo>
                    <a:pt x="7526" y="12973"/>
                  </a:lnTo>
                  <a:lnTo>
                    <a:pt x="8108" y="12328"/>
                  </a:lnTo>
                  <a:lnTo>
                    <a:pt x="8711" y="11704"/>
                  </a:lnTo>
                  <a:lnTo>
                    <a:pt x="9334" y="11081"/>
                  </a:lnTo>
                  <a:lnTo>
                    <a:pt x="9958" y="10478"/>
                  </a:lnTo>
                  <a:lnTo>
                    <a:pt x="10582" y="9875"/>
                  </a:lnTo>
                  <a:lnTo>
                    <a:pt x="10582" y="9875"/>
                  </a:lnTo>
                  <a:lnTo>
                    <a:pt x="11226" y="9272"/>
                  </a:lnTo>
                  <a:lnTo>
                    <a:pt x="11891" y="8669"/>
                  </a:lnTo>
                  <a:lnTo>
                    <a:pt x="13222" y="7484"/>
                  </a:lnTo>
                  <a:lnTo>
                    <a:pt x="13222" y="7484"/>
                  </a:lnTo>
                  <a:lnTo>
                    <a:pt x="14573" y="6299"/>
                  </a:lnTo>
                  <a:lnTo>
                    <a:pt x="15924" y="5177"/>
                  </a:lnTo>
                  <a:lnTo>
                    <a:pt x="15945" y="5177"/>
                  </a:lnTo>
                  <a:lnTo>
                    <a:pt x="15945" y="5177"/>
                  </a:lnTo>
                  <a:lnTo>
                    <a:pt x="16132" y="4948"/>
                  </a:lnTo>
                  <a:lnTo>
                    <a:pt x="16299" y="4699"/>
                  </a:lnTo>
                  <a:lnTo>
                    <a:pt x="16444" y="4449"/>
                  </a:lnTo>
                  <a:lnTo>
                    <a:pt x="16569" y="4179"/>
                  </a:lnTo>
                  <a:lnTo>
                    <a:pt x="16652" y="3929"/>
                  </a:lnTo>
                  <a:lnTo>
                    <a:pt x="16714" y="3638"/>
                  </a:lnTo>
                  <a:lnTo>
                    <a:pt x="16756" y="3368"/>
                  </a:lnTo>
                  <a:lnTo>
                    <a:pt x="16756" y="3077"/>
                  </a:lnTo>
                  <a:lnTo>
                    <a:pt x="16756" y="3077"/>
                  </a:lnTo>
                  <a:lnTo>
                    <a:pt x="16756" y="2890"/>
                  </a:lnTo>
                  <a:lnTo>
                    <a:pt x="16735" y="2682"/>
                  </a:lnTo>
                  <a:lnTo>
                    <a:pt x="16714" y="2474"/>
                  </a:lnTo>
                  <a:lnTo>
                    <a:pt x="16652" y="2266"/>
                  </a:lnTo>
                  <a:lnTo>
                    <a:pt x="16590" y="2079"/>
                  </a:lnTo>
                  <a:lnTo>
                    <a:pt x="16527" y="1892"/>
                  </a:lnTo>
                  <a:lnTo>
                    <a:pt x="16444" y="1705"/>
                  </a:lnTo>
                  <a:lnTo>
                    <a:pt x="16340" y="1518"/>
                  </a:lnTo>
                  <a:lnTo>
                    <a:pt x="16340" y="1518"/>
                  </a:lnTo>
                  <a:lnTo>
                    <a:pt x="16216" y="1331"/>
                  </a:lnTo>
                  <a:lnTo>
                    <a:pt x="16091" y="1165"/>
                  </a:lnTo>
                  <a:lnTo>
                    <a:pt x="15966" y="998"/>
                  </a:lnTo>
                  <a:lnTo>
                    <a:pt x="15821" y="853"/>
                  </a:lnTo>
                  <a:lnTo>
                    <a:pt x="15675" y="728"/>
                  </a:lnTo>
                  <a:lnTo>
                    <a:pt x="15509" y="603"/>
                  </a:lnTo>
                  <a:lnTo>
                    <a:pt x="15363" y="499"/>
                  </a:lnTo>
                  <a:lnTo>
                    <a:pt x="15176" y="395"/>
                  </a:lnTo>
                  <a:lnTo>
                    <a:pt x="15010" y="291"/>
                  </a:lnTo>
                  <a:lnTo>
                    <a:pt x="14823" y="208"/>
                  </a:lnTo>
                  <a:lnTo>
                    <a:pt x="14448" y="104"/>
                  </a:lnTo>
                  <a:lnTo>
                    <a:pt x="14074" y="21"/>
                  </a:lnTo>
                  <a:lnTo>
                    <a:pt x="13866" y="0"/>
                  </a:lnTo>
                  <a:lnTo>
                    <a:pt x="136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4"/>
            <p:cNvSpPr/>
            <p:nvPr/>
          </p:nvSpPr>
          <p:spPr>
            <a:xfrm>
              <a:off x="6968155" y="1980989"/>
              <a:ext cx="131628" cy="99095"/>
            </a:xfrm>
            <a:custGeom>
              <a:avLst/>
              <a:gdLst/>
              <a:ahLst/>
              <a:cxnLst/>
              <a:rect l="l" t="t" r="r" b="b"/>
              <a:pathLst>
                <a:path w="5551" h="4179" extrusionOk="0">
                  <a:moveTo>
                    <a:pt x="2058" y="0"/>
                  </a:moveTo>
                  <a:lnTo>
                    <a:pt x="1913" y="21"/>
                  </a:lnTo>
                  <a:lnTo>
                    <a:pt x="1788" y="42"/>
                  </a:lnTo>
                  <a:lnTo>
                    <a:pt x="1663" y="83"/>
                  </a:lnTo>
                  <a:lnTo>
                    <a:pt x="1538" y="146"/>
                  </a:lnTo>
                  <a:lnTo>
                    <a:pt x="270" y="1040"/>
                  </a:lnTo>
                  <a:lnTo>
                    <a:pt x="166" y="1164"/>
                  </a:lnTo>
                  <a:lnTo>
                    <a:pt x="104" y="1268"/>
                  </a:lnTo>
                  <a:lnTo>
                    <a:pt x="42" y="1393"/>
                  </a:lnTo>
                  <a:lnTo>
                    <a:pt x="21" y="1518"/>
                  </a:lnTo>
                  <a:lnTo>
                    <a:pt x="0" y="1663"/>
                  </a:lnTo>
                  <a:lnTo>
                    <a:pt x="0" y="1788"/>
                  </a:lnTo>
                  <a:lnTo>
                    <a:pt x="0" y="1913"/>
                  </a:lnTo>
                  <a:lnTo>
                    <a:pt x="42" y="2037"/>
                  </a:lnTo>
                  <a:lnTo>
                    <a:pt x="125" y="2308"/>
                  </a:lnTo>
                  <a:lnTo>
                    <a:pt x="249" y="2578"/>
                  </a:lnTo>
                  <a:lnTo>
                    <a:pt x="395" y="2827"/>
                  </a:lnTo>
                  <a:lnTo>
                    <a:pt x="582" y="3056"/>
                  </a:lnTo>
                  <a:lnTo>
                    <a:pt x="769" y="3285"/>
                  </a:lnTo>
                  <a:lnTo>
                    <a:pt x="977" y="3513"/>
                  </a:lnTo>
                  <a:lnTo>
                    <a:pt x="1351" y="3846"/>
                  </a:lnTo>
                  <a:lnTo>
                    <a:pt x="1622" y="4096"/>
                  </a:lnTo>
                  <a:lnTo>
                    <a:pt x="1725" y="4179"/>
                  </a:lnTo>
                  <a:lnTo>
                    <a:pt x="5551" y="1996"/>
                  </a:lnTo>
                  <a:lnTo>
                    <a:pt x="2557" y="146"/>
                  </a:lnTo>
                  <a:lnTo>
                    <a:pt x="2432" y="83"/>
                  </a:lnTo>
                  <a:lnTo>
                    <a:pt x="2308" y="42"/>
                  </a:lnTo>
                  <a:lnTo>
                    <a:pt x="2183" y="21"/>
                  </a:lnTo>
                  <a:lnTo>
                    <a:pt x="2058"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4"/>
            <p:cNvSpPr/>
            <p:nvPr/>
          </p:nvSpPr>
          <p:spPr>
            <a:xfrm>
              <a:off x="7009058" y="2028295"/>
              <a:ext cx="106493" cy="105521"/>
            </a:xfrm>
            <a:custGeom>
              <a:avLst/>
              <a:gdLst/>
              <a:ahLst/>
              <a:cxnLst/>
              <a:rect l="l" t="t" r="r" b="b"/>
              <a:pathLst>
                <a:path w="4491" h="4450" extrusionOk="0">
                  <a:moveTo>
                    <a:pt x="3826" y="1"/>
                  </a:moveTo>
                  <a:lnTo>
                    <a:pt x="0" y="2184"/>
                  </a:lnTo>
                  <a:lnTo>
                    <a:pt x="978" y="3951"/>
                  </a:lnTo>
                  <a:lnTo>
                    <a:pt x="978" y="3972"/>
                  </a:lnTo>
                  <a:lnTo>
                    <a:pt x="1102" y="4138"/>
                  </a:lnTo>
                  <a:lnTo>
                    <a:pt x="1248" y="4263"/>
                  </a:lnTo>
                  <a:lnTo>
                    <a:pt x="1414" y="4367"/>
                  </a:lnTo>
                  <a:lnTo>
                    <a:pt x="1601" y="4429"/>
                  </a:lnTo>
                  <a:lnTo>
                    <a:pt x="1788" y="4450"/>
                  </a:lnTo>
                  <a:lnTo>
                    <a:pt x="1975" y="4450"/>
                  </a:lnTo>
                  <a:lnTo>
                    <a:pt x="2162" y="4408"/>
                  </a:lnTo>
                  <a:lnTo>
                    <a:pt x="2350" y="4325"/>
                  </a:lnTo>
                  <a:lnTo>
                    <a:pt x="3992" y="3348"/>
                  </a:lnTo>
                  <a:lnTo>
                    <a:pt x="4137" y="3244"/>
                  </a:lnTo>
                  <a:lnTo>
                    <a:pt x="4241" y="3140"/>
                  </a:lnTo>
                  <a:lnTo>
                    <a:pt x="4345" y="2994"/>
                  </a:lnTo>
                  <a:lnTo>
                    <a:pt x="4408" y="2849"/>
                  </a:lnTo>
                  <a:lnTo>
                    <a:pt x="4470" y="2703"/>
                  </a:lnTo>
                  <a:lnTo>
                    <a:pt x="4491" y="2537"/>
                  </a:lnTo>
                  <a:lnTo>
                    <a:pt x="4470" y="2371"/>
                  </a:lnTo>
                  <a:lnTo>
                    <a:pt x="4449" y="2205"/>
                  </a:lnTo>
                  <a:lnTo>
                    <a:pt x="3826"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4"/>
            <p:cNvSpPr/>
            <p:nvPr/>
          </p:nvSpPr>
          <p:spPr>
            <a:xfrm>
              <a:off x="7782468" y="1350514"/>
              <a:ext cx="152851" cy="174026"/>
            </a:xfrm>
            <a:custGeom>
              <a:avLst/>
              <a:gdLst/>
              <a:ahLst/>
              <a:cxnLst/>
              <a:rect l="l" t="t" r="r" b="b"/>
              <a:pathLst>
                <a:path w="6446" h="7339" extrusionOk="0">
                  <a:moveTo>
                    <a:pt x="4117" y="0"/>
                  </a:moveTo>
                  <a:lnTo>
                    <a:pt x="63" y="790"/>
                  </a:lnTo>
                  <a:lnTo>
                    <a:pt x="42" y="1102"/>
                  </a:lnTo>
                  <a:lnTo>
                    <a:pt x="1" y="1892"/>
                  </a:lnTo>
                  <a:lnTo>
                    <a:pt x="1" y="2433"/>
                  </a:lnTo>
                  <a:lnTo>
                    <a:pt x="22" y="3015"/>
                  </a:lnTo>
                  <a:lnTo>
                    <a:pt x="63" y="3659"/>
                  </a:lnTo>
                  <a:lnTo>
                    <a:pt x="126" y="4283"/>
                  </a:lnTo>
                  <a:lnTo>
                    <a:pt x="230" y="4927"/>
                  </a:lnTo>
                  <a:lnTo>
                    <a:pt x="313" y="5239"/>
                  </a:lnTo>
                  <a:lnTo>
                    <a:pt x="375" y="5530"/>
                  </a:lnTo>
                  <a:lnTo>
                    <a:pt x="479" y="5821"/>
                  </a:lnTo>
                  <a:lnTo>
                    <a:pt x="583" y="6092"/>
                  </a:lnTo>
                  <a:lnTo>
                    <a:pt x="708" y="6341"/>
                  </a:lnTo>
                  <a:lnTo>
                    <a:pt x="853" y="6570"/>
                  </a:lnTo>
                  <a:lnTo>
                    <a:pt x="999" y="6778"/>
                  </a:lnTo>
                  <a:lnTo>
                    <a:pt x="1165" y="6944"/>
                  </a:lnTo>
                  <a:lnTo>
                    <a:pt x="1352" y="7089"/>
                  </a:lnTo>
                  <a:lnTo>
                    <a:pt x="1560" y="7214"/>
                  </a:lnTo>
                  <a:lnTo>
                    <a:pt x="1789" y="7297"/>
                  </a:lnTo>
                  <a:lnTo>
                    <a:pt x="2038" y="7339"/>
                  </a:lnTo>
                  <a:lnTo>
                    <a:pt x="2308" y="7339"/>
                  </a:lnTo>
                  <a:lnTo>
                    <a:pt x="2579" y="7318"/>
                  </a:lnTo>
                  <a:lnTo>
                    <a:pt x="5240" y="6798"/>
                  </a:lnTo>
                  <a:lnTo>
                    <a:pt x="5427" y="6736"/>
                  </a:lnTo>
                  <a:lnTo>
                    <a:pt x="5614" y="6674"/>
                  </a:lnTo>
                  <a:lnTo>
                    <a:pt x="5780" y="6611"/>
                  </a:lnTo>
                  <a:lnTo>
                    <a:pt x="5926" y="6507"/>
                  </a:lnTo>
                  <a:lnTo>
                    <a:pt x="6071" y="6403"/>
                  </a:lnTo>
                  <a:lnTo>
                    <a:pt x="6175" y="6299"/>
                  </a:lnTo>
                  <a:lnTo>
                    <a:pt x="6279" y="6175"/>
                  </a:lnTo>
                  <a:lnTo>
                    <a:pt x="6341" y="6050"/>
                  </a:lnTo>
                  <a:lnTo>
                    <a:pt x="6404" y="5925"/>
                  </a:lnTo>
                  <a:lnTo>
                    <a:pt x="6425" y="5780"/>
                  </a:lnTo>
                  <a:lnTo>
                    <a:pt x="6445" y="5655"/>
                  </a:lnTo>
                  <a:lnTo>
                    <a:pt x="6425" y="5509"/>
                  </a:lnTo>
                  <a:lnTo>
                    <a:pt x="6383" y="5385"/>
                  </a:lnTo>
                  <a:lnTo>
                    <a:pt x="6321" y="5260"/>
                  </a:lnTo>
                  <a:lnTo>
                    <a:pt x="6238" y="5135"/>
                  </a:lnTo>
                  <a:lnTo>
                    <a:pt x="6113" y="5031"/>
                  </a:lnTo>
                  <a:lnTo>
                    <a:pt x="5843" y="4803"/>
                  </a:lnTo>
                  <a:lnTo>
                    <a:pt x="5551" y="4553"/>
                  </a:lnTo>
                  <a:lnTo>
                    <a:pt x="5281" y="4283"/>
                  </a:lnTo>
                  <a:lnTo>
                    <a:pt x="5032" y="4013"/>
                  </a:lnTo>
                  <a:lnTo>
                    <a:pt x="4782" y="3722"/>
                  </a:lnTo>
                  <a:lnTo>
                    <a:pt x="4533" y="3431"/>
                  </a:lnTo>
                  <a:lnTo>
                    <a:pt x="4325" y="3119"/>
                  </a:lnTo>
                  <a:lnTo>
                    <a:pt x="4138" y="2807"/>
                  </a:lnTo>
                  <a:lnTo>
                    <a:pt x="3992" y="2474"/>
                  </a:lnTo>
                  <a:lnTo>
                    <a:pt x="3868" y="2142"/>
                  </a:lnTo>
                  <a:lnTo>
                    <a:pt x="3784" y="1788"/>
                  </a:lnTo>
                  <a:lnTo>
                    <a:pt x="3743" y="1435"/>
                  </a:lnTo>
                  <a:lnTo>
                    <a:pt x="3743" y="1269"/>
                  </a:lnTo>
                  <a:lnTo>
                    <a:pt x="3764" y="1081"/>
                  </a:lnTo>
                  <a:lnTo>
                    <a:pt x="3784" y="915"/>
                  </a:lnTo>
                  <a:lnTo>
                    <a:pt x="3826" y="728"/>
                  </a:lnTo>
                  <a:lnTo>
                    <a:pt x="3868" y="541"/>
                  </a:lnTo>
                  <a:lnTo>
                    <a:pt x="3930" y="354"/>
                  </a:lnTo>
                  <a:lnTo>
                    <a:pt x="4013" y="188"/>
                  </a:lnTo>
                  <a:lnTo>
                    <a:pt x="411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4"/>
            <p:cNvSpPr/>
            <p:nvPr/>
          </p:nvSpPr>
          <p:spPr>
            <a:xfrm>
              <a:off x="7782468" y="1350514"/>
              <a:ext cx="152851" cy="174026"/>
            </a:xfrm>
            <a:custGeom>
              <a:avLst/>
              <a:gdLst/>
              <a:ahLst/>
              <a:cxnLst/>
              <a:rect l="l" t="t" r="r" b="b"/>
              <a:pathLst>
                <a:path w="6446" h="7339" fill="none" extrusionOk="0">
                  <a:moveTo>
                    <a:pt x="63" y="790"/>
                  </a:moveTo>
                  <a:lnTo>
                    <a:pt x="4117" y="0"/>
                  </a:lnTo>
                  <a:lnTo>
                    <a:pt x="4117" y="0"/>
                  </a:lnTo>
                  <a:lnTo>
                    <a:pt x="4013" y="188"/>
                  </a:lnTo>
                  <a:lnTo>
                    <a:pt x="3930" y="354"/>
                  </a:lnTo>
                  <a:lnTo>
                    <a:pt x="3868" y="541"/>
                  </a:lnTo>
                  <a:lnTo>
                    <a:pt x="3826" y="728"/>
                  </a:lnTo>
                  <a:lnTo>
                    <a:pt x="3784" y="915"/>
                  </a:lnTo>
                  <a:lnTo>
                    <a:pt x="3764" y="1081"/>
                  </a:lnTo>
                  <a:lnTo>
                    <a:pt x="3743" y="1269"/>
                  </a:lnTo>
                  <a:lnTo>
                    <a:pt x="3743" y="1435"/>
                  </a:lnTo>
                  <a:lnTo>
                    <a:pt x="3784" y="1788"/>
                  </a:lnTo>
                  <a:lnTo>
                    <a:pt x="3868" y="2142"/>
                  </a:lnTo>
                  <a:lnTo>
                    <a:pt x="3992" y="2474"/>
                  </a:lnTo>
                  <a:lnTo>
                    <a:pt x="4138" y="2807"/>
                  </a:lnTo>
                  <a:lnTo>
                    <a:pt x="4325" y="3119"/>
                  </a:lnTo>
                  <a:lnTo>
                    <a:pt x="4533" y="3431"/>
                  </a:lnTo>
                  <a:lnTo>
                    <a:pt x="4782" y="3722"/>
                  </a:lnTo>
                  <a:lnTo>
                    <a:pt x="5032" y="4013"/>
                  </a:lnTo>
                  <a:lnTo>
                    <a:pt x="5281" y="4283"/>
                  </a:lnTo>
                  <a:lnTo>
                    <a:pt x="5551" y="4553"/>
                  </a:lnTo>
                  <a:lnTo>
                    <a:pt x="5843" y="4803"/>
                  </a:lnTo>
                  <a:lnTo>
                    <a:pt x="6113" y="5031"/>
                  </a:lnTo>
                  <a:lnTo>
                    <a:pt x="6113" y="5031"/>
                  </a:lnTo>
                  <a:lnTo>
                    <a:pt x="6238" y="5135"/>
                  </a:lnTo>
                  <a:lnTo>
                    <a:pt x="6321" y="5260"/>
                  </a:lnTo>
                  <a:lnTo>
                    <a:pt x="6383" y="5385"/>
                  </a:lnTo>
                  <a:lnTo>
                    <a:pt x="6425" y="5509"/>
                  </a:lnTo>
                  <a:lnTo>
                    <a:pt x="6445" y="5655"/>
                  </a:lnTo>
                  <a:lnTo>
                    <a:pt x="6425" y="5780"/>
                  </a:lnTo>
                  <a:lnTo>
                    <a:pt x="6404" y="5925"/>
                  </a:lnTo>
                  <a:lnTo>
                    <a:pt x="6341" y="6050"/>
                  </a:lnTo>
                  <a:lnTo>
                    <a:pt x="6279" y="6175"/>
                  </a:lnTo>
                  <a:lnTo>
                    <a:pt x="6175" y="6299"/>
                  </a:lnTo>
                  <a:lnTo>
                    <a:pt x="6071" y="6403"/>
                  </a:lnTo>
                  <a:lnTo>
                    <a:pt x="5926" y="6507"/>
                  </a:lnTo>
                  <a:lnTo>
                    <a:pt x="5780" y="6611"/>
                  </a:lnTo>
                  <a:lnTo>
                    <a:pt x="5614" y="6674"/>
                  </a:lnTo>
                  <a:lnTo>
                    <a:pt x="5427" y="6736"/>
                  </a:lnTo>
                  <a:lnTo>
                    <a:pt x="5240" y="6798"/>
                  </a:lnTo>
                  <a:lnTo>
                    <a:pt x="2579" y="7318"/>
                  </a:lnTo>
                  <a:lnTo>
                    <a:pt x="2579" y="7318"/>
                  </a:lnTo>
                  <a:lnTo>
                    <a:pt x="2308" y="7339"/>
                  </a:lnTo>
                  <a:lnTo>
                    <a:pt x="2038" y="7339"/>
                  </a:lnTo>
                  <a:lnTo>
                    <a:pt x="1789" y="7297"/>
                  </a:lnTo>
                  <a:lnTo>
                    <a:pt x="1560" y="7214"/>
                  </a:lnTo>
                  <a:lnTo>
                    <a:pt x="1352" y="7089"/>
                  </a:lnTo>
                  <a:lnTo>
                    <a:pt x="1165" y="6944"/>
                  </a:lnTo>
                  <a:lnTo>
                    <a:pt x="999" y="6778"/>
                  </a:lnTo>
                  <a:lnTo>
                    <a:pt x="853" y="6570"/>
                  </a:lnTo>
                  <a:lnTo>
                    <a:pt x="708" y="6341"/>
                  </a:lnTo>
                  <a:lnTo>
                    <a:pt x="583" y="6092"/>
                  </a:lnTo>
                  <a:lnTo>
                    <a:pt x="479" y="5821"/>
                  </a:lnTo>
                  <a:lnTo>
                    <a:pt x="375" y="5530"/>
                  </a:lnTo>
                  <a:lnTo>
                    <a:pt x="313" y="5239"/>
                  </a:lnTo>
                  <a:lnTo>
                    <a:pt x="230" y="4927"/>
                  </a:lnTo>
                  <a:lnTo>
                    <a:pt x="126" y="4283"/>
                  </a:lnTo>
                  <a:lnTo>
                    <a:pt x="63" y="3659"/>
                  </a:lnTo>
                  <a:lnTo>
                    <a:pt x="22" y="3015"/>
                  </a:lnTo>
                  <a:lnTo>
                    <a:pt x="1" y="2433"/>
                  </a:lnTo>
                  <a:lnTo>
                    <a:pt x="1" y="1892"/>
                  </a:lnTo>
                  <a:lnTo>
                    <a:pt x="42" y="1102"/>
                  </a:lnTo>
                  <a:lnTo>
                    <a:pt x="63" y="7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4"/>
            <p:cNvSpPr/>
            <p:nvPr/>
          </p:nvSpPr>
          <p:spPr>
            <a:xfrm>
              <a:off x="7587272" y="1071022"/>
              <a:ext cx="486083" cy="308120"/>
            </a:xfrm>
            <a:custGeom>
              <a:avLst/>
              <a:gdLst/>
              <a:ahLst/>
              <a:cxnLst/>
              <a:rect l="l" t="t" r="r" b="b"/>
              <a:pathLst>
                <a:path w="20499" h="12994" extrusionOk="0">
                  <a:moveTo>
                    <a:pt x="14948" y="0"/>
                  </a:moveTo>
                  <a:lnTo>
                    <a:pt x="14677" y="21"/>
                  </a:lnTo>
                  <a:lnTo>
                    <a:pt x="14386" y="42"/>
                  </a:lnTo>
                  <a:lnTo>
                    <a:pt x="14116" y="63"/>
                  </a:lnTo>
                  <a:lnTo>
                    <a:pt x="13825" y="104"/>
                  </a:lnTo>
                  <a:lnTo>
                    <a:pt x="4512" y="1934"/>
                  </a:lnTo>
                  <a:lnTo>
                    <a:pt x="4241" y="1996"/>
                  </a:lnTo>
                  <a:lnTo>
                    <a:pt x="3971" y="2079"/>
                  </a:lnTo>
                  <a:lnTo>
                    <a:pt x="3701" y="2162"/>
                  </a:lnTo>
                  <a:lnTo>
                    <a:pt x="3431" y="2266"/>
                  </a:lnTo>
                  <a:lnTo>
                    <a:pt x="3181" y="2391"/>
                  </a:lnTo>
                  <a:lnTo>
                    <a:pt x="2932" y="2516"/>
                  </a:lnTo>
                  <a:lnTo>
                    <a:pt x="2703" y="2640"/>
                  </a:lnTo>
                  <a:lnTo>
                    <a:pt x="2474" y="2786"/>
                  </a:lnTo>
                  <a:lnTo>
                    <a:pt x="2246" y="2952"/>
                  </a:lnTo>
                  <a:lnTo>
                    <a:pt x="2038" y="3119"/>
                  </a:lnTo>
                  <a:lnTo>
                    <a:pt x="1830" y="3306"/>
                  </a:lnTo>
                  <a:lnTo>
                    <a:pt x="1643" y="3493"/>
                  </a:lnTo>
                  <a:lnTo>
                    <a:pt x="1456" y="3680"/>
                  </a:lnTo>
                  <a:lnTo>
                    <a:pt x="1289" y="3888"/>
                  </a:lnTo>
                  <a:lnTo>
                    <a:pt x="1123" y="4096"/>
                  </a:lnTo>
                  <a:lnTo>
                    <a:pt x="957" y="4324"/>
                  </a:lnTo>
                  <a:lnTo>
                    <a:pt x="811" y="4532"/>
                  </a:lnTo>
                  <a:lnTo>
                    <a:pt x="687" y="4782"/>
                  </a:lnTo>
                  <a:lnTo>
                    <a:pt x="562" y="5010"/>
                  </a:lnTo>
                  <a:lnTo>
                    <a:pt x="458" y="5260"/>
                  </a:lnTo>
                  <a:lnTo>
                    <a:pt x="354" y="5509"/>
                  </a:lnTo>
                  <a:lnTo>
                    <a:pt x="271" y="5759"/>
                  </a:lnTo>
                  <a:lnTo>
                    <a:pt x="188" y="6029"/>
                  </a:lnTo>
                  <a:lnTo>
                    <a:pt x="125" y="6299"/>
                  </a:lnTo>
                  <a:lnTo>
                    <a:pt x="84" y="6569"/>
                  </a:lnTo>
                  <a:lnTo>
                    <a:pt x="42" y="6840"/>
                  </a:lnTo>
                  <a:lnTo>
                    <a:pt x="21" y="7110"/>
                  </a:lnTo>
                  <a:lnTo>
                    <a:pt x="1" y="7380"/>
                  </a:lnTo>
                  <a:lnTo>
                    <a:pt x="21" y="7671"/>
                  </a:lnTo>
                  <a:lnTo>
                    <a:pt x="21" y="7942"/>
                  </a:lnTo>
                  <a:lnTo>
                    <a:pt x="63" y="8233"/>
                  </a:lnTo>
                  <a:lnTo>
                    <a:pt x="105" y="8503"/>
                  </a:lnTo>
                  <a:lnTo>
                    <a:pt x="167" y="8794"/>
                  </a:lnTo>
                  <a:lnTo>
                    <a:pt x="250" y="9064"/>
                  </a:lnTo>
                  <a:lnTo>
                    <a:pt x="333" y="9334"/>
                  </a:lnTo>
                  <a:lnTo>
                    <a:pt x="437" y="9584"/>
                  </a:lnTo>
                  <a:lnTo>
                    <a:pt x="562" y="9833"/>
                  </a:lnTo>
                  <a:lnTo>
                    <a:pt x="687" y="10083"/>
                  </a:lnTo>
                  <a:lnTo>
                    <a:pt x="832" y="10311"/>
                  </a:lnTo>
                  <a:lnTo>
                    <a:pt x="978" y="10540"/>
                  </a:lnTo>
                  <a:lnTo>
                    <a:pt x="1123" y="10769"/>
                  </a:lnTo>
                  <a:lnTo>
                    <a:pt x="1289" y="10977"/>
                  </a:lnTo>
                  <a:lnTo>
                    <a:pt x="1477" y="11185"/>
                  </a:lnTo>
                  <a:lnTo>
                    <a:pt x="1664" y="11372"/>
                  </a:lnTo>
                  <a:lnTo>
                    <a:pt x="1851" y="11559"/>
                  </a:lnTo>
                  <a:lnTo>
                    <a:pt x="2059" y="11725"/>
                  </a:lnTo>
                  <a:lnTo>
                    <a:pt x="2267" y="11891"/>
                  </a:lnTo>
                  <a:lnTo>
                    <a:pt x="2495" y="12058"/>
                  </a:lnTo>
                  <a:lnTo>
                    <a:pt x="2724" y="12203"/>
                  </a:lnTo>
                  <a:lnTo>
                    <a:pt x="2953" y="12328"/>
                  </a:lnTo>
                  <a:lnTo>
                    <a:pt x="3181" y="12453"/>
                  </a:lnTo>
                  <a:lnTo>
                    <a:pt x="3431" y="12557"/>
                  </a:lnTo>
                  <a:lnTo>
                    <a:pt x="3680" y="12661"/>
                  </a:lnTo>
                  <a:lnTo>
                    <a:pt x="3930" y="12744"/>
                  </a:lnTo>
                  <a:lnTo>
                    <a:pt x="4200" y="12827"/>
                  </a:lnTo>
                  <a:lnTo>
                    <a:pt x="4470" y="12868"/>
                  </a:lnTo>
                  <a:lnTo>
                    <a:pt x="4720" y="12931"/>
                  </a:lnTo>
                  <a:lnTo>
                    <a:pt x="5011" y="12972"/>
                  </a:lnTo>
                  <a:lnTo>
                    <a:pt x="5281" y="12993"/>
                  </a:lnTo>
                  <a:lnTo>
                    <a:pt x="5821" y="12993"/>
                  </a:lnTo>
                  <a:lnTo>
                    <a:pt x="6112" y="12972"/>
                  </a:lnTo>
                  <a:lnTo>
                    <a:pt x="6383" y="12931"/>
                  </a:lnTo>
                  <a:lnTo>
                    <a:pt x="6674" y="12889"/>
                  </a:lnTo>
                  <a:lnTo>
                    <a:pt x="15987" y="11081"/>
                  </a:lnTo>
                  <a:lnTo>
                    <a:pt x="16257" y="11018"/>
                  </a:lnTo>
                  <a:lnTo>
                    <a:pt x="16548" y="10956"/>
                  </a:lnTo>
                  <a:lnTo>
                    <a:pt x="16819" y="10852"/>
                  </a:lnTo>
                  <a:lnTo>
                    <a:pt x="17068" y="10769"/>
                  </a:lnTo>
                  <a:lnTo>
                    <a:pt x="17318" y="10644"/>
                  </a:lnTo>
                  <a:lnTo>
                    <a:pt x="17567" y="10519"/>
                  </a:lnTo>
                  <a:lnTo>
                    <a:pt x="17817" y="10374"/>
                  </a:lnTo>
                  <a:lnTo>
                    <a:pt x="18045" y="10228"/>
                  </a:lnTo>
                  <a:lnTo>
                    <a:pt x="18253" y="10083"/>
                  </a:lnTo>
                  <a:lnTo>
                    <a:pt x="18461" y="9916"/>
                  </a:lnTo>
                  <a:lnTo>
                    <a:pt x="18669" y="9729"/>
                  </a:lnTo>
                  <a:lnTo>
                    <a:pt x="18877" y="9542"/>
                  </a:lnTo>
                  <a:lnTo>
                    <a:pt x="19043" y="9355"/>
                  </a:lnTo>
                  <a:lnTo>
                    <a:pt x="19230" y="9147"/>
                  </a:lnTo>
                  <a:lnTo>
                    <a:pt x="19396" y="8939"/>
                  </a:lnTo>
                  <a:lnTo>
                    <a:pt x="19542" y="8711"/>
                  </a:lnTo>
                  <a:lnTo>
                    <a:pt x="19687" y="8482"/>
                  </a:lnTo>
                  <a:lnTo>
                    <a:pt x="19833" y="8253"/>
                  </a:lnTo>
                  <a:lnTo>
                    <a:pt x="19937" y="8025"/>
                  </a:lnTo>
                  <a:lnTo>
                    <a:pt x="20062" y="7775"/>
                  </a:lnTo>
                  <a:lnTo>
                    <a:pt x="20166" y="7526"/>
                  </a:lnTo>
                  <a:lnTo>
                    <a:pt x="20249" y="7256"/>
                  </a:lnTo>
                  <a:lnTo>
                    <a:pt x="20311" y="7006"/>
                  </a:lnTo>
                  <a:lnTo>
                    <a:pt x="20374" y="6736"/>
                  </a:lnTo>
                  <a:lnTo>
                    <a:pt x="20436" y="6466"/>
                  </a:lnTo>
                  <a:lnTo>
                    <a:pt x="20477" y="6195"/>
                  </a:lnTo>
                  <a:lnTo>
                    <a:pt x="20498" y="5925"/>
                  </a:lnTo>
                  <a:lnTo>
                    <a:pt x="20498" y="5655"/>
                  </a:lnTo>
                  <a:lnTo>
                    <a:pt x="20498" y="5364"/>
                  </a:lnTo>
                  <a:lnTo>
                    <a:pt x="20477" y="5093"/>
                  </a:lnTo>
                  <a:lnTo>
                    <a:pt x="20436" y="4802"/>
                  </a:lnTo>
                  <a:lnTo>
                    <a:pt x="20394" y="4511"/>
                  </a:lnTo>
                  <a:lnTo>
                    <a:pt x="20332" y="4241"/>
                  </a:lnTo>
                  <a:lnTo>
                    <a:pt x="20249" y="3971"/>
                  </a:lnTo>
                  <a:lnTo>
                    <a:pt x="20166" y="3701"/>
                  </a:lnTo>
                  <a:lnTo>
                    <a:pt x="20062" y="3430"/>
                  </a:lnTo>
                  <a:lnTo>
                    <a:pt x="19958" y="3181"/>
                  </a:lnTo>
                  <a:lnTo>
                    <a:pt x="19833" y="2931"/>
                  </a:lnTo>
                  <a:lnTo>
                    <a:pt x="19687" y="2703"/>
                  </a:lnTo>
                  <a:lnTo>
                    <a:pt x="19542" y="2474"/>
                  </a:lnTo>
                  <a:lnTo>
                    <a:pt x="19376" y="2245"/>
                  </a:lnTo>
                  <a:lnTo>
                    <a:pt x="19209" y="2038"/>
                  </a:lnTo>
                  <a:lnTo>
                    <a:pt x="19043" y="1830"/>
                  </a:lnTo>
                  <a:lnTo>
                    <a:pt x="18856" y="1643"/>
                  </a:lnTo>
                  <a:lnTo>
                    <a:pt x="18648" y="1455"/>
                  </a:lnTo>
                  <a:lnTo>
                    <a:pt x="18440" y="1289"/>
                  </a:lnTo>
                  <a:lnTo>
                    <a:pt x="18232" y="1123"/>
                  </a:lnTo>
                  <a:lnTo>
                    <a:pt x="18024" y="957"/>
                  </a:lnTo>
                  <a:lnTo>
                    <a:pt x="17796" y="811"/>
                  </a:lnTo>
                  <a:lnTo>
                    <a:pt x="17567" y="686"/>
                  </a:lnTo>
                  <a:lnTo>
                    <a:pt x="17318" y="562"/>
                  </a:lnTo>
                  <a:lnTo>
                    <a:pt x="17068" y="458"/>
                  </a:lnTo>
                  <a:lnTo>
                    <a:pt x="16819" y="354"/>
                  </a:lnTo>
                  <a:lnTo>
                    <a:pt x="16569" y="271"/>
                  </a:lnTo>
                  <a:lnTo>
                    <a:pt x="16320" y="187"/>
                  </a:lnTo>
                  <a:lnTo>
                    <a:pt x="16049" y="125"/>
                  </a:lnTo>
                  <a:lnTo>
                    <a:pt x="15779" y="83"/>
                  </a:lnTo>
                  <a:lnTo>
                    <a:pt x="15509" y="42"/>
                  </a:lnTo>
                  <a:lnTo>
                    <a:pt x="15239" y="21"/>
                  </a:lnTo>
                  <a:lnTo>
                    <a:pt x="14948"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4"/>
            <p:cNvSpPr/>
            <p:nvPr/>
          </p:nvSpPr>
          <p:spPr>
            <a:xfrm>
              <a:off x="7587272" y="1071022"/>
              <a:ext cx="486083" cy="308120"/>
            </a:xfrm>
            <a:custGeom>
              <a:avLst/>
              <a:gdLst/>
              <a:ahLst/>
              <a:cxnLst/>
              <a:rect l="l" t="t" r="r" b="b"/>
              <a:pathLst>
                <a:path w="20499" h="12994" fill="none" extrusionOk="0">
                  <a:moveTo>
                    <a:pt x="6674" y="12889"/>
                  </a:moveTo>
                  <a:lnTo>
                    <a:pt x="15987" y="11081"/>
                  </a:lnTo>
                  <a:lnTo>
                    <a:pt x="15987" y="11081"/>
                  </a:lnTo>
                  <a:lnTo>
                    <a:pt x="16257" y="11018"/>
                  </a:lnTo>
                  <a:lnTo>
                    <a:pt x="16548" y="10956"/>
                  </a:lnTo>
                  <a:lnTo>
                    <a:pt x="16819" y="10852"/>
                  </a:lnTo>
                  <a:lnTo>
                    <a:pt x="17068" y="10769"/>
                  </a:lnTo>
                  <a:lnTo>
                    <a:pt x="17318" y="10644"/>
                  </a:lnTo>
                  <a:lnTo>
                    <a:pt x="17567" y="10519"/>
                  </a:lnTo>
                  <a:lnTo>
                    <a:pt x="17817" y="10374"/>
                  </a:lnTo>
                  <a:lnTo>
                    <a:pt x="18045" y="10228"/>
                  </a:lnTo>
                  <a:lnTo>
                    <a:pt x="18253" y="10083"/>
                  </a:lnTo>
                  <a:lnTo>
                    <a:pt x="18461" y="9916"/>
                  </a:lnTo>
                  <a:lnTo>
                    <a:pt x="18669" y="9729"/>
                  </a:lnTo>
                  <a:lnTo>
                    <a:pt x="18877" y="9542"/>
                  </a:lnTo>
                  <a:lnTo>
                    <a:pt x="19043" y="9355"/>
                  </a:lnTo>
                  <a:lnTo>
                    <a:pt x="19230" y="9147"/>
                  </a:lnTo>
                  <a:lnTo>
                    <a:pt x="19396" y="8939"/>
                  </a:lnTo>
                  <a:lnTo>
                    <a:pt x="19542" y="8711"/>
                  </a:lnTo>
                  <a:lnTo>
                    <a:pt x="19687" y="8482"/>
                  </a:lnTo>
                  <a:lnTo>
                    <a:pt x="19833" y="8253"/>
                  </a:lnTo>
                  <a:lnTo>
                    <a:pt x="19937" y="8025"/>
                  </a:lnTo>
                  <a:lnTo>
                    <a:pt x="20062" y="7775"/>
                  </a:lnTo>
                  <a:lnTo>
                    <a:pt x="20166" y="7526"/>
                  </a:lnTo>
                  <a:lnTo>
                    <a:pt x="20249" y="7256"/>
                  </a:lnTo>
                  <a:lnTo>
                    <a:pt x="20311" y="7006"/>
                  </a:lnTo>
                  <a:lnTo>
                    <a:pt x="20374" y="6736"/>
                  </a:lnTo>
                  <a:lnTo>
                    <a:pt x="20436" y="6466"/>
                  </a:lnTo>
                  <a:lnTo>
                    <a:pt x="20477" y="6195"/>
                  </a:lnTo>
                  <a:lnTo>
                    <a:pt x="20498" y="5925"/>
                  </a:lnTo>
                  <a:lnTo>
                    <a:pt x="20498" y="5655"/>
                  </a:lnTo>
                  <a:lnTo>
                    <a:pt x="20498" y="5364"/>
                  </a:lnTo>
                  <a:lnTo>
                    <a:pt x="20477" y="5093"/>
                  </a:lnTo>
                  <a:lnTo>
                    <a:pt x="20436" y="4802"/>
                  </a:lnTo>
                  <a:lnTo>
                    <a:pt x="20394" y="4511"/>
                  </a:lnTo>
                  <a:lnTo>
                    <a:pt x="20394" y="4511"/>
                  </a:lnTo>
                  <a:lnTo>
                    <a:pt x="20332" y="4241"/>
                  </a:lnTo>
                  <a:lnTo>
                    <a:pt x="20249" y="3971"/>
                  </a:lnTo>
                  <a:lnTo>
                    <a:pt x="20166" y="3701"/>
                  </a:lnTo>
                  <a:lnTo>
                    <a:pt x="20062" y="3430"/>
                  </a:lnTo>
                  <a:lnTo>
                    <a:pt x="19958" y="3181"/>
                  </a:lnTo>
                  <a:lnTo>
                    <a:pt x="19833" y="2931"/>
                  </a:lnTo>
                  <a:lnTo>
                    <a:pt x="19687" y="2703"/>
                  </a:lnTo>
                  <a:lnTo>
                    <a:pt x="19542" y="2474"/>
                  </a:lnTo>
                  <a:lnTo>
                    <a:pt x="19376" y="2245"/>
                  </a:lnTo>
                  <a:lnTo>
                    <a:pt x="19209" y="2038"/>
                  </a:lnTo>
                  <a:lnTo>
                    <a:pt x="19043" y="1830"/>
                  </a:lnTo>
                  <a:lnTo>
                    <a:pt x="18856" y="1643"/>
                  </a:lnTo>
                  <a:lnTo>
                    <a:pt x="18648" y="1455"/>
                  </a:lnTo>
                  <a:lnTo>
                    <a:pt x="18440" y="1289"/>
                  </a:lnTo>
                  <a:lnTo>
                    <a:pt x="18232" y="1123"/>
                  </a:lnTo>
                  <a:lnTo>
                    <a:pt x="18024" y="957"/>
                  </a:lnTo>
                  <a:lnTo>
                    <a:pt x="17796" y="811"/>
                  </a:lnTo>
                  <a:lnTo>
                    <a:pt x="17567" y="686"/>
                  </a:lnTo>
                  <a:lnTo>
                    <a:pt x="17318" y="562"/>
                  </a:lnTo>
                  <a:lnTo>
                    <a:pt x="17068" y="458"/>
                  </a:lnTo>
                  <a:lnTo>
                    <a:pt x="16819" y="354"/>
                  </a:lnTo>
                  <a:lnTo>
                    <a:pt x="16569" y="271"/>
                  </a:lnTo>
                  <a:lnTo>
                    <a:pt x="16320" y="187"/>
                  </a:lnTo>
                  <a:lnTo>
                    <a:pt x="16049" y="125"/>
                  </a:lnTo>
                  <a:lnTo>
                    <a:pt x="15779" y="83"/>
                  </a:lnTo>
                  <a:lnTo>
                    <a:pt x="15509" y="42"/>
                  </a:lnTo>
                  <a:lnTo>
                    <a:pt x="15239" y="21"/>
                  </a:lnTo>
                  <a:lnTo>
                    <a:pt x="14948" y="0"/>
                  </a:lnTo>
                  <a:lnTo>
                    <a:pt x="14677" y="21"/>
                  </a:lnTo>
                  <a:lnTo>
                    <a:pt x="14386" y="42"/>
                  </a:lnTo>
                  <a:lnTo>
                    <a:pt x="14116" y="63"/>
                  </a:lnTo>
                  <a:lnTo>
                    <a:pt x="13825" y="104"/>
                  </a:lnTo>
                  <a:lnTo>
                    <a:pt x="4512" y="1934"/>
                  </a:lnTo>
                  <a:lnTo>
                    <a:pt x="4512" y="1934"/>
                  </a:lnTo>
                  <a:lnTo>
                    <a:pt x="4241" y="1996"/>
                  </a:lnTo>
                  <a:lnTo>
                    <a:pt x="3971" y="2079"/>
                  </a:lnTo>
                  <a:lnTo>
                    <a:pt x="3701" y="2162"/>
                  </a:lnTo>
                  <a:lnTo>
                    <a:pt x="3431" y="2266"/>
                  </a:lnTo>
                  <a:lnTo>
                    <a:pt x="3181" y="2391"/>
                  </a:lnTo>
                  <a:lnTo>
                    <a:pt x="2932" y="2516"/>
                  </a:lnTo>
                  <a:lnTo>
                    <a:pt x="2703" y="2640"/>
                  </a:lnTo>
                  <a:lnTo>
                    <a:pt x="2474" y="2786"/>
                  </a:lnTo>
                  <a:lnTo>
                    <a:pt x="2246" y="2952"/>
                  </a:lnTo>
                  <a:lnTo>
                    <a:pt x="2038" y="3119"/>
                  </a:lnTo>
                  <a:lnTo>
                    <a:pt x="1830" y="3306"/>
                  </a:lnTo>
                  <a:lnTo>
                    <a:pt x="1643" y="3493"/>
                  </a:lnTo>
                  <a:lnTo>
                    <a:pt x="1456" y="3680"/>
                  </a:lnTo>
                  <a:lnTo>
                    <a:pt x="1289" y="3888"/>
                  </a:lnTo>
                  <a:lnTo>
                    <a:pt x="1123" y="4096"/>
                  </a:lnTo>
                  <a:lnTo>
                    <a:pt x="957" y="4324"/>
                  </a:lnTo>
                  <a:lnTo>
                    <a:pt x="811" y="4532"/>
                  </a:lnTo>
                  <a:lnTo>
                    <a:pt x="687" y="4782"/>
                  </a:lnTo>
                  <a:lnTo>
                    <a:pt x="562" y="5010"/>
                  </a:lnTo>
                  <a:lnTo>
                    <a:pt x="458" y="5260"/>
                  </a:lnTo>
                  <a:lnTo>
                    <a:pt x="354" y="5509"/>
                  </a:lnTo>
                  <a:lnTo>
                    <a:pt x="271" y="5759"/>
                  </a:lnTo>
                  <a:lnTo>
                    <a:pt x="188" y="6029"/>
                  </a:lnTo>
                  <a:lnTo>
                    <a:pt x="125" y="6299"/>
                  </a:lnTo>
                  <a:lnTo>
                    <a:pt x="84" y="6569"/>
                  </a:lnTo>
                  <a:lnTo>
                    <a:pt x="42" y="6840"/>
                  </a:lnTo>
                  <a:lnTo>
                    <a:pt x="21" y="7110"/>
                  </a:lnTo>
                  <a:lnTo>
                    <a:pt x="1" y="7380"/>
                  </a:lnTo>
                  <a:lnTo>
                    <a:pt x="21" y="7671"/>
                  </a:lnTo>
                  <a:lnTo>
                    <a:pt x="21" y="7942"/>
                  </a:lnTo>
                  <a:lnTo>
                    <a:pt x="63" y="8233"/>
                  </a:lnTo>
                  <a:lnTo>
                    <a:pt x="105" y="8503"/>
                  </a:lnTo>
                  <a:lnTo>
                    <a:pt x="105" y="8503"/>
                  </a:lnTo>
                  <a:lnTo>
                    <a:pt x="167" y="8794"/>
                  </a:lnTo>
                  <a:lnTo>
                    <a:pt x="250" y="9064"/>
                  </a:lnTo>
                  <a:lnTo>
                    <a:pt x="333" y="9334"/>
                  </a:lnTo>
                  <a:lnTo>
                    <a:pt x="437" y="9584"/>
                  </a:lnTo>
                  <a:lnTo>
                    <a:pt x="562" y="9833"/>
                  </a:lnTo>
                  <a:lnTo>
                    <a:pt x="687" y="10083"/>
                  </a:lnTo>
                  <a:lnTo>
                    <a:pt x="832" y="10311"/>
                  </a:lnTo>
                  <a:lnTo>
                    <a:pt x="978" y="10540"/>
                  </a:lnTo>
                  <a:lnTo>
                    <a:pt x="1123" y="10769"/>
                  </a:lnTo>
                  <a:lnTo>
                    <a:pt x="1289" y="10977"/>
                  </a:lnTo>
                  <a:lnTo>
                    <a:pt x="1477" y="11185"/>
                  </a:lnTo>
                  <a:lnTo>
                    <a:pt x="1664" y="11372"/>
                  </a:lnTo>
                  <a:lnTo>
                    <a:pt x="1851" y="11559"/>
                  </a:lnTo>
                  <a:lnTo>
                    <a:pt x="2059" y="11725"/>
                  </a:lnTo>
                  <a:lnTo>
                    <a:pt x="2267" y="11891"/>
                  </a:lnTo>
                  <a:lnTo>
                    <a:pt x="2495" y="12058"/>
                  </a:lnTo>
                  <a:lnTo>
                    <a:pt x="2724" y="12203"/>
                  </a:lnTo>
                  <a:lnTo>
                    <a:pt x="2953" y="12328"/>
                  </a:lnTo>
                  <a:lnTo>
                    <a:pt x="3181" y="12453"/>
                  </a:lnTo>
                  <a:lnTo>
                    <a:pt x="3431" y="12557"/>
                  </a:lnTo>
                  <a:lnTo>
                    <a:pt x="3680" y="12661"/>
                  </a:lnTo>
                  <a:lnTo>
                    <a:pt x="3930" y="12744"/>
                  </a:lnTo>
                  <a:lnTo>
                    <a:pt x="4200" y="12827"/>
                  </a:lnTo>
                  <a:lnTo>
                    <a:pt x="4470" y="12868"/>
                  </a:lnTo>
                  <a:lnTo>
                    <a:pt x="4720" y="12931"/>
                  </a:lnTo>
                  <a:lnTo>
                    <a:pt x="5011" y="12972"/>
                  </a:lnTo>
                  <a:lnTo>
                    <a:pt x="5281" y="12993"/>
                  </a:lnTo>
                  <a:lnTo>
                    <a:pt x="5551" y="12993"/>
                  </a:lnTo>
                  <a:lnTo>
                    <a:pt x="5821" y="12993"/>
                  </a:lnTo>
                  <a:lnTo>
                    <a:pt x="6112" y="12972"/>
                  </a:lnTo>
                  <a:lnTo>
                    <a:pt x="6383" y="12931"/>
                  </a:lnTo>
                  <a:lnTo>
                    <a:pt x="6674" y="128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4"/>
            <p:cNvSpPr/>
            <p:nvPr/>
          </p:nvSpPr>
          <p:spPr>
            <a:xfrm>
              <a:off x="7587272" y="1079890"/>
              <a:ext cx="347554" cy="299252"/>
            </a:xfrm>
            <a:custGeom>
              <a:avLst/>
              <a:gdLst/>
              <a:ahLst/>
              <a:cxnLst/>
              <a:rect l="l" t="t" r="r" b="b"/>
              <a:pathLst>
                <a:path w="14657" h="12620" extrusionOk="0">
                  <a:moveTo>
                    <a:pt x="12495" y="0"/>
                  </a:moveTo>
                  <a:lnTo>
                    <a:pt x="4512" y="1560"/>
                  </a:lnTo>
                  <a:lnTo>
                    <a:pt x="4034" y="1684"/>
                  </a:lnTo>
                  <a:lnTo>
                    <a:pt x="3555" y="1851"/>
                  </a:lnTo>
                  <a:lnTo>
                    <a:pt x="3119" y="2038"/>
                  </a:lnTo>
                  <a:lnTo>
                    <a:pt x="2682" y="2287"/>
                  </a:lnTo>
                  <a:lnTo>
                    <a:pt x="2287" y="2557"/>
                  </a:lnTo>
                  <a:lnTo>
                    <a:pt x="1913" y="2849"/>
                  </a:lnTo>
                  <a:lnTo>
                    <a:pt x="1581" y="3181"/>
                  </a:lnTo>
                  <a:lnTo>
                    <a:pt x="1269" y="3535"/>
                  </a:lnTo>
                  <a:lnTo>
                    <a:pt x="978" y="3909"/>
                  </a:lnTo>
                  <a:lnTo>
                    <a:pt x="728" y="4325"/>
                  </a:lnTo>
                  <a:lnTo>
                    <a:pt x="520" y="4740"/>
                  </a:lnTo>
                  <a:lnTo>
                    <a:pt x="333" y="5177"/>
                  </a:lnTo>
                  <a:lnTo>
                    <a:pt x="188" y="5634"/>
                  </a:lnTo>
                  <a:lnTo>
                    <a:pt x="84" y="6112"/>
                  </a:lnTo>
                  <a:lnTo>
                    <a:pt x="21" y="6590"/>
                  </a:lnTo>
                  <a:lnTo>
                    <a:pt x="1" y="7069"/>
                  </a:lnTo>
                  <a:lnTo>
                    <a:pt x="21" y="7339"/>
                  </a:lnTo>
                  <a:lnTo>
                    <a:pt x="42" y="7609"/>
                  </a:lnTo>
                  <a:lnTo>
                    <a:pt x="63" y="7859"/>
                  </a:lnTo>
                  <a:lnTo>
                    <a:pt x="105" y="8129"/>
                  </a:lnTo>
                  <a:lnTo>
                    <a:pt x="229" y="8628"/>
                  </a:lnTo>
                  <a:lnTo>
                    <a:pt x="396" y="9085"/>
                  </a:lnTo>
                  <a:lnTo>
                    <a:pt x="603" y="9542"/>
                  </a:lnTo>
                  <a:lnTo>
                    <a:pt x="832" y="9958"/>
                  </a:lnTo>
                  <a:lnTo>
                    <a:pt x="1102" y="10353"/>
                  </a:lnTo>
                  <a:lnTo>
                    <a:pt x="1393" y="10727"/>
                  </a:lnTo>
                  <a:lnTo>
                    <a:pt x="1726" y="11060"/>
                  </a:lnTo>
                  <a:lnTo>
                    <a:pt x="2079" y="11372"/>
                  </a:lnTo>
                  <a:lnTo>
                    <a:pt x="2454" y="11663"/>
                  </a:lnTo>
                  <a:lnTo>
                    <a:pt x="2869" y="11912"/>
                  </a:lnTo>
                  <a:lnTo>
                    <a:pt x="3285" y="12120"/>
                  </a:lnTo>
                  <a:lnTo>
                    <a:pt x="3722" y="12287"/>
                  </a:lnTo>
                  <a:lnTo>
                    <a:pt x="4179" y="12432"/>
                  </a:lnTo>
                  <a:lnTo>
                    <a:pt x="4636" y="12536"/>
                  </a:lnTo>
                  <a:lnTo>
                    <a:pt x="5115" y="12598"/>
                  </a:lnTo>
                  <a:lnTo>
                    <a:pt x="5593" y="12619"/>
                  </a:lnTo>
                  <a:lnTo>
                    <a:pt x="5863" y="12619"/>
                  </a:lnTo>
                  <a:lnTo>
                    <a:pt x="6133" y="12598"/>
                  </a:lnTo>
                  <a:lnTo>
                    <a:pt x="6404" y="12557"/>
                  </a:lnTo>
                  <a:lnTo>
                    <a:pt x="6674" y="12515"/>
                  </a:lnTo>
                  <a:lnTo>
                    <a:pt x="14657" y="10977"/>
                  </a:lnTo>
                  <a:lnTo>
                    <a:pt x="14324" y="9750"/>
                  </a:lnTo>
                  <a:lnTo>
                    <a:pt x="13991" y="8399"/>
                  </a:lnTo>
                  <a:lnTo>
                    <a:pt x="13680" y="6985"/>
                  </a:lnTo>
                  <a:lnTo>
                    <a:pt x="13389" y="5530"/>
                  </a:lnTo>
                  <a:lnTo>
                    <a:pt x="13097" y="4075"/>
                  </a:lnTo>
                  <a:lnTo>
                    <a:pt x="12869" y="2641"/>
                  </a:lnTo>
                  <a:lnTo>
                    <a:pt x="12661" y="1269"/>
                  </a:lnTo>
                  <a:lnTo>
                    <a:pt x="12495" y="0"/>
                  </a:ln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4"/>
            <p:cNvSpPr/>
            <p:nvPr/>
          </p:nvSpPr>
          <p:spPr>
            <a:xfrm>
              <a:off x="7587272" y="1079890"/>
              <a:ext cx="347554" cy="299252"/>
            </a:xfrm>
            <a:custGeom>
              <a:avLst/>
              <a:gdLst/>
              <a:ahLst/>
              <a:cxnLst/>
              <a:rect l="l" t="t" r="r" b="b"/>
              <a:pathLst>
                <a:path w="14657" h="12620" fill="none" extrusionOk="0">
                  <a:moveTo>
                    <a:pt x="12495" y="0"/>
                  </a:moveTo>
                  <a:lnTo>
                    <a:pt x="4512" y="1560"/>
                  </a:lnTo>
                  <a:lnTo>
                    <a:pt x="4512" y="1560"/>
                  </a:lnTo>
                  <a:lnTo>
                    <a:pt x="4034" y="1684"/>
                  </a:lnTo>
                  <a:lnTo>
                    <a:pt x="3555" y="1851"/>
                  </a:lnTo>
                  <a:lnTo>
                    <a:pt x="3119" y="2038"/>
                  </a:lnTo>
                  <a:lnTo>
                    <a:pt x="2682" y="2287"/>
                  </a:lnTo>
                  <a:lnTo>
                    <a:pt x="2287" y="2557"/>
                  </a:lnTo>
                  <a:lnTo>
                    <a:pt x="1913" y="2849"/>
                  </a:lnTo>
                  <a:lnTo>
                    <a:pt x="1581" y="3181"/>
                  </a:lnTo>
                  <a:lnTo>
                    <a:pt x="1269" y="3535"/>
                  </a:lnTo>
                  <a:lnTo>
                    <a:pt x="978" y="3909"/>
                  </a:lnTo>
                  <a:lnTo>
                    <a:pt x="728" y="4325"/>
                  </a:lnTo>
                  <a:lnTo>
                    <a:pt x="520" y="4740"/>
                  </a:lnTo>
                  <a:lnTo>
                    <a:pt x="333" y="5177"/>
                  </a:lnTo>
                  <a:lnTo>
                    <a:pt x="188" y="5634"/>
                  </a:lnTo>
                  <a:lnTo>
                    <a:pt x="84" y="6112"/>
                  </a:lnTo>
                  <a:lnTo>
                    <a:pt x="21" y="6590"/>
                  </a:lnTo>
                  <a:lnTo>
                    <a:pt x="1" y="7069"/>
                  </a:lnTo>
                  <a:lnTo>
                    <a:pt x="1" y="7069"/>
                  </a:lnTo>
                  <a:lnTo>
                    <a:pt x="21" y="7339"/>
                  </a:lnTo>
                  <a:lnTo>
                    <a:pt x="42" y="7609"/>
                  </a:lnTo>
                  <a:lnTo>
                    <a:pt x="63" y="7859"/>
                  </a:lnTo>
                  <a:lnTo>
                    <a:pt x="105" y="8129"/>
                  </a:lnTo>
                  <a:lnTo>
                    <a:pt x="105" y="8129"/>
                  </a:lnTo>
                  <a:lnTo>
                    <a:pt x="229" y="8628"/>
                  </a:lnTo>
                  <a:lnTo>
                    <a:pt x="396" y="9085"/>
                  </a:lnTo>
                  <a:lnTo>
                    <a:pt x="603" y="9542"/>
                  </a:lnTo>
                  <a:lnTo>
                    <a:pt x="832" y="9958"/>
                  </a:lnTo>
                  <a:lnTo>
                    <a:pt x="1102" y="10353"/>
                  </a:lnTo>
                  <a:lnTo>
                    <a:pt x="1393" y="10727"/>
                  </a:lnTo>
                  <a:lnTo>
                    <a:pt x="1726" y="11060"/>
                  </a:lnTo>
                  <a:lnTo>
                    <a:pt x="2079" y="11372"/>
                  </a:lnTo>
                  <a:lnTo>
                    <a:pt x="2454" y="11663"/>
                  </a:lnTo>
                  <a:lnTo>
                    <a:pt x="2869" y="11912"/>
                  </a:lnTo>
                  <a:lnTo>
                    <a:pt x="3285" y="12120"/>
                  </a:lnTo>
                  <a:lnTo>
                    <a:pt x="3722" y="12287"/>
                  </a:lnTo>
                  <a:lnTo>
                    <a:pt x="4179" y="12432"/>
                  </a:lnTo>
                  <a:lnTo>
                    <a:pt x="4636" y="12536"/>
                  </a:lnTo>
                  <a:lnTo>
                    <a:pt x="5115" y="12598"/>
                  </a:lnTo>
                  <a:lnTo>
                    <a:pt x="5593" y="12619"/>
                  </a:lnTo>
                  <a:lnTo>
                    <a:pt x="5593" y="12619"/>
                  </a:lnTo>
                  <a:lnTo>
                    <a:pt x="5863" y="12619"/>
                  </a:lnTo>
                  <a:lnTo>
                    <a:pt x="6133" y="12598"/>
                  </a:lnTo>
                  <a:lnTo>
                    <a:pt x="6404" y="12557"/>
                  </a:lnTo>
                  <a:lnTo>
                    <a:pt x="6674" y="12515"/>
                  </a:lnTo>
                  <a:lnTo>
                    <a:pt x="14657" y="10977"/>
                  </a:lnTo>
                  <a:lnTo>
                    <a:pt x="14657" y="10977"/>
                  </a:lnTo>
                  <a:lnTo>
                    <a:pt x="14324" y="9750"/>
                  </a:lnTo>
                  <a:lnTo>
                    <a:pt x="13991" y="8399"/>
                  </a:lnTo>
                  <a:lnTo>
                    <a:pt x="13680" y="6985"/>
                  </a:lnTo>
                  <a:lnTo>
                    <a:pt x="13389" y="5530"/>
                  </a:lnTo>
                  <a:lnTo>
                    <a:pt x="13097" y="4075"/>
                  </a:lnTo>
                  <a:lnTo>
                    <a:pt x="12869" y="2641"/>
                  </a:lnTo>
                  <a:lnTo>
                    <a:pt x="12661" y="1269"/>
                  </a:lnTo>
                  <a:lnTo>
                    <a:pt x="124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4"/>
            <p:cNvSpPr/>
            <p:nvPr/>
          </p:nvSpPr>
          <p:spPr>
            <a:xfrm>
              <a:off x="7880090" y="848202"/>
              <a:ext cx="466354" cy="573819"/>
            </a:xfrm>
            <a:custGeom>
              <a:avLst/>
              <a:gdLst/>
              <a:ahLst/>
              <a:cxnLst/>
              <a:rect l="l" t="t" r="r" b="b"/>
              <a:pathLst>
                <a:path w="19667" h="24199" extrusionOk="0">
                  <a:moveTo>
                    <a:pt x="14926" y="1"/>
                  </a:moveTo>
                  <a:lnTo>
                    <a:pt x="312" y="6175"/>
                  </a:lnTo>
                  <a:lnTo>
                    <a:pt x="250" y="6196"/>
                  </a:lnTo>
                  <a:lnTo>
                    <a:pt x="187" y="6237"/>
                  </a:lnTo>
                  <a:lnTo>
                    <a:pt x="146" y="6321"/>
                  </a:lnTo>
                  <a:lnTo>
                    <a:pt x="104" y="6404"/>
                  </a:lnTo>
                  <a:lnTo>
                    <a:pt x="42" y="6674"/>
                  </a:lnTo>
                  <a:lnTo>
                    <a:pt x="0" y="7027"/>
                  </a:lnTo>
                  <a:lnTo>
                    <a:pt x="0" y="7443"/>
                  </a:lnTo>
                  <a:lnTo>
                    <a:pt x="0" y="7942"/>
                  </a:lnTo>
                  <a:lnTo>
                    <a:pt x="42" y="8483"/>
                  </a:lnTo>
                  <a:lnTo>
                    <a:pt x="83" y="9106"/>
                  </a:lnTo>
                  <a:lnTo>
                    <a:pt x="229" y="10478"/>
                  </a:lnTo>
                  <a:lnTo>
                    <a:pt x="457" y="11996"/>
                  </a:lnTo>
                  <a:lnTo>
                    <a:pt x="707" y="13617"/>
                  </a:lnTo>
                  <a:lnTo>
                    <a:pt x="1019" y="15280"/>
                  </a:lnTo>
                  <a:lnTo>
                    <a:pt x="1372" y="16923"/>
                  </a:lnTo>
                  <a:lnTo>
                    <a:pt x="1726" y="18523"/>
                  </a:lnTo>
                  <a:lnTo>
                    <a:pt x="2100" y="20020"/>
                  </a:lnTo>
                  <a:lnTo>
                    <a:pt x="2474" y="21351"/>
                  </a:lnTo>
                  <a:lnTo>
                    <a:pt x="2661" y="21933"/>
                  </a:lnTo>
                  <a:lnTo>
                    <a:pt x="2848" y="22453"/>
                  </a:lnTo>
                  <a:lnTo>
                    <a:pt x="3014" y="22910"/>
                  </a:lnTo>
                  <a:lnTo>
                    <a:pt x="3202" y="23305"/>
                  </a:lnTo>
                  <a:lnTo>
                    <a:pt x="3368" y="23617"/>
                  </a:lnTo>
                  <a:lnTo>
                    <a:pt x="3513" y="23825"/>
                  </a:lnTo>
                  <a:lnTo>
                    <a:pt x="3597" y="23908"/>
                  </a:lnTo>
                  <a:lnTo>
                    <a:pt x="3659" y="23949"/>
                  </a:lnTo>
                  <a:lnTo>
                    <a:pt x="3721" y="23970"/>
                  </a:lnTo>
                  <a:lnTo>
                    <a:pt x="3804" y="23970"/>
                  </a:lnTo>
                  <a:lnTo>
                    <a:pt x="19666" y="24199"/>
                  </a:lnTo>
                  <a:lnTo>
                    <a:pt x="1492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4"/>
            <p:cNvSpPr/>
            <p:nvPr/>
          </p:nvSpPr>
          <p:spPr>
            <a:xfrm>
              <a:off x="7880090" y="848202"/>
              <a:ext cx="466354" cy="573819"/>
            </a:xfrm>
            <a:custGeom>
              <a:avLst/>
              <a:gdLst/>
              <a:ahLst/>
              <a:cxnLst/>
              <a:rect l="l" t="t" r="r" b="b"/>
              <a:pathLst>
                <a:path w="19667" h="24199" fill="none" extrusionOk="0">
                  <a:moveTo>
                    <a:pt x="19666" y="24199"/>
                  </a:moveTo>
                  <a:lnTo>
                    <a:pt x="3804" y="23970"/>
                  </a:lnTo>
                  <a:lnTo>
                    <a:pt x="3804" y="23970"/>
                  </a:lnTo>
                  <a:lnTo>
                    <a:pt x="3721" y="23970"/>
                  </a:lnTo>
                  <a:lnTo>
                    <a:pt x="3659" y="23949"/>
                  </a:lnTo>
                  <a:lnTo>
                    <a:pt x="3597" y="23908"/>
                  </a:lnTo>
                  <a:lnTo>
                    <a:pt x="3513" y="23825"/>
                  </a:lnTo>
                  <a:lnTo>
                    <a:pt x="3368" y="23617"/>
                  </a:lnTo>
                  <a:lnTo>
                    <a:pt x="3202" y="23305"/>
                  </a:lnTo>
                  <a:lnTo>
                    <a:pt x="3014" y="22910"/>
                  </a:lnTo>
                  <a:lnTo>
                    <a:pt x="2848" y="22453"/>
                  </a:lnTo>
                  <a:lnTo>
                    <a:pt x="2661" y="21933"/>
                  </a:lnTo>
                  <a:lnTo>
                    <a:pt x="2474" y="21351"/>
                  </a:lnTo>
                  <a:lnTo>
                    <a:pt x="2100" y="20020"/>
                  </a:lnTo>
                  <a:lnTo>
                    <a:pt x="1726" y="18523"/>
                  </a:lnTo>
                  <a:lnTo>
                    <a:pt x="1372" y="16923"/>
                  </a:lnTo>
                  <a:lnTo>
                    <a:pt x="1019" y="15280"/>
                  </a:lnTo>
                  <a:lnTo>
                    <a:pt x="707" y="13617"/>
                  </a:lnTo>
                  <a:lnTo>
                    <a:pt x="457" y="11996"/>
                  </a:lnTo>
                  <a:lnTo>
                    <a:pt x="229" y="10478"/>
                  </a:lnTo>
                  <a:lnTo>
                    <a:pt x="83" y="9106"/>
                  </a:lnTo>
                  <a:lnTo>
                    <a:pt x="42" y="8483"/>
                  </a:lnTo>
                  <a:lnTo>
                    <a:pt x="0" y="7942"/>
                  </a:lnTo>
                  <a:lnTo>
                    <a:pt x="0" y="7443"/>
                  </a:lnTo>
                  <a:lnTo>
                    <a:pt x="0" y="7027"/>
                  </a:lnTo>
                  <a:lnTo>
                    <a:pt x="42" y="6674"/>
                  </a:lnTo>
                  <a:lnTo>
                    <a:pt x="104" y="6404"/>
                  </a:lnTo>
                  <a:lnTo>
                    <a:pt x="146" y="6321"/>
                  </a:lnTo>
                  <a:lnTo>
                    <a:pt x="187" y="6237"/>
                  </a:lnTo>
                  <a:lnTo>
                    <a:pt x="250" y="6196"/>
                  </a:lnTo>
                  <a:lnTo>
                    <a:pt x="312" y="6175"/>
                  </a:lnTo>
                  <a:lnTo>
                    <a:pt x="14926" y="1"/>
                  </a:lnTo>
                  <a:lnTo>
                    <a:pt x="19666" y="24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4"/>
            <p:cNvSpPr/>
            <p:nvPr/>
          </p:nvSpPr>
          <p:spPr>
            <a:xfrm>
              <a:off x="8226118" y="847704"/>
              <a:ext cx="127692" cy="574317"/>
            </a:xfrm>
            <a:custGeom>
              <a:avLst/>
              <a:gdLst/>
              <a:ahLst/>
              <a:cxnLst/>
              <a:rect l="l" t="t" r="r" b="b"/>
              <a:pathLst>
                <a:path w="5385" h="24220" extrusionOk="0">
                  <a:moveTo>
                    <a:pt x="333" y="1"/>
                  </a:moveTo>
                  <a:lnTo>
                    <a:pt x="271" y="43"/>
                  </a:lnTo>
                  <a:lnTo>
                    <a:pt x="209" y="105"/>
                  </a:lnTo>
                  <a:lnTo>
                    <a:pt x="167" y="188"/>
                  </a:lnTo>
                  <a:lnTo>
                    <a:pt x="125" y="313"/>
                  </a:lnTo>
                  <a:lnTo>
                    <a:pt x="63" y="625"/>
                  </a:lnTo>
                  <a:lnTo>
                    <a:pt x="22" y="1061"/>
                  </a:lnTo>
                  <a:lnTo>
                    <a:pt x="1" y="1581"/>
                  </a:lnTo>
                  <a:lnTo>
                    <a:pt x="22" y="2205"/>
                  </a:lnTo>
                  <a:lnTo>
                    <a:pt x="63" y="2932"/>
                  </a:lnTo>
                  <a:lnTo>
                    <a:pt x="125" y="3722"/>
                  </a:lnTo>
                  <a:lnTo>
                    <a:pt x="209" y="4595"/>
                  </a:lnTo>
                  <a:lnTo>
                    <a:pt x="333" y="5552"/>
                  </a:lnTo>
                  <a:lnTo>
                    <a:pt x="458" y="6549"/>
                  </a:lnTo>
                  <a:lnTo>
                    <a:pt x="604" y="7630"/>
                  </a:lnTo>
                  <a:lnTo>
                    <a:pt x="791" y="8753"/>
                  </a:lnTo>
                  <a:lnTo>
                    <a:pt x="978" y="9917"/>
                  </a:lnTo>
                  <a:lnTo>
                    <a:pt x="1206" y="11123"/>
                  </a:lnTo>
                  <a:lnTo>
                    <a:pt x="1435" y="12349"/>
                  </a:lnTo>
                  <a:lnTo>
                    <a:pt x="1685" y="13597"/>
                  </a:lnTo>
                  <a:lnTo>
                    <a:pt x="1934" y="14782"/>
                  </a:lnTo>
                  <a:lnTo>
                    <a:pt x="2204" y="15946"/>
                  </a:lnTo>
                  <a:lnTo>
                    <a:pt x="2454" y="17048"/>
                  </a:lnTo>
                  <a:lnTo>
                    <a:pt x="2724" y="18087"/>
                  </a:lnTo>
                  <a:lnTo>
                    <a:pt x="2974" y="19085"/>
                  </a:lnTo>
                  <a:lnTo>
                    <a:pt x="3244" y="20000"/>
                  </a:lnTo>
                  <a:lnTo>
                    <a:pt x="3493" y="20831"/>
                  </a:lnTo>
                  <a:lnTo>
                    <a:pt x="3722" y="21600"/>
                  </a:lnTo>
                  <a:lnTo>
                    <a:pt x="3971" y="22286"/>
                  </a:lnTo>
                  <a:lnTo>
                    <a:pt x="4179" y="22869"/>
                  </a:lnTo>
                  <a:lnTo>
                    <a:pt x="4408" y="23347"/>
                  </a:lnTo>
                  <a:lnTo>
                    <a:pt x="4595" y="23742"/>
                  </a:lnTo>
                  <a:lnTo>
                    <a:pt x="4782" y="24012"/>
                  </a:lnTo>
                  <a:lnTo>
                    <a:pt x="4865" y="24116"/>
                  </a:lnTo>
                  <a:lnTo>
                    <a:pt x="4928" y="24178"/>
                  </a:lnTo>
                  <a:lnTo>
                    <a:pt x="5011" y="24199"/>
                  </a:lnTo>
                  <a:lnTo>
                    <a:pt x="5073" y="24220"/>
                  </a:lnTo>
                  <a:lnTo>
                    <a:pt x="5136" y="24178"/>
                  </a:lnTo>
                  <a:lnTo>
                    <a:pt x="5198" y="24116"/>
                  </a:lnTo>
                  <a:lnTo>
                    <a:pt x="5239" y="24033"/>
                  </a:lnTo>
                  <a:lnTo>
                    <a:pt x="5281" y="23908"/>
                  </a:lnTo>
                  <a:lnTo>
                    <a:pt x="5343" y="23596"/>
                  </a:lnTo>
                  <a:lnTo>
                    <a:pt x="5385" y="23160"/>
                  </a:lnTo>
                  <a:lnTo>
                    <a:pt x="5385" y="22640"/>
                  </a:lnTo>
                  <a:lnTo>
                    <a:pt x="5385" y="21995"/>
                  </a:lnTo>
                  <a:lnTo>
                    <a:pt x="5343" y="21289"/>
                  </a:lnTo>
                  <a:lnTo>
                    <a:pt x="5281" y="20499"/>
                  </a:lnTo>
                  <a:lnTo>
                    <a:pt x="5198" y="19626"/>
                  </a:lnTo>
                  <a:lnTo>
                    <a:pt x="5073" y="18669"/>
                  </a:lnTo>
                  <a:lnTo>
                    <a:pt x="4948" y="17651"/>
                  </a:lnTo>
                  <a:lnTo>
                    <a:pt x="4803" y="16590"/>
                  </a:lnTo>
                  <a:lnTo>
                    <a:pt x="4616" y="15468"/>
                  </a:lnTo>
                  <a:lnTo>
                    <a:pt x="4429" y="14304"/>
                  </a:lnTo>
                  <a:lnTo>
                    <a:pt x="4200" y="13098"/>
                  </a:lnTo>
                  <a:lnTo>
                    <a:pt x="3971" y="11871"/>
                  </a:lnTo>
                  <a:lnTo>
                    <a:pt x="3722" y="10624"/>
                  </a:lnTo>
                  <a:lnTo>
                    <a:pt x="3472" y="9439"/>
                  </a:lnTo>
                  <a:lnTo>
                    <a:pt x="3202" y="8275"/>
                  </a:lnTo>
                  <a:lnTo>
                    <a:pt x="2953" y="7173"/>
                  </a:lnTo>
                  <a:lnTo>
                    <a:pt x="2682" y="6134"/>
                  </a:lnTo>
                  <a:lnTo>
                    <a:pt x="2433" y="5136"/>
                  </a:lnTo>
                  <a:lnTo>
                    <a:pt x="2163" y="4221"/>
                  </a:lnTo>
                  <a:lnTo>
                    <a:pt x="1913" y="3390"/>
                  </a:lnTo>
                  <a:lnTo>
                    <a:pt x="1685" y="2620"/>
                  </a:lnTo>
                  <a:lnTo>
                    <a:pt x="1435" y="1934"/>
                  </a:lnTo>
                  <a:lnTo>
                    <a:pt x="1227" y="1352"/>
                  </a:lnTo>
                  <a:lnTo>
                    <a:pt x="999" y="874"/>
                  </a:lnTo>
                  <a:lnTo>
                    <a:pt x="811" y="479"/>
                  </a:lnTo>
                  <a:lnTo>
                    <a:pt x="624" y="209"/>
                  </a:lnTo>
                  <a:lnTo>
                    <a:pt x="541" y="105"/>
                  </a:lnTo>
                  <a:lnTo>
                    <a:pt x="479" y="43"/>
                  </a:lnTo>
                  <a:lnTo>
                    <a:pt x="396" y="22"/>
                  </a:lnTo>
                  <a:lnTo>
                    <a:pt x="333"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4"/>
            <p:cNvSpPr/>
            <p:nvPr/>
          </p:nvSpPr>
          <p:spPr>
            <a:xfrm>
              <a:off x="8226118" y="847704"/>
              <a:ext cx="127692" cy="574317"/>
            </a:xfrm>
            <a:custGeom>
              <a:avLst/>
              <a:gdLst/>
              <a:ahLst/>
              <a:cxnLst/>
              <a:rect l="l" t="t" r="r" b="b"/>
              <a:pathLst>
                <a:path w="5385" h="24220" fill="none" extrusionOk="0">
                  <a:moveTo>
                    <a:pt x="1435" y="12349"/>
                  </a:moveTo>
                  <a:lnTo>
                    <a:pt x="1435" y="12349"/>
                  </a:lnTo>
                  <a:lnTo>
                    <a:pt x="1685" y="13597"/>
                  </a:lnTo>
                  <a:lnTo>
                    <a:pt x="1934" y="14782"/>
                  </a:lnTo>
                  <a:lnTo>
                    <a:pt x="2204" y="15946"/>
                  </a:lnTo>
                  <a:lnTo>
                    <a:pt x="2454" y="17048"/>
                  </a:lnTo>
                  <a:lnTo>
                    <a:pt x="2724" y="18087"/>
                  </a:lnTo>
                  <a:lnTo>
                    <a:pt x="2974" y="19085"/>
                  </a:lnTo>
                  <a:lnTo>
                    <a:pt x="3244" y="20000"/>
                  </a:lnTo>
                  <a:lnTo>
                    <a:pt x="3493" y="20831"/>
                  </a:lnTo>
                  <a:lnTo>
                    <a:pt x="3722" y="21600"/>
                  </a:lnTo>
                  <a:lnTo>
                    <a:pt x="3971" y="22286"/>
                  </a:lnTo>
                  <a:lnTo>
                    <a:pt x="4179" y="22869"/>
                  </a:lnTo>
                  <a:lnTo>
                    <a:pt x="4408" y="23347"/>
                  </a:lnTo>
                  <a:lnTo>
                    <a:pt x="4595" y="23742"/>
                  </a:lnTo>
                  <a:lnTo>
                    <a:pt x="4782" y="24012"/>
                  </a:lnTo>
                  <a:lnTo>
                    <a:pt x="4865" y="24116"/>
                  </a:lnTo>
                  <a:lnTo>
                    <a:pt x="4928" y="24178"/>
                  </a:lnTo>
                  <a:lnTo>
                    <a:pt x="5011" y="24199"/>
                  </a:lnTo>
                  <a:lnTo>
                    <a:pt x="5073" y="24220"/>
                  </a:lnTo>
                  <a:lnTo>
                    <a:pt x="5073" y="24220"/>
                  </a:lnTo>
                  <a:lnTo>
                    <a:pt x="5136" y="24178"/>
                  </a:lnTo>
                  <a:lnTo>
                    <a:pt x="5198" y="24116"/>
                  </a:lnTo>
                  <a:lnTo>
                    <a:pt x="5239" y="24033"/>
                  </a:lnTo>
                  <a:lnTo>
                    <a:pt x="5281" y="23908"/>
                  </a:lnTo>
                  <a:lnTo>
                    <a:pt x="5343" y="23596"/>
                  </a:lnTo>
                  <a:lnTo>
                    <a:pt x="5385" y="23160"/>
                  </a:lnTo>
                  <a:lnTo>
                    <a:pt x="5385" y="22640"/>
                  </a:lnTo>
                  <a:lnTo>
                    <a:pt x="5385" y="21995"/>
                  </a:lnTo>
                  <a:lnTo>
                    <a:pt x="5343" y="21289"/>
                  </a:lnTo>
                  <a:lnTo>
                    <a:pt x="5281" y="20499"/>
                  </a:lnTo>
                  <a:lnTo>
                    <a:pt x="5198" y="19626"/>
                  </a:lnTo>
                  <a:lnTo>
                    <a:pt x="5073" y="18669"/>
                  </a:lnTo>
                  <a:lnTo>
                    <a:pt x="4948" y="17651"/>
                  </a:lnTo>
                  <a:lnTo>
                    <a:pt x="4803" y="16590"/>
                  </a:lnTo>
                  <a:lnTo>
                    <a:pt x="4616" y="15468"/>
                  </a:lnTo>
                  <a:lnTo>
                    <a:pt x="4429" y="14304"/>
                  </a:lnTo>
                  <a:lnTo>
                    <a:pt x="4200" y="13098"/>
                  </a:lnTo>
                  <a:lnTo>
                    <a:pt x="3971" y="11871"/>
                  </a:lnTo>
                  <a:lnTo>
                    <a:pt x="3971" y="11871"/>
                  </a:lnTo>
                  <a:lnTo>
                    <a:pt x="3722" y="10624"/>
                  </a:lnTo>
                  <a:lnTo>
                    <a:pt x="3472" y="9439"/>
                  </a:lnTo>
                  <a:lnTo>
                    <a:pt x="3202" y="8275"/>
                  </a:lnTo>
                  <a:lnTo>
                    <a:pt x="2953" y="7173"/>
                  </a:lnTo>
                  <a:lnTo>
                    <a:pt x="2682" y="6134"/>
                  </a:lnTo>
                  <a:lnTo>
                    <a:pt x="2433" y="5136"/>
                  </a:lnTo>
                  <a:lnTo>
                    <a:pt x="2163" y="4221"/>
                  </a:lnTo>
                  <a:lnTo>
                    <a:pt x="1913" y="3390"/>
                  </a:lnTo>
                  <a:lnTo>
                    <a:pt x="1685" y="2620"/>
                  </a:lnTo>
                  <a:lnTo>
                    <a:pt x="1435" y="1934"/>
                  </a:lnTo>
                  <a:lnTo>
                    <a:pt x="1227" y="1352"/>
                  </a:lnTo>
                  <a:lnTo>
                    <a:pt x="999" y="874"/>
                  </a:lnTo>
                  <a:lnTo>
                    <a:pt x="811" y="479"/>
                  </a:lnTo>
                  <a:lnTo>
                    <a:pt x="624" y="209"/>
                  </a:lnTo>
                  <a:lnTo>
                    <a:pt x="541" y="105"/>
                  </a:lnTo>
                  <a:lnTo>
                    <a:pt x="479" y="43"/>
                  </a:lnTo>
                  <a:lnTo>
                    <a:pt x="396" y="22"/>
                  </a:lnTo>
                  <a:lnTo>
                    <a:pt x="333" y="1"/>
                  </a:lnTo>
                  <a:lnTo>
                    <a:pt x="333" y="1"/>
                  </a:lnTo>
                  <a:lnTo>
                    <a:pt x="271" y="43"/>
                  </a:lnTo>
                  <a:lnTo>
                    <a:pt x="209" y="105"/>
                  </a:lnTo>
                  <a:lnTo>
                    <a:pt x="167" y="188"/>
                  </a:lnTo>
                  <a:lnTo>
                    <a:pt x="125" y="313"/>
                  </a:lnTo>
                  <a:lnTo>
                    <a:pt x="63" y="625"/>
                  </a:lnTo>
                  <a:lnTo>
                    <a:pt x="22" y="1061"/>
                  </a:lnTo>
                  <a:lnTo>
                    <a:pt x="1" y="1581"/>
                  </a:lnTo>
                  <a:lnTo>
                    <a:pt x="22" y="2205"/>
                  </a:lnTo>
                  <a:lnTo>
                    <a:pt x="63" y="2932"/>
                  </a:lnTo>
                  <a:lnTo>
                    <a:pt x="125" y="3722"/>
                  </a:lnTo>
                  <a:lnTo>
                    <a:pt x="209" y="4595"/>
                  </a:lnTo>
                  <a:lnTo>
                    <a:pt x="333" y="5552"/>
                  </a:lnTo>
                  <a:lnTo>
                    <a:pt x="458" y="6549"/>
                  </a:lnTo>
                  <a:lnTo>
                    <a:pt x="604" y="7630"/>
                  </a:lnTo>
                  <a:lnTo>
                    <a:pt x="791" y="8753"/>
                  </a:lnTo>
                  <a:lnTo>
                    <a:pt x="978" y="9917"/>
                  </a:lnTo>
                  <a:lnTo>
                    <a:pt x="1206" y="11123"/>
                  </a:lnTo>
                  <a:lnTo>
                    <a:pt x="1435" y="123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4"/>
            <p:cNvSpPr/>
            <p:nvPr/>
          </p:nvSpPr>
          <p:spPr>
            <a:xfrm>
              <a:off x="8226118" y="847704"/>
              <a:ext cx="127692" cy="574317"/>
            </a:xfrm>
            <a:custGeom>
              <a:avLst/>
              <a:gdLst/>
              <a:ahLst/>
              <a:cxnLst/>
              <a:rect l="l" t="t" r="r" b="b"/>
              <a:pathLst>
                <a:path w="5385" h="24220" extrusionOk="0">
                  <a:moveTo>
                    <a:pt x="333" y="1"/>
                  </a:moveTo>
                  <a:lnTo>
                    <a:pt x="250" y="43"/>
                  </a:lnTo>
                  <a:lnTo>
                    <a:pt x="188" y="126"/>
                  </a:lnTo>
                  <a:lnTo>
                    <a:pt x="125" y="271"/>
                  </a:lnTo>
                  <a:lnTo>
                    <a:pt x="84" y="438"/>
                  </a:lnTo>
                  <a:lnTo>
                    <a:pt x="63" y="666"/>
                  </a:lnTo>
                  <a:lnTo>
                    <a:pt x="22" y="916"/>
                  </a:lnTo>
                  <a:lnTo>
                    <a:pt x="1" y="1539"/>
                  </a:lnTo>
                  <a:lnTo>
                    <a:pt x="42" y="2412"/>
                  </a:lnTo>
                  <a:lnTo>
                    <a:pt x="105" y="3473"/>
                  </a:lnTo>
                  <a:lnTo>
                    <a:pt x="229" y="4678"/>
                  </a:lnTo>
                  <a:lnTo>
                    <a:pt x="375" y="6009"/>
                  </a:lnTo>
                  <a:lnTo>
                    <a:pt x="583" y="7464"/>
                  </a:lnTo>
                  <a:lnTo>
                    <a:pt x="832" y="9002"/>
                  </a:lnTo>
                  <a:lnTo>
                    <a:pt x="1123" y="10645"/>
                  </a:lnTo>
                  <a:lnTo>
                    <a:pt x="1435" y="12349"/>
                  </a:lnTo>
                  <a:lnTo>
                    <a:pt x="1685" y="13576"/>
                  </a:lnTo>
                  <a:lnTo>
                    <a:pt x="1934" y="14761"/>
                  </a:lnTo>
                  <a:lnTo>
                    <a:pt x="2184" y="15904"/>
                  </a:lnTo>
                  <a:lnTo>
                    <a:pt x="2454" y="16985"/>
                  </a:lnTo>
                  <a:lnTo>
                    <a:pt x="2703" y="18025"/>
                  </a:lnTo>
                  <a:lnTo>
                    <a:pt x="2974" y="19002"/>
                  </a:lnTo>
                  <a:lnTo>
                    <a:pt x="3223" y="19917"/>
                  </a:lnTo>
                  <a:lnTo>
                    <a:pt x="3472" y="20769"/>
                  </a:lnTo>
                  <a:lnTo>
                    <a:pt x="3701" y="21517"/>
                  </a:lnTo>
                  <a:lnTo>
                    <a:pt x="3930" y="22203"/>
                  </a:lnTo>
                  <a:lnTo>
                    <a:pt x="4158" y="22785"/>
                  </a:lnTo>
                  <a:lnTo>
                    <a:pt x="4366" y="23284"/>
                  </a:lnTo>
                  <a:lnTo>
                    <a:pt x="4553" y="23679"/>
                  </a:lnTo>
                  <a:lnTo>
                    <a:pt x="4741" y="23970"/>
                  </a:lnTo>
                  <a:lnTo>
                    <a:pt x="4824" y="24074"/>
                  </a:lnTo>
                  <a:lnTo>
                    <a:pt x="4907" y="24157"/>
                  </a:lnTo>
                  <a:lnTo>
                    <a:pt x="4990" y="24199"/>
                  </a:lnTo>
                  <a:lnTo>
                    <a:pt x="5052" y="24220"/>
                  </a:lnTo>
                  <a:lnTo>
                    <a:pt x="5073" y="24220"/>
                  </a:lnTo>
                  <a:lnTo>
                    <a:pt x="5156" y="24178"/>
                  </a:lnTo>
                  <a:lnTo>
                    <a:pt x="5219" y="24095"/>
                  </a:lnTo>
                  <a:lnTo>
                    <a:pt x="5281" y="23950"/>
                  </a:lnTo>
                  <a:lnTo>
                    <a:pt x="5323" y="23783"/>
                  </a:lnTo>
                  <a:lnTo>
                    <a:pt x="5343" y="23555"/>
                  </a:lnTo>
                  <a:lnTo>
                    <a:pt x="5385" y="23305"/>
                  </a:lnTo>
                  <a:lnTo>
                    <a:pt x="5385" y="22661"/>
                  </a:lnTo>
                  <a:lnTo>
                    <a:pt x="5364" y="21788"/>
                  </a:lnTo>
                  <a:lnTo>
                    <a:pt x="5302" y="20727"/>
                  </a:lnTo>
                  <a:lnTo>
                    <a:pt x="5177" y="19542"/>
                  </a:lnTo>
                  <a:lnTo>
                    <a:pt x="5032" y="18212"/>
                  </a:lnTo>
                  <a:lnTo>
                    <a:pt x="4824" y="16757"/>
                  </a:lnTo>
                  <a:lnTo>
                    <a:pt x="4574" y="15198"/>
                  </a:lnTo>
                  <a:lnTo>
                    <a:pt x="4283" y="13576"/>
                  </a:lnTo>
                  <a:lnTo>
                    <a:pt x="3971" y="11871"/>
                  </a:lnTo>
                  <a:lnTo>
                    <a:pt x="3722" y="10645"/>
                  </a:lnTo>
                  <a:lnTo>
                    <a:pt x="3472" y="9460"/>
                  </a:lnTo>
                  <a:lnTo>
                    <a:pt x="3223" y="8316"/>
                  </a:lnTo>
                  <a:lnTo>
                    <a:pt x="2953" y="7235"/>
                  </a:lnTo>
                  <a:lnTo>
                    <a:pt x="2703" y="6196"/>
                  </a:lnTo>
                  <a:lnTo>
                    <a:pt x="2454" y="5219"/>
                  </a:lnTo>
                  <a:lnTo>
                    <a:pt x="2184" y="4304"/>
                  </a:lnTo>
                  <a:lnTo>
                    <a:pt x="1934" y="3473"/>
                  </a:lnTo>
                  <a:lnTo>
                    <a:pt x="1705" y="2704"/>
                  </a:lnTo>
                  <a:lnTo>
                    <a:pt x="1477" y="2017"/>
                  </a:lnTo>
                  <a:lnTo>
                    <a:pt x="1248" y="1435"/>
                  </a:lnTo>
                  <a:lnTo>
                    <a:pt x="1040" y="936"/>
                  </a:lnTo>
                  <a:lnTo>
                    <a:pt x="853" y="541"/>
                  </a:lnTo>
                  <a:lnTo>
                    <a:pt x="666" y="250"/>
                  </a:lnTo>
                  <a:lnTo>
                    <a:pt x="583" y="147"/>
                  </a:lnTo>
                  <a:lnTo>
                    <a:pt x="500" y="63"/>
                  </a:lnTo>
                  <a:lnTo>
                    <a:pt x="417" y="22"/>
                  </a:lnTo>
                  <a:lnTo>
                    <a:pt x="354" y="1"/>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4"/>
            <p:cNvSpPr/>
            <p:nvPr/>
          </p:nvSpPr>
          <p:spPr>
            <a:xfrm>
              <a:off x="8226118" y="847704"/>
              <a:ext cx="127692" cy="574317"/>
            </a:xfrm>
            <a:custGeom>
              <a:avLst/>
              <a:gdLst/>
              <a:ahLst/>
              <a:cxnLst/>
              <a:rect l="l" t="t" r="r" b="b"/>
              <a:pathLst>
                <a:path w="5385" h="24220" fill="none" extrusionOk="0">
                  <a:moveTo>
                    <a:pt x="354" y="1"/>
                  </a:moveTo>
                  <a:lnTo>
                    <a:pt x="354" y="1"/>
                  </a:lnTo>
                  <a:lnTo>
                    <a:pt x="333" y="1"/>
                  </a:lnTo>
                  <a:lnTo>
                    <a:pt x="333" y="1"/>
                  </a:lnTo>
                  <a:lnTo>
                    <a:pt x="250" y="43"/>
                  </a:lnTo>
                  <a:lnTo>
                    <a:pt x="188" y="126"/>
                  </a:lnTo>
                  <a:lnTo>
                    <a:pt x="125" y="271"/>
                  </a:lnTo>
                  <a:lnTo>
                    <a:pt x="84" y="438"/>
                  </a:lnTo>
                  <a:lnTo>
                    <a:pt x="63" y="666"/>
                  </a:lnTo>
                  <a:lnTo>
                    <a:pt x="22" y="916"/>
                  </a:lnTo>
                  <a:lnTo>
                    <a:pt x="1" y="1539"/>
                  </a:lnTo>
                  <a:lnTo>
                    <a:pt x="1" y="1539"/>
                  </a:lnTo>
                  <a:lnTo>
                    <a:pt x="42" y="2412"/>
                  </a:lnTo>
                  <a:lnTo>
                    <a:pt x="105" y="3473"/>
                  </a:lnTo>
                  <a:lnTo>
                    <a:pt x="229" y="4678"/>
                  </a:lnTo>
                  <a:lnTo>
                    <a:pt x="375" y="6009"/>
                  </a:lnTo>
                  <a:lnTo>
                    <a:pt x="583" y="7464"/>
                  </a:lnTo>
                  <a:lnTo>
                    <a:pt x="832" y="9002"/>
                  </a:lnTo>
                  <a:lnTo>
                    <a:pt x="1123" y="10645"/>
                  </a:lnTo>
                  <a:lnTo>
                    <a:pt x="1435" y="12349"/>
                  </a:lnTo>
                  <a:lnTo>
                    <a:pt x="1435" y="12349"/>
                  </a:lnTo>
                  <a:lnTo>
                    <a:pt x="1685" y="13576"/>
                  </a:lnTo>
                  <a:lnTo>
                    <a:pt x="1934" y="14761"/>
                  </a:lnTo>
                  <a:lnTo>
                    <a:pt x="2184" y="15904"/>
                  </a:lnTo>
                  <a:lnTo>
                    <a:pt x="2454" y="16985"/>
                  </a:lnTo>
                  <a:lnTo>
                    <a:pt x="2703" y="18025"/>
                  </a:lnTo>
                  <a:lnTo>
                    <a:pt x="2974" y="19002"/>
                  </a:lnTo>
                  <a:lnTo>
                    <a:pt x="3223" y="19917"/>
                  </a:lnTo>
                  <a:lnTo>
                    <a:pt x="3472" y="20769"/>
                  </a:lnTo>
                  <a:lnTo>
                    <a:pt x="3701" y="21517"/>
                  </a:lnTo>
                  <a:lnTo>
                    <a:pt x="3930" y="22203"/>
                  </a:lnTo>
                  <a:lnTo>
                    <a:pt x="4158" y="22785"/>
                  </a:lnTo>
                  <a:lnTo>
                    <a:pt x="4366" y="23284"/>
                  </a:lnTo>
                  <a:lnTo>
                    <a:pt x="4553" y="23679"/>
                  </a:lnTo>
                  <a:lnTo>
                    <a:pt x="4741" y="23970"/>
                  </a:lnTo>
                  <a:lnTo>
                    <a:pt x="4824" y="24074"/>
                  </a:lnTo>
                  <a:lnTo>
                    <a:pt x="4907" y="24157"/>
                  </a:lnTo>
                  <a:lnTo>
                    <a:pt x="4990" y="24199"/>
                  </a:lnTo>
                  <a:lnTo>
                    <a:pt x="5052" y="24220"/>
                  </a:lnTo>
                  <a:lnTo>
                    <a:pt x="5052" y="24220"/>
                  </a:lnTo>
                  <a:lnTo>
                    <a:pt x="5073" y="24220"/>
                  </a:lnTo>
                  <a:lnTo>
                    <a:pt x="5073" y="24220"/>
                  </a:lnTo>
                  <a:lnTo>
                    <a:pt x="5156" y="24178"/>
                  </a:lnTo>
                  <a:lnTo>
                    <a:pt x="5219" y="24095"/>
                  </a:lnTo>
                  <a:lnTo>
                    <a:pt x="5281" y="23950"/>
                  </a:lnTo>
                  <a:lnTo>
                    <a:pt x="5323" y="23783"/>
                  </a:lnTo>
                  <a:lnTo>
                    <a:pt x="5343" y="23555"/>
                  </a:lnTo>
                  <a:lnTo>
                    <a:pt x="5385" y="23305"/>
                  </a:lnTo>
                  <a:lnTo>
                    <a:pt x="5385" y="22661"/>
                  </a:lnTo>
                  <a:lnTo>
                    <a:pt x="5385" y="22661"/>
                  </a:lnTo>
                  <a:lnTo>
                    <a:pt x="5364" y="21788"/>
                  </a:lnTo>
                  <a:lnTo>
                    <a:pt x="5302" y="20727"/>
                  </a:lnTo>
                  <a:lnTo>
                    <a:pt x="5177" y="19542"/>
                  </a:lnTo>
                  <a:lnTo>
                    <a:pt x="5032" y="18212"/>
                  </a:lnTo>
                  <a:lnTo>
                    <a:pt x="4824" y="16757"/>
                  </a:lnTo>
                  <a:lnTo>
                    <a:pt x="4574" y="15198"/>
                  </a:lnTo>
                  <a:lnTo>
                    <a:pt x="4283" y="13576"/>
                  </a:lnTo>
                  <a:lnTo>
                    <a:pt x="3971" y="11871"/>
                  </a:lnTo>
                  <a:lnTo>
                    <a:pt x="3971" y="11871"/>
                  </a:lnTo>
                  <a:lnTo>
                    <a:pt x="3722" y="10645"/>
                  </a:lnTo>
                  <a:lnTo>
                    <a:pt x="3472" y="9460"/>
                  </a:lnTo>
                  <a:lnTo>
                    <a:pt x="3223" y="8316"/>
                  </a:lnTo>
                  <a:lnTo>
                    <a:pt x="2953" y="7235"/>
                  </a:lnTo>
                  <a:lnTo>
                    <a:pt x="2703" y="6196"/>
                  </a:lnTo>
                  <a:lnTo>
                    <a:pt x="2454" y="5219"/>
                  </a:lnTo>
                  <a:lnTo>
                    <a:pt x="2184" y="4304"/>
                  </a:lnTo>
                  <a:lnTo>
                    <a:pt x="1934" y="3473"/>
                  </a:lnTo>
                  <a:lnTo>
                    <a:pt x="1705" y="2704"/>
                  </a:lnTo>
                  <a:lnTo>
                    <a:pt x="1477" y="2017"/>
                  </a:lnTo>
                  <a:lnTo>
                    <a:pt x="1248" y="1435"/>
                  </a:lnTo>
                  <a:lnTo>
                    <a:pt x="1040" y="936"/>
                  </a:lnTo>
                  <a:lnTo>
                    <a:pt x="853" y="541"/>
                  </a:lnTo>
                  <a:lnTo>
                    <a:pt x="666" y="250"/>
                  </a:lnTo>
                  <a:lnTo>
                    <a:pt x="583" y="147"/>
                  </a:lnTo>
                  <a:lnTo>
                    <a:pt x="500" y="63"/>
                  </a:lnTo>
                  <a:lnTo>
                    <a:pt x="417" y="22"/>
                  </a:lnTo>
                  <a:lnTo>
                    <a:pt x="3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4"/>
            <p:cNvSpPr/>
            <p:nvPr/>
          </p:nvSpPr>
          <p:spPr>
            <a:xfrm>
              <a:off x="8267044" y="1069528"/>
              <a:ext cx="135090" cy="141516"/>
            </a:xfrm>
            <a:custGeom>
              <a:avLst/>
              <a:gdLst/>
              <a:ahLst/>
              <a:cxnLst/>
              <a:rect l="l" t="t" r="r" b="b"/>
              <a:pathLst>
                <a:path w="5697" h="5968" extrusionOk="0">
                  <a:moveTo>
                    <a:pt x="1123" y="1"/>
                  </a:moveTo>
                  <a:lnTo>
                    <a:pt x="936" y="22"/>
                  </a:lnTo>
                  <a:lnTo>
                    <a:pt x="811" y="63"/>
                  </a:lnTo>
                  <a:lnTo>
                    <a:pt x="665" y="146"/>
                  </a:lnTo>
                  <a:lnTo>
                    <a:pt x="561" y="250"/>
                  </a:lnTo>
                  <a:lnTo>
                    <a:pt x="437" y="375"/>
                  </a:lnTo>
                  <a:lnTo>
                    <a:pt x="354" y="521"/>
                  </a:lnTo>
                  <a:lnTo>
                    <a:pt x="250" y="687"/>
                  </a:lnTo>
                  <a:lnTo>
                    <a:pt x="187" y="874"/>
                  </a:lnTo>
                  <a:lnTo>
                    <a:pt x="125" y="1082"/>
                  </a:lnTo>
                  <a:lnTo>
                    <a:pt x="63" y="1311"/>
                  </a:lnTo>
                  <a:lnTo>
                    <a:pt x="42" y="1560"/>
                  </a:lnTo>
                  <a:lnTo>
                    <a:pt x="0" y="1830"/>
                  </a:lnTo>
                  <a:lnTo>
                    <a:pt x="0" y="2101"/>
                  </a:lnTo>
                  <a:lnTo>
                    <a:pt x="0" y="2371"/>
                  </a:lnTo>
                  <a:lnTo>
                    <a:pt x="21" y="2662"/>
                  </a:lnTo>
                  <a:lnTo>
                    <a:pt x="63" y="2953"/>
                  </a:lnTo>
                  <a:lnTo>
                    <a:pt x="104" y="3265"/>
                  </a:lnTo>
                  <a:lnTo>
                    <a:pt x="187" y="3577"/>
                  </a:lnTo>
                  <a:lnTo>
                    <a:pt x="250" y="3847"/>
                  </a:lnTo>
                  <a:lnTo>
                    <a:pt x="354" y="4138"/>
                  </a:lnTo>
                  <a:lnTo>
                    <a:pt x="458" y="4387"/>
                  </a:lnTo>
                  <a:lnTo>
                    <a:pt x="561" y="4637"/>
                  </a:lnTo>
                  <a:lnTo>
                    <a:pt x="686" y="4865"/>
                  </a:lnTo>
                  <a:lnTo>
                    <a:pt x="811" y="5094"/>
                  </a:lnTo>
                  <a:lnTo>
                    <a:pt x="936" y="5281"/>
                  </a:lnTo>
                  <a:lnTo>
                    <a:pt x="1081" y="5448"/>
                  </a:lnTo>
                  <a:lnTo>
                    <a:pt x="1206" y="5593"/>
                  </a:lnTo>
                  <a:lnTo>
                    <a:pt x="1351" y="5718"/>
                  </a:lnTo>
                  <a:lnTo>
                    <a:pt x="1518" y="5822"/>
                  </a:lnTo>
                  <a:lnTo>
                    <a:pt x="1663" y="5905"/>
                  </a:lnTo>
                  <a:lnTo>
                    <a:pt x="1809" y="5946"/>
                  </a:lnTo>
                  <a:lnTo>
                    <a:pt x="1954" y="5967"/>
                  </a:lnTo>
                  <a:lnTo>
                    <a:pt x="2100" y="5946"/>
                  </a:lnTo>
                  <a:lnTo>
                    <a:pt x="2266" y="5905"/>
                  </a:lnTo>
                  <a:lnTo>
                    <a:pt x="2495" y="5822"/>
                  </a:lnTo>
                  <a:lnTo>
                    <a:pt x="2744" y="5676"/>
                  </a:lnTo>
                  <a:lnTo>
                    <a:pt x="3035" y="5531"/>
                  </a:lnTo>
                  <a:lnTo>
                    <a:pt x="3347" y="5344"/>
                  </a:lnTo>
                  <a:lnTo>
                    <a:pt x="3659" y="5115"/>
                  </a:lnTo>
                  <a:lnTo>
                    <a:pt x="3971" y="4886"/>
                  </a:lnTo>
                  <a:lnTo>
                    <a:pt x="4303" y="4616"/>
                  </a:lnTo>
                  <a:lnTo>
                    <a:pt x="4615" y="4346"/>
                  </a:lnTo>
                  <a:lnTo>
                    <a:pt x="4886" y="4055"/>
                  </a:lnTo>
                  <a:lnTo>
                    <a:pt x="5156" y="3743"/>
                  </a:lnTo>
                  <a:lnTo>
                    <a:pt x="5364" y="3431"/>
                  </a:lnTo>
                  <a:lnTo>
                    <a:pt x="5530" y="3119"/>
                  </a:lnTo>
                  <a:lnTo>
                    <a:pt x="5592" y="2953"/>
                  </a:lnTo>
                  <a:lnTo>
                    <a:pt x="5655" y="2807"/>
                  </a:lnTo>
                  <a:lnTo>
                    <a:pt x="5676" y="2641"/>
                  </a:lnTo>
                  <a:lnTo>
                    <a:pt x="5696" y="2496"/>
                  </a:lnTo>
                  <a:lnTo>
                    <a:pt x="5696" y="2329"/>
                  </a:lnTo>
                  <a:lnTo>
                    <a:pt x="5676" y="2184"/>
                  </a:lnTo>
                  <a:lnTo>
                    <a:pt x="5634" y="2017"/>
                  </a:lnTo>
                  <a:lnTo>
                    <a:pt x="5592" y="1872"/>
                  </a:lnTo>
                  <a:lnTo>
                    <a:pt x="5509" y="1747"/>
                  </a:lnTo>
                  <a:lnTo>
                    <a:pt x="5426" y="1602"/>
                  </a:lnTo>
                  <a:lnTo>
                    <a:pt x="5322" y="1477"/>
                  </a:lnTo>
                  <a:lnTo>
                    <a:pt x="5197" y="1352"/>
                  </a:lnTo>
                  <a:lnTo>
                    <a:pt x="4906" y="1123"/>
                  </a:lnTo>
                  <a:lnTo>
                    <a:pt x="4594" y="916"/>
                  </a:lnTo>
                  <a:lnTo>
                    <a:pt x="4241" y="728"/>
                  </a:lnTo>
                  <a:lnTo>
                    <a:pt x="3867" y="583"/>
                  </a:lnTo>
                  <a:lnTo>
                    <a:pt x="3472" y="437"/>
                  </a:lnTo>
                  <a:lnTo>
                    <a:pt x="3098" y="313"/>
                  </a:lnTo>
                  <a:lnTo>
                    <a:pt x="2703" y="209"/>
                  </a:lnTo>
                  <a:lnTo>
                    <a:pt x="2329" y="126"/>
                  </a:lnTo>
                  <a:lnTo>
                    <a:pt x="1954" y="63"/>
                  </a:lnTo>
                  <a:lnTo>
                    <a:pt x="1643" y="22"/>
                  </a:lnTo>
                  <a:lnTo>
                    <a:pt x="1351"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4"/>
            <p:cNvSpPr/>
            <p:nvPr/>
          </p:nvSpPr>
          <p:spPr>
            <a:xfrm>
              <a:off x="8494275" y="1020255"/>
              <a:ext cx="491513" cy="90724"/>
            </a:xfrm>
            <a:custGeom>
              <a:avLst/>
              <a:gdLst/>
              <a:ahLst/>
              <a:cxnLst/>
              <a:rect l="l" t="t" r="r" b="b"/>
              <a:pathLst>
                <a:path w="20728" h="3826" extrusionOk="0">
                  <a:moveTo>
                    <a:pt x="20644" y="0"/>
                  </a:moveTo>
                  <a:lnTo>
                    <a:pt x="1" y="3347"/>
                  </a:lnTo>
                  <a:lnTo>
                    <a:pt x="84" y="3825"/>
                  </a:lnTo>
                  <a:lnTo>
                    <a:pt x="20727" y="478"/>
                  </a:lnTo>
                  <a:lnTo>
                    <a:pt x="20644"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4"/>
            <p:cNvSpPr/>
            <p:nvPr/>
          </p:nvSpPr>
          <p:spPr>
            <a:xfrm>
              <a:off x="8447942" y="809267"/>
              <a:ext cx="208053" cy="179456"/>
            </a:xfrm>
            <a:custGeom>
              <a:avLst/>
              <a:gdLst/>
              <a:ahLst/>
              <a:cxnLst/>
              <a:rect l="l" t="t" r="r" b="b"/>
              <a:pathLst>
                <a:path w="8774" h="7568" extrusionOk="0">
                  <a:moveTo>
                    <a:pt x="8482" y="0"/>
                  </a:moveTo>
                  <a:lnTo>
                    <a:pt x="1" y="7214"/>
                  </a:lnTo>
                  <a:lnTo>
                    <a:pt x="312" y="7568"/>
                  </a:lnTo>
                  <a:lnTo>
                    <a:pt x="8773" y="354"/>
                  </a:lnTo>
                  <a:lnTo>
                    <a:pt x="8482"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4"/>
            <p:cNvSpPr/>
            <p:nvPr/>
          </p:nvSpPr>
          <p:spPr>
            <a:xfrm>
              <a:off x="8744697" y="1338682"/>
              <a:ext cx="77421" cy="36494"/>
            </a:xfrm>
            <a:custGeom>
              <a:avLst/>
              <a:gdLst/>
              <a:ahLst/>
              <a:cxnLst/>
              <a:rect l="l" t="t" r="r" b="b"/>
              <a:pathLst>
                <a:path w="3265" h="1539" extrusionOk="0">
                  <a:moveTo>
                    <a:pt x="146" y="1"/>
                  </a:moveTo>
                  <a:lnTo>
                    <a:pt x="0" y="437"/>
                  </a:lnTo>
                  <a:lnTo>
                    <a:pt x="3098" y="1539"/>
                  </a:lnTo>
                  <a:lnTo>
                    <a:pt x="3264" y="1082"/>
                  </a:lnTo>
                  <a:lnTo>
                    <a:pt x="14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4"/>
            <p:cNvSpPr/>
            <p:nvPr/>
          </p:nvSpPr>
          <p:spPr>
            <a:xfrm>
              <a:off x="8478009" y="1247486"/>
              <a:ext cx="189819" cy="73485"/>
            </a:xfrm>
            <a:custGeom>
              <a:avLst/>
              <a:gdLst/>
              <a:ahLst/>
              <a:cxnLst/>
              <a:rect l="l" t="t" r="r" b="b"/>
              <a:pathLst>
                <a:path w="8005" h="3099" extrusionOk="0">
                  <a:moveTo>
                    <a:pt x="146" y="1"/>
                  </a:moveTo>
                  <a:lnTo>
                    <a:pt x="1" y="458"/>
                  </a:lnTo>
                  <a:lnTo>
                    <a:pt x="7859" y="3098"/>
                  </a:lnTo>
                  <a:lnTo>
                    <a:pt x="8004" y="2641"/>
                  </a:lnTo>
                  <a:lnTo>
                    <a:pt x="14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58" name="Google Shape;1058;p55"/>
          <p:cNvSpPr txBox="1">
            <a:spLocks noGrp="1"/>
          </p:cNvSpPr>
          <p:nvPr>
            <p:ph type="title"/>
          </p:nvPr>
        </p:nvSpPr>
        <p:spPr>
          <a:xfrm>
            <a:off x="713250"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Maybe You Need to Divide the Content</a:t>
            </a:r>
            <a:endParaRPr/>
          </a:p>
        </p:txBody>
      </p:sp>
      <p:sp>
        <p:nvSpPr>
          <p:cNvPr id="1059" name="Google Shape;1059;p55"/>
          <p:cNvSpPr txBox="1">
            <a:spLocks noGrp="1"/>
          </p:cNvSpPr>
          <p:nvPr>
            <p:ph type="subTitle" idx="1"/>
          </p:nvPr>
        </p:nvSpPr>
        <p:spPr>
          <a:xfrm>
            <a:off x="1322969" y="2227825"/>
            <a:ext cx="2796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060" name="Google Shape;1060;p55"/>
          <p:cNvSpPr txBox="1">
            <a:spLocks noGrp="1"/>
          </p:cNvSpPr>
          <p:nvPr>
            <p:ph type="subTitle" idx="2"/>
          </p:nvPr>
        </p:nvSpPr>
        <p:spPr>
          <a:xfrm>
            <a:off x="5024131" y="2227825"/>
            <a:ext cx="2796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061" name="Google Shape;1061;p55"/>
          <p:cNvSpPr txBox="1">
            <a:spLocks noGrp="1"/>
          </p:cNvSpPr>
          <p:nvPr>
            <p:ph type="subTitle" idx="4"/>
          </p:nvPr>
        </p:nvSpPr>
        <p:spPr>
          <a:xfrm>
            <a:off x="5025631" y="2647844"/>
            <a:ext cx="2793900" cy="146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a:t>
            </a:r>
            <a:endParaRPr/>
          </a:p>
        </p:txBody>
      </p:sp>
      <p:sp>
        <p:nvSpPr>
          <p:cNvPr id="1062" name="Google Shape;1062;p55"/>
          <p:cNvSpPr txBox="1">
            <a:spLocks noGrp="1"/>
          </p:cNvSpPr>
          <p:nvPr>
            <p:ph type="subTitle" idx="3"/>
          </p:nvPr>
        </p:nvSpPr>
        <p:spPr>
          <a:xfrm>
            <a:off x="1322969" y="2647850"/>
            <a:ext cx="2796900" cy="146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a:t>
            </a:r>
            <a:endParaRPr/>
          </a:p>
        </p:txBody>
      </p:sp>
      <p:sp>
        <p:nvSpPr>
          <p:cNvPr id="1063" name="Google Shape;1063;p55"/>
          <p:cNvSpPr txBox="1">
            <a:spLocks noGrp="1"/>
          </p:cNvSpPr>
          <p:nvPr>
            <p:ph type="title" idx="5"/>
          </p:nvPr>
        </p:nvSpPr>
        <p:spPr>
          <a:xfrm>
            <a:off x="1322975" y="1889434"/>
            <a:ext cx="4065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p>
        </p:txBody>
      </p:sp>
      <p:sp>
        <p:nvSpPr>
          <p:cNvPr id="1064" name="Google Shape;1064;p55"/>
          <p:cNvSpPr txBox="1">
            <a:spLocks noGrp="1"/>
          </p:cNvSpPr>
          <p:nvPr>
            <p:ph type="title" idx="6"/>
          </p:nvPr>
        </p:nvSpPr>
        <p:spPr>
          <a:xfrm>
            <a:off x="5022099" y="1886275"/>
            <a:ext cx="4065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68"/>
        <p:cNvGrpSpPr/>
        <p:nvPr/>
      </p:nvGrpSpPr>
      <p:grpSpPr>
        <a:xfrm>
          <a:off x="0" y="0"/>
          <a:ext cx="0" cy="0"/>
          <a:chOff x="0" y="0"/>
          <a:chExt cx="0" cy="0"/>
        </a:xfrm>
      </p:grpSpPr>
      <p:sp>
        <p:nvSpPr>
          <p:cNvPr id="1069" name="Google Shape;1069;p56"/>
          <p:cNvSpPr txBox="1">
            <a:spLocks noGrp="1"/>
          </p:cNvSpPr>
          <p:nvPr>
            <p:ph type="title"/>
          </p:nvPr>
        </p:nvSpPr>
        <p:spPr>
          <a:xfrm>
            <a:off x="2642550" y="539500"/>
            <a:ext cx="3858900" cy="110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Title</a:t>
            </a:r>
            <a:endParaRPr/>
          </a:p>
        </p:txBody>
      </p:sp>
      <p:sp>
        <p:nvSpPr>
          <p:cNvPr id="1070" name="Google Shape;1070;p56"/>
          <p:cNvSpPr txBox="1">
            <a:spLocks noGrp="1"/>
          </p:cNvSpPr>
          <p:nvPr>
            <p:ph type="subTitle" idx="1"/>
          </p:nvPr>
        </p:nvSpPr>
        <p:spPr>
          <a:xfrm>
            <a:off x="2642700" y="2312627"/>
            <a:ext cx="3858600" cy="16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Just in case you need a bulleted list...</a:t>
            </a:r>
            <a:endParaRPr/>
          </a:p>
          <a:p>
            <a:pPr marL="91440" lvl="0" indent="-180340" algn="ctr" rtl="0">
              <a:spcBef>
                <a:spcPts val="1600"/>
              </a:spcBef>
              <a:spcAft>
                <a:spcPts val="0"/>
              </a:spcAft>
              <a:buSzPts val="1400"/>
              <a:buFont typeface="Montserrat"/>
              <a:buChar char="●"/>
            </a:pPr>
            <a:r>
              <a:rPr lang="en"/>
              <a:t>This is an item from your list</a:t>
            </a:r>
            <a:endParaRPr/>
          </a:p>
          <a:p>
            <a:pPr marL="91440" lvl="0" indent="-180340" algn="ctr" rtl="0">
              <a:spcBef>
                <a:spcPts val="0"/>
              </a:spcBef>
              <a:spcAft>
                <a:spcPts val="0"/>
              </a:spcAft>
              <a:buSzPts val="1400"/>
              <a:buFont typeface="Montserrat"/>
              <a:buChar char="●"/>
            </a:pPr>
            <a:r>
              <a:rPr lang="en"/>
              <a:t>This is an item from your list</a:t>
            </a:r>
            <a:endParaRPr/>
          </a:p>
          <a:p>
            <a:pPr marL="91440" lvl="0" indent="-180340" algn="ctr" rtl="0">
              <a:spcBef>
                <a:spcPts val="0"/>
              </a:spcBef>
              <a:spcAft>
                <a:spcPts val="0"/>
              </a:spcAft>
              <a:buSzPts val="1400"/>
              <a:buFont typeface="Montserrat"/>
              <a:buChar char="●"/>
            </a:pPr>
            <a:r>
              <a:rPr lang="en"/>
              <a:t>This is an item from your list</a:t>
            </a:r>
            <a:endParaRPr/>
          </a:p>
          <a:p>
            <a:pPr marL="91440" lvl="0" indent="-180340" algn="ctr" rtl="0">
              <a:spcBef>
                <a:spcPts val="0"/>
              </a:spcBef>
              <a:spcAft>
                <a:spcPts val="0"/>
              </a:spcAft>
              <a:buSzPts val="1400"/>
              <a:buFont typeface="Montserrat"/>
              <a:buChar char="●"/>
            </a:pPr>
            <a:r>
              <a:rPr lang="en"/>
              <a:t>This is an item from your list</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74"/>
        <p:cNvGrpSpPr/>
        <p:nvPr/>
      </p:nvGrpSpPr>
      <p:grpSpPr>
        <a:xfrm>
          <a:off x="0" y="0"/>
          <a:ext cx="0" cy="0"/>
          <a:chOff x="0" y="0"/>
          <a:chExt cx="0" cy="0"/>
        </a:xfrm>
      </p:grpSpPr>
      <p:sp>
        <p:nvSpPr>
          <p:cNvPr id="1075" name="Google Shape;1075;p57"/>
          <p:cNvSpPr/>
          <p:nvPr/>
        </p:nvSpPr>
        <p:spPr>
          <a:xfrm>
            <a:off x="0" y="1127400"/>
            <a:ext cx="9144000" cy="40161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7"/>
          <p:cNvSpPr txBox="1">
            <a:spLocks noGrp="1"/>
          </p:cNvSpPr>
          <p:nvPr>
            <p:ph type="title"/>
          </p:nvPr>
        </p:nvSpPr>
        <p:spPr>
          <a:xfrm>
            <a:off x="713250"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Launch Calendar</a:t>
            </a:r>
            <a:endParaRPr/>
          </a:p>
        </p:txBody>
      </p:sp>
      <p:sp>
        <p:nvSpPr>
          <p:cNvPr id="1077" name="Google Shape;1077;p57"/>
          <p:cNvSpPr/>
          <p:nvPr/>
        </p:nvSpPr>
        <p:spPr>
          <a:xfrm>
            <a:off x="1148325" y="1579613"/>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78" name="Google Shape;1078;p57"/>
          <p:cNvSpPr/>
          <p:nvPr/>
        </p:nvSpPr>
        <p:spPr>
          <a:xfrm>
            <a:off x="3144475" y="1579613"/>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79" name="Google Shape;1079;p57"/>
          <p:cNvSpPr/>
          <p:nvPr/>
        </p:nvSpPr>
        <p:spPr>
          <a:xfrm>
            <a:off x="4142550" y="1579613"/>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0" name="Google Shape;1080;p57"/>
          <p:cNvSpPr/>
          <p:nvPr/>
        </p:nvSpPr>
        <p:spPr>
          <a:xfrm>
            <a:off x="5140625" y="1579613"/>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1" name="Google Shape;1081;p57"/>
          <p:cNvSpPr/>
          <p:nvPr/>
        </p:nvSpPr>
        <p:spPr>
          <a:xfrm>
            <a:off x="6138700" y="1579613"/>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9:00</a:t>
            </a:r>
            <a:endParaRPr>
              <a:solidFill>
                <a:schemeClr val="dk1"/>
              </a:solidFill>
              <a:latin typeface="Abel"/>
              <a:ea typeface="Abel"/>
              <a:cs typeface="Abel"/>
              <a:sym typeface="Abel"/>
            </a:endParaRPr>
          </a:p>
        </p:txBody>
      </p:sp>
      <p:sp>
        <p:nvSpPr>
          <p:cNvPr id="1082" name="Google Shape;1082;p57"/>
          <p:cNvSpPr/>
          <p:nvPr/>
        </p:nvSpPr>
        <p:spPr>
          <a:xfrm>
            <a:off x="7136775" y="1579613"/>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3" name="Google Shape;1083;p57"/>
          <p:cNvSpPr/>
          <p:nvPr/>
        </p:nvSpPr>
        <p:spPr>
          <a:xfrm>
            <a:off x="1148325"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4" name="Google Shape;1084;p57"/>
          <p:cNvSpPr/>
          <p:nvPr/>
        </p:nvSpPr>
        <p:spPr>
          <a:xfrm>
            <a:off x="2146400" y="1579615"/>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9:00</a:t>
            </a:r>
            <a:endParaRPr>
              <a:solidFill>
                <a:schemeClr val="dk1"/>
              </a:solidFill>
              <a:latin typeface="Abel"/>
              <a:ea typeface="Abel"/>
              <a:cs typeface="Abel"/>
              <a:sym typeface="Abel"/>
            </a:endParaRPr>
          </a:p>
        </p:txBody>
      </p:sp>
      <p:sp>
        <p:nvSpPr>
          <p:cNvPr id="1085" name="Google Shape;1085;p57"/>
          <p:cNvSpPr/>
          <p:nvPr/>
        </p:nvSpPr>
        <p:spPr>
          <a:xfrm>
            <a:off x="3144475"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6" name="Google Shape;1086;p57"/>
          <p:cNvSpPr/>
          <p:nvPr/>
        </p:nvSpPr>
        <p:spPr>
          <a:xfrm>
            <a:off x="4142550" y="2199840"/>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bel"/>
                <a:ea typeface="Abel"/>
                <a:cs typeface="Abel"/>
                <a:sym typeface="Abel"/>
              </a:rPr>
              <a:t>16:00</a:t>
            </a:r>
            <a:endParaRPr>
              <a:solidFill>
                <a:schemeClr val="dk1"/>
              </a:solidFill>
              <a:latin typeface="Abel"/>
              <a:ea typeface="Abel"/>
              <a:cs typeface="Abel"/>
              <a:sym typeface="Abel"/>
            </a:endParaRPr>
          </a:p>
        </p:txBody>
      </p:sp>
      <p:sp>
        <p:nvSpPr>
          <p:cNvPr id="1087" name="Google Shape;1087;p57"/>
          <p:cNvSpPr/>
          <p:nvPr/>
        </p:nvSpPr>
        <p:spPr>
          <a:xfrm>
            <a:off x="5140625"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8" name="Google Shape;1088;p57"/>
          <p:cNvSpPr/>
          <p:nvPr/>
        </p:nvSpPr>
        <p:spPr>
          <a:xfrm>
            <a:off x="6138700"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89" name="Google Shape;1089;p57"/>
          <p:cNvSpPr/>
          <p:nvPr/>
        </p:nvSpPr>
        <p:spPr>
          <a:xfrm>
            <a:off x="7136775"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0" name="Google Shape;1090;p57"/>
          <p:cNvSpPr/>
          <p:nvPr/>
        </p:nvSpPr>
        <p:spPr>
          <a:xfrm>
            <a:off x="1148325"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1" name="Google Shape;1091;p57"/>
          <p:cNvSpPr/>
          <p:nvPr/>
        </p:nvSpPr>
        <p:spPr>
          <a:xfrm>
            <a:off x="2146400"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2" name="Google Shape;1092;p57"/>
          <p:cNvSpPr/>
          <p:nvPr/>
        </p:nvSpPr>
        <p:spPr>
          <a:xfrm>
            <a:off x="4142550" y="3440292"/>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11:00</a:t>
            </a:r>
            <a:endParaRPr>
              <a:solidFill>
                <a:schemeClr val="dk1"/>
              </a:solidFill>
              <a:latin typeface="Abel"/>
              <a:ea typeface="Abel"/>
              <a:cs typeface="Abel"/>
              <a:sym typeface="Abel"/>
            </a:endParaRPr>
          </a:p>
        </p:txBody>
      </p:sp>
      <p:sp>
        <p:nvSpPr>
          <p:cNvPr id="1093" name="Google Shape;1093;p57"/>
          <p:cNvSpPr/>
          <p:nvPr/>
        </p:nvSpPr>
        <p:spPr>
          <a:xfrm>
            <a:off x="4142550"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4" name="Google Shape;1094;p57"/>
          <p:cNvSpPr/>
          <p:nvPr/>
        </p:nvSpPr>
        <p:spPr>
          <a:xfrm>
            <a:off x="5140625" y="2820067"/>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14:30</a:t>
            </a:r>
            <a:endParaRPr>
              <a:solidFill>
                <a:schemeClr val="dk1"/>
              </a:solidFill>
              <a:latin typeface="Abel"/>
              <a:ea typeface="Abel"/>
              <a:cs typeface="Abel"/>
              <a:sym typeface="Abel"/>
            </a:endParaRPr>
          </a:p>
        </p:txBody>
      </p:sp>
      <p:sp>
        <p:nvSpPr>
          <p:cNvPr id="1095" name="Google Shape;1095;p57"/>
          <p:cNvSpPr/>
          <p:nvPr/>
        </p:nvSpPr>
        <p:spPr>
          <a:xfrm>
            <a:off x="6138700"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6" name="Google Shape;1096;p57"/>
          <p:cNvSpPr/>
          <p:nvPr/>
        </p:nvSpPr>
        <p:spPr>
          <a:xfrm>
            <a:off x="7136775"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7" name="Google Shape;1097;p57"/>
          <p:cNvSpPr/>
          <p:nvPr/>
        </p:nvSpPr>
        <p:spPr>
          <a:xfrm>
            <a:off x="1148325" y="3440295"/>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8" name="Google Shape;1098;p57"/>
          <p:cNvSpPr/>
          <p:nvPr/>
        </p:nvSpPr>
        <p:spPr>
          <a:xfrm>
            <a:off x="2146400" y="3440295"/>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099" name="Google Shape;1099;p57"/>
          <p:cNvSpPr/>
          <p:nvPr/>
        </p:nvSpPr>
        <p:spPr>
          <a:xfrm>
            <a:off x="3144475" y="3440295"/>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0" name="Google Shape;1100;p57"/>
          <p:cNvSpPr/>
          <p:nvPr/>
        </p:nvSpPr>
        <p:spPr>
          <a:xfrm>
            <a:off x="5140625" y="3440295"/>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1" name="Google Shape;1101;p57"/>
          <p:cNvSpPr/>
          <p:nvPr/>
        </p:nvSpPr>
        <p:spPr>
          <a:xfrm>
            <a:off x="6138700" y="3440295"/>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bel"/>
                <a:ea typeface="Abel"/>
                <a:cs typeface="Abel"/>
                <a:sym typeface="Abel"/>
              </a:rPr>
              <a:t>11:00</a:t>
            </a:r>
            <a:endParaRPr>
              <a:latin typeface="Abel"/>
              <a:ea typeface="Abel"/>
              <a:cs typeface="Abel"/>
              <a:sym typeface="Abel"/>
            </a:endParaRPr>
          </a:p>
        </p:txBody>
      </p:sp>
      <p:sp>
        <p:nvSpPr>
          <p:cNvPr id="1102" name="Google Shape;1102;p57"/>
          <p:cNvSpPr/>
          <p:nvPr/>
        </p:nvSpPr>
        <p:spPr>
          <a:xfrm>
            <a:off x="7136775" y="3440295"/>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3" name="Google Shape;1103;p57"/>
          <p:cNvSpPr/>
          <p:nvPr/>
        </p:nvSpPr>
        <p:spPr>
          <a:xfrm>
            <a:off x="1148325"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4" name="Google Shape;1104;p57"/>
          <p:cNvSpPr/>
          <p:nvPr/>
        </p:nvSpPr>
        <p:spPr>
          <a:xfrm>
            <a:off x="2146400" y="4060522"/>
            <a:ext cx="858900" cy="513000"/>
          </a:xfrm>
          <a:prstGeom prst="roundRect">
            <a:avLst>
              <a:gd name="adj" fmla="val 21572"/>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bel"/>
                <a:ea typeface="Abel"/>
                <a:cs typeface="Abel"/>
                <a:sym typeface="Abel"/>
              </a:rPr>
              <a:t>10:20</a:t>
            </a:r>
            <a:endParaRPr>
              <a:solidFill>
                <a:schemeClr val="dk1"/>
              </a:solidFill>
              <a:latin typeface="Abel"/>
              <a:ea typeface="Abel"/>
              <a:cs typeface="Abel"/>
              <a:sym typeface="Abel"/>
            </a:endParaRPr>
          </a:p>
        </p:txBody>
      </p:sp>
      <p:sp>
        <p:nvSpPr>
          <p:cNvPr id="1105" name="Google Shape;1105;p57"/>
          <p:cNvSpPr/>
          <p:nvPr/>
        </p:nvSpPr>
        <p:spPr>
          <a:xfrm>
            <a:off x="3144475"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6" name="Google Shape;1106;p57"/>
          <p:cNvSpPr/>
          <p:nvPr/>
        </p:nvSpPr>
        <p:spPr>
          <a:xfrm>
            <a:off x="4142550"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7" name="Google Shape;1107;p57"/>
          <p:cNvSpPr/>
          <p:nvPr/>
        </p:nvSpPr>
        <p:spPr>
          <a:xfrm>
            <a:off x="5140625"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8" name="Google Shape;1108;p57"/>
          <p:cNvSpPr/>
          <p:nvPr/>
        </p:nvSpPr>
        <p:spPr>
          <a:xfrm>
            <a:off x="6138700"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09" name="Google Shape;1109;p57"/>
          <p:cNvSpPr/>
          <p:nvPr/>
        </p:nvSpPr>
        <p:spPr>
          <a:xfrm>
            <a:off x="7136775" y="4060522"/>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10" name="Google Shape;1110;p57"/>
          <p:cNvSpPr txBox="1"/>
          <p:nvPr/>
        </p:nvSpPr>
        <p:spPr>
          <a:xfrm>
            <a:off x="1201575"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Sun</a:t>
            </a:r>
            <a:endParaRPr sz="1800" b="1">
              <a:solidFill>
                <a:schemeClr val="accent1"/>
              </a:solidFill>
              <a:latin typeface="Abel"/>
              <a:ea typeface="Abel"/>
              <a:cs typeface="Abel"/>
              <a:sym typeface="Abel"/>
            </a:endParaRPr>
          </a:p>
        </p:txBody>
      </p:sp>
      <p:sp>
        <p:nvSpPr>
          <p:cNvPr id="1111" name="Google Shape;1111;p57"/>
          <p:cNvSpPr txBox="1"/>
          <p:nvPr/>
        </p:nvSpPr>
        <p:spPr>
          <a:xfrm>
            <a:off x="2199650"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Mon</a:t>
            </a:r>
            <a:endParaRPr sz="1800" b="1">
              <a:solidFill>
                <a:schemeClr val="accent1"/>
              </a:solidFill>
              <a:latin typeface="Abel"/>
              <a:ea typeface="Abel"/>
              <a:cs typeface="Abel"/>
              <a:sym typeface="Abel"/>
            </a:endParaRPr>
          </a:p>
        </p:txBody>
      </p:sp>
      <p:sp>
        <p:nvSpPr>
          <p:cNvPr id="1112" name="Google Shape;1112;p57"/>
          <p:cNvSpPr txBox="1"/>
          <p:nvPr/>
        </p:nvSpPr>
        <p:spPr>
          <a:xfrm>
            <a:off x="3197725"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Tue</a:t>
            </a:r>
            <a:endParaRPr sz="1800" b="1">
              <a:solidFill>
                <a:schemeClr val="accent1"/>
              </a:solidFill>
              <a:latin typeface="Abel"/>
              <a:ea typeface="Abel"/>
              <a:cs typeface="Abel"/>
              <a:sym typeface="Abel"/>
            </a:endParaRPr>
          </a:p>
        </p:txBody>
      </p:sp>
      <p:sp>
        <p:nvSpPr>
          <p:cNvPr id="1113" name="Google Shape;1113;p57"/>
          <p:cNvSpPr txBox="1"/>
          <p:nvPr/>
        </p:nvSpPr>
        <p:spPr>
          <a:xfrm>
            <a:off x="4195800"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Wed</a:t>
            </a:r>
            <a:endParaRPr sz="1800" b="1">
              <a:solidFill>
                <a:schemeClr val="accent1"/>
              </a:solidFill>
              <a:latin typeface="Abel"/>
              <a:ea typeface="Abel"/>
              <a:cs typeface="Abel"/>
              <a:sym typeface="Abel"/>
            </a:endParaRPr>
          </a:p>
        </p:txBody>
      </p:sp>
      <p:sp>
        <p:nvSpPr>
          <p:cNvPr id="1114" name="Google Shape;1114;p57"/>
          <p:cNvSpPr txBox="1"/>
          <p:nvPr/>
        </p:nvSpPr>
        <p:spPr>
          <a:xfrm>
            <a:off x="5193875"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Thu</a:t>
            </a:r>
            <a:endParaRPr sz="1800" b="1">
              <a:solidFill>
                <a:schemeClr val="accent1"/>
              </a:solidFill>
              <a:latin typeface="Abel"/>
              <a:ea typeface="Abel"/>
              <a:cs typeface="Abel"/>
              <a:sym typeface="Abel"/>
            </a:endParaRPr>
          </a:p>
        </p:txBody>
      </p:sp>
      <p:sp>
        <p:nvSpPr>
          <p:cNvPr id="1115" name="Google Shape;1115;p57"/>
          <p:cNvSpPr txBox="1"/>
          <p:nvPr/>
        </p:nvSpPr>
        <p:spPr>
          <a:xfrm>
            <a:off x="6191950"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Fri</a:t>
            </a:r>
            <a:endParaRPr sz="1800" b="1">
              <a:solidFill>
                <a:schemeClr val="accent1"/>
              </a:solidFill>
              <a:latin typeface="Abel"/>
              <a:ea typeface="Abel"/>
              <a:cs typeface="Abel"/>
              <a:sym typeface="Abel"/>
            </a:endParaRPr>
          </a:p>
        </p:txBody>
      </p:sp>
      <p:sp>
        <p:nvSpPr>
          <p:cNvPr id="1116" name="Google Shape;1116;p57"/>
          <p:cNvSpPr txBox="1"/>
          <p:nvPr/>
        </p:nvSpPr>
        <p:spPr>
          <a:xfrm>
            <a:off x="7190025" y="1239113"/>
            <a:ext cx="752400" cy="26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Abel"/>
                <a:ea typeface="Abel"/>
                <a:cs typeface="Abel"/>
                <a:sym typeface="Abel"/>
              </a:rPr>
              <a:t>Sat</a:t>
            </a:r>
            <a:endParaRPr sz="1800" b="1">
              <a:solidFill>
                <a:schemeClr val="accent1"/>
              </a:solidFill>
              <a:latin typeface="Abel"/>
              <a:ea typeface="Abel"/>
              <a:cs typeface="Abel"/>
              <a:sym typeface="Abel"/>
            </a:endParaRPr>
          </a:p>
        </p:txBody>
      </p:sp>
      <p:sp>
        <p:nvSpPr>
          <p:cNvPr id="1117" name="Google Shape;1117;p57"/>
          <p:cNvSpPr/>
          <p:nvPr/>
        </p:nvSpPr>
        <p:spPr>
          <a:xfrm>
            <a:off x="2146400" y="2199840"/>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
        <p:nvSpPr>
          <p:cNvPr id="1118" name="Google Shape;1118;p57"/>
          <p:cNvSpPr/>
          <p:nvPr/>
        </p:nvSpPr>
        <p:spPr>
          <a:xfrm>
            <a:off x="3144475" y="2820067"/>
            <a:ext cx="858900" cy="513000"/>
          </a:xfrm>
          <a:prstGeom prst="roundRect">
            <a:avLst>
              <a:gd name="adj" fmla="val 21572"/>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bel"/>
              <a:ea typeface="Abel"/>
              <a:cs typeface="Abel"/>
              <a:sym typeface="Abe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31"/>
          <p:cNvSpPr txBox="1">
            <a:spLocks noGrp="1"/>
          </p:cNvSpPr>
          <p:nvPr>
            <p:ph type="title"/>
          </p:nvPr>
        </p:nvSpPr>
        <p:spPr>
          <a:xfrm>
            <a:off x="713250" y="448050"/>
            <a:ext cx="3858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341" name="Google Shape;341;p31"/>
          <p:cNvSpPr txBox="1">
            <a:spLocks noGrp="1"/>
          </p:cNvSpPr>
          <p:nvPr>
            <p:ph type="subTitle" idx="1"/>
          </p:nvPr>
        </p:nvSpPr>
        <p:spPr>
          <a:xfrm>
            <a:off x="1978890" y="1779022"/>
            <a:ext cx="23793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Introduction</a:t>
            </a:r>
            <a:endParaRPr/>
          </a:p>
        </p:txBody>
      </p:sp>
      <p:sp>
        <p:nvSpPr>
          <p:cNvPr id="342" name="Google Shape;342;p31"/>
          <p:cNvSpPr txBox="1">
            <a:spLocks noGrp="1"/>
          </p:cNvSpPr>
          <p:nvPr>
            <p:ph type="subTitle" idx="2"/>
          </p:nvPr>
        </p:nvSpPr>
        <p:spPr>
          <a:xfrm>
            <a:off x="1978900" y="2182450"/>
            <a:ext cx="21630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343" name="Google Shape;343;p31"/>
          <p:cNvSpPr txBox="1">
            <a:spLocks noGrp="1"/>
          </p:cNvSpPr>
          <p:nvPr>
            <p:ph type="subTitle" idx="3"/>
          </p:nvPr>
        </p:nvSpPr>
        <p:spPr>
          <a:xfrm>
            <a:off x="5837615" y="1779022"/>
            <a:ext cx="23772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Analysis</a:t>
            </a:r>
            <a:endParaRPr/>
          </a:p>
        </p:txBody>
      </p:sp>
      <p:sp>
        <p:nvSpPr>
          <p:cNvPr id="344" name="Google Shape;344;p31"/>
          <p:cNvSpPr txBox="1">
            <a:spLocks noGrp="1"/>
          </p:cNvSpPr>
          <p:nvPr>
            <p:ph type="subTitle" idx="4"/>
          </p:nvPr>
        </p:nvSpPr>
        <p:spPr>
          <a:xfrm>
            <a:off x="5837625" y="2182450"/>
            <a:ext cx="21612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345" name="Google Shape;345;p31"/>
          <p:cNvSpPr txBox="1">
            <a:spLocks noGrp="1"/>
          </p:cNvSpPr>
          <p:nvPr>
            <p:ph type="subTitle" idx="5"/>
          </p:nvPr>
        </p:nvSpPr>
        <p:spPr>
          <a:xfrm>
            <a:off x="1981265" y="3162606"/>
            <a:ext cx="23793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Description</a:t>
            </a:r>
            <a:endParaRPr/>
          </a:p>
        </p:txBody>
      </p:sp>
      <p:sp>
        <p:nvSpPr>
          <p:cNvPr id="346" name="Google Shape;346;p31"/>
          <p:cNvSpPr txBox="1">
            <a:spLocks noGrp="1"/>
          </p:cNvSpPr>
          <p:nvPr>
            <p:ph type="subTitle" idx="6"/>
          </p:nvPr>
        </p:nvSpPr>
        <p:spPr>
          <a:xfrm>
            <a:off x="1981059" y="3566025"/>
            <a:ext cx="21630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347" name="Google Shape;347;p31"/>
          <p:cNvSpPr txBox="1">
            <a:spLocks noGrp="1"/>
          </p:cNvSpPr>
          <p:nvPr>
            <p:ph type="subTitle" idx="7"/>
          </p:nvPr>
        </p:nvSpPr>
        <p:spPr>
          <a:xfrm>
            <a:off x="5839610" y="3162608"/>
            <a:ext cx="23772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Conclusion</a:t>
            </a:r>
            <a:endParaRPr/>
          </a:p>
        </p:txBody>
      </p:sp>
      <p:sp>
        <p:nvSpPr>
          <p:cNvPr id="348" name="Google Shape;348;p31"/>
          <p:cNvSpPr txBox="1">
            <a:spLocks noGrp="1"/>
          </p:cNvSpPr>
          <p:nvPr>
            <p:ph type="subTitle" idx="8"/>
          </p:nvPr>
        </p:nvSpPr>
        <p:spPr>
          <a:xfrm>
            <a:off x="5839439" y="3566025"/>
            <a:ext cx="21612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349" name="Google Shape;349;p31"/>
          <p:cNvSpPr txBox="1">
            <a:spLocks noGrp="1"/>
          </p:cNvSpPr>
          <p:nvPr>
            <p:ph type="title" idx="9"/>
          </p:nvPr>
        </p:nvSpPr>
        <p:spPr>
          <a:xfrm>
            <a:off x="1097275" y="1718975"/>
            <a:ext cx="884100" cy="23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a:t>
            </a:r>
            <a:endParaRPr/>
          </a:p>
        </p:txBody>
      </p:sp>
      <p:sp>
        <p:nvSpPr>
          <p:cNvPr id="350" name="Google Shape;350;p31"/>
          <p:cNvSpPr txBox="1">
            <a:spLocks noGrp="1"/>
          </p:cNvSpPr>
          <p:nvPr>
            <p:ph type="title" idx="13"/>
          </p:nvPr>
        </p:nvSpPr>
        <p:spPr>
          <a:xfrm>
            <a:off x="4956054" y="1721025"/>
            <a:ext cx="884100" cy="23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2</a:t>
            </a:r>
            <a:endParaRPr/>
          </a:p>
        </p:txBody>
      </p:sp>
      <p:sp>
        <p:nvSpPr>
          <p:cNvPr id="351" name="Google Shape;351;p31"/>
          <p:cNvSpPr txBox="1">
            <a:spLocks noGrp="1"/>
          </p:cNvSpPr>
          <p:nvPr>
            <p:ph type="title" idx="14"/>
          </p:nvPr>
        </p:nvSpPr>
        <p:spPr>
          <a:xfrm>
            <a:off x="1097275" y="3108875"/>
            <a:ext cx="884100" cy="23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3</a:t>
            </a:r>
            <a:endParaRPr/>
          </a:p>
        </p:txBody>
      </p:sp>
      <p:sp>
        <p:nvSpPr>
          <p:cNvPr id="352" name="Google Shape;352;p31"/>
          <p:cNvSpPr txBox="1">
            <a:spLocks noGrp="1"/>
          </p:cNvSpPr>
          <p:nvPr>
            <p:ph type="title" idx="15"/>
          </p:nvPr>
        </p:nvSpPr>
        <p:spPr>
          <a:xfrm>
            <a:off x="4956051" y="3108876"/>
            <a:ext cx="884100" cy="23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4</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1122"/>
        <p:cNvGrpSpPr/>
        <p:nvPr/>
      </p:nvGrpSpPr>
      <p:grpSpPr>
        <a:xfrm>
          <a:off x="0" y="0"/>
          <a:ext cx="0" cy="0"/>
          <a:chOff x="0" y="0"/>
          <a:chExt cx="0" cy="0"/>
        </a:xfrm>
      </p:grpSpPr>
      <p:sp>
        <p:nvSpPr>
          <p:cNvPr id="1123" name="Google Shape;1123;p58"/>
          <p:cNvSpPr txBox="1">
            <a:spLocks noGrp="1"/>
          </p:cNvSpPr>
          <p:nvPr>
            <p:ph type="title"/>
          </p:nvPr>
        </p:nvSpPr>
        <p:spPr>
          <a:xfrm>
            <a:off x="4676825" y="714100"/>
            <a:ext cx="3858900" cy="689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Thanks!</a:t>
            </a:r>
            <a:endParaRPr/>
          </a:p>
        </p:txBody>
      </p:sp>
      <p:sp>
        <p:nvSpPr>
          <p:cNvPr id="1124" name="Google Shape;1124;p58"/>
          <p:cNvSpPr txBox="1">
            <a:spLocks noGrp="1"/>
          </p:cNvSpPr>
          <p:nvPr>
            <p:ph type="subTitle" idx="1"/>
          </p:nvPr>
        </p:nvSpPr>
        <p:spPr>
          <a:xfrm>
            <a:off x="5797800" y="1480950"/>
            <a:ext cx="2633100" cy="1090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Do you have any questions? </a:t>
            </a:r>
            <a:r>
              <a:rPr lang="en-US" dirty="0">
                <a:uFill>
                  <a:noFill/>
                </a:uFill>
              </a:rPr>
              <a:t>great_ppt@outlook.com</a:t>
            </a:r>
          </a:p>
          <a:p>
            <a:pPr marL="0" lvl="0" indent="0" algn="r" rtl="0">
              <a:spcBef>
                <a:spcPts val="0"/>
              </a:spcBef>
              <a:spcAft>
                <a:spcPts val="0"/>
              </a:spcAft>
              <a:buNone/>
            </a:pPr>
            <a:r>
              <a:rPr lang="en-US" dirty="0">
                <a:uFill>
                  <a:noFill/>
                </a:uFill>
              </a:rPr>
              <a:t>+1(540) 328-0772</a:t>
            </a:r>
          </a:p>
          <a:p>
            <a:pPr marL="0" lvl="0" indent="0" algn="r" rtl="0">
              <a:spcBef>
                <a:spcPts val="0"/>
              </a:spcBef>
              <a:spcAft>
                <a:spcPts val="0"/>
              </a:spcAft>
              <a:buNone/>
            </a:pPr>
            <a:r>
              <a:rPr lang="en-US" dirty="0">
                <a:uFill>
                  <a:noFill/>
                </a:uFill>
              </a:rPr>
              <a:t>www.greatppt.com</a:t>
            </a:r>
          </a:p>
        </p:txBody>
      </p:sp>
      <p:sp>
        <p:nvSpPr>
          <p:cNvPr id="1125" name="Google Shape;1125;p58"/>
          <p:cNvSpPr txBox="1"/>
          <p:nvPr/>
        </p:nvSpPr>
        <p:spPr>
          <a:xfrm>
            <a:off x="5363700" y="4401700"/>
            <a:ext cx="3067200" cy="1704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300"/>
              </a:spcBef>
              <a:spcAft>
                <a:spcPts val="0"/>
              </a:spcAft>
              <a:buNone/>
            </a:pPr>
            <a:r>
              <a:rPr lang="en" sz="1100" b="1">
                <a:solidFill>
                  <a:schemeClr val="lt1"/>
                </a:solidFill>
                <a:latin typeface="Roboto"/>
                <a:ea typeface="Roboto"/>
                <a:cs typeface="Roboto"/>
                <a:sym typeface="Roboto"/>
              </a:rPr>
              <a:t>Please keep this slide for attribution</a:t>
            </a:r>
            <a:endParaRPr sz="1100" b="1">
              <a:solidFill>
                <a:schemeClr val="lt1"/>
              </a:solidFill>
              <a:latin typeface="Roboto"/>
              <a:ea typeface="Roboto"/>
              <a:cs typeface="Roboto"/>
              <a:sym typeface="Roboto"/>
            </a:endParaRPr>
          </a:p>
        </p:txBody>
      </p:sp>
      <p:grpSp>
        <p:nvGrpSpPr>
          <p:cNvPr id="1126" name="Google Shape;1126;p58"/>
          <p:cNvGrpSpPr/>
          <p:nvPr/>
        </p:nvGrpSpPr>
        <p:grpSpPr>
          <a:xfrm>
            <a:off x="6628438" y="2648907"/>
            <a:ext cx="347453" cy="347474"/>
            <a:chOff x="130889" y="1713360"/>
            <a:chExt cx="397907" cy="397887"/>
          </a:xfrm>
        </p:grpSpPr>
        <p:sp>
          <p:nvSpPr>
            <p:cNvPr id="1127" name="Google Shape;1127;p58"/>
            <p:cNvSpPr/>
            <p:nvPr/>
          </p:nvSpPr>
          <p:spPr>
            <a:xfrm>
              <a:off x="318963" y="1783022"/>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8"/>
            <p:cNvSpPr/>
            <p:nvPr/>
          </p:nvSpPr>
          <p:spPr>
            <a:xfrm>
              <a:off x="130889" y="1713360"/>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58"/>
          <p:cNvGrpSpPr/>
          <p:nvPr/>
        </p:nvGrpSpPr>
        <p:grpSpPr>
          <a:xfrm>
            <a:off x="7294079" y="2654860"/>
            <a:ext cx="347456" cy="347474"/>
            <a:chOff x="728627" y="1715235"/>
            <a:chExt cx="397866" cy="397887"/>
          </a:xfrm>
        </p:grpSpPr>
        <p:sp>
          <p:nvSpPr>
            <p:cNvPr id="1130" name="Google Shape;1130;p58"/>
            <p:cNvSpPr/>
            <p:nvPr/>
          </p:nvSpPr>
          <p:spPr>
            <a:xfrm>
              <a:off x="869245" y="1855895"/>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8"/>
            <p:cNvSpPr/>
            <p:nvPr/>
          </p:nvSpPr>
          <p:spPr>
            <a:xfrm>
              <a:off x="799333" y="1785961"/>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8"/>
            <p:cNvSpPr/>
            <p:nvPr/>
          </p:nvSpPr>
          <p:spPr>
            <a:xfrm>
              <a:off x="728627" y="1715235"/>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58"/>
          <p:cNvGrpSpPr/>
          <p:nvPr/>
        </p:nvGrpSpPr>
        <p:grpSpPr>
          <a:xfrm>
            <a:off x="7964607" y="2666770"/>
            <a:ext cx="347474" cy="347474"/>
            <a:chOff x="1243934" y="1715235"/>
            <a:chExt cx="397887" cy="397887"/>
          </a:xfrm>
        </p:grpSpPr>
        <p:sp>
          <p:nvSpPr>
            <p:cNvPr id="1134" name="Google Shape;1134;p58"/>
            <p:cNvSpPr/>
            <p:nvPr/>
          </p:nvSpPr>
          <p:spPr>
            <a:xfrm>
              <a:off x="1326305" y="1785961"/>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8"/>
            <p:cNvSpPr/>
            <p:nvPr/>
          </p:nvSpPr>
          <p:spPr>
            <a:xfrm>
              <a:off x="1243934" y="1715235"/>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8"/>
            <p:cNvSpPr/>
            <p:nvPr/>
          </p:nvSpPr>
          <p:spPr>
            <a:xfrm>
              <a:off x="1419550" y="1878830"/>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8"/>
            <p:cNvSpPr/>
            <p:nvPr/>
          </p:nvSpPr>
          <p:spPr>
            <a:xfrm>
              <a:off x="1326305" y="1879185"/>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 name="Google Shape;1138;p58"/>
          <p:cNvGrpSpPr/>
          <p:nvPr/>
        </p:nvGrpSpPr>
        <p:grpSpPr>
          <a:xfrm>
            <a:off x="712238" y="707100"/>
            <a:ext cx="3067105" cy="3918175"/>
            <a:chOff x="4493438" y="707100"/>
            <a:chExt cx="3067105" cy="3918175"/>
          </a:xfrm>
        </p:grpSpPr>
        <p:sp>
          <p:nvSpPr>
            <p:cNvPr id="1139" name="Google Shape;1139;p58"/>
            <p:cNvSpPr/>
            <p:nvPr/>
          </p:nvSpPr>
          <p:spPr>
            <a:xfrm>
              <a:off x="4493438" y="4344600"/>
              <a:ext cx="3067105" cy="280675"/>
            </a:xfrm>
            <a:custGeom>
              <a:avLst/>
              <a:gdLst/>
              <a:ahLst/>
              <a:cxnLst/>
              <a:rect l="l" t="t" r="r" b="b"/>
              <a:pathLst>
                <a:path w="192295" h="11227" extrusionOk="0">
                  <a:moveTo>
                    <a:pt x="91200" y="0"/>
                  </a:moveTo>
                  <a:lnTo>
                    <a:pt x="86315" y="21"/>
                  </a:lnTo>
                  <a:lnTo>
                    <a:pt x="81512" y="63"/>
                  </a:lnTo>
                  <a:lnTo>
                    <a:pt x="76773" y="104"/>
                  </a:lnTo>
                  <a:lnTo>
                    <a:pt x="72116" y="167"/>
                  </a:lnTo>
                  <a:lnTo>
                    <a:pt x="67563" y="250"/>
                  </a:lnTo>
                  <a:lnTo>
                    <a:pt x="63094" y="333"/>
                  </a:lnTo>
                  <a:lnTo>
                    <a:pt x="58728" y="437"/>
                  </a:lnTo>
                  <a:lnTo>
                    <a:pt x="54466" y="562"/>
                  </a:lnTo>
                  <a:lnTo>
                    <a:pt x="50309" y="686"/>
                  </a:lnTo>
                  <a:lnTo>
                    <a:pt x="46296" y="811"/>
                  </a:lnTo>
                  <a:lnTo>
                    <a:pt x="42388" y="957"/>
                  </a:lnTo>
                  <a:lnTo>
                    <a:pt x="38625" y="1123"/>
                  </a:lnTo>
                  <a:lnTo>
                    <a:pt x="34987" y="1289"/>
                  </a:lnTo>
                  <a:lnTo>
                    <a:pt x="31495" y="1456"/>
                  </a:lnTo>
                  <a:lnTo>
                    <a:pt x="28169" y="1643"/>
                  </a:lnTo>
                  <a:lnTo>
                    <a:pt x="24967" y="1830"/>
                  </a:lnTo>
                  <a:lnTo>
                    <a:pt x="21953" y="2038"/>
                  </a:lnTo>
                  <a:lnTo>
                    <a:pt x="19105" y="2246"/>
                  </a:lnTo>
                  <a:lnTo>
                    <a:pt x="16423" y="2474"/>
                  </a:lnTo>
                  <a:lnTo>
                    <a:pt x="13928" y="2703"/>
                  </a:lnTo>
                  <a:lnTo>
                    <a:pt x="11600" y="2932"/>
                  </a:lnTo>
                  <a:lnTo>
                    <a:pt x="9480" y="3181"/>
                  </a:lnTo>
                  <a:lnTo>
                    <a:pt x="7546" y="3431"/>
                  </a:lnTo>
                  <a:lnTo>
                    <a:pt x="5842" y="3680"/>
                  </a:lnTo>
                  <a:lnTo>
                    <a:pt x="4324" y="3950"/>
                  </a:lnTo>
                  <a:lnTo>
                    <a:pt x="3035" y="4221"/>
                  </a:lnTo>
                  <a:lnTo>
                    <a:pt x="2453" y="4345"/>
                  </a:lnTo>
                  <a:lnTo>
                    <a:pt x="1954" y="4491"/>
                  </a:lnTo>
                  <a:lnTo>
                    <a:pt x="1497" y="4616"/>
                  </a:lnTo>
                  <a:lnTo>
                    <a:pt x="1102" y="4761"/>
                  </a:lnTo>
                  <a:lnTo>
                    <a:pt x="769" y="4907"/>
                  </a:lnTo>
                  <a:lnTo>
                    <a:pt x="499" y="5031"/>
                  </a:lnTo>
                  <a:lnTo>
                    <a:pt x="270" y="5177"/>
                  </a:lnTo>
                  <a:lnTo>
                    <a:pt x="125" y="5322"/>
                  </a:lnTo>
                  <a:lnTo>
                    <a:pt x="62" y="5405"/>
                  </a:lnTo>
                  <a:lnTo>
                    <a:pt x="21" y="5468"/>
                  </a:lnTo>
                  <a:lnTo>
                    <a:pt x="0" y="5551"/>
                  </a:lnTo>
                  <a:lnTo>
                    <a:pt x="0" y="5613"/>
                  </a:lnTo>
                  <a:lnTo>
                    <a:pt x="0" y="5676"/>
                  </a:lnTo>
                  <a:lnTo>
                    <a:pt x="21" y="5759"/>
                  </a:lnTo>
                  <a:lnTo>
                    <a:pt x="62" y="5821"/>
                  </a:lnTo>
                  <a:lnTo>
                    <a:pt x="125" y="5904"/>
                  </a:lnTo>
                  <a:lnTo>
                    <a:pt x="270" y="6050"/>
                  </a:lnTo>
                  <a:lnTo>
                    <a:pt x="499" y="6195"/>
                  </a:lnTo>
                  <a:lnTo>
                    <a:pt x="769" y="6320"/>
                  </a:lnTo>
                  <a:lnTo>
                    <a:pt x="1102" y="6466"/>
                  </a:lnTo>
                  <a:lnTo>
                    <a:pt x="1497" y="6611"/>
                  </a:lnTo>
                  <a:lnTo>
                    <a:pt x="1954" y="6736"/>
                  </a:lnTo>
                  <a:lnTo>
                    <a:pt x="2453" y="6881"/>
                  </a:lnTo>
                  <a:lnTo>
                    <a:pt x="3035" y="7006"/>
                  </a:lnTo>
                  <a:lnTo>
                    <a:pt x="4324" y="7276"/>
                  </a:lnTo>
                  <a:lnTo>
                    <a:pt x="5842" y="7547"/>
                  </a:lnTo>
                  <a:lnTo>
                    <a:pt x="7546" y="7796"/>
                  </a:lnTo>
                  <a:lnTo>
                    <a:pt x="9480" y="8046"/>
                  </a:lnTo>
                  <a:lnTo>
                    <a:pt x="11600" y="8295"/>
                  </a:lnTo>
                  <a:lnTo>
                    <a:pt x="13928" y="8524"/>
                  </a:lnTo>
                  <a:lnTo>
                    <a:pt x="16423" y="8752"/>
                  </a:lnTo>
                  <a:lnTo>
                    <a:pt x="19105" y="8981"/>
                  </a:lnTo>
                  <a:lnTo>
                    <a:pt x="21953" y="9189"/>
                  </a:lnTo>
                  <a:lnTo>
                    <a:pt x="24967" y="9397"/>
                  </a:lnTo>
                  <a:lnTo>
                    <a:pt x="28169" y="9584"/>
                  </a:lnTo>
                  <a:lnTo>
                    <a:pt x="31495" y="9771"/>
                  </a:lnTo>
                  <a:lnTo>
                    <a:pt x="34987" y="9937"/>
                  </a:lnTo>
                  <a:lnTo>
                    <a:pt x="38625" y="10104"/>
                  </a:lnTo>
                  <a:lnTo>
                    <a:pt x="42388" y="10270"/>
                  </a:lnTo>
                  <a:lnTo>
                    <a:pt x="46296" y="10416"/>
                  </a:lnTo>
                  <a:lnTo>
                    <a:pt x="50309" y="10540"/>
                  </a:lnTo>
                  <a:lnTo>
                    <a:pt x="54466" y="10665"/>
                  </a:lnTo>
                  <a:lnTo>
                    <a:pt x="58728" y="10790"/>
                  </a:lnTo>
                  <a:lnTo>
                    <a:pt x="63094" y="10894"/>
                  </a:lnTo>
                  <a:lnTo>
                    <a:pt x="67563" y="10977"/>
                  </a:lnTo>
                  <a:lnTo>
                    <a:pt x="72116" y="11060"/>
                  </a:lnTo>
                  <a:lnTo>
                    <a:pt x="76773" y="11122"/>
                  </a:lnTo>
                  <a:lnTo>
                    <a:pt x="81512" y="11164"/>
                  </a:lnTo>
                  <a:lnTo>
                    <a:pt x="86315" y="11206"/>
                  </a:lnTo>
                  <a:lnTo>
                    <a:pt x="91200" y="11226"/>
                  </a:lnTo>
                  <a:lnTo>
                    <a:pt x="101095" y="11226"/>
                  </a:lnTo>
                  <a:lnTo>
                    <a:pt x="105981" y="11206"/>
                  </a:lnTo>
                  <a:lnTo>
                    <a:pt x="110783" y="11164"/>
                  </a:lnTo>
                  <a:lnTo>
                    <a:pt x="115523" y="11122"/>
                  </a:lnTo>
                  <a:lnTo>
                    <a:pt x="120179" y="11060"/>
                  </a:lnTo>
                  <a:lnTo>
                    <a:pt x="124732" y="10977"/>
                  </a:lnTo>
                  <a:lnTo>
                    <a:pt x="129201" y="10894"/>
                  </a:lnTo>
                  <a:lnTo>
                    <a:pt x="133567" y="10790"/>
                  </a:lnTo>
                  <a:lnTo>
                    <a:pt x="137829" y="10665"/>
                  </a:lnTo>
                  <a:lnTo>
                    <a:pt x="141966" y="10540"/>
                  </a:lnTo>
                  <a:lnTo>
                    <a:pt x="145999" y="10416"/>
                  </a:lnTo>
                  <a:lnTo>
                    <a:pt x="149907" y="10270"/>
                  </a:lnTo>
                  <a:lnTo>
                    <a:pt x="153670" y="10104"/>
                  </a:lnTo>
                  <a:lnTo>
                    <a:pt x="157308" y="9937"/>
                  </a:lnTo>
                  <a:lnTo>
                    <a:pt x="160800" y="9771"/>
                  </a:lnTo>
                  <a:lnTo>
                    <a:pt x="164126" y="9584"/>
                  </a:lnTo>
                  <a:lnTo>
                    <a:pt x="167307" y="9397"/>
                  </a:lnTo>
                  <a:lnTo>
                    <a:pt x="170342" y="9189"/>
                  </a:lnTo>
                  <a:lnTo>
                    <a:pt x="173190" y="8981"/>
                  </a:lnTo>
                  <a:lnTo>
                    <a:pt x="175872" y="8752"/>
                  </a:lnTo>
                  <a:lnTo>
                    <a:pt x="178367" y="8524"/>
                  </a:lnTo>
                  <a:lnTo>
                    <a:pt x="180695" y="8295"/>
                  </a:lnTo>
                  <a:lnTo>
                    <a:pt x="182815" y="8046"/>
                  </a:lnTo>
                  <a:lnTo>
                    <a:pt x="184728" y="7796"/>
                  </a:lnTo>
                  <a:lnTo>
                    <a:pt x="186453" y="7547"/>
                  </a:lnTo>
                  <a:lnTo>
                    <a:pt x="187971" y="7276"/>
                  </a:lnTo>
                  <a:lnTo>
                    <a:pt x="189260" y="7006"/>
                  </a:lnTo>
                  <a:lnTo>
                    <a:pt x="189821" y="6881"/>
                  </a:lnTo>
                  <a:lnTo>
                    <a:pt x="190341" y="6736"/>
                  </a:lnTo>
                  <a:lnTo>
                    <a:pt x="190798" y="6611"/>
                  </a:lnTo>
                  <a:lnTo>
                    <a:pt x="191193" y="6466"/>
                  </a:lnTo>
                  <a:lnTo>
                    <a:pt x="191526" y="6320"/>
                  </a:lnTo>
                  <a:lnTo>
                    <a:pt x="191796" y="6195"/>
                  </a:lnTo>
                  <a:lnTo>
                    <a:pt x="192004" y="6050"/>
                  </a:lnTo>
                  <a:lnTo>
                    <a:pt x="192170" y="5904"/>
                  </a:lnTo>
                  <a:lnTo>
                    <a:pt x="192212" y="5821"/>
                  </a:lnTo>
                  <a:lnTo>
                    <a:pt x="192253" y="5759"/>
                  </a:lnTo>
                  <a:lnTo>
                    <a:pt x="192295" y="5676"/>
                  </a:lnTo>
                  <a:lnTo>
                    <a:pt x="192295" y="5613"/>
                  </a:lnTo>
                  <a:lnTo>
                    <a:pt x="192295" y="5551"/>
                  </a:lnTo>
                  <a:lnTo>
                    <a:pt x="192253" y="5468"/>
                  </a:lnTo>
                  <a:lnTo>
                    <a:pt x="192212" y="5405"/>
                  </a:lnTo>
                  <a:lnTo>
                    <a:pt x="192170" y="5322"/>
                  </a:lnTo>
                  <a:lnTo>
                    <a:pt x="192004" y="5177"/>
                  </a:lnTo>
                  <a:lnTo>
                    <a:pt x="191796" y="5031"/>
                  </a:lnTo>
                  <a:lnTo>
                    <a:pt x="191526" y="4907"/>
                  </a:lnTo>
                  <a:lnTo>
                    <a:pt x="191193" y="4761"/>
                  </a:lnTo>
                  <a:lnTo>
                    <a:pt x="190798" y="4616"/>
                  </a:lnTo>
                  <a:lnTo>
                    <a:pt x="190341" y="4491"/>
                  </a:lnTo>
                  <a:lnTo>
                    <a:pt x="189821" y="4345"/>
                  </a:lnTo>
                  <a:lnTo>
                    <a:pt x="189260" y="4221"/>
                  </a:lnTo>
                  <a:lnTo>
                    <a:pt x="187971" y="3950"/>
                  </a:lnTo>
                  <a:lnTo>
                    <a:pt x="186453" y="3680"/>
                  </a:lnTo>
                  <a:lnTo>
                    <a:pt x="184728" y="3431"/>
                  </a:lnTo>
                  <a:lnTo>
                    <a:pt x="182815" y="3181"/>
                  </a:lnTo>
                  <a:lnTo>
                    <a:pt x="180695" y="2932"/>
                  </a:lnTo>
                  <a:lnTo>
                    <a:pt x="178367" y="2703"/>
                  </a:lnTo>
                  <a:lnTo>
                    <a:pt x="175872" y="2474"/>
                  </a:lnTo>
                  <a:lnTo>
                    <a:pt x="173190" y="2246"/>
                  </a:lnTo>
                  <a:lnTo>
                    <a:pt x="170342" y="2038"/>
                  </a:lnTo>
                  <a:lnTo>
                    <a:pt x="167307" y="1830"/>
                  </a:lnTo>
                  <a:lnTo>
                    <a:pt x="164126" y="1643"/>
                  </a:lnTo>
                  <a:lnTo>
                    <a:pt x="160800" y="1456"/>
                  </a:lnTo>
                  <a:lnTo>
                    <a:pt x="157308" y="1289"/>
                  </a:lnTo>
                  <a:lnTo>
                    <a:pt x="153670" y="1123"/>
                  </a:lnTo>
                  <a:lnTo>
                    <a:pt x="149907" y="957"/>
                  </a:lnTo>
                  <a:lnTo>
                    <a:pt x="145999" y="811"/>
                  </a:lnTo>
                  <a:lnTo>
                    <a:pt x="141966" y="686"/>
                  </a:lnTo>
                  <a:lnTo>
                    <a:pt x="137829" y="562"/>
                  </a:lnTo>
                  <a:lnTo>
                    <a:pt x="133567" y="437"/>
                  </a:lnTo>
                  <a:lnTo>
                    <a:pt x="129201" y="333"/>
                  </a:lnTo>
                  <a:lnTo>
                    <a:pt x="124732" y="250"/>
                  </a:lnTo>
                  <a:lnTo>
                    <a:pt x="120179" y="167"/>
                  </a:lnTo>
                  <a:lnTo>
                    <a:pt x="115523" y="104"/>
                  </a:lnTo>
                  <a:lnTo>
                    <a:pt x="110783" y="63"/>
                  </a:lnTo>
                  <a:lnTo>
                    <a:pt x="105981" y="21"/>
                  </a:lnTo>
                  <a:lnTo>
                    <a:pt x="101095" y="0"/>
                  </a:lnTo>
                  <a:close/>
                </a:path>
              </a:pathLst>
            </a:custGeom>
            <a:solidFill>
              <a:srgbClr val="222222">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8"/>
            <p:cNvSpPr/>
            <p:nvPr/>
          </p:nvSpPr>
          <p:spPr>
            <a:xfrm>
              <a:off x="5836300" y="707100"/>
              <a:ext cx="483875" cy="512475"/>
            </a:xfrm>
            <a:custGeom>
              <a:avLst/>
              <a:gdLst/>
              <a:ahLst/>
              <a:cxnLst/>
              <a:rect l="l" t="t" r="r" b="b"/>
              <a:pathLst>
                <a:path w="19355" h="20499" extrusionOk="0">
                  <a:moveTo>
                    <a:pt x="12619" y="0"/>
                  </a:moveTo>
                  <a:lnTo>
                    <a:pt x="11933" y="21"/>
                  </a:lnTo>
                  <a:lnTo>
                    <a:pt x="11205" y="84"/>
                  </a:lnTo>
                  <a:lnTo>
                    <a:pt x="10436" y="208"/>
                  </a:lnTo>
                  <a:lnTo>
                    <a:pt x="9916" y="291"/>
                  </a:lnTo>
                  <a:lnTo>
                    <a:pt x="9417" y="395"/>
                  </a:lnTo>
                  <a:lnTo>
                    <a:pt x="8918" y="520"/>
                  </a:lnTo>
                  <a:lnTo>
                    <a:pt x="8461" y="645"/>
                  </a:lnTo>
                  <a:lnTo>
                    <a:pt x="8004" y="790"/>
                  </a:lnTo>
                  <a:lnTo>
                    <a:pt x="7567" y="936"/>
                  </a:lnTo>
                  <a:lnTo>
                    <a:pt x="7151" y="1081"/>
                  </a:lnTo>
                  <a:lnTo>
                    <a:pt x="6756" y="1248"/>
                  </a:lnTo>
                  <a:lnTo>
                    <a:pt x="6361" y="1414"/>
                  </a:lnTo>
                  <a:lnTo>
                    <a:pt x="5987" y="1601"/>
                  </a:lnTo>
                  <a:lnTo>
                    <a:pt x="5634" y="1788"/>
                  </a:lnTo>
                  <a:lnTo>
                    <a:pt x="5301" y="1975"/>
                  </a:lnTo>
                  <a:lnTo>
                    <a:pt x="4989" y="2162"/>
                  </a:lnTo>
                  <a:lnTo>
                    <a:pt x="4678" y="2370"/>
                  </a:lnTo>
                  <a:lnTo>
                    <a:pt x="4387" y="2557"/>
                  </a:lnTo>
                  <a:lnTo>
                    <a:pt x="4116" y="2765"/>
                  </a:lnTo>
                  <a:lnTo>
                    <a:pt x="3867" y="2973"/>
                  </a:lnTo>
                  <a:lnTo>
                    <a:pt x="3638" y="3181"/>
                  </a:lnTo>
                  <a:lnTo>
                    <a:pt x="3430" y="3389"/>
                  </a:lnTo>
                  <a:lnTo>
                    <a:pt x="3222" y="3597"/>
                  </a:lnTo>
                  <a:lnTo>
                    <a:pt x="3056" y="3805"/>
                  </a:lnTo>
                  <a:lnTo>
                    <a:pt x="2890" y="4013"/>
                  </a:lnTo>
                  <a:lnTo>
                    <a:pt x="2744" y="4220"/>
                  </a:lnTo>
                  <a:lnTo>
                    <a:pt x="2619" y="4428"/>
                  </a:lnTo>
                  <a:lnTo>
                    <a:pt x="2516" y="4615"/>
                  </a:lnTo>
                  <a:lnTo>
                    <a:pt x="2432" y="4823"/>
                  </a:lnTo>
                  <a:lnTo>
                    <a:pt x="2370" y="5010"/>
                  </a:lnTo>
                  <a:lnTo>
                    <a:pt x="2308" y="5198"/>
                  </a:lnTo>
                  <a:lnTo>
                    <a:pt x="2287" y="5385"/>
                  </a:lnTo>
                  <a:lnTo>
                    <a:pt x="2266" y="5551"/>
                  </a:lnTo>
                  <a:lnTo>
                    <a:pt x="2287" y="5717"/>
                  </a:lnTo>
                  <a:lnTo>
                    <a:pt x="2308" y="5884"/>
                  </a:lnTo>
                  <a:lnTo>
                    <a:pt x="2079" y="5988"/>
                  </a:lnTo>
                  <a:lnTo>
                    <a:pt x="1871" y="6133"/>
                  </a:lnTo>
                  <a:lnTo>
                    <a:pt x="1642" y="6320"/>
                  </a:lnTo>
                  <a:lnTo>
                    <a:pt x="1455" y="6549"/>
                  </a:lnTo>
                  <a:lnTo>
                    <a:pt x="1247" y="6819"/>
                  </a:lnTo>
                  <a:lnTo>
                    <a:pt x="1060" y="7152"/>
                  </a:lnTo>
                  <a:lnTo>
                    <a:pt x="894" y="7484"/>
                  </a:lnTo>
                  <a:lnTo>
                    <a:pt x="728" y="7879"/>
                  </a:lnTo>
                  <a:lnTo>
                    <a:pt x="582" y="8295"/>
                  </a:lnTo>
                  <a:lnTo>
                    <a:pt x="457" y="8732"/>
                  </a:lnTo>
                  <a:lnTo>
                    <a:pt x="333" y="9189"/>
                  </a:lnTo>
                  <a:lnTo>
                    <a:pt x="229" y="9667"/>
                  </a:lnTo>
                  <a:lnTo>
                    <a:pt x="146" y="10166"/>
                  </a:lnTo>
                  <a:lnTo>
                    <a:pt x="83" y="10686"/>
                  </a:lnTo>
                  <a:lnTo>
                    <a:pt x="42" y="11226"/>
                  </a:lnTo>
                  <a:lnTo>
                    <a:pt x="0" y="11767"/>
                  </a:lnTo>
                  <a:lnTo>
                    <a:pt x="0" y="12307"/>
                  </a:lnTo>
                  <a:lnTo>
                    <a:pt x="21" y="12869"/>
                  </a:lnTo>
                  <a:lnTo>
                    <a:pt x="62" y="13409"/>
                  </a:lnTo>
                  <a:lnTo>
                    <a:pt x="146" y="13970"/>
                  </a:lnTo>
                  <a:lnTo>
                    <a:pt x="229" y="14511"/>
                  </a:lnTo>
                  <a:lnTo>
                    <a:pt x="354" y="15051"/>
                  </a:lnTo>
                  <a:lnTo>
                    <a:pt x="499" y="15571"/>
                  </a:lnTo>
                  <a:lnTo>
                    <a:pt x="686" y="16091"/>
                  </a:lnTo>
                  <a:lnTo>
                    <a:pt x="894" y="16590"/>
                  </a:lnTo>
                  <a:lnTo>
                    <a:pt x="1143" y="17068"/>
                  </a:lnTo>
                  <a:lnTo>
                    <a:pt x="1414" y="17546"/>
                  </a:lnTo>
                  <a:lnTo>
                    <a:pt x="1705" y="17983"/>
                  </a:lnTo>
                  <a:lnTo>
                    <a:pt x="2058" y="18378"/>
                  </a:lnTo>
                  <a:lnTo>
                    <a:pt x="2432" y="18773"/>
                  </a:lnTo>
                  <a:lnTo>
                    <a:pt x="2640" y="18939"/>
                  </a:lnTo>
                  <a:lnTo>
                    <a:pt x="2848" y="19105"/>
                  </a:lnTo>
                  <a:lnTo>
                    <a:pt x="3077" y="19271"/>
                  </a:lnTo>
                  <a:lnTo>
                    <a:pt x="3306" y="19417"/>
                  </a:lnTo>
                  <a:lnTo>
                    <a:pt x="3534" y="19563"/>
                  </a:lnTo>
                  <a:lnTo>
                    <a:pt x="3784" y="19687"/>
                  </a:lnTo>
                  <a:lnTo>
                    <a:pt x="4033" y="19812"/>
                  </a:lnTo>
                  <a:lnTo>
                    <a:pt x="4303" y="19916"/>
                  </a:lnTo>
                  <a:lnTo>
                    <a:pt x="4865" y="20103"/>
                  </a:lnTo>
                  <a:lnTo>
                    <a:pt x="5426" y="20249"/>
                  </a:lnTo>
                  <a:lnTo>
                    <a:pt x="6029" y="20353"/>
                  </a:lnTo>
                  <a:lnTo>
                    <a:pt x="6652" y="20436"/>
                  </a:lnTo>
                  <a:lnTo>
                    <a:pt x="7276" y="20477"/>
                  </a:lnTo>
                  <a:lnTo>
                    <a:pt x="7921" y="20498"/>
                  </a:lnTo>
                  <a:lnTo>
                    <a:pt x="8586" y="20477"/>
                  </a:lnTo>
                  <a:lnTo>
                    <a:pt x="9251" y="20436"/>
                  </a:lnTo>
                  <a:lnTo>
                    <a:pt x="9916" y="20394"/>
                  </a:lnTo>
                  <a:lnTo>
                    <a:pt x="10582" y="20311"/>
                  </a:lnTo>
                  <a:lnTo>
                    <a:pt x="11247" y="20207"/>
                  </a:lnTo>
                  <a:lnTo>
                    <a:pt x="11912" y="20082"/>
                  </a:lnTo>
                  <a:lnTo>
                    <a:pt x="12577" y="19958"/>
                  </a:lnTo>
                  <a:lnTo>
                    <a:pt x="13201" y="19812"/>
                  </a:lnTo>
                  <a:lnTo>
                    <a:pt x="14448" y="19500"/>
                  </a:lnTo>
                  <a:lnTo>
                    <a:pt x="15592" y="19188"/>
                  </a:lnTo>
                  <a:lnTo>
                    <a:pt x="16652" y="18856"/>
                  </a:lnTo>
                  <a:lnTo>
                    <a:pt x="17546" y="18544"/>
                  </a:lnTo>
                  <a:lnTo>
                    <a:pt x="18294" y="18274"/>
                  </a:lnTo>
                  <a:lnTo>
                    <a:pt x="18876" y="18066"/>
                  </a:lnTo>
                  <a:lnTo>
                    <a:pt x="19354" y="17879"/>
                  </a:lnTo>
                  <a:lnTo>
                    <a:pt x="19292" y="17775"/>
                  </a:lnTo>
                  <a:lnTo>
                    <a:pt x="19105" y="17484"/>
                  </a:lnTo>
                  <a:lnTo>
                    <a:pt x="18980" y="17255"/>
                  </a:lnTo>
                  <a:lnTo>
                    <a:pt x="18855" y="16964"/>
                  </a:lnTo>
                  <a:lnTo>
                    <a:pt x="18731" y="16631"/>
                  </a:lnTo>
                  <a:lnTo>
                    <a:pt x="18585" y="16216"/>
                  </a:lnTo>
                  <a:lnTo>
                    <a:pt x="18460" y="15758"/>
                  </a:lnTo>
                  <a:lnTo>
                    <a:pt x="18356" y="15218"/>
                  </a:lnTo>
                  <a:lnTo>
                    <a:pt x="18253" y="14636"/>
                  </a:lnTo>
                  <a:lnTo>
                    <a:pt x="18190" y="13970"/>
                  </a:lnTo>
                  <a:lnTo>
                    <a:pt x="18128" y="13243"/>
                  </a:lnTo>
                  <a:lnTo>
                    <a:pt x="18128" y="12432"/>
                  </a:lnTo>
                  <a:lnTo>
                    <a:pt x="18169" y="11559"/>
                  </a:lnTo>
                  <a:lnTo>
                    <a:pt x="18232" y="10623"/>
                  </a:lnTo>
                  <a:lnTo>
                    <a:pt x="18336" y="9626"/>
                  </a:lnTo>
                  <a:lnTo>
                    <a:pt x="18419" y="8628"/>
                  </a:lnTo>
                  <a:lnTo>
                    <a:pt x="18460" y="7609"/>
                  </a:lnTo>
                  <a:lnTo>
                    <a:pt x="18460" y="7110"/>
                  </a:lnTo>
                  <a:lnTo>
                    <a:pt x="18460" y="6590"/>
                  </a:lnTo>
                  <a:lnTo>
                    <a:pt x="18440" y="6112"/>
                  </a:lnTo>
                  <a:lnTo>
                    <a:pt x="18398" y="5613"/>
                  </a:lnTo>
                  <a:lnTo>
                    <a:pt x="18336" y="5135"/>
                  </a:lnTo>
                  <a:lnTo>
                    <a:pt x="18273" y="4657"/>
                  </a:lnTo>
                  <a:lnTo>
                    <a:pt x="18169" y="4200"/>
                  </a:lnTo>
                  <a:lnTo>
                    <a:pt x="18065" y="3763"/>
                  </a:lnTo>
                  <a:lnTo>
                    <a:pt x="17920" y="3327"/>
                  </a:lnTo>
                  <a:lnTo>
                    <a:pt x="17754" y="2911"/>
                  </a:lnTo>
                  <a:lnTo>
                    <a:pt x="17567" y="2516"/>
                  </a:lnTo>
                  <a:lnTo>
                    <a:pt x="17338" y="2142"/>
                  </a:lnTo>
                  <a:lnTo>
                    <a:pt x="17088" y="1809"/>
                  </a:lnTo>
                  <a:lnTo>
                    <a:pt x="16818" y="1476"/>
                  </a:lnTo>
                  <a:lnTo>
                    <a:pt x="16506" y="1185"/>
                  </a:lnTo>
                  <a:lnTo>
                    <a:pt x="16153" y="915"/>
                  </a:lnTo>
                  <a:lnTo>
                    <a:pt x="15758" y="686"/>
                  </a:lnTo>
                  <a:lnTo>
                    <a:pt x="15342" y="479"/>
                  </a:lnTo>
                  <a:lnTo>
                    <a:pt x="14885" y="312"/>
                  </a:lnTo>
                  <a:lnTo>
                    <a:pt x="14386" y="167"/>
                  </a:lnTo>
                  <a:lnTo>
                    <a:pt x="13845" y="63"/>
                  </a:lnTo>
                  <a:lnTo>
                    <a:pt x="1324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8"/>
            <p:cNvSpPr/>
            <p:nvPr/>
          </p:nvSpPr>
          <p:spPr>
            <a:xfrm>
              <a:off x="5836300" y="707100"/>
              <a:ext cx="483875" cy="512475"/>
            </a:xfrm>
            <a:custGeom>
              <a:avLst/>
              <a:gdLst/>
              <a:ahLst/>
              <a:cxnLst/>
              <a:rect l="l" t="t" r="r" b="b"/>
              <a:pathLst>
                <a:path w="19355" h="20499" fill="none" extrusionOk="0">
                  <a:moveTo>
                    <a:pt x="2308" y="5884"/>
                  </a:moveTo>
                  <a:lnTo>
                    <a:pt x="2308" y="5884"/>
                  </a:lnTo>
                  <a:lnTo>
                    <a:pt x="2079" y="5988"/>
                  </a:lnTo>
                  <a:lnTo>
                    <a:pt x="1871" y="6133"/>
                  </a:lnTo>
                  <a:lnTo>
                    <a:pt x="1642" y="6320"/>
                  </a:lnTo>
                  <a:lnTo>
                    <a:pt x="1455" y="6549"/>
                  </a:lnTo>
                  <a:lnTo>
                    <a:pt x="1247" y="6819"/>
                  </a:lnTo>
                  <a:lnTo>
                    <a:pt x="1060" y="7152"/>
                  </a:lnTo>
                  <a:lnTo>
                    <a:pt x="894" y="7484"/>
                  </a:lnTo>
                  <a:lnTo>
                    <a:pt x="728" y="7879"/>
                  </a:lnTo>
                  <a:lnTo>
                    <a:pt x="582" y="8295"/>
                  </a:lnTo>
                  <a:lnTo>
                    <a:pt x="457" y="8732"/>
                  </a:lnTo>
                  <a:lnTo>
                    <a:pt x="333" y="9189"/>
                  </a:lnTo>
                  <a:lnTo>
                    <a:pt x="229" y="9667"/>
                  </a:lnTo>
                  <a:lnTo>
                    <a:pt x="146" y="10166"/>
                  </a:lnTo>
                  <a:lnTo>
                    <a:pt x="83" y="10686"/>
                  </a:lnTo>
                  <a:lnTo>
                    <a:pt x="42" y="11226"/>
                  </a:lnTo>
                  <a:lnTo>
                    <a:pt x="0" y="11767"/>
                  </a:lnTo>
                  <a:lnTo>
                    <a:pt x="0" y="12307"/>
                  </a:lnTo>
                  <a:lnTo>
                    <a:pt x="21" y="12869"/>
                  </a:lnTo>
                  <a:lnTo>
                    <a:pt x="62" y="13409"/>
                  </a:lnTo>
                  <a:lnTo>
                    <a:pt x="146" y="13970"/>
                  </a:lnTo>
                  <a:lnTo>
                    <a:pt x="229" y="14511"/>
                  </a:lnTo>
                  <a:lnTo>
                    <a:pt x="354" y="15051"/>
                  </a:lnTo>
                  <a:lnTo>
                    <a:pt x="499" y="15571"/>
                  </a:lnTo>
                  <a:lnTo>
                    <a:pt x="686" y="16091"/>
                  </a:lnTo>
                  <a:lnTo>
                    <a:pt x="894" y="16590"/>
                  </a:lnTo>
                  <a:lnTo>
                    <a:pt x="1143" y="17068"/>
                  </a:lnTo>
                  <a:lnTo>
                    <a:pt x="1414" y="17546"/>
                  </a:lnTo>
                  <a:lnTo>
                    <a:pt x="1705" y="17983"/>
                  </a:lnTo>
                  <a:lnTo>
                    <a:pt x="2058" y="18378"/>
                  </a:lnTo>
                  <a:lnTo>
                    <a:pt x="2432" y="18773"/>
                  </a:lnTo>
                  <a:lnTo>
                    <a:pt x="2640" y="18939"/>
                  </a:lnTo>
                  <a:lnTo>
                    <a:pt x="2848" y="19105"/>
                  </a:lnTo>
                  <a:lnTo>
                    <a:pt x="3077" y="19271"/>
                  </a:lnTo>
                  <a:lnTo>
                    <a:pt x="3306" y="19417"/>
                  </a:lnTo>
                  <a:lnTo>
                    <a:pt x="3306" y="19417"/>
                  </a:lnTo>
                  <a:lnTo>
                    <a:pt x="3534" y="19563"/>
                  </a:lnTo>
                  <a:lnTo>
                    <a:pt x="3784" y="19687"/>
                  </a:lnTo>
                  <a:lnTo>
                    <a:pt x="4033" y="19812"/>
                  </a:lnTo>
                  <a:lnTo>
                    <a:pt x="4303" y="19916"/>
                  </a:lnTo>
                  <a:lnTo>
                    <a:pt x="4865" y="20103"/>
                  </a:lnTo>
                  <a:lnTo>
                    <a:pt x="5426" y="20249"/>
                  </a:lnTo>
                  <a:lnTo>
                    <a:pt x="6029" y="20353"/>
                  </a:lnTo>
                  <a:lnTo>
                    <a:pt x="6652" y="20436"/>
                  </a:lnTo>
                  <a:lnTo>
                    <a:pt x="7276" y="20477"/>
                  </a:lnTo>
                  <a:lnTo>
                    <a:pt x="7921" y="20498"/>
                  </a:lnTo>
                  <a:lnTo>
                    <a:pt x="8586" y="20477"/>
                  </a:lnTo>
                  <a:lnTo>
                    <a:pt x="9251" y="20436"/>
                  </a:lnTo>
                  <a:lnTo>
                    <a:pt x="9916" y="20394"/>
                  </a:lnTo>
                  <a:lnTo>
                    <a:pt x="10582" y="20311"/>
                  </a:lnTo>
                  <a:lnTo>
                    <a:pt x="11247" y="20207"/>
                  </a:lnTo>
                  <a:lnTo>
                    <a:pt x="11912" y="20082"/>
                  </a:lnTo>
                  <a:lnTo>
                    <a:pt x="12577" y="19958"/>
                  </a:lnTo>
                  <a:lnTo>
                    <a:pt x="13201" y="19812"/>
                  </a:lnTo>
                  <a:lnTo>
                    <a:pt x="14448" y="19500"/>
                  </a:lnTo>
                  <a:lnTo>
                    <a:pt x="15592" y="19188"/>
                  </a:lnTo>
                  <a:lnTo>
                    <a:pt x="16652" y="18856"/>
                  </a:lnTo>
                  <a:lnTo>
                    <a:pt x="17546" y="18544"/>
                  </a:lnTo>
                  <a:lnTo>
                    <a:pt x="18294" y="18274"/>
                  </a:lnTo>
                  <a:lnTo>
                    <a:pt x="18876" y="18066"/>
                  </a:lnTo>
                  <a:lnTo>
                    <a:pt x="19354" y="17879"/>
                  </a:lnTo>
                  <a:lnTo>
                    <a:pt x="19354" y="17879"/>
                  </a:lnTo>
                  <a:lnTo>
                    <a:pt x="19292" y="17775"/>
                  </a:lnTo>
                  <a:lnTo>
                    <a:pt x="19105" y="17484"/>
                  </a:lnTo>
                  <a:lnTo>
                    <a:pt x="18980" y="17255"/>
                  </a:lnTo>
                  <a:lnTo>
                    <a:pt x="18855" y="16964"/>
                  </a:lnTo>
                  <a:lnTo>
                    <a:pt x="18731" y="16631"/>
                  </a:lnTo>
                  <a:lnTo>
                    <a:pt x="18585" y="16216"/>
                  </a:lnTo>
                  <a:lnTo>
                    <a:pt x="18460" y="15758"/>
                  </a:lnTo>
                  <a:lnTo>
                    <a:pt x="18356" y="15218"/>
                  </a:lnTo>
                  <a:lnTo>
                    <a:pt x="18253" y="14636"/>
                  </a:lnTo>
                  <a:lnTo>
                    <a:pt x="18190" y="13970"/>
                  </a:lnTo>
                  <a:lnTo>
                    <a:pt x="18128" y="13243"/>
                  </a:lnTo>
                  <a:lnTo>
                    <a:pt x="18128" y="12432"/>
                  </a:lnTo>
                  <a:lnTo>
                    <a:pt x="18169" y="11559"/>
                  </a:lnTo>
                  <a:lnTo>
                    <a:pt x="18232" y="10623"/>
                  </a:lnTo>
                  <a:lnTo>
                    <a:pt x="18232" y="10623"/>
                  </a:lnTo>
                  <a:lnTo>
                    <a:pt x="18336" y="9626"/>
                  </a:lnTo>
                  <a:lnTo>
                    <a:pt x="18419" y="8628"/>
                  </a:lnTo>
                  <a:lnTo>
                    <a:pt x="18460" y="7609"/>
                  </a:lnTo>
                  <a:lnTo>
                    <a:pt x="18460" y="7110"/>
                  </a:lnTo>
                  <a:lnTo>
                    <a:pt x="18460" y="6590"/>
                  </a:lnTo>
                  <a:lnTo>
                    <a:pt x="18440" y="6112"/>
                  </a:lnTo>
                  <a:lnTo>
                    <a:pt x="18398" y="5613"/>
                  </a:lnTo>
                  <a:lnTo>
                    <a:pt x="18336" y="5135"/>
                  </a:lnTo>
                  <a:lnTo>
                    <a:pt x="18273" y="4657"/>
                  </a:lnTo>
                  <a:lnTo>
                    <a:pt x="18169" y="4200"/>
                  </a:lnTo>
                  <a:lnTo>
                    <a:pt x="18065" y="3763"/>
                  </a:lnTo>
                  <a:lnTo>
                    <a:pt x="17920" y="3327"/>
                  </a:lnTo>
                  <a:lnTo>
                    <a:pt x="17754" y="2911"/>
                  </a:lnTo>
                  <a:lnTo>
                    <a:pt x="17567" y="2516"/>
                  </a:lnTo>
                  <a:lnTo>
                    <a:pt x="17338" y="2142"/>
                  </a:lnTo>
                  <a:lnTo>
                    <a:pt x="17088" y="1809"/>
                  </a:lnTo>
                  <a:lnTo>
                    <a:pt x="16818" y="1476"/>
                  </a:lnTo>
                  <a:lnTo>
                    <a:pt x="16506" y="1185"/>
                  </a:lnTo>
                  <a:lnTo>
                    <a:pt x="16153" y="915"/>
                  </a:lnTo>
                  <a:lnTo>
                    <a:pt x="15758" y="686"/>
                  </a:lnTo>
                  <a:lnTo>
                    <a:pt x="15342" y="479"/>
                  </a:lnTo>
                  <a:lnTo>
                    <a:pt x="14885" y="312"/>
                  </a:lnTo>
                  <a:lnTo>
                    <a:pt x="14386" y="167"/>
                  </a:lnTo>
                  <a:lnTo>
                    <a:pt x="13845" y="63"/>
                  </a:lnTo>
                  <a:lnTo>
                    <a:pt x="13242" y="0"/>
                  </a:lnTo>
                  <a:lnTo>
                    <a:pt x="12619" y="0"/>
                  </a:lnTo>
                  <a:lnTo>
                    <a:pt x="11933" y="21"/>
                  </a:lnTo>
                  <a:lnTo>
                    <a:pt x="11205" y="84"/>
                  </a:lnTo>
                  <a:lnTo>
                    <a:pt x="10436" y="208"/>
                  </a:lnTo>
                  <a:lnTo>
                    <a:pt x="10436" y="208"/>
                  </a:lnTo>
                  <a:lnTo>
                    <a:pt x="9916" y="291"/>
                  </a:lnTo>
                  <a:lnTo>
                    <a:pt x="9417" y="395"/>
                  </a:lnTo>
                  <a:lnTo>
                    <a:pt x="8918" y="520"/>
                  </a:lnTo>
                  <a:lnTo>
                    <a:pt x="8461" y="645"/>
                  </a:lnTo>
                  <a:lnTo>
                    <a:pt x="8004" y="790"/>
                  </a:lnTo>
                  <a:lnTo>
                    <a:pt x="7567" y="936"/>
                  </a:lnTo>
                  <a:lnTo>
                    <a:pt x="7151" y="1081"/>
                  </a:lnTo>
                  <a:lnTo>
                    <a:pt x="6756" y="1248"/>
                  </a:lnTo>
                  <a:lnTo>
                    <a:pt x="6361" y="1414"/>
                  </a:lnTo>
                  <a:lnTo>
                    <a:pt x="5987" y="1601"/>
                  </a:lnTo>
                  <a:lnTo>
                    <a:pt x="5634" y="1788"/>
                  </a:lnTo>
                  <a:lnTo>
                    <a:pt x="5301" y="1975"/>
                  </a:lnTo>
                  <a:lnTo>
                    <a:pt x="4989" y="2162"/>
                  </a:lnTo>
                  <a:lnTo>
                    <a:pt x="4678" y="2370"/>
                  </a:lnTo>
                  <a:lnTo>
                    <a:pt x="4387" y="2557"/>
                  </a:lnTo>
                  <a:lnTo>
                    <a:pt x="4116" y="2765"/>
                  </a:lnTo>
                  <a:lnTo>
                    <a:pt x="3867" y="2973"/>
                  </a:lnTo>
                  <a:lnTo>
                    <a:pt x="3638" y="3181"/>
                  </a:lnTo>
                  <a:lnTo>
                    <a:pt x="3430" y="3389"/>
                  </a:lnTo>
                  <a:lnTo>
                    <a:pt x="3222" y="3597"/>
                  </a:lnTo>
                  <a:lnTo>
                    <a:pt x="3056" y="3805"/>
                  </a:lnTo>
                  <a:lnTo>
                    <a:pt x="2890" y="4013"/>
                  </a:lnTo>
                  <a:lnTo>
                    <a:pt x="2744" y="4220"/>
                  </a:lnTo>
                  <a:lnTo>
                    <a:pt x="2619" y="4428"/>
                  </a:lnTo>
                  <a:lnTo>
                    <a:pt x="2516" y="4615"/>
                  </a:lnTo>
                  <a:lnTo>
                    <a:pt x="2432" y="4823"/>
                  </a:lnTo>
                  <a:lnTo>
                    <a:pt x="2370" y="5010"/>
                  </a:lnTo>
                  <a:lnTo>
                    <a:pt x="2308" y="5198"/>
                  </a:lnTo>
                  <a:lnTo>
                    <a:pt x="2287" y="5385"/>
                  </a:lnTo>
                  <a:lnTo>
                    <a:pt x="2266" y="5551"/>
                  </a:lnTo>
                  <a:lnTo>
                    <a:pt x="2287" y="5717"/>
                  </a:lnTo>
                  <a:lnTo>
                    <a:pt x="2308" y="588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8"/>
            <p:cNvSpPr/>
            <p:nvPr/>
          </p:nvSpPr>
          <p:spPr>
            <a:xfrm>
              <a:off x="6318575" y="1448725"/>
              <a:ext cx="422050" cy="706325"/>
            </a:xfrm>
            <a:custGeom>
              <a:avLst/>
              <a:gdLst/>
              <a:ahLst/>
              <a:cxnLst/>
              <a:rect l="l" t="t" r="r" b="b"/>
              <a:pathLst>
                <a:path w="16882" h="28253" extrusionOk="0">
                  <a:moveTo>
                    <a:pt x="4367" y="1"/>
                  </a:moveTo>
                  <a:lnTo>
                    <a:pt x="1" y="250"/>
                  </a:lnTo>
                  <a:lnTo>
                    <a:pt x="84" y="1311"/>
                  </a:lnTo>
                  <a:lnTo>
                    <a:pt x="188" y="2350"/>
                  </a:lnTo>
                  <a:lnTo>
                    <a:pt x="313" y="3369"/>
                  </a:lnTo>
                  <a:lnTo>
                    <a:pt x="458" y="4387"/>
                  </a:lnTo>
                  <a:lnTo>
                    <a:pt x="604" y="5406"/>
                  </a:lnTo>
                  <a:lnTo>
                    <a:pt x="791" y="6425"/>
                  </a:lnTo>
                  <a:lnTo>
                    <a:pt x="978" y="7443"/>
                  </a:lnTo>
                  <a:lnTo>
                    <a:pt x="1186" y="8462"/>
                  </a:lnTo>
                  <a:lnTo>
                    <a:pt x="1435" y="9460"/>
                  </a:lnTo>
                  <a:lnTo>
                    <a:pt x="1664" y="10478"/>
                  </a:lnTo>
                  <a:lnTo>
                    <a:pt x="1934" y="11476"/>
                  </a:lnTo>
                  <a:lnTo>
                    <a:pt x="2246" y="12474"/>
                  </a:lnTo>
                  <a:lnTo>
                    <a:pt x="2558" y="13493"/>
                  </a:lnTo>
                  <a:lnTo>
                    <a:pt x="2911" y="14491"/>
                  </a:lnTo>
                  <a:lnTo>
                    <a:pt x="3286" y="15468"/>
                  </a:lnTo>
                  <a:lnTo>
                    <a:pt x="3681" y="16445"/>
                  </a:lnTo>
                  <a:lnTo>
                    <a:pt x="4117" y="17443"/>
                  </a:lnTo>
                  <a:lnTo>
                    <a:pt x="4242" y="17692"/>
                  </a:lnTo>
                  <a:lnTo>
                    <a:pt x="4408" y="17983"/>
                  </a:lnTo>
                  <a:lnTo>
                    <a:pt x="4554" y="18253"/>
                  </a:lnTo>
                  <a:lnTo>
                    <a:pt x="4699" y="18524"/>
                  </a:lnTo>
                  <a:lnTo>
                    <a:pt x="5011" y="18981"/>
                  </a:lnTo>
                  <a:lnTo>
                    <a:pt x="5344" y="19438"/>
                  </a:lnTo>
                  <a:lnTo>
                    <a:pt x="5697" y="19896"/>
                  </a:lnTo>
                  <a:lnTo>
                    <a:pt x="6071" y="20332"/>
                  </a:lnTo>
                  <a:lnTo>
                    <a:pt x="6778" y="21101"/>
                  </a:lnTo>
                  <a:lnTo>
                    <a:pt x="7506" y="21871"/>
                  </a:lnTo>
                  <a:lnTo>
                    <a:pt x="8254" y="22598"/>
                  </a:lnTo>
                  <a:lnTo>
                    <a:pt x="9044" y="23305"/>
                  </a:lnTo>
                  <a:lnTo>
                    <a:pt x="9813" y="23970"/>
                  </a:lnTo>
                  <a:lnTo>
                    <a:pt x="10603" y="24635"/>
                  </a:lnTo>
                  <a:lnTo>
                    <a:pt x="11393" y="25280"/>
                  </a:lnTo>
                  <a:lnTo>
                    <a:pt x="12204" y="25904"/>
                  </a:lnTo>
                  <a:lnTo>
                    <a:pt x="13035" y="26506"/>
                  </a:lnTo>
                  <a:lnTo>
                    <a:pt x="13867" y="27109"/>
                  </a:lnTo>
                  <a:lnTo>
                    <a:pt x="14699" y="27691"/>
                  </a:lnTo>
                  <a:lnTo>
                    <a:pt x="15551" y="28253"/>
                  </a:lnTo>
                  <a:lnTo>
                    <a:pt x="16881" y="26548"/>
                  </a:lnTo>
                  <a:lnTo>
                    <a:pt x="15489" y="25176"/>
                  </a:lnTo>
                  <a:lnTo>
                    <a:pt x="14075" y="23783"/>
                  </a:lnTo>
                  <a:lnTo>
                    <a:pt x="13389" y="23076"/>
                  </a:lnTo>
                  <a:lnTo>
                    <a:pt x="12724" y="22369"/>
                  </a:lnTo>
                  <a:lnTo>
                    <a:pt x="12058" y="21663"/>
                  </a:lnTo>
                  <a:lnTo>
                    <a:pt x="11393" y="20935"/>
                  </a:lnTo>
                  <a:lnTo>
                    <a:pt x="10769" y="20228"/>
                  </a:lnTo>
                  <a:lnTo>
                    <a:pt x="10167" y="19521"/>
                  </a:lnTo>
                  <a:lnTo>
                    <a:pt x="9564" y="18773"/>
                  </a:lnTo>
                  <a:lnTo>
                    <a:pt x="8982" y="18025"/>
                  </a:lnTo>
                  <a:lnTo>
                    <a:pt x="8732" y="17671"/>
                  </a:lnTo>
                  <a:lnTo>
                    <a:pt x="8504" y="17297"/>
                  </a:lnTo>
                  <a:lnTo>
                    <a:pt x="8275" y="16923"/>
                  </a:lnTo>
                  <a:lnTo>
                    <a:pt x="8067" y="16549"/>
                  </a:lnTo>
                  <a:lnTo>
                    <a:pt x="7963" y="16382"/>
                  </a:lnTo>
                  <a:lnTo>
                    <a:pt x="7880" y="16216"/>
                  </a:lnTo>
                  <a:lnTo>
                    <a:pt x="7734" y="15842"/>
                  </a:lnTo>
                  <a:lnTo>
                    <a:pt x="7402" y="14969"/>
                  </a:lnTo>
                  <a:lnTo>
                    <a:pt x="7090" y="14075"/>
                  </a:lnTo>
                  <a:lnTo>
                    <a:pt x="6799" y="13160"/>
                  </a:lnTo>
                  <a:lnTo>
                    <a:pt x="6529" y="12245"/>
                  </a:lnTo>
                  <a:lnTo>
                    <a:pt x="6279" y="11331"/>
                  </a:lnTo>
                  <a:lnTo>
                    <a:pt x="6030" y="10416"/>
                  </a:lnTo>
                  <a:lnTo>
                    <a:pt x="5822" y="9480"/>
                  </a:lnTo>
                  <a:lnTo>
                    <a:pt x="5614" y="8545"/>
                  </a:lnTo>
                  <a:lnTo>
                    <a:pt x="5427" y="7610"/>
                  </a:lnTo>
                  <a:lnTo>
                    <a:pt x="5240" y="6674"/>
                  </a:lnTo>
                  <a:lnTo>
                    <a:pt x="5094" y="5718"/>
                  </a:lnTo>
                  <a:lnTo>
                    <a:pt x="4803" y="3805"/>
                  </a:lnTo>
                  <a:lnTo>
                    <a:pt x="4678" y="2849"/>
                  </a:lnTo>
                  <a:lnTo>
                    <a:pt x="4554" y="1893"/>
                  </a:lnTo>
                  <a:lnTo>
                    <a:pt x="4367"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8"/>
            <p:cNvSpPr/>
            <p:nvPr/>
          </p:nvSpPr>
          <p:spPr>
            <a:xfrm>
              <a:off x="6318575" y="1448725"/>
              <a:ext cx="422050" cy="706325"/>
            </a:xfrm>
            <a:custGeom>
              <a:avLst/>
              <a:gdLst/>
              <a:ahLst/>
              <a:cxnLst/>
              <a:rect l="l" t="t" r="r" b="b"/>
              <a:pathLst>
                <a:path w="16882" h="28253" fill="none" extrusionOk="0">
                  <a:moveTo>
                    <a:pt x="4367" y="1"/>
                  </a:moveTo>
                  <a:lnTo>
                    <a:pt x="4367" y="1"/>
                  </a:lnTo>
                  <a:lnTo>
                    <a:pt x="4554" y="1893"/>
                  </a:lnTo>
                  <a:lnTo>
                    <a:pt x="4678" y="2849"/>
                  </a:lnTo>
                  <a:lnTo>
                    <a:pt x="4803" y="3805"/>
                  </a:lnTo>
                  <a:lnTo>
                    <a:pt x="4803" y="3805"/>
                  </a:lnTo>
                  <a:lnTo>
                    <a:pt x="5094" y="5718"/>
                  </a:lnTo>
                  <a:lnTo>
                    <a:pt x="5240" y="6674"/>
                  </a:lnTo>
                  <a:lnTo>
                    <a:pt x="5427" y="7610"/>
                  </a:lnTo>
                  <a:lnTo>
                    <a:pt x="5427" y="7610"/>
                  </a:lnTo>
                  <a:lnTo>
                    <a:pt x="5614" y="8545"/>
                  </a:lnTo>
                  <a:lnTo>
                    <a:pt x="5822" y="9480"/>
                  </a:lnTo>
                  <a:lnTo>
                    <a:pt x="6030" y="10416"/>
                  </a:lnTo>
                  <a:lnTo>
                    <a:pt x="6279" y="11331"/>
                  </a:lnTo>
                  <a:lnTo>
                    <a:pt x="6529" y="12245"/>
                  </a:lnTo>
                  <a:lnTo>
                    <a:pt x="6799" y="13160"/>
                  </a:lnTo>
                  <a:lnTo>
                    <a:pt x="7090" y="14075"/>
                  </a:lnTo>
                  <a:lnTo>
                    <a:pt x="7402" y="14969"/>
                  </a:lnTo>
                  <a:lnTo>
                    <a:pt x="7734" y="15842"/>
                  </a:lnTo>
                  <a:lnTo>
                    <a:pt x="7734" y="15842"/>
                  </a:lnTo>
                  <a:lnTo>
                    <a:pt x="7880" y="16216"/>
                  </a:lnTo>
                  <a:lnTo>
                    <a:pt x="7880" y="16216"/>
                  </a:lnTo>
                  <a:lnTo>
                    <a:pt x="7963" y="16382"/>
                  </a:lnTo>
                  <a:lnTo>
                    <a:pt x="8067" y="16549"/>
                  </a:lnTo>
                  <a:lnTo>
                    <a:pt x="8067" y="16549"/>
                  </a:lnTo>
                  <a:lnTo>
                    <a:pt x="8275" y="16923"/>
                  </a:lnTo>
                  <a:lnTo>
                    <a:pt x="8504" y="17297"/>
                  </a:lnTo>
                  <a:lnTo>
                    <a:pt x="8732" y="17671"/>
                  </a:lnTo>
                  <a:lnTo>
                    <a:pt x="8982" y="18025"/>
                  </a:lnTo>
                  <a:lnTo>
                    <a:pt x="8982" y="18025"/>
                  </a:lnTo>
                  <a:lnTo>
                    <a:pt x="9564" y="18773"/>
                  </a:lnTo>
                  <a:lnTo>
                    <a:pt x="10167" y="19521"/>
                  </a:lnTo>
                  <a:lnTo>
                    <a:pt x="10769" y="20228"/>
                  </a:lnTo>
                  <a:lnTo>
                    <a:pt x="11393" y="20935"/>
                  </a:lnTo>
                  <a:lnTo>
                    <a:pt x="11393" y="20935"/>
                  </a:lnTo>
                  <a:lnTo>
                    <a:pt x="12058" y="21663"/>
                  </a:lnTo>
                  <a:lnTo>
                    <a:pt x="12724" y="22369"/>
                  </a:lnTo>
                  <a:lnTo>
                    <a:pt x="13389" y="23076"/>
                  </a:lnTo>
                  <a:lnTo>
                    <a:pt x="14075" y="23783"/>
                  </a:lnTo>
                  <a:lnTo>
                    <a:pt x="14075" y="23783"/>
                  </a:lnTo>
                  <a:lnTo>
                    <a:pt x="15489" y="25176"/>
                  </a:lnTo>
                  <a:lnTo>
                    <a:pt x="16881" y="26548"/>
                  </a:lnTo>
                  <a:lnTo>
                    <a:pt x="15551" y="28253"/>
                  </a:lnTo>
                  <a:lnTo>
                    <a:pt x="15551" y="28253"/>
                  </a:lnTo>
                  <a:lnTo>
                    <a:pt x="14699" y="27691"/>
                  </a:lnTo>
                  <a:lnTo>
                    <a:pt x="13867" y="27109"/>
                  </a:lnTo>
                  <a:lnTo>
                    <a:pt x="13035" y="26506"/>
                  </a:lnTo>
                  <a:lnTo>
                    <a:pt x="12204" y="25904"/>
                  </a:lnTo>
                  <a:lnTo>
                    <a:pt x="11393" y="25280"/>
                  </a:lnTo>
                  <a:lnTo>
                    <a:pt x="10603" y="24635"/>
                  </a:lnTo>
                  <a:lnTo>
                    <a:pt x="9813" y="23970"/>
                  </a:lnTo>
                  <a:lnTo>
                    <a:pt x="9044" y="23305"/>
                  </a:lnTo>
                  <a:lnTo>
                    <a:pt x="9044" y="23305"/>
                  </a:lnTo>
                  <a:lnTo>
                    <a:pt x="8254" y="22598"/>
                  </a:lnTo>
                  <a:lnTo>
                    <a:pt x="7506" y="21871"/>
                  </a:lnTo>
                  <a:lnTo>
                    <a:pt x="6778" y="21101"/>
                  </a:lnTo>
                  <a:lnTo>
                    <a:pt x="6071" y="20332"/>
                  </a:lnTo>
                  <a:lnTo>
                    <a:pt x="6071" y="20332"/>
                  </a:lnTo>
                  <a:lnTo>
                    <a:pt x="5697" y="19896"/>
                  </a:lnTo>
                  <a:lnTo>
                    <a:pt x="5344" y="19438"/>
                  </a:lnTo>
                  <a:lnTo>
                    <a:pt x="5011" y="18981"/>
                  </a:lnTo>
                  <a:lnTo>
                    <a:pt x="4699" y="18524"/>
                  </a:lnTo>
                  <a:lnTo>
                    <a:pt x="4699" y="18524"/>
                  </a:lnTo>
                  <a:lnTo>
                    <a:pt x="4554" y="18253"/>
                  </a:lnTo>
                  <a:lnTo>
                    <a:pt x="4408" y="17983"/>
                  </a:lnTo>
                  <a:lnTo>
                    <a:pt x="4408" y="17983"/>
                  </a:lnTo>
                  <a:lnTo>
                    <a:pt x="4242" y="17692"/>
                  </a:lnTo>
                  <a:lnTo>
                    <a:pt x="4117" y="17443"/>
                  </a:lnTo>
                  <a:lnTo>
                    <a:pt x="3681" y="16445"/>
                  </a:lnTo>
                  <a:lnTo>
                    <a:pt x="3681" y="16445"/>
                  </a:lnTo>
                  <a:lnTo>
                    <a:pt x="3286" y="15468"/>
                  </a:lnTo>
                  <a:lnTo>
                    <a:pt x="2911" y="14491"/>
                  </a:lnTo>
                  <a:lnTo>
                    <a:pt x="2558" y="13493"/>
                  </a:lnTo>
                  <a:lnTo>
                    <a:pt x="2246" y="12474"/>
                  </a:lnTo>
                  <a:lnTo>
                    <a:pt x="2246" y="12474"/>
                  </a:lnTo>
                  <a:lnTo>
                    <a:pt x="1934" y="11476"/>
                  </a:lnTo>
                  <a:lnTo>
                    <a:pt x="1664" y="10478"/>
                  </a:lnTo>
                  <a:lnTo>
                    <a:pt x="1435" y="9460"/>
                  </a:lnTo>
                  <a:lnTo>
                    <a:pt x="1186" y="8462"/>
                  </a:lnTo>
                  <a:lnTo>
                    <a:pt x="1186" y="8462"/>
                  </a:lnTo>
                  <a:lnTo>
                    <a:pt x="978" y="7443"/>
                  </a:lnTo>
                  <a:lnTo>
                    <a:pt x="791" y="6425"/>
                  </a:lnTo>
                  <a:lnTo>
                    <a:pt x="604" y="5406"/>
                  </a:lnTo>
                  <a:lnTo>
                    <a:pt x="458" y="4387"/>
                  </a:lnTo>
                  <a:lnTo>
                    <a:pt x="458" y="4387"/>
                  </a:lnTo>
                  <a:lnTo>
                    <a:pt x="313" y="3369"/>
                  </a:lnTo>
                  <a:lnTo>
                    <a:pt x="188" y="2350"/>
                  </a:lnTo>
                  <a:lnTo>
                    <a:pt x="84" y="1311"/>
                  </a:lnTo>
                  <a:lnTo>
                    <a:pt x="1" y="250"/>
                  </a:lnTo>
                  <a:lnTo>
                    <a:pt x="436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8"/>
            <p:cNvSpPr/>
            <p:nvPr/>
          </p:nvSpPr>
          <p:spPr>
            <a:xfrm>
              <a:off x="6255175" y="1318275"/>
              <a:ext cx="212075" cy="314475"/>
            </a:xfrm>
            <a:custGeom>
              <a:avLst/>
              <a:gdLst/>
              <a:ahLst/>
              <a:cxnLst/>
              <a:rect l="l" t="t" r="r" b="b"/>
              <a:pathLst>
                <a:path w="8483" h="12579" extrusionOk="0">
                  <a:moveTo>
                    <a:pt x="3472" y="1"/>
                  </a:moveTo>
                  <a:lnTo>
                    <a:pt x="3119" y="22"/>
                  </a:lnTo>
                  <a:lnTo>
                    <a:pt x="2807" y="84"/>
                  </a:lnTo>
                  <a:lnTo>
                    <a:pt x="2495" y="167"/>
                  </a:lnTo>
                  <a:lnTo>
                    <a:pt x="2225" y="271"/>
                  </a:lnTo>
                  <a:lnTo>
                    <a:pt x="1934" y="437"/>
                  </a:lnTo>
                  <a:lnTo>
                    <a:pt x="1664" y="604"/>
                  </a:lnTo>
                  <a:lnTo>
                    <a:pt x="1414" y="832"/>
                  </a:lnTo>
                  <a:lnTo>
                    <a:pt x="1144" y="1082"/>
                  </a:lnTo>
                  <a:lnTo>
                    <a:pt x="895" y="1352"/>
                  </a:lnTo>
                  <a:lnTo>
                    <a:pt x="624" y="1685"/>
                  </a:lnTo>
                  <a:lnTo>
                    <a:pt x="354" y="2038"/>
                  </a:lnTo>
                  <a:lnTo>
                    <a:pt x="250" y="2246"/>
                  </a:lnTo>
                  <a:lnTo>
                    <a:pt x="167" y="2475"/>
                  </a:lnTo>
                  <a:lnTo>
                    <a:pt x="84" y="2745"/>
                  </a:lnTo>
                  <a:lnTo>
                    <a:pt x="42" y="3057"/>
                  </a:lnTo>
                  <a:lnTo>
                    <a:pt x="1" y="3369"/>
                  </a:lnTo>
                  <a:lnTo>
                    <a:pt x="1" y="3722"/>
                  </a:lnTo>
                  <a:lnTo>
                    <a:pt x="1" y="4096"/>
                  </a:lnTo>
                  <a:lnTo>
                    <a:pt x="22" y="4491"/>
                  </a:lnTo>
                  <a:lnTo>
                    <a:pt x="84" y="5344"/>
                  </a:lnTo>
                  <a:lnTo>
                    <a:pt x="209" y="6217"/>
                  </a:lnTo>
                  <a:lnTo>
                    <a:pt x="375" y="7131"/>
                  </a:lnTo>
                  <a:lnTo>
                    <a:pt x="562" y="8025"/>
                  </a:lnTo>
                  <a:lnTo>
                    <a:pt x="770" y="8919"/>
                  </a:lnTo>
                  <a:lnTo>
                    <a:pt x="978" y="9751"/>
                  </a:lnTo>
                  <a:lnTo>
                    <a:pt x="1373" y="11185"/>
                  </a:lnTo>
                  <a:lnTo>
                    <a:pt x="1664" y="12204"/>
                  </a:lnTo>
                  <a:lnTo>
                    <a:pt x="1789" y="12578"/>
                  </a:lnTo>
                  <a:lnTo>
                    <a:pt x="8483" y="7984"/>
                  </a:lnTo>
                  <a:lnTo>
                    <a:pt x="8441" y="7672"/>
                  </a:lnTo>
                  <a:lnTo>
                    <a:pt x="8275" y="6840"/>
                  </a:lnTo>
                  <a:lnTo>
                    <a:pt x="8004" y="5676"/>
                  </a:lnTo>
                  <a:lnTo>
                    <a:pt x="7838" y="4990"/>
                  </a:lnTo>
                  <a:lnTo>
                    <a:pt x="7651" y="4304"/>
                  </a:lnTo>
                  <a:lnTo>
                    <a:pt x="7443" y="3597"/>
                  </a:lnTo>
                  <a:lnTo>
                    <a:pt x="7235" y="2911"/>
                  </a:lnTo>
                  <a:lnTo>
                    <a:pt x="6986" y="2267"/>
                  </a:lnTo>
                  <a:lnTo>
                    <a:pt x="6715" y="1685"/>
                  </a:lnTo>
                  <a:lnTo>
                    <a:pt x="6591" y="1415"/>
                  </a:lnTo>
                  <a:lnTo>
                    <a:pt x="6445" y="1165"/>
                  </a:lnTo>
                  <a:lnTo>
                    <a:pt x="6300" y="936"/>
                  </a:lnTo>
                  <a:lnTo>
                    <a:pt x="6154" y="749"/>
                  </a:lnTo>
                  <a:lnTo>
                    <a:pt x="5988" y="583"/>
                  </a:lnTo>
                  <a:lnTo>
                    <a:pt x="5842" y="458"/>
                  </a:lnTo>
                  <a:lnTo>
                    <a:pt x="5676" y="354"/>
                  </a:lnTo>
                  <a:lnTo>
                    <a:pt x="5510" y="292"/>
                  </a:lnTo>
                  <a:lnTo>
                    <a:pt x="5052" y="188"/>
                  </a:lnTo>
                  <a:lnTo>
                    <a:pt x="4616" y="105"/>
                  </a:lnTo>
                  <a:lnTo>
                    <a:pt x="4200" y="42"/>
                  </a:lnTo>
                  <a:lnTo>
                    <a:pt x="382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8"/>
            <p:cNvSpPr/>
            <p:nvPr/>
          </p:nvSpPr>
          <p:spPr>
            <a:xfrm>
              <a:off x="6255175" y="1318275"/>
              <a:ext cx="212075" cy="314475"/>
            </a:xfrm>
            <a:custGeom>
              <a:avLst/>
              <a:gdLst/>
              <a:ahLst/>
              <a:cxnLst/>
              <a:rect l="l" t="t" r="r" b="b"/>
              <a:pathLst>
                <a:path w="8483" h="12579" fill="none" extrusionOk="0">
                  <a:moveTo>
                    <a:pt x="5510" y="292"/>
                  </a:moveTo>
                  <a:lnTo>
                    <a:pt x="5510" y="292"/>
                  </a:lnTo>
                  <a:lnTo>
                    <a:pt x="5676" y="354"/>
                  </a:lnTo>
                  <a:lnTo>
                    <a:pt x="5842" y="458"/>
                  </a:lnTo>
                  <a:lnTo>
                    <a:pt x="5988" y="583"/>
                  </a:lnTo>
                  <a:lnTo>
                    <a:pt x="6154" y="749"/>
                  </a:lnTo>
                  <a:lnTo>
                    <a:pt x="6300" y="936"/>
                  </a:lnTo>
                  <a:lnTo>
                    <a:pt x="6445" y="1165"/>
                  </a:lnTo>
                  <a:lnTo>
                    <a:pt x="6591" y="1415"/>
                  </a:lnTo>
                  <a:lnTo>
                    <a:pt x="6715" y="1685"/>
                  </a:lnTo>
                  <a:lnTo>
                    <a:pt x="6986" y="2267"/>
                  </a:lnTo>
                  <a:lnTo>
                    <a:pt x="7235" y="2911"/>
                  </a:lnTo>
                  <a:lnTo>
                    <a:pt x="7443" y="3597"/>
                  </a:lnTo>
                  <a:lnTo>
                    <a:pt x="7651" y="4304"/>
                  </a:lnTo>
                  <a:lnTo>
                    <a:pt x="7838" y="4990"/>
                  </a:lnTo>
                  <a:lnTo>
                    <a:pt x="8004" y="5676"/>
                  </a:lnTo>
                  <a:lnTo>
                    <a:pt x="8275" y="6840"/>
                  </a:lnTo>
                  <a:lnTo>
                    <a:pt x="8441" y="7672"/>
                  </a:lnTo>
                  <a:lnTo>
                    <a:pt x="8483" y="7984"/>
                  </a:lnTo>
                  <a:lnTo>
                    <a:pt x="1789" y="12578"/>
                  </a:lnTo>
                  <a:lnTo>
                    <a:pt x="1789" y="12578"/>
                  </a:lnTo>
                  <a:lnTo>
                    <a:pt x="1664" y="12204"/>
                  </a:lnTo>
                  <a:lnTo>
                    <a:pt x="1373" y="11185"/>
                  </a:lnTo>
                  <a:lnTo>
                    <a:pt x="978" y="9751"/>
                  </a:lnTo>
                  <a:lnTo>
                    <a:pt x="770" y="8919"/>
                  </a:lnTo>
                  <a:lnTo>
                    <a:pt x="562" y="8025"/>
                  </a:lnTo>
                  <a:lnTo>
                    <a:pt x="375" y="7131"/>
                  </a:lnTo>
                  <a:lnTo>
                    <a:pt x="209" y="6217"/>
                  </a:lnTo>
                  <a:lnTo>
                    <a:pt x="84" y="5344"/>
                  </a:lnTo>
                  <a:lnTo>
                    <a:pt x="22" y="4491"/>
                  </a:lnTo>
                  <a:lnTo>
                    <a:pt x="1" y="4096"/>
                  </a:lnTo>
                  <a:lnTo>
                    <a:pt x="1" y="3722"/>
                  </a:lnTo>
                  <a:lnTo>
                    <a:pt x="1" y="3369"/>
                  </a:lnTo>
                  <a:lnTo>
                    <a:pt x="42" y="3057"/>
                  </a:lnTo>
                  <a:lnTo>
                    <a:pt x="84" y="2745"/>
                  </a:lnTo>
                  <a:lnTo>
                    <a:pt x="167" y="2475"/>
                  </a:lnTo>
                  <a:lnTo>
                    <a:pt x="250" y="2246"/>
                  </a:lnTo>
                  <a:lnTo>
                    <a:pt x="354" y="2038"/>
                  </a:lnTo>
                  <a:lnTo>
                    <a:pt x="354" y="2038"/>
                  </a:lnTo>
                  <a:lnTo>
                    <a:pt x="624" y="1685"/>
                  </a:lnTo>
                  <a:lnTo>
                    <a:pt x="895" y="1352"/>
                  </a:lnTo>
                  <a:lnTo>
                    <a:pt x="1144" y="1082"/>
                  </a:lnTo>
                  <a:lnTo>
                    <a:pt x="1414" y="832"/>
                  </a:lnTo>
                  <a:lnTo>
                    <a:pt x="1664" y="604"/>
                  </a:lnTo>
                  <a:lnTo>
                    <a:pt x="1934" y="437"/>
                  </a:lnTo>
                  <a:lnTo>
                    <a:pt x="2225" y="271"/>
                  </a:lnTo>
                  <a:lnTo>
                    <a:pt x="2495" y="167"/>
                  </a:lnTo>
                  <a:lnTo>
                    <a:pt x="2807" y="84"/>
                  </a:lnTo>
                  <a:lnTo>
                    <a:pt x="3119" y="22"/>
                  </a:lnTo>
                  <a:lnTo>
                    <a:pt x="3472" y="1"/>
                  </a:lnTo>
                  <a:lnTo>
                    <a:pt x="3826" y="1"/>
                  </a:lnTo>
                  <a:lnTo>
                    <a:pt x="4200" y="42"/>
                  </a:lnTo>
                  <a:lnTo>
                    <a:pt x="4616" y="105"/>
                  </a:lnTo>
                  <a:lnTo>
                    <a:pt x="5052" y="188"/>
                  </a:lnTo>
                  <a:lnTo>
                    <a:pt x="5510" y="2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8"/>
            <p:cNvSpPr/>
            <p:nvPr/>
          </p:nvSpPr>
          <p:spPr>
            <a:xfrm>
              <a:off x="6399150" y="1451325"/>
              <a:ext cx="19250" cy="88375"/>
            </a:xfrm>
            <a:custGeom>
              <a:avLst/>
              <a:gdLst/>
              <a:ahLst/>
              <a:cxnLst/>
              <a:rect l="l" t="t" r="r" b="b"/>
              <a:pathLst>
                <a:path w="770" h="3535" extrusionOk="0">
                  <a:moveTo>
                    <a:pt x="229" y="1"/>
                  </a:moveTo>
                  <a:lnTo>
                    <a:pt x="146" y="1622"/>
                  </a:lnTo>
                  <a:lnTo>
                    <a:pt x="0" y="3535"/>
                  </a:lnTo>
                  <a:lnTo>
                    <a:pt x="665" y="3057"/>
                  </a:lnTo>
                  <a:lnTo>
                    <a:pt x="769" y="2994"/>
                  </a:lnTo>
                  <a:lnTo>
                    <a:pt x="229"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8"/>
            <p:cNvSpPr/>
            <p:nvPr/>
          </p:nvSpPr>
          <p:spPr>
            <a:xfrm>
              <a:off x="6399150" y="1451325"/>
              <a:ext cx="19250" cy="88375"/>
            </a:xfrm>
            <a:custGeom>
              <a:avLst/>
              <a:gdLst/>
              <a:ahLst/>
              <a:cxnLst/>
              <a:rect l="l" t="t" r="r" b="b"/>
              <a:pathLst>
                <a:path w="770" h="3535" fill="none" extrusionOk="0">
                  <a:moveTo>
                    <a:pt x="229" y="1"/>
                  </a:moveTo>
                  <a:lnTo>
                    <a:pt x="229" y="1"/>
                  </a:lnTo>
                  <a:lnTo>
                    <a:pt x="146" y="1622"/>
                  </a:lnTo>
                  <a:lnTo>
                    <a:pt x="0" y="3535"/>
                  </a:lnTo>
                  <a:lnTo>
                    <a:pt x="665" y="3057"/>
                  </a:lnTo>
                  <a:lnTo>
                    <a:pt x="665" y="3057"/>
                  </a:lnTo>
                  <a:lnTo>
                    <a:pt x="769" y="2994"/>
                  </a:lnTo>
                  <a:lnTo>
                    <a:pt x="2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8"/>
            <p:cNvSpPr/>
            <p:nvPr/>
          </p:nvSpPr>
          <p:spPr>
            <a:xfrm>
              <a:off x="6277525" y="1498100"/>
              <a:ext cx="201675" cy="152825"/>
            </a:xfrm>
            <a:custGeom>
              <a:avLst/>
              <a:gdLst/>
              <a:ahLst/>
              <a:cxnLst/>
              <a:rect l="l" t="t" r="r" b="b"/>
              <a:pathLst>
                <a:path w="8067" h="6113" extrusionOk="0">
                  <a:moveTo>
                    <a:pt x="7921" y="1"/>
                  </a:moveTo>
                  <a:lnTo>
                    <a:pt x="1" y="5323"/>
                  </a:lnTo>
                  <a:lnTo>
                    <a:pt x="500" y="6113"/>
                  </a:lnTo>
                  <a:lnTo>
                    <a:pt x="8067" y="687"/>
                  </a:lnTo>
                  <a:lnTo>
                    <a:pt x="7921"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8"/>
            <p:cNvSpPr/>
            <p:nvPr/>
          </p:nvSpPr>
          <p:spPr>
            <a:xfrm>
              <a:off x="6277525" y="1498100"/>
              <a:ext cx="201675" cy="152825"/>
            </a:xfrm>
            <a:custGeom>
              <a:avLst/>
              <a:gdLst/>
              <a:ahLst/>
              <a:cxnLst/>
              <a:rect l="l" t="t" r="r" b="b"/>
              <a:pathLst>
                <a:path w="8067" h="6113" fill="none" extrusionOk="0">
                  <a:moveTo>
                    <a:pt x="500" y="6113"/>
                  </a:moveTo>
                  <a:lnTo>
                    <a:pt x="8067" y="687"/>
                  </a:lnTo>
                  <a:lnTo>
                    <a:pt x="7921" y="1"/>
                  </a:lnTo>
                  <a:lnTo>
                    <a:pt x="1" y="5323"/>
                  </a:lnTo>
                  <a:lnTo>
                    <a:pt x="500" y="61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8"/>
            <p:cNvSpPr/>
            <p:nvPr/>
          </p:nvSpPr>
          <p:spPr>
            <a:xfrm>
              <a:off x="6154875" y="4128400"/>
              <a:ext cx="113850" cy="247400"/>
            </a:xfrm>
            <a:custGeom>
              <a:avLst/>
              <a:gdLst/>
              <a:ahLst/>
              <a:cxnLst/>
              <a:rect l="l" t="t" r="r" b="b"/>
              <a:pathLst>
                <a:path w="4554" h="9896" extrusionOk="0">
                  <a:moveTo>
                    <a:pt x="271" y="0"/>
                  </a:moveTo>
                  <a:lnTo>
                    <a:pt x="1" y="9896"/>
                  </a:lnTo>
                  <a:lnTo>
                    <a:pt x="4262" y="9896"/>
                  </a:lnTo>
                  <a:lnTo>
                    <a:pt x="4553"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8"/>
            <p:cNvSpPr/>
            <p:nvPr/>
          </p:nvSpPr>
          <p:spPr>
            <a:xfrm>
              <a:off x="6154875" y="4128400"/>
              <a:ext cx="113850" cy="247400"/>
            </a:xfrm>
            <a:custGeom>
              <a:avLst/>
              <a:gdLst/>
              <a:ahLst/>
              <a:cxnLst/>
              <a:rect l="l" t="t" r="r" b="b"/>
              <a:pathLst>
                <a:path w="4554" h="9896" fill="none" extrusionOk="0">
                  <a:moveTo>
                    <a:pt x="1" y="9896"/>
                  </a:moveTo>
                  <a:lnTo>
                    <a:pt x="4262" y="9896"/>
                  </a:lnTo>
                  <a:lnTo>
                    <a:pt x="4553" y="0"/>
                  </a:lnTo>
                  <a:lnTo>
                    <a:pt x="271" y="0"/>
                  </a:lnTo>
                  <a:lnTo>
                    <a:pt x="1" y="98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8"/>
            <p:cNvSpPr/>
            <p:nvPr/>
          </p:nvSpPr>
          <p:spPr>
            <a:xfrm>
              <a:off x="5415850" y="3844625"/>
              <a:ext cx="224025" cy="256775"/>
            </a:xfrm>
            <a:custGeom>
              <a:avLst/>
              <a:gdLst/>
              <a:ahLst/>
              <a:cxnLst/>
              <a:rect l="l" t="t" r="r" b="b"/>
              <a:pathLst>
                <a:path w="8961" h="10271" extrusionOk="0">
                  <a:moveTo>
                    <a:pt x="5010" y="1"/>
                  </a:moveTo>
                  <a:lnTo>
                    <a:pt x="0" y="8649"/>
                  </a:lnTo>
                  <a:lnTo>
                    <a:pt x="3950" y="10270"/>
                  </a:lnTo>
                  <a:lnTo>
                    <a:pt x="8960" y="1622"/>
                  </a:lnTo>
                  <a:lnTo>
                    <a:pt x="5010"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8"/>
            <p:cNvSpPr/>
            <p:nvPr/>
          </p:nvSpPr>
          <p:spPr>
            <a:xfrm>
              <a:off x="5415850" y="3844625"/>
              <a:ext cx="224025" cy="256775"/>
            </a:xfrm>
            <a:custGeom>
              <a:avLst/>
              <a:gdLst/>
              <a:ahLst/>
              <a:cxnLst/>
              <a:rect l="l" t="t" r="r" b="b"/>
              <a:pathLst>
                <a:path w="8961" h="10271" fill="none" extrusionOk="0">
                  <a:moveTo>
                    <a:pt x="0" y="8649"/>
                  </a:moveTo>
                  <a:lnTo>
                    <a:pt x="3950" y="10270"/>
                  </a:lnTo>
                  <a:lnTo>
                    <a:pt x="8960" y="1622"/>
                  </a:lnTo>
                  <a:lnTo>
                    <a:pt x="5010" y="1"/>
                  </a:lnTo>
                  <a:lnTo>
                    <a:pt x="0" y="86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8"/>
            <p:cNvSpPr/>
            <p:nvPr/>
          </p:nvSpPr>
          <p:spPr>
            <a:xfrm>
              <a:off x="5355550" y="4023425"/>
              <a:ext cx="294175" cy="261950"/>
            </a:xfrm>
            <a:custGeom>
              <a:avLst/>
              <a:gdLst/>
              <a:ahLst/>
              <a:cxnLst/>
              <a:rect l="l" t="t" r="r" b="b"/>
              <a:pathLst>
                <a:path w="11767" h="10478" extrusionOk="0">
                  <a:moveTo>
                    <a:pt x="2745" y="0"/>
                  </a:moveTo>
                  <a:lnTo>
                    <a:pt x="2641" y="42"/>
                  </a:lnTo>
                  <a:lnTo>
                    <a:pt x="2537" y="125"/>
                  </a:lnTo>
                  <a:lnTo>
                    <a:pt x="125" y="3098"/>
                  </a:lnTo>
                  <a:lnTo>
                    <a:pt x="63" y="3222"/>
                  </a:lnTo>
                  <a:lnTo>
                    <a:pt x="21" y="3347"/>
                  </a:lnTo>
                  <a:lnTo>
                    <a:pt x="1" y="3472"/>
                  </a:lnTo>
                  <a:lnTo>
                    <a:pt x="1" y="3596"/>
                  </a:lnTo>
                  <a:lnTo>
                    <a:pt x="42" y="3721"/>
                  </a:lnTo>
                  <a:lnTo>
                    <a:pt x="84" y="3846"/>
                  </a:lnTo>
                  <a:lnTo>
                    <a:pt x="167" y="3950"/>
                  </a:lnTo>
                  <a:lnTo>
                    <a:pt x="271" y="4054"/>
                  </a:lnTo>
                  <a:lnTo>
                    <a:pt x="333" y="4095"/>
                  </a:lnTo>
                  <a:lnTo>
                    <a:pt x="1310" y="4636"/>
                  </a:lnTo>
                  <a:lnTo>
                    <a:pt x="2204" y="5114"/>
                  </a:lnTo>
                  <a:lnTo>
                    <a:pt x="3161" y="5634"/>
                  </a:lnTo>
                  <a:lnTo>
                    <a:pt x="4345" y="6320"/>
                  </a:lnTo>
                  <a:lnTo>
                    <a:pt x="4824" y="6652"/>
                  </a:lnTo>
                  <a:lnTo>
                    <a:pt x="5426" y="7089"/>
                  </a:lnTo>
                  <a:lnTo>
                    <a:pt x="6819" y="8149"/>
                  </a:lnTo>
                  <a:lnTo>
                    <a:pt x="7568" y="8731"/>
                  </a:lnTo>
                  <a:lnTo>
                    <a:pt x="8316" y="9293"/>
                  </a:lnTo>
                  <a:lnTo>
                    <a:pt x="9002" y="9771"/>
                  </a:lnTo>
                  <a:lnTo>
                    <a:pt x="9626" y="10186"/>
                  </a:lnTo>
                  <a:lnTo>
                    <a:pt x="9917" y="10332"/>
                  </a:lnTo>
                  <a:lnTo>
                    <a:pt x="10166" y="10415"/>
                  </a:lnTo>
                  <a:lnTo>
                    <a:pt x="10437" y="10457"/>
                  </a:lnTo>
                  <a:lnTo>
                    <a:pt x="10665" y="10478"/>
                  </a:lnTo>
                  <a:lnTo>
                    <a:pt x="10873" y="10436"/>
                  </a:lnTo>
                  <a:lnTo>
                    <a:pt x="11081" y="10374"/>
                  </a:lnTo>
                  <a:lnTo>
                    <a:pt x="11247" y="10290"/>
                  </a:lnTo>
                  <a:lnTo>
                    <a:pt x="11393" y="10186"/>
                  </a:lnTo>
                  <a:lnTo>
                    <a:pt x="11518" y="10062"/>
                  </a:lnTo>
                  <a:lnTo>
                    <a:pt x="11621" y="9916"/>
                  </a:lnTo>
                  <a:lnTo>
                    <a:pt x="11705" y="9771"/>
                  </a:lnTo>
                  <a:lnTo>
                    <a:pt x="11746" y="9625"/>
                  </a:lnTo>
                  <a:lnTo>
                    <a:pt x="11767" y="9480"/>
                  </a:lnTo>
                  <a:lnTo>
                    <a:pt x="11746" y="9334"/>
                  </a:lnTo>
                  <a:lnTo>
                    <a:pt x="11684" y="9209"/>
                  </a:lnTo>
                  <a:lnTo>
                    <a:pt x="11601" y="9105"/>
                  </a:lnTo>
                  <a:lnTo>
                    <a:pt x="11268" y="8794"/>
                  </a:lnTo>
                  <a:lnTo>
                    <a:pt x="10956" y="8461"/>
                  </a:lnTo>
                  <a:lnTo>
                    <a:pt x="10624" y="8128"/>
                  </a:lnTo>
                  <a:lnTo>
                    <a:pt x="10333" y="7796"/>
                  </a:lnTo>
                  <a:lnTo>
                    <a:pt x="10042" y="7442"/>
                  </a:lnTo>
                  <a:lnTo>
                    <a:pt x="9751" y="7089"/>
                  </a:lnTo>
                  <a:lnTo>
                    <a:pt x="9480" y="6715"/>
                  </a:lnTo>
                  <a:lnTo>
                    <a:pt x="9231" y="6341"/>
                  </a:lnTo>
                  <a:lnTo>
                    <a:pt x="8981" y="5946"/>
                  </a:lnTo>
                  <a:lnTo>
                    <a:pt x="8753" y="5551"/>
                  </a:lnTo>
                  <a:lnTo>
                    <a:pt x="8524" y="5156"/>
                  </a:lnTo>
                  <a:lnTo>
                    <a:pt x="8316" y="4761"/>
                  </a:lnTo>
                  <a:lnTo>
                    <a:pt x="8108" y="4345"/>
                  </a:lnTo>
                  <a:lnTo>
                    <a:pt x="7942" y="3929"/>
                  </a:lnTo>
                  <a:lnTo>
                    <a:pt x="7755" y="3493"/>
                  </a:lnTo>
                  <a:lnTo>
                    <a:pt x="7609" y="3077"/>
                  </a:lnTo>
                  <a:lnTo>
                    <a:pt x="7526" y="2910"/>
                  </a:lnTo>
                  <a:lnTo>
                    <a:pt x="7401" y="2744"/>
                  </a:lnTo>
                  <a:lnTo>
                    <a:pt x="7256" y="2619"/>
                  </a:lnTo>
                  <a:lnTo>
                    <a:pt x="7110" y="2515"/>
                  </a:lnTo>
                  <a:lnTo>
                    <a:pt x="2973" y="42"/>
                  </a:lnTo>
                  <a:lnTo>
                    <a:pt x="286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8"/>
            <p:cNvSpPr/>
            <p:nvPr/>
          </p:nvSpPr>
          <p:spPr>
            <a:xfrm>
              <a:off x="6122650" y="4363300"/>
              <a:ext cx="316525" cy="121650"/>
            </a:xfrm>
            <a:custGeom>
              <a:avLst/>
              <a:gdLst/>
              <a:ahLst/>
              <a:cxnLst/>
              <a:rect l="l" t="t" r="r" b="b"/>
              <a:pathLst>
                <a:path w="12661" h="4866" extrusionOk="0">
                  <a:moveTo>
                    <a:pt x="895" y="1"/>
                  </a:moveTo>
                  <a:lnTo>
                    <a:pt x="770" y="22"/>
                  </a:lnTo>
                  <a:lnTo>
                    <a:pt x="666" y="84"/>
                  </a:lnTo>
                  <a:lnTo>
                    <a:pt x="604" y="188"/>
                  </a:lnTo>
                  <a:lnTo>
                    <a:pt x="562" y="292"/>
                  </a:lnTo>
                  <a:lnTo>
                    <a:pt x="21" y="4096"/>
                  </a:lnTo>
                  <a:lnTo>
                    <a:pt x="1" y="4242"/>
                  </a:lnTo>
                  <a:lnTo>
                    <a:pt x="42" y="4366"/>
                  </a:lnTo>
                  <a:lnTo>
                    <a:pt x="84" y="4491"/>
                  </a:lnTo>
                  <a:lnTo>
                    <a:pt x="167" y="4595"/>
                  </a:lnTo>
                  <a:lnTo>
                    <a:pt x="250" y="4699"/>
                  </a:lnTo>
                  <a:lnTo>
                    <a:pt x="354" y="4761"/>
                  </a:lnTo>
                  <a:lnTo>
                    <a:pt x="479" y="4824"/>
                  </a:lnTo>
                  <a:lnTo>
                    <a:pt x="624" y="4845"/>
                  </a:lnTo>
                  <a:lnTo>
                    <a:pt x="687" y="4865"/>
                  </a:lnTo>
                  <a:lnTo>
                    <a:pt x="1830" y="4824"/>
                  </a:lnTo>
                  <a:lnTo>
                    <a:pt x="2828" y="4782"/>
                  </a:lnTo>
                  <a:lnTo>
                    <a:pt x="3909" y="4741"/>
                  </a:lnTo>
                  <a:lnTo>
                    <a:pt x="5281" y="4741"/>
                  </a:lnTo>
                  <a:lnTo>
                    <a:pt x="6487" y="4761"/>
                  </a:lnTo>
                  <a:lnTo>
                    <a:pt x="7983" y="4803"/>
                  </a:lnTo>
                  <a:lnTo>
                    <a:pt x="9584" y="4845"/>
                  </a:lnTo>
                  <a:lnTo>
                    <a:pt x="11060" y="4865"/>
                  </a:lnTo>
                  <a:lnTo>
                    <a:pt x="11393" y="4845"/>
                  </a:lnTo>
                  <a:lnTo>
                    <a:pt x="11663" y="4782"/>
                  </a:lnTo>
                  <a:lnTo>
                    <a:pt x="11913" y="4699"/>
                  </a:lnTo>
                  <a:lnTo>
                    <a:pt x="12120" y="4595"/>
                  </a:lnTo>
                  <a:lnTo>
                    <a:pt x="12287" y="4450"/>
                  </a:lnTo>
                  <a:lnTo>
                    <a:pt x="12432" y="4304"/>
                  </a:lnTo>
                  <a:lnTo>
                    <a:pt x="12536" y="4138"/>
                  </a:lnTo>
                  <a:lnTo>
                    <a:pt x="12599" y="3951"/>
                  </a:lnTo>
                  <a:lnTo>
                    <a:pt x="12640" y="3784"/>
                  </a:lnTo>
                  <a:lnTo>
                    <a:pt x="12661" y="3618"/>
                  </a:lnTo>
                  <a:lnTo>
                    <a:pt x="12640" y="3452"/>
                  </a:lnTo>
                  <a:lnTo>
                    <a:pt x="12599" y="3306"/>
                  </a:lnTo>
                  <a:lnTo>
                    <a:pt x="12536" y="3161"/>
                  </a:lnTo>
                  <a:lnTo>
                    <a:pt x="12453" y="3057"/>
                  </a:lnTo>
                  <a:lnTo>
                    <a:pt x="12349" y="2974"/>
                  </a:lnTo>
                  <a:lnTo>
                    <a:pt x="12204" y="2932"/>
                  </a:lnTo>
                  <a:lnTo>
                    <a:pt x="11601" y="2787"/>
                  </a:lnTo>
                  <a:lnTo>
                    <a:pt x="11039" y="2641"/>
                  </a:lnTo>
                  <a:lnTo>
                    <a:pt x="10520" y="2495"/>
                  </a:lnTo>
                  <a:lnTo>
                    <a:pt x="10062" y="2350"/>
                  </a:lnTo>
                  <a:lnTo>
                    <a:pt x="9605" y="2184"/>
                  </a:lnTo>
                  <a:lnTo>
                    <a:pt x="9210" y="2017"/>
                  </a:lnTo>
                  <a:lnTo>
                    <a:pt x="8836" y="1851"/>
                  </a:lnTo>
                  <a:lnTo>
                    <a:pt x="8482" y="1685"/>
                  </a:lnTo>
                  <a:lnTo>
                    <a:pt x="8150" y="1518"/>
                  </a:lnTo>
                  <a:lnTo>
                    <a:pt x="7859" y="1331"/>
                  </a:lnTo>
                  <a:lnTo>
                    <a:pt x="7318" y="978"/>
                  </a:lnTo>
                  <a:lnTo>
                    <a:pt x="6840" y="624"/>
                  </a:lnTo>
                  <a:lnTo>
                    <a:pt x="6424" y="271"/>
                  </a:lnTo>
                  <a:lnTo>
                    <a:pt x="6258" y="146"/>
                  </a:lnTo>
                  <a:lnTo>
                    <a:pt x="6071" y="63"/>
                  </a:lnTo>
                  <a:lnTo>
                    <a:pt x="5884" y="22"/>
                  </a:lnTo>
                  <a:lnTo>
                    <a:pt x="569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8"/>
            <p:cNvSpPr/>
            <p:nvPr/>
          </p:nvSpPr>
          <p:spPr>
            <a:xfrm>
              <a:off x="6158000" y="4231300"/>
              <a:ext cx="1050" cy="24450"/>
            </a:xfrm>
            <a:custGeom>
              <a:avLst/>
              <a:gdLst/>
              <a:ahLst/>
              <a:cxnLst/>
              <a:rect l="l" t="t" r="r" b="b"/>
              <a:pathLst>
                <a:path w="42" h="978" extrusionOk="0">
                  <a:moveTo>
                    <a:pt x="21" y="0"/>
                  </a:moveTo>
                  <a:lnTo>
                    <a:pt x="0" y="978"/>
                  </a:lnTo>
                  <a:lnTo>
                    <a:pt x="4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8"/>
            <p:cNvSpPr/>
            <p:nvPr/>
          </p:nvSpPr>
          <p:spPr>
            <a:xfrm>
              <a:off x="6158000" y="4231300"/>
              <a:ext cx="1050" cy="24450"/>
            </a:xfrm>
            <a:custGeom>
              <a:avLst/>
              <a:gdLst/>
              <a:ahLst/>
              <a:cxnLst/>
              <a:rect l="l" t="t" r="r" b="b"/>
              <a:pathLst>
                <a:path w="42" h="978" fill="none" extrusionOk="0">
                  <a:moveTo>
                    <a:pt x="42" y="0"/>
                  </a:moveTo>
                  <a:lnTo>
                    <a:pt x="21" y="0"/>
                  </a:lnTo>
                  <a:lnTo>
                    <a:pt x="0" y="978"/>
                  </a:lnTo>
                  <a:lnTo>
                    <a:pt x="0" y="978"/>
                  </a:lnTo>
                  <a:lnTo>
                    <a:pt x="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8"/>
            <p:cNvSpPr/>
            <p:nvPr/>
          </p:nvSpPr>
          <p:spPr>
            <a:xfrm>
              <a:off x="6158000" y="4231300"/>
              <a:ext cx="107600" cy="24450"/>
            </a:xfrm>
            <a:custGeom>
              <a:avLst/>
              <a:gdLst/>
              <a:ahLst/>
              <a:cxnLst/>
              <a:rect l="l" t="t" r="r" b="b"/>
              <a:pathLst>
                <a:path w="4304" h="978" extrusionOk="0">
                  <a:moveTo>
                    <a:pt x="42" y="0"/>
                  </a:moveTo>
                  <a:lnTo>
                    <a:pt x="0" y="978"/>
                  </a:lnTo>
                  <a:lnTo>
                    <a:pt x="4283" y="978"/>
                  </a:lnTo>
                  <a:lnTo>
                    <a:pt x="4304"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8"/>
            <p:cNvSpPr/>
            <p:nvPr/>
          </p:nvSpPr>
          <p:spPr>
            <a:xfrm>
              <a:off x="6158000" y="4231300"/>
              <a:ext cx="107600" cy="24450"/>
            </a:xfrm>
            <a:custGeom>
              <a:avLst/>
              <a:gdLst/>
              <a:ahLst/>
              <a:cxnLst/>
              <a:rect l="l" t="t" r="r" b="b"/>
              <a:pathLst>
                <a:path w="4304" h="978" fill="none" extrusionOk="0">
                  <a:moveTo>
                    <a:pt x="4304" y="0"/>
                  </a:moveTo>
                  <a:lnTo>
                    <a:pt x="42" y="0"/>
                  </a:lnTo>
                  <a:lnTo>
                    <a:pt x="0" y="978"/>
                  </a:lnTo>
                  <a:lnTo>
                    <a:pt x="4283" y="978"/>
                  </a:lnTo>
                  <a:lnTo>
                    <a:pt x="43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8"/>
            <p:cNvSpPr/>
            <p:nvPr/>
          </p:nvSpPr>
          <p:spPr>
            <a:xfrm>
              <a:off x="5476125" y="3934550"/>
              <a:ext cx="13025" cy="21850"/>
            </a:xfrm>
            <a:custGeom>
              <a:avLst/>
              <a:gdLst/>
              <a:ahLst/>
              <a:cxnLst/>
              <a:rect l="l" t="t" r="r" b="b"/>
              <a:pathLst>
                <a:path w="521" h="874" extrusionOk="0">
                  <a:moveTo>
                    <a:pt x="500" y="0"/>
                  </a:moveTo>
                  <a:lnTo>
                    <a:pt x="1" y="873"/>
                  </a:lnTo>
                  <a:lnTo>
                    <a:pt x="21" y="873"/>
                  </a:lnTo>
                  <a:lnTo>
                    <a:pt x="52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8"/>
            <p:cNvSpPr/>
            <p:nvPr/>
          </p:nvSpPr>
          <p:spPr>
            <a:xfrm>
              <a:off x="5476125" y="3934550"/>
              <a:ext cx="13025" cy="21850"/>
            </a:xfrm>
            <a:custGeom>
              <a:avLst/>
              <a:gdLst/>
              <a:ahLst/>
              <a:cxnLst/>
              <a:rect l="l" t="t" r="r" b="b"/>
              <a:pathLst>
                <a:path w="521" h="874" fill="none" extrusionOk="0">
                  <a:moveTo>
                    <a:pt x="500" y="0"/>
                  </a:moveTo>
                  <a:lnTo>
                    <a:pt x="1" y="873"/>
                  </a:lnTo>
                  <a:lnTo>
                    <a:pt x="21" y="873"/>
                  </a:lnTo>
                  <a:lnTo>
                    <a:pt x="520" y="0"/>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8"/>
            <p:cNvSpPr/>
            <p:nvPr/>
          </p:nvSpPr>
          <p:spPr>
            <a:xfrm>
              <a:off x="5476650" y="3934550"/>
              <a:ext cx="111250" cy="61850"/>
            </a:xfrm>
            <a:custGeom>
              <a:avLst/>
              <a:gdLst/>
              <a:ahLst/>
              <a:cxnLst/>
              <a:rect l="l" t="t" r="r" b="b"/>
              <a:pathLst>
                <a:path w="4450" h="2474" extrusionOk="0">
                  <a:moveTo>
                    <a:pt x="499" y="0"/>
                  </a:moveTo>
                  <a:lnTo>
                    <a:pt x="0" y="873"/>
                  </a:lnTo>
                  <a:lnTo>
                    <a:pt x="3950" y="2474"/>
                  </a:lnTo>
                  <a:lnTo>
                    <a:pt x="4449" y="1622"/>
                  </a:lnTo>
                  <a:lnTo>
                    <a:pt x="499"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8"/>
            <p:cNvSpPr/>
            <p:nvPr/>
          </p:nvSpPr>
          <p:spPr>
            <a:xfrm>
              <a:off x="5476650" y="3934550"/>
              <a:ext cx="111250" cy="61850"/>
            </a:xfrm>
            <a:custGeom>
              <a:avLst/>
              <a:gdLst/>
              <a:ahLst/>
              <a:cxnLst/>
              <a:rect l="l" t="t" r="r" b="b"/>
              <a:pathLst>
                <a:path w="4450" h="2474" fill="none" extrusionOk="0">
                  <a:moveTo>
                    <a:pt x="499" y="0"/>
                  </a:moveTo>
                  <a:lnTo>
                    <a:pt x="0" y="873"/>
                  </a:lnTo>
                  <a:lnTo>
                    <a:pt x="3950" y="2474"/>
                  </a:lnTo>
                  <a:lnTo>
                    <a:pt x="4449" y="1622"/>
                  </a:lnTo>
                  <a:lnTo>
                    <a:pt x="4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8"/>
            <p:cNvSpPr/>
            <p:nvPr/>
          </p:nvSpPr>
          <p:spPr>
            <a:xfrm>
              <a:off x="5831100" y="1293850"/>
              <a:ext cx="574300" cy="676175"/>
            </a:xfrm>
            <a:custGeom>
              <a:avLst/>
              <a:gdLst/>
              <a:ahLst/>
              <a:cxnLst/>
              <a:rect l="l" t="t" r="r" b="b"/>
              <a:pathLst>
                <a:path w="22972" h="27047" extrusionOk="0">
                  <a:moveTo>
                    <a:pt x="10332" y="1"/>
                  </a:moveTo>
                  <a:lnTo>
                    <a:pt x="9334" y="42"/>
                  </a:lnTo>
                  <a:lnTo>
                    <a:pt x="8357" y="84"/>
                  </a:lnTo>
                  <a:lnTo>
                    <a:pt x="7380" y="146"/>
                  </a:lnTo>
                  <a:lnTo>
                    <a:pt x="6445" y="209"/>
                  </a:lnTo>
                  <a:lnTo>
                    <a:pt x="5509" y="292"/>
                  </a:lnTo>
                  <a:lnTo>
                    <a:pt x="4595" y="396"/>
                  </a:lnTo>
                  <a:lnTo>
                    <a:pt x="3659" y="500"/>
                  </a:lnTo>
                  <a:lnTo>
                    <a:pt x="2744" y="645"/>
                  </a:lnTo>
                  <a:lnTo>
                    <a:pt x="1830" y="791"/>
                  </a:lnTo>
                  <a:lnTo>
                    <a:pt x="915" y="957"/>
                  </a:lnTo>
                  <a:lnTo>
                    <a:pt x="0" y="1123"/>
                  </a:lnTo>
                  <a:lnTo>
                    <a:pt x="603" y="3743"/>
                  </a:lnTo>
                  <a:lnTo>
                    <a:pt x="1123" y="6133"/>
                  </a:lnTo>
                  <a:lnTo>
                    <a:pt x="1559" y="8316"/>
                  </a:lnTo>
                  <a:lnTo>
                    <a:pt x="1954" y="10312"/>
                  </a:lnTo>
                  <a:lnTo>
                    <a:pt x="2266" y="12162"/>
                  </a:lnTo>
                  <a:lnTo>
                    <a:pt x="2536" y="13846"/>
                  </a:lnTo>
                  <a:lnTo>
                    <a:pt x="2744" y="15426"/>
                  </a:lnTo>
                  <a:lnTo>
                    <a:pt x="2911" y="16881"/>
                  </a:lnTo>
                  <a:lnTo>
                    <a:pt x="3035" y="18274"/>
                  </a:lnTo>
                  <a:lnTo>
                    <a:pt x="3119" y="19584"/>
                  </a:lnTo>
                  <a:lnTo>
                    <a:pt x="3181" y="20831"/>
                  </a:lnTo>
                  <a:lnTo>
                    <a:pt x="3202" y="22058"/>
                  </a:lnTo>
                  <a:lnTo>
                    <a:pt x="3181" y="23284"/>
                  </a:lnTo>
                  <a:lnTo>
                    <a:pt x="3160" y="24511"/>
                  </a:lnTo>
                  <a:lnTo>
                    <a:pt x="3077" y="27047"/>
                  </a:lnTo>
                  <a:lnTo>
                    <a:pt x="20435" y="27047"/>
                  </a:lnTo>
                  <a:lnTo>
                    <a:pt x="20789" y="24781"/>
                  </a:lnTo>
                  <a:lnTo>
                    <a:pt x="21121" y="22640"/>
                  </a:lnTo>
                  <a:lnTo>
                    <a:pt x="21433" y="20623"/>
                  </a:lnTo>
                  <a:lnTo>
                    <a:pt x="21683" y="18752"/>
                  </a:lnTo>
                  <a:lnTo>
                    <a:pt x="21932" y="16985"/>
                  </a:lnTo>
                  <a:lnTo>
                    <a:pt x="22140" y="15364"/>
                  </a:lnTo>
                  <a:lnTo>
                    <a:pt x="22306" y="13846"/>
                  </a:lnTo>
                  <a:lnTo>
                    <a:pt x="22473" y="12453"/>
                  </a:lnTo>
                  <a:lnTo>
                    <a:pt x="22597" y="11144"/>
                  </a:lnTo>
                  <a:lnTo>
                    <a:pt x="22701" y="9959"/>
                  </a:lnTo>
                  <a:lnTo>
                    <a:pt x="22805" y="8878"/>
                  </a:lnTo>
                  <a:lnTo>
                    <a:pt x="22868" y="7880"/>
                  </a:lnTo>
                  <a:lnTo>
                    <a:pt x="22930" y="6965"/>
                  </a:lnTo>
                  <a:lnTo>
                    <a:pt x="22951" y="6154"/>
                  </a:lnTo>
                  <a:lnTo>
                    <a:pt x="22972" y="4761"/>
                  </a:lnTo>
                  <a:lnTo>
                    <a:pt x="22951" y="3660"/>
                  </a:lnTo>
                  <a:lnTo>
                    <a:pt x="22909" y="2807"/>
                  </a:lnTo>
                  <a:lnTo>
                    <a:pt x="22826" y="2204"/>
                  </a:lnTo>
                  <a:lnTo>
                    <a:pt x="22722" y="1768"/>
                  </a:lnTo>
                  <a:lnTo>
                    <a:pt x="22639" y="1498"/>
                  </a:lnTo>
                  <a:lnTo>
                    <a:pt x="22556" y="1352"/>
                  </a:lnTo>
                  <a:lnTo>
                    <a:pt x="22494" y="1290"/>
                  </a:lnTo>
                  <a:lnTo>
                    <a:pt x="22473" y="1269"/>
                  </a:lnTo>
                  <a:lnTo>
                    <a:pt x="21828" y="1144"/>
                  </a:lnTo>
                  <a:lnTo>
                    <a:pt x="20124" y="832"/>
                  </a:lnTo>
                  <a:lnTo>
                    <a:pt x="19022" y="645"/>
                  </a:lnTo>
                  <a:lnTo>
                    <a:pt x="17816" y="458"/>
                  </a:lnTo>
                  <a:lnTo>
                    <a:pt x="16527" y="292"/>
                  </a:lnTo>
                  <a:lnTo>
                    <a:pt x="15259" y="146"/>
                  </a:lnTo>
                  <a:lnTo>
                    <a:pt x="14261" y="84"/>
                  </a:lnTo>
                  <a:lnTo>
                    <a:pt x="13284" y="42"/>
                  </a:lnTo>
                  <a:lnTo>
                    <a:pt x="1230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8"/>
            <p:cNvSpPr/>
            <p:nvPr/>
          </p:nvSpPr>
          <p:spPr>
            <a:xfrm>
              <a:off x="5831100" y="1293850"/>
              <a:ext cx="574300" cy="676175"/>
            </a:xfrm>
            <a:custGeom>
              <a:avLst/>
              <a:gdLst/>
              <a:ahLst/>
              <a:cxnLst/>
              <a:rect l="l" t="t" r="r" b="b"/>
              <a:pathLst>
                <a:path w="22972" h="27047" fill="none" extrusionOk="0">
                  <a:moveTo>
                    <a:pt x="22473" y="1269"/>
                  </a:moveTo>
                  <a:lnTo>
                    <a:pt x="22473" y="1269"/>
                  </a:lnTo>
                  <a:lnTo>
                    <a:pt x="22494" y="1290"/>
                  </a:lnTo>
                  <a:lnTo>
                    <a:pt x="22556" y="1352"/>
                  </a:lnTo>
                  <a:lnTo>
                    <a:pt x="22639" y="1498"/>
                  </a:lnTo>
                  <a:lnTo>
                    <a:pt x="22722" y="1768"/>
                  </a:lnTo>
                  <a:lnTo>
                    <a:pt x="22826" y="2204"/>
                  </a:lnTo>
                  <a:lnTo>
                    <a:pt x="22909" y="2807"/>
                  </a:lnTo>
                  <a:lnTo>
                    <a:pt x="22951" y="3660"/>
                  </a:lnTo>
                  <a:lnTo>
                    <a:pt x="22972" y="4761"/>
                  </a:lnTo>
                  <a:lnTo>
                    <a:pt x="22951" y="6154"/>
                  </a:lnTo>
                  <a:lnTo>
                    <a:pt x="22930" y="6965"/>
                  </a:lnTo>
                  <a:lnTo>
                    <a:pt x="22868" y="7880"/>
                  </a:lnTo>
                  <a:lnTo>
                    <a:pt x="22805" y="8878"/>
                  </a:lnTo>
                  <a:lnTo>
                    <a:pt x="22701" y="9959"/>
                  </a:lnTo>
                  <a:lnTo>
                    <a:pt x="22597" y="11144"/>
                  </a:lnTo>
                  <a:lnTo>
                    <a:pt x="22473" y="12453"/>
                  </a:lnTo>
                  <a:lnTo>
                    <a:pt x="22306" y="13846"/>
                  </a:lnTo>
                  <a:lnTo>
                    <a:pt x="22140" y="15364"/>
                  </a:lnTo>
                  <a:lnTo>
                    <a:pt x="21932" y="16985"/>
                  </a:lnTo>
                  <a:lnTo>
                    <a:pt x="21683" y="18752"/>
                  </a:lnTo>
                  <a:lnTo>
                    <a:pt x="21433" y="20623"/>
                  </a:lnTo>
                  <a:lnTo>
                    <a:pt x="21121" y="22640"/>
                  </a:lnTo>
                  <a:lnTo>
                    <a:pt x="20789" y="24781"/>
                  </a:lnTo>
                  <a:lnTo>
                    <a:pt x="20435" y="27047"/>
                  </a:lnTo>
                  <a:lnTo>
                    <a:pt x="3077" y="27047"/>
                  </a:lnTo>
                  <a:lnTo>
                    <a:pt x="3077" y="27047"/>
                  </a:lnTo>
                  <a:lnTo>
                    <a:pt x="3160" y="24511"/>
                  </a:lnTo>
                  <a:lnTo>
                    <a:pt x="3181" y="23284"/>
                  </a:lnTo>
                  <a:lnTo>
                    <a:pt x="3202" y="22058"/>
                  </a:lnTo>
                  <a:lnTo>
                    <a:pt x="3181" y="20831"/>
                  </a:lnTo>
                  <a:lnTo>
                    <a:pt x="3119" y="19584"/>
                  </a:lnTo>
                  <a:lnTo>
                    <a:pt x="3035" y="18274"/>
                  </a:lnTo>
                  <a:lnTo>
                    <a:pt x="2911" y="16881"/>
                  </a:lnTo>
                  <a:lnTo>
                    <a:pt x="2744" y="15426"/>
                  </a:lnTo>
                  <a:lnTo>
                    <a:pt x="2536" y="13846"/>
                  </a:lnTo>
                  <a:lnTo>
                    <a:pt x="2266" y="12162"/>
                  </a:lnTo>
                  <a:lnTo>
                    <a:pt x="1954" y="10312"/>
                  </a:lnTo>
                  <a:lnTo>
                    <a:pt x="1559" y="8316"/>
                  </a:lnTo>
                  <a:lnTo>
                    <a:pt x="1123" y="6133"/>
                  </a:lnTo>
                  <a:lnTo>
                    <a:pt x="603" y="3743"/>
                  </a:lnTo>
                  <a:lnTo>
                    <a:pt x="0" y="1123"/>
                  </a:lnTo>
                  <a:lnTo>
                    <a:pt x="0" y="1123"/>
                  </a:lnTo>
                  <a:lnTo>
                    <a:pt x="915" y="957"/>
                  </a:lnTo>
                  <a:lnTo>
                    <a:pt x="1830" y="791"/>
                  </a:lnTo>
                  <a:lnTo>
                    <a:pt x="2744" y="645"/>
                  </a:lnTo>
                  <a:lnTo>
                    <a:pt x="3659" y="500"/>
                  </a:lnTo>
                  <a:lnTo>
                    <a:pt x="4595" y="396"/>
                  </a:lnTo>
                  <a:lnTo>
                    <a:pt x="5509" y="292"/>
                  </a:lnTo>
                  <a:lnTo>
                    <a:pt x="6445" y="209"/>
                  </a:lnTo>
                  <a:lnTo>
                    <a:pt x="7380" y="146"/>
                  </a:lnTo>
                  <a:lnTo>
                    <a:pt x="7380" y="146"/>
                  </a:lnTo>
                  <a:lnTo>
                    <a:pt x="8357" y="84"/>
                  </a:lnTo>
                  <a:lnTo>
                    <a:pt x="9334" y="42"/>
                  </a:lnTo>
                  <a:lnTo>
                    <a:pt x="10332" y="1"/>
                  </a:lnTo>
                  <a:lnTo>
                    <a:pt x="11309" y="1"/>
                  </a:lnTo>
                  <a:lnTo>
                    <a:pt x="12307" y="1"/>
                  </a:lnTo>
                  <a:lnTo>
                    <a:pt x="13284" y="42"/>
                  </a:lnTo>
                  <a:lnTo>
                    <a:pt x="14261" y="84"/>
                  </a:lnTo>
                  <a:lnTo>
                    <a:pt x="15259" y="146"/>
                  </a:lnTo>
                  <a:lnTo>
                    <a:pt x="15259" y="146"/>
                  </a:lnTo>
                  <a:lnTo>
                    <a:pt x="16527" y="292"/>
                  </a:lnTo>
                  <a:lnTo>
                    <a:pt x="17816" y="458"/>
                  </a:lnTo>
                  <a:lnTo>
                    <a:pt x="19022" y="645"/>
                  </a:lnTo>
                  <a:lnTo>
                    <a:pt x="20124" y="832"/>
                  </a:lnTo>
                  <a:lnTo>
                    <a:pt x="21828" y="1144"/>
                  </a:lnTo>
                  <a:lnTo>
                    <a:pt x="22473" y="12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8"/>
            <p:cNvSpPr/>
            <p:nvPr/>
          </p:nvSpPr>
          <p:spPr>
            <a:xfrm>
              <a:off x="6015075" y="1076100"/>
              <a:ext cx="220375" cy="395525"/>
            </a:xfrm>
            <a:custGeom>
              <a:avLst/>
              <a:gdLst/>
              <a:ahLst/>
              <a:cxnLst/>
              <a:rect l="l" t="t" r="r" b="b"/>
              <a:pathLst>
                <a:path w="8815" h="15821" extrusionOk="0">
                  <a:moveTo>
                    <a:pt x="790" y="0"/>
                  </a:moveTo>
                  <a:lnTo>
                    <a:pt x="977" y="1040"/>
                  </a:lnTo>
                  <a:lnTo>
                    <a:pt x="1061" y="1622"/>
                  </a:lnTo>
                  <a:lnTo>
                    <a:pt x="1123" y="2225"/>
                  </a:lnTo>
                  <a:lnTo>
                    <a:pt x="1185" y="2848"/>
                  </a:lnTo>
                  <a:lnTo>
                    <a:pt x="1227" y="3493"/>
                  </a:lnTo>
                  <a:lnTo>
                    <a:pt x="1248" y="4117"/>
                  </a:lnTo>
                  <a:lnTo>
                    <a:pt x="1248" y="4761"/>
                  </a:lnTo>
                  <a:lnTo>
                    <a:pt x="1227" y="5385"/>
                  </a:lnTo>
                  <a:lnTo>
                    <a:pt x="1165" y="6008"/>
                  </a:lnTo>
                  <a:lnTo>
                    <a:pt x="1081" y="6590"/>
                  </a:lnTo>
                  <a:lnTo>
                    <a:pt x="957" y="7131"/>
                  </a:lnTo>
                  <a:lnTo>
                    <a:pt x="874" y="7401"/>
                  </a:lnTo>
                  <a:lnTo>
                    <a:pt x="770" y="7651"/>
                  </a:lnTo>
                  <a:lnTo>
                    <a:pt x="686" y="7900"/>
                  </a:lnTo>
                  <a:lnTo>
                    <a:pt x="562" y="8129"/>
                  </a:lnTo>
                  <a:lnTo>
                    <a:pt x="437" y="8337"/>
                  </a:lnTo>
                  <a:lnTo>
                    <a:pt x="312" y="8524"/>
                  </a:lnTo>
                  <a:lnTo>
                    <a:pt x="167" y="8711"/>
                  </a:lnTo>
                  <a:lnTo>
                    <a:pt x="0" y="8877"/>
                  </a:lnTo>
                  <a:lnTo>
                    <a:pt x="333" y="9418"/>
                  </a:lnTo>
                  <a:lnTo>
                    <a:pt x="666" y="9937"/>
                  </a:lnTo>
                  <a:lnTo>
                    <a:pt x="1019" y="10457"/>
                  </a:lnTo>
                  <a:lnTo>
                    <a:pt x="1372" y="10956"/>
                  </a:lnTo>
                  <a:lnTo>
                    <a:pt x="1767" y="11455"/>
                  </a:lnTo>
                  <a:lnTo>
                    <a:pt x="2162" y="11933"/>
                  </a:lnTo>
                  <a:lnTo>
                    <a:pt x="2578" y="12390"/>
                  </a:lnTo>
                  <a:lnTo>
                    <a:pt x="3015" y="12827"/>
                  </a:lnTo>
                  <a:lnTo>
                    <a:pt x="3472" y="13264"/>
                  </a:lnTo>
                  <a:lnTo>
                    <a:pt x="3929" y="13679"/>
                  </a:lnTo>
                  <a:lnTo>
                    <a:pt x="4408" y="14074"/>
                  </a:lnTo>
                  <a:lnTo>
                    <a:pt x="4886" y="14448"/>
                  </a:lnTo>
                  <a:lnTo>
                    <a:pt x="5385" y="14823"/>
                  </a:lnTo>
                  <a:lnTo>
                    <a:pt x="5904" y="15176"/>
                  </a:lnTo>
                  <a:lnTo>
                    <a:pt x="6424" y="15509"/>
                  </a:lnTo>
                  <a:lnTo>
                    <a:pt x="6965" y="15821"/>
                  </a:lnTo>
                  <a:lnTo>
                    <a:pt x="7276" y="15550"/>
                  </a:lnTo>
                  <a:lnTo>
                    <a:pt x="7567" y="15280"/>
                  </a:lnTo>
                  <a:lnTo>
                    <a:pt x="7817" y="15010"/>
                  </a:lnTo>
                  <a:lnTo>
                    <a:pt x="8025" y="14719"/>
                  </a:lnTo>
                  <a:lnTo>
                    <a:pt x="8212" y="14428"/>
                  </a:lnTo>
                  <a:lnTo>
                    <a:pt x="8357" y="14137"/>
                  </a:lnTo>
                  <a:lnTo>
                    <a:pt x="8503" y="13846"/>
                  </a:lnTo>
                  <a:lnTo>
                    <a:pt x="8607" y="13555"/>
                  </a:lnTo>
                  <a:lnTo>
                    <a:pt x="8690" y="13264"/>
                  </a:lnTo>
                  <a:lnTo>
                    <a:pt x="8752" y="12972"/>
                  </a:lnTo>
                  <a:lnTo>
                    <a:pt x="8794" y="12681"/>
                  </a:lnTo>
                  <a:lnTo>
                    <a:pt x="8815" y="12390"/>
                  </a:lnTo>
                  <a:lnTo>
                    <a:pt x="8815" y="12099"/>
                  </a:lnTo>
                  <a:lnTo>
                    <a:pt x="8815" y="11829"/>
                  </a:lnTo>
                  <a:lnTo>
                    <a:pt x="8794" y="11559"/>
                  </a:lnTo>
                  <a:lnTo>
                    <a:pt x="8752" y="11289"/>
                  </a:lnTo>
                  <a:lnTo>
                    <a:pt x="8648" y="10790"/>
                  </a:lnTo>
                  <a:lnTo>
                    <a:pt x="8524" y="10332"/>
                  </a:lnTo>
                  <a:lnTo>
                    <a:pt x="8378" y="9917"/>
                  </a:lnTo>
                  <a:lnTo>
                    <a:pt x="8233" y="9563"/>
                  </a:lnTo>
                  <a:lnTo>
                    <a:pt x="8108" y="9272"/>
                  </a:lnTo>
                  <a:lnTo>
                    <a:pt x="8004" y="9064"/>
                  </a:lnTo>
                  <a:lnTo>
                    <a:pt x="7900" y="8877"/>
                  </a:lnTo>
                  <a:lnTo>
                    <a:pt x="7401" y="8732"/>
                  </a:lnTo>
                  <a:lnTo>
                    <a:pt x="7172" y="8648"/>
                  </a:lnTo>
                  <a:lnTo>
                    <a:pt x="6965" y="8565"/>
                  </a:lnTo>
                  <a:lnTo>
                    <a:pt x="6757" y="8461"/>
                  </a:lnTo>
                  <a:lnTo>
                    <a:pt x="6590" y="8357"/>
                  </a:lnTo>
                  <a:lnTo>
                    <a:pt x="6424" y="8253"/>
                  </a:lnTo>
                  <a:lnTo>
                    <a:pt x="6279" y="8129"/>
                  </a:lnTo>
                  <a:lnTo>
                    <a:pt x="6133" y="8004"/>
                  </a:lnTo>
                  <a:lnTo>
                    <a:pt x="6008" y="7879"/>
                  </a:lnTo>
                  <a:lnTo>
                    <a:pt x="5904" y="7755"/>
                  </a:lnTo>
                  <a:lnTo>
                    <a:pt x="5800" y="7609"/>
                  </a:lnTo>
                  <a:lnTo>
                    <a:pt x="5634" y="7318"/>
                  </a:lnTo>
                  <a:lnTo>
                    <a:pt x="5509" y="6985"/>
                  </a:lnTo>
                  <a:lnTo>
                    <a:pt x="5426" y="6674"/>
                  </a:lnTo>
                  <a:lnTo>
                    <a:pt x="5385" y="6320"/>
                  </a:lnTo>
                  <a:lnTo>
                    <a:pt x="5364" y="5967"/>
                  </a:lnTo>
                  <a:lnTo>
                    <a:pt x="5364" y="5613"/>
                  </a:lnTo>
                  <a:lnTo>
                    <a:pt x="5405" y="5239"/>
                  </a:lnTo>
                  <a:lnTo>
                    <a:pt x="5468" y="4886"/>
                  </a:lnTo>
                  <a:lnTo>
                    <a:pt x="5530" y="4511"/>
                  </a:lnTo>
                  <a:lnTo>
                    <a:pt x="5634" y="4137"/>
                  </a:lnTo>
                  <a:lnTo>
                    <a:pt x="790"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8"/>
            <p:cNvSpPr/>
            <p:nvPr/>
          </p:nvSpPr>
          <p:spPr>
            <a:xfrm>
              <a:off x="6015075" y="1076100"/>
              <a:ext cx="220375" cy="395525"/>
            </a:xfrm>
            <a:custGeom>
              <a:avLst/>
              <a:gdLst/>
              <a:ahLst/>
              <a:cxnLst/>
              <a:rect l="l" t="t" r="r" b="b"/>
              <a:pathLst>
                <a:path w="8815" h="15821" fill="none" extrusionOk="0">
                  <a:moveTo>
                    <a:pt x="790" y="0"/>
                  </a:moveTo>
                  <a:lnTo>
                    <a:pt x="790" y="0"/>
                  </a:lnTo>
                  <a:lnTo>
                    <a:pt x="977" y="1040"/>
                  </a:lnTo>
                  <a:lnTo>
                    <a:pt x="1061" y="1622"/>
                  </a:lnTo>
                  <a:lnTo>
                    <a:pt x="1123" y="2225"/>
                  </a:lnTo>
                  <a:lnTo>
                    <a:pt x="1185" y="2848"/>
                  </a:lnTo>
                  <a:lnTo>
                    <a:pt x="1227" y="3493"/>
                  </a:lnTo>
                  <a:lnTo>
                    <a:pt x="1248" y="4117"/>
                  </a:lnTo>
                  <a:lnTo>
                    <a:pt x="1248" y="4761"/>
                  </a:lnTo>
                  <a:lnTo>
                    <a:pt x="1227" y="5385"/>
                  </a:lnTo>
                  <a:lnTo>
                    <a:pt x="1165" y="6008"/>
                  </a:lnTo>
                  <a:lnTo>
                    <a:pt x="1081" y="6590"/>
                  </a:lnTo>
                  <a:lnTo>
                    <a:pt x="957" y="7131"/>
                  </a:lnTo>
                  <a:lnTo>
                    <a:pt x="874" y="7401"/>
                  </a:lnTo>
                  <a:lnTo>
                    <a:pt x="770" y="7651"/>
                  </a:lnTo>
                  <a:lnTo>
                    <a:pt x="686" y="7900"/>
                  </a:lnTo>
                  <a:lnTo>
                    <a:pt x="562" y="8129"/>
                  </a:lnTo>
                  <a:lnTo>
                    <a:pt x="437" y="8337"/>
                  </a:lnTo>
                  <a:lnTo>
                    <a:pt x="312" y="8524"/>
                  </a:lnTo>
                  <a:lnTo>
                    <a:pt x="167" y="8711"/>
                  </a:lnTo>
                  <a:lnTo>
                    <a:pt x="0" y="8877"/>
                  </a:lnTo>
                  <a:lnTo>
                    <a:pt x="0" y="8877"/>
                  </a:lnTo>
                  <a:lnTo>
                    <a:pt x="333" y="9418"/>
                  </a:lnTo>
                  <a:lnTo>
                    <a:pt x="666" y="9937"/>
                  </a:lnTo>
                  <a:lnTo>
                    <a:pt x="1019" y="10457"/>
                  </a:lnTo>
                  <a:lnTo>
                    <a:pt x="1372" y="10956"/>
                  </a:lnTo>
                  <a:lnTo>
                    <a:pt x="1767" y="11455"/>
                  </a:lnTo>
                  <a:lnTo>
                    <a:pt x="2162" y="11933"/>
                  </a:lnTo>
                  <a:lnTo>
                    <a:pt x="2578" y="12390"/>
                  </a:lnTo>
                  <a:lnTo>
                    <a:pt x="3015" y="12827"/>
                  </a:lnTo>
                  <a:lnTo>
                    <a:pt x="3472" y="13264"/>
                  </a:lnTo>
                  <a:lnTo>
                    <a:pt x="3929" y="13679"/>
                  </a:lnTo>
                  <a:lnTo>
                    <a:pt x="4408" y="14074"/>
                  </a:lnTo>
                  <a:lnTo>
                    <a:pt x="4886" y="14448"/>
                  </a:lnTo>
                  <a:lnTo>
                    <a:pt x="5385" y="14823"/>
                  </a:lnTo>
                  <a:lnTo>
                    <a:pt x="5904" y="15176"/>
                  </a:lnTo>
                  <a:lnTo>
                    <a:pt x="6424" y="15509"/>
                  </a:lnTo>
                  <a:lnTo>
                    <a:pt x="6965" y="15821"/>
                  </a:lnTo>
                  <a:lnTo>
                    <a:pt x="6965" y="15821"/>
                  </a:lnTo>
                  <a:lnTo>
                    <a:pt x="7276" y="15550"/>
                  </a:lnTo>
                  <a:lnTo>
                    <a:pt x="7567" y="15280"/>
                  </a:lnTo>
                  <a:lnTo>
                    <a:pt x="7817" y="15010"/>
                  </a:lnTo>
                  <a:lnTo>
                    <a:pt x="8025" y="14719"/>
                  </a:lnTo>
                  <a:lnTo>
                    <a:pt x="8212" y="14428"/>
                  </a:lnTo>
                  <a:lnTo>
                    <a:pt x="8357" y="14137"/>
                  </a:lnTo>
                  <a:lnTo>
                    <a:pt x="8503" y="13846"/>
                  </a:lnTo>
                  <a:lnTo>
                    <a:pt x="8607" y="13555"/>
                  </a:lnTo>
                  <a:lnTo>
                    <a:pt x="8690" y="13264"/>
                  </a:lnTo>
                  <a:lnTo>
                    <a:pt x="8752" y="12972"/>
                  </a:lnTo>
                  <a:lnTo>
                    <a:pt x="8794" y="12681"/>
                  </a:lnTo>
                  <a:lnTo>
                    <a:pt x="8815" y="12390"/>
                  </a:lnTo>
                  <a:lnTo>
                    <a:pt x="8815" y="12099"/>
                  </a:lnTo>
                  <a:lnTo>
                    <a:pt x="8815" y="11829"/>
                  </a:lnTo>
                  <a:lnTo>
                    <a:pt x="8794" y="11559"/>
                  </a:lnTo>
                  <a:lnTo>
                    <a:pt x="8752" y="11289"/>
                  </a:lnTo>
                  <a:lnTo>
                    <a:pt x="8648" y="10790"/>
                  </a:lnTo>
                  <a:lnTo>
                    <a:pt x="8524" y="10332"/>
                  </a:lnTo>
                  <a:lnTo>
                    <a:pt x="8378" y="9917"/>
                  </a:lnTo>
                  <a:lnTo>
                    <a:pt x="8233" y="9563"/>
                  </a:lnTo>
                  <a:lnTo>
                    <a:pt x="8108" y="9272"/>
                  </a:lnTo>
                  <a:lnTo>
                    <a:pt x="8004" y="9064"/>
                  </a:lnTo>
                  <a:lnTo>
                    <a:pt x="7900" y="8877"/>
                  </a:lnTo>
                  <a:lnTo>
                    <a:pt x="7900" y="8877"/>
                  </a:lnTo>
                  <a:lnTo>
                    <a:pt x="7401" y="8732"/>
                  </a:lnTo>
                  <a:lnTo>
                    <a:pt x="7172" y="8648"/>
                  </a:lnTo>
                  <a:lnTo>
                    <a:pt x="6965" y="8565"/>
                  </a:lnTo>
                  <a:lnTo>
                    <a:pt x="6757" y="8461"/>
                  </a:lnTo>
                  <a:lnTo>
                    <a:pt x="6590" y="8357"/>
                  </a:lnTo>
                  <a:lnTo>
                    <a:pt x="6424" y="8253"/>
                  </a:lnTo>
                  <a:lnTo>
                    <a:pt x="6279" y="8129"/>
                  </a:lnTo>
                  <a:lnTo>
                    <a:pt x="6133" y="8004"/>
                  </a:lnTo>
                  <a:lnTo>
                    <a:pt x="6008" y="7879"/>
                  </a:lnTo>
                  <a:lnTo>
                    <a:pt x="5904" y="7755"/>
                  </a:lnTo>
                  <a:lnTo>
                    <a:pt x="5800" y="7609"/>
                  </a:lnTo>
                  <a:lnTo>
                    <a:pt x="5634" y="7318"/>
                  </a:lnTo>
                  <a:lnTo>
                    <a:pt x="5509" y="6985"/>
                  </a:lnTo>
                  <a:lnTo>
                    <a:pt x="5426" y="6674"/>
                  </a:lnTo>
                  <a:lnTo>
                    <a:pt x="5385" y="6320"/>
                  </a:lnTo>
                  <a:lnTo>
                    <a:pt x="5364" y="5967"/>
                  </a:lnTo>
                  <a:lnTo>
                    <a:pt x="5364" y="5613"/>
                  </a:lnTo>
                  <a:lnTo>
                    <a:pt x="5405" y="5239"/>
                  </a:lnTo>
                  <a:lnTo>
                    <a:pt x="5468" y="4886"/>
                  </a:lnTo>
                  <a:lnTo>
                    <a:pt x="5530" y="4511"/>
                  </a:lnTo>
                  <a:lnTo>
                    <a:pt x="5634" y="4137"/>
                  </a:lnTo>
                  <a:lnTo>
                    <a:pt x="79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8"/>
            <p:cNvSpPr/>
            <p:nvPr/>
          </p:nvSpPr>
          <p:spPr>
            <a:xfrm>
              <a:off x="6149675" y="1206025"/>
              <a:ext cx="1075" cy="8350"/>
            </a:xfrm>
            <a:custGeom>
              <a:avLst/>
              <a:gdLst/>
              <a:ahLst/>
              <a:cxnLst/>
              <a:rect l="l" t="t" r="r" b="b"/>
              <a:pathLst>
                <a:path w="43" h="334" extrusionOk="0">
                  <a:moveTo>
                    <a:pt x="21" y="1"/>
                  </a:moveTo>
                  <a:lnTo>
                    <a:pt x="1" y="333"/>
                  </a:lnTo>
                  <a:lnTo>
                    <a:pt x="4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8"/>
            <p:cNvSpPr/>
            <p:nvPr/>
          </p:nvSpPr>
          <p:spPr>
            <a:xfrm>
              <a:off x="6149675" y="1206025"/>
              <a:ext cx="1075" cy="8350"/>
            </a:xfrm>
            <a:custGeom>
              <a:avLst/>
              <a:gdLst/>
              <a:ahLst/>
              <a:cxnLst/>
              <a:rect l="l" t="t" r="r" b="b"/>
              <a:pathLst>
                <a:path w="43" h="334" fill="none" extrusionOk="0">
                  <a:moveTo>
                    <a:pt x="42" y="1"/>
                  </a:moveTo>
                  <a:lnTo>
                    <a:pt x="42" y="1"/>
                  </a:lnTo>
                  <a:lnTo>
                    <a:pt x="21" y="1"/>
                  </a:lnTo>
                  <a:lnTo>
                    <a:pt x="21" y="1"/>
                  </a:lnTo>
                  <a:lnTo>
                    <a:pt x="1" y="333"/>
                  </a:lnTo>
                  <a:lnTo>
                    <a:pt x="1" y="333"/>
                  </a:lnTo>
                  <a:lnTo>
                    <a:pt x="1" y="333"/>
                  </a:lnTo>
                  <a:lnTo>
                    <a:pt x="1" y="333"/>
                  </a:lnTo>
                  <a:lnTo>
                    <a:pt x="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8"/>
            <p:cNvSpPr/>
            <p:nvPr/>
          </p:nvSpPr>
          <p:spPr>
            <a:xfrm>
              <a:off x="6150200" y="1199800"/>
              <a:ext cx="1075" cy="6250"/>
            </a:xfrm>
            <a:custGeom>
              <a:avLst/>
              <a:gdLst/>
              <a:ahLst/>
              <a:cxnLst/>
              <a:rect l="l" t="t" r="r" b="b"/>
              <a:pathLst>
                <a:path w="43" h="250" extrusionOk="0">
                  <a:moveTo>
                    <a:pt x="42" y="0"/>
                  </a:moveTo>
                  <a:lnTo>
                    <a:pt x="0" y="250"/>
                  </a:lnTo>
                  <a:lnTo>
                    <a:pt x="21" y="250"/>
                  </a:lnTo>
                  <a:lnTo>
                    <a:pt x="42"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8"/>
            <p:cNvSpPr/>
            <p:nvPr/>
          </p:nvSpPr>
          <p:spPr>
            <a:xfrm>
              <a:off x="6150200" y="1199800"/>
              <a:ext cx="1075" cy="6250"/>
            </a:xfrm>
            <a:custGeom>
              <a:avLst/>
              <a:gdLst/>
              <a:ahLst/>
              <a:cxnLst/>
              <a:rect l="l" t="t" r="r" b="b"/>
              <a:pathLst>
                <a:path w="43" h="250" fill="none" extrusionOk="0">
                  <a:moveTo>
                    <a:pt x="42" y="0"/>
                  </a:moveTo>
                  <a:lnTo>
                    <a:pt x="42" y="0"/>
                  </a:lnTo>
                  <a:lnTo>
                    <a:pt x="0" y="250"/>
                  </a:lnTo>
                  <a:lnTo>
                    <a:pt x="0" y="250"/>
                  </a:lnTo>
                  <a:lnTo>
                    <a:pt x="21" y="250"/>
                  </a:lnTo>
                  <a:lnTo>
                    <a:pt x="21" y="250"/>
                  </a:lnTo>
                  <a:lnTo>
                    <a:pt x="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8"/>
            <p:cNvSpPr/>
            <p:nvPr/>
          </p:nvSpPr>
          <p:spPr>
            <a:xfrm>
              <a:off x="6073800" y="1118200"/>
              <a:ext cx="82150" cy="96175"/>
            </a:xfrm>
            <a:custGeom>
              <a:avLst/>
              <a:gdLst/>
              <a:ahLst/>
              <a:cxnLst/>
              <a:rect l="l" t="t" r="r" b="b"/>
              <a:pathLst>
                <a:path w="3286" h="3847" extrusionOk="0">
                  <a:moveTo>
                    <a:pt x="416" y="0"/>
                  </a:moveTo>
                  <a:lnTo>
                    <a:pt x="292" y="291"/>
                  </a:lnTo>
                  <a:lnTo>
                    <a:pt x="146" y="686"/>
                  </a:lnTo>
                  <a:lnTo>
                    <a:pt x="63" y="915"/>
                  </a:lnTo>
                  <a:lnTo>
                    <a:pt x="21" y="1144"/>
                  </a:lnTo>
                  <a:lnTo>
                    <a:pt x="1" y="1372"/>
                  </a:lnTo>
                  <a:lnTo>
                    <a:pt x="21" y="1601"/>
                  </a:lnTo>
                  <a:lnTo>
                    <a:pt x="84" y="1809"/>
                  </a:lnTo>
                  <a:lnTo>
                    <a:pt x="167" y="2017"/>
                  </a:lnTo>
                  <a:lnTo>
                    <a:pt x="292" y="2225"/>
                  </a:lnTo>
                  <a:lnTo>
                    <a:pt x="437" y="2433"/>
                  </a:lnTo>
                  <a:lnTo>
                    <a:pt x="603" y="2620"/>
                  </a:lnTo>
                  <a:lnTo>
                    <a:pt x="790" y="2786"/>
                  </a:lnTo>
                  <a:lnTo>
                    <a:pt x="998" y="2952"/>
                  </a:lnTo>
                  <a:lnTo>
                    <a:pt x="1206" y="3098"/>
                  </a:lnTo>
                  <a:lnTo>
                    <a:pt x="1435" y="3243"/>
                  </a:lnTo>
                  <a:lnTo>
                    <a:pt x="1664" y="3389"/>
                  </a:lnTo>
                  <a:lnTo>
                    <a:pt x="1892" y="3493"/>
                  </a:lnTo>
                  <a:lnTo>
                    <a:pt x="2142" y="3597"/>
                  </a:lnTo>
                  <a:lnTo>
                    <a:pt x="2370" y="3680"/>
                  </a:lnTo>
                  <a:lnTo>
                    <a:pt x="2599" y="3763"/>
                  </a:lnTo>
                  <a:lnTo>
                    <a:pt x="2828" y="3805"/>
                  </a:lnTo>
                  <a:lnTo>
                    <a:pt x="3036" y="3846"/>
                  </a:lnTo>
                  <a:lnTo>
                    <a:pt x="3056" y="3514"/>
                  </a:lnTo>
                  <a:lnTo>
                    <a:pt x="3098" y="3264"/>
                  </a:lnTo>
                  <a:lnTo>
                    <a:pt x="3181" y="2848"/>
                  </a:lnTo>
                  <a:lnTo>
                    <a:pt x="3285" y="2453"/>
                  </a:lnTo>
                  <a:lnTo>
                    <a:pt x="416" y="0"/>
                  </a:lnTo>
                  <a:close/>
                </a:path>
              </a:pathLst>
            </a:custGeom>
            <a:solidFill>
              <a:srgbClr val="CC9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8"/>
            <p:cNvSpPr/>
            <p:nvPr/>
          </p:nvSpPr>
          <p:spPr>
            <a:xfrm>
              <a:off x="6073800" y="1118200"/>
              <a:ext cx="82150" cy="96175"/>
            </a:xfrm>
            <a:custGeom>
              <a:avLst/>
              <a:gdLst/>
              <a:ahLst/>
              <a:cxnLst/>
              <a:rect l="l" t="t" r="r" b="b"/>
              <a:pathLst>
                <a:path w="3286" h="3847" fill="none" extrusionOk="0">
                  <a:moveTo>
                    <a:pt x="416" y="0"/>
                  </a:moveTo>
                  <a:lnTo>
                    <a:pt x="416" y="0"/>
                  </a:lnTo>
                  <a:lnTo>
                    <a:pt x="292" y="291"/>
                  </a:lnTo>
                  <a:lnTo>
                    <a:pt x="146" y="686"/>
                  </a:lnTo>
                  <a:lnTo>
                    <a:pt x="63" y="915"/>
                  </a:lnTo>
                  <a:lnTo>
                    <a:pt x="21" y="1144"/>
                  </a:lnTo>
                  <a:lnTo>
                    <a:pt x="1" y="1372"/>
                  </a:lnTo>
                  <a:lnTo>
                    <a:pt x="21" y="1601"/>
                  </a:lnTo>
                  <a:lnTo>
                    <a:pt x="21" y="1601"/>
                  </a:lnTo>
                  <a:lnTo>
                    <a:pt x="84" y="1809"/>
                  </a:lnTo>
                  <a:lnTo>
                    <a:pt x="167" y="2017"/>
                  </a:lnTo>
                  <a:lnTo>
                    <a:pt x="292" y="2225"/>
                  </a:lnTo>
                  <a:lnTo>
                    <a:pt x="437" y="2433"/>
                  </a:lnTo>
                  <a:lnTo>
                    <a:pt x="603" y="2620"/>
                  </a:lnTo>
                  <a:lnTo>
                    <a:pt x="790" y="2786"/>
                  </a:lnTo>
                  <a:lnTo>
                    <a:pt x="998" y="2952"/>
                  </a:lnTo>
                  <a:lnTo>
                    <a:pt x="1206" y="3098"/>
                  </a:lnTo>
                  <a:lnTo>
                    <a:pt x="1435" y="3243"/>
                  </a:lnTo>
                  <a:lnTo>
                    <a:pt x="1664" y="3389"/>
                  </a:lnTo>
                  <a:lnTo>
                    <a:pt x="1892" y="3493"/>
                  </a:lnTo>
                  <a:lnTo>
                    <a:pt x="2142" y="3597"/>
                  </a:lnTo>
                  <a:lnTo>
                    <a:pt x="2370" y="3680"/>
                  </a:lnTo>
                  <a:lnTo>
                    <a:pt x="2599" y="3763"/>
                  </a:lnTo>
                  <a:lnTo>
                    <a:pt x="2828" y="3805"/>
                  </a:lnTo>
                  <a:lnTo>
                    <a:pt x="3036" y="3846"/>
                  </a:lnTo>
                  <a:lnTo>
                    <a:pt x="3036" y="3846"/>
                  </a:lnTo>
                  <a:lnTo>
                    <a:pt x="3056" y="3514"/>
                  </a:lnTo>
                  <a:lnTo>
                    <a:pt x="3056" y="3514"/>
                  </a:lnTo>
                  <a:lnTo>
                    <a:pt x="3098" y="3264"/>
                  </a:lnTo>
                  <a:lnTo>
                    <a:pt x="3098" y="3264"/>
                  </a:lnTo>
                  <a:lnTo>
                    <a:pt x="3181" y="2848"/>
                  </a:lnTo>
                  <a:lnTo>
                    <a:pt x="3285" y="2453"/>
                  </a:lnTo>
                  <a:lnTo>
                    <a:pt x="3285" y="2453"/>
                  </a:lnTo>
                  <a:lnTo>
                    <a:pt x="4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8"/>
            <p:cNvSpPr/>
            <p:nvPr/>
          </p:nvSpPr>
          <p:spPr>
            <a:xfrm>
              <a:off x="5922575" y="788175"/>
              <a:ext cx="325875" cy="398650"/>
            </a:xfrm>
            <a:custGeom>
              <a:avLst/>
              <a:gdLst/>
              <a:ahLst/>
              <a:cxnLst/>
              <a:rect l="l" t="t" r="r" b="b"/>
              <a:pathLst>
                <a:path w="13035" h="15946" extrusionOk="0">
                  <a:moveTo>
                    <a:pt x="5592" y="0"/>
                  </a:moveTo>
                  <a:lnTo>
                    <a:pt x="5322" y="21"/>
                  </a:lnTo>
                  <a:lnTo>
                    <a:pt x="5031" y="42"/>
                  </a:lnTo>
                  <a:lnTo>
                    <a:pt x="4740" y="84"/>
                  </a:lnTo>
                  <a:lnTo>
                    <a:pt x="4470" y="146"/>
                  </a:lnTo>
                  <a:lnTo>
                    <a:pt x="4199" y="229"/>
                  </a:lnTo>
                  <a:lnTo>
                    <a:pt x="3929" y="291"/>
                  </a:lnTo>
                  <a:lnTo>
                    <a:pt x="3680" y="395"/>
                  </a:lnTo>
                  <a:lnTo>
                    <a:pt x="3409" y="499"/>
                  </a:lnTo>
                  <a:lnTo>
                    <a:pt x="3160" y="624"/>
                  </a:lnTo>
                  <a:lnTo>
                    <a:pt x="2910" y="749"/>
                  </a:lnTo>
                  <a:lnTo>
                    <a:pt x="2682" y="894"/>
                  </a:lnTo>
                  <a:lnTo>
                    <a:pt x="2453" y="1061"/>
                  </a:lnTo>
                  <a:lnTo>
                    <a:pt x="2224" y="1227"/>
                  </a:lnTo>
                  <a:lnTo>
                    <a:pt x="2017" y="1393"/>
                  </a:lnTo>
                  <a:lnTo>
                    <a:pt x="1809" y="1580"/>
                  </a:lnTo>
                  <a:lnTo>
                    <a:pt x="1601" y="1767"/>
                  </a:lnTo>
                  <a:lnTo>
                    <a:pt x="1414" y="1975"/>
                  </a:lnTo>
                  <a:lnTo>
                    <a:pt x="1247" y="2204"/>
                  </a:lnTo>
                  <a:lnTo>
                    <a:pt x="1060" y="2412"/>
                  </a:lnTo>
                  <a:lnTo>
                    <a:pt x="915" y="2661"/>
                  </a:lnTo>
                  <a:lnTo>
                    <a:pt x="769" y="2890"/>
                  </a:lnTo>
                  <a:lnTo>
                    <a:pt x="624" y="3140"/>
                  </a:lnTo>
                  <a:lnTo>
                    <a:pt x="499" y="3410"/>
                  </a:lnTo>
                  <a:lnTo>
                    <a:pt x="395" y="3659"/>
                  </a:lnTo>
                  <a:lnTo>
                    <a:pt x="291" y="3929"/>
                  </a:lnTo>
                  <a:lnTo>
                    <a:pt x="208" y="4221"/>
                  </a:lnTo>
                  <a:lnTo>
                    <a:pt x="125" y="4512"/>
                  </a:lnTo>
                  <a:lnTo>
                    <a:pt x="83" y="4803"/>
                  </a:lnTo>
                  <a:lnTo>
                    <a:pt x="21" y="5135"/>
                  </a:lnTo>
                  <a:lnTo>
                    <a:pt x="0" y="5468"/>
                  </a:lnTo>
                  <a:lnTo>
                    <a:pt x="0" y="5800"/>
                  </a:lnTo>
                  <a:lnTo>
                    <a:pt x="0" y="6133"/>
                  </a:lnTo>
                  <a:lnTo>
                    <a:pt x="21" y="6466"/>
                  </a:lnTo>
                  <a:lnTo>
                    <a:pt x="83" y="6798"/>
                  </a:lnTo>
                  <a:lnTo>
                    <a:pt x="146" y="7131"/>
                  </a:lnTo>
                  <a:lnTo>
                    <a:pt x="229" y="7443"/>
                  </a:lnTo>
                  <a:lnTo>
                    <a:pt x="644" y="8877"/>
                  </a:lnTo>
                  <a:lnTo>
                    <a:pt x="1019" y="10104"/>
                  </a:lnTo>
                  <a:lnTo>
                    <a:pt x="1206" y="10665"/>
                  </a:lnTo>
                  <a:lnTo>
                    <a:pt x="1393" y="11164"/>
                  </a:lnTo>
                  <a:lnTo>
                    <a:pt x="1580" y="11642"/>
                  </a:lnTo>
                  <a:lnTo>
                    <a:pt x="1788" y="12099"/>
                  </a:lnTo>
                  <a:lnTo>
                    <a:pt x="2017" y="12515"/>
                  </a:lnTo>
                  <a:lnTo>
                    <a:pt x="2245" y="12910"/>
                  </a:lnTo>
                  <a:lnTo>
                    <a:pt x="2515" y="13284"/>
                  </a:lnTo>
                  <a:lnTo>
                    <a:pt x="2807" y="13638"/>
                  </a:lnTo>
                  <a:lnTo>
                    <a:pt x="3139" y="13970"/>
                  </a:lnTo>
                  <a:lnTo>
                    <a:pt x="3513" y="14303"/>
                  </a:lnTo>
                  <a:lnTo>
                    <a:pt x="3929" y="14615"/>
                  </a:lnTo>
                  <a:lnTo>
                    <a:pt x="4366" y="14927"/>
                  </a:lnTo>
                  <a:lnTo>
                    <a:pt x="4740" y="15155"/>
                  </a:lnTo>
                  <a:lnTo>
                    <a:pt x="5114" y="15342"/>
                  </a:lnTo>
                  <a:lnTo>
                    <a:pt x="5467" y="15509"/>
                  </a:lnTo>
                  <a:lnTo>
                    <a:pt x="5842" y="15654"/>
                  </a:lnTo>
                  <a:lnTo>
                    <a:pt x="6216" y="15758"/>
                  </a:lnTo>
                  <a:lnTo>
                    <a:pt x="6590" y="15841"/>
                  </a:lnTo>
                  <a:lnTo>
                    <a:pt x="6964" y="15904"/>
                  </a:lnTo>
                  <a:lnTo>
                    <a:pt x="7338" y="15945"/>
                  </a:lnTo>
                  <a:lnTo>
                    <a:pt x="8087" y="15945"/>
                  </a:lnTo>
                  <a:lnTo>
                    <a:pt x="8440" y="15904"/>
                  </a:lnTo>
                  <a:lnTo>
                    <a:pt x="8794" y="15841"/>
                  </a:lnTo>
                  <a:lnTo>
                    <a:pt x="9147" y="15758"/>
                  </a:lnTo>
                  <a:lnTo>
                    <a:pt x="9480" y="15675"/>
                  </a:lnTo>
                  <a:lnTo>
                    <a:pt x="9812" y="15550"/>
                  </a:lnTo>
                  <a:lnTo>
                    <a:pt x="10124" y="15405"/>
                  </a:lnTo>
                  <a:lnTo>
                    <a:pt x="10436" y="15239"/>
                  </a:lnTo>
                  <a:lnTo>
                    <a:pt x="10727" y="15051"/>
                  </a:lnTo>
                  <a:lnTo>
                    <a:pt x="11018" y="14864"/>
                  </a:lnTo>
                  <a:lnTo>
                    <a:pt x="11288" y="14636"/>
                  </a:lnTo>
                  <a:lnTo>
                    <a:pt x="11538" y="14407"/>
                  </a:lnTo>
                  <a:lnTo>
                    <a:pt x="11787" y="14137"/>
                  </a:lnTo>
                  <a:lnTo>
                    <a:pt x="11995" y="13866"/>
                  </a:lnTo>
                  <a:lnTo>
                    <a:pt x="12203" y="13575"/>
                  </a:lnTo>
                  <a:lnTo>
                    <a:pt x="12390" y="13284"/>
                  </a:lnTo>
                  <a:lnTo>
                    <a:pt x="12556" y="12952"/>
                  </a:lnTo>
                  <a:lnTo>
                    <a:pt x="12681" y="12619"/>
                  </a:lnTo>
                  <a:lnTo>
                    <a:pt x="12806" y="12287"/>
                  </a:lnTo>
                  <a:lnTo>
                    <a:pt x="12910" y="11912"/>
                  </a:lnTo>
                  <a:lnTo>
                    <a:pt x="12972" y="11538"/>
                  </a:lnTo>
                  <a:lnTo>
                    <a:pt x="13014" y="11143"/>
                  </a:lnTo>
                  <a:lnTo>
                    <a:pt x="13035" y="10748"/>
                  </a:lnTo>
                  <a:lnTo>
                    <a:pt x="13035" y="10000"/>
                  </a:lnTo>
                  <a:lnTo>
                    <a:pt x="12972" y="9189"/>
                  </a:lnTo>
                  <a:lnTo>
                    <a:pt x="12868" y="8378"/>
                  </a:lnTo>
                  <a:lnTo>
                    <a:pt x="12702" y="7547"/>
                  </a:lnTo>
                  <a:lnTo>
                    <a:pt x="12515" y="6694"/>
                  </a:lnTo>
                  <a:lnTo>
                    <a:pt x="12390" y="6279"/>
                  </a:lnTo>
                  <a:lnTo>
                    <a:pt x="12245" y="5863"/>
                  </a:lnTo>
                  <a:lnTo>
                    <a:pt x="12099" y="5447"/>
                  </a:lnTo>
                  <a:lnTo>
                    <a:pt x="11933" y="5031"/>
                  </a:lnTo>
                  <a:lnTo>
                    <a:pt x="11766" y="4636"/>
                  </a:lnTo>
                  <a:lnTo>
                    <a:pt x="11579" y="4241"/>
                  </a:lnTo>
                  <a:lnTo>
                    <a:pt x="11392" y="3846"/>
                  </a:lnTo>
                  <a:lnTo>
                    <a:pt x="11164" y="3472"/>
                  </a:lnTo>
                  <a:lnTo>
                    <a:pt x="10956" y="3098"/>
                  </a:lnTo>
                  <a:lnTo>
                    <a:pt x="10706" y="2765"/>
                  </a:lnTo>
                  <a:lnTo>
                    <a:pt x="10457" y="2412"/>
                  </a:lnTo>
                  <a:lnTo>
                    <a:pt x="10186" y="2100"/>
                  </a:lnTo>
                  <a:lnTo>
                    <a:pt x="9916" y="1809"/>
                  </a:lnTo>
                  <a:lnTo>
                    <a:pt x="9625" y="1518"/>
                  </a:lnTo>
                  <a:lnTo>
                    <a:pt x="9313" y="1248"/>
                  </a:lnTo>
                  <a:lnTo>
                    <a:pt x="9002" y="1019"/>
                  </a:lnTo>
                  <a:lnTo>
                    <a:pt x="8648" y="790"/>
                  </a:lnTo>
                  <a:lnTo>
                    <a:pt x="8315" y="603"/>
                  </a:lnTo>
                  <a:lnTo>
                    <a:pt x="7941" y="437"/>
                  </a:lnTo>
                  <a:lnTo>
                    <a:pt x="7567" y="291"/>
                  </a:lnTo>
                  <a:lnTo>
                    <a:pt x="7172" y="167"/>
                  </a:lnTo>
                  <a:lnTo>
                    <a:pt x="6777" y="84"/>
                  </a:lnTo>
                  <a:lnTo>
                    <a:pt x="6486" y="42"/>
                  </a:lnTo>
                  <a:lnTo>
                    <a:pt x="6174" y="21"/>
                  </a:lnTo>
                  <a:lnTo>
                    <a:pt x="5883"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8"/>
            <p:cNvSpPr/>
            <p:nvPr/>
          </p:nvSpPr>
          <p:spPr>
            <a:xfrm>
              <a:off x="5882025" y="766875"/>
              <a:ext cx="288475" cy="284300"/>
            </a:xfrm>
            <a:custGeom>
              <a:avLst/>
              <a:gdLst/>
              <a:ahLst/>
              <a:cxnLst/>
              <a:rect l="l" t="t" r="r" b="b"/>
              <a:pathLst>
                <a:path w="11539" h="11372" extrusionOk="0">
                  <a:moveTo>
                    <a:pt x="9750" y="0"/>
                  </a:moveTo>
                  <a:lnTo>
                    <a:pt x="9501" y="42"/>
                  </a:lnTo>
                  <a:lnTo>
                    <a:pt x="5052" y="769"/>
                  </a:lnTo>
                  <a:lnTo>
                    <a:pt x="4823" y="832"/>
                  </a:lnTo>
                  <a:lnTo>
                    <a:pt x="4595" y="915"/>
                  </a:lnTo>
                  <a:lnTo>
                    <a:pt x="4387" y="1019"/>
                  </a:lnTo>
                  <a:lnTo>
                    <a:pt x="4200" y="1164"/>
                  </a:lnTo>
                  <a:lnTo>
                    <a:pt x="1040" y="3888"/>
                  </a:lnTo>
                  <a:lnTo>
                    <a:pt x="936" y="3992"/>
                  </a:lnTo>
                  <a:lnTo>
                    <a:pt x="832" y="4095"/>
                  </a:lnTo>
                  <a:lnTo>
                    <a:pt x="749" y="4220"/>
                  </a:lnTo>
                  <a:lnTo>
                    <a:pt x="666" y="4366"/>
                  </a:lnTo>
                  <a:lnTo>
                    <a:pt x="603" y="4490"/>
                  </a:lnTo>
                  <a:lnTo>
                    <a:pt x="541" y="4636"/>
                  </a:lnTo>
                  <a:lnTo>
                    <a:pt x="499" y="4781"/>
                  </a:lnTo>
                  <a:lnTo>
                    <a:pt x="479" y="4927"/>
                  </a:lnTo>
                  <a:lnTo>
                    <a:pt x="21" y="7817"/>
                  </a:lnTo>
                  <a:lnTo>
                    <a:pt x="1" y="8004"/>
                  </a:lnTo>
                  <a:lnTo>
                    <a:pt x="1" y="8170"/>
                  </a:lnTo>
                  <a:lnTo>
                    <a:pt x="21" y="8336"/>
                  </a:lnTo>
                  <a:lnTo>
                    <a:pt x="63" y="8523"/>
                  </a:lnTo>
                  <a:lnTo>
                    <a:pt x="167" y="8898"/>
                  </a:lnTo>
                  <a:lnTo>
                    <a:pt x="333" y="9376"/>
                  </a:lnTo>
                  <a:lnTo>
                    <a:pt x="541" y="9875"/>
                  </a:lnTo>
                  <a:lnTo>
                    <a:pt x="666" y="10124"/>
                  </a:lnTo>
                  <a:lnTo>
                    <a:pt x="811" y="10374"/>
                  </a:lnTo>
                  <a:lnTo>
                    <a:pt x="957" y="10602"/>
                  </a:lnTo>
                  <a:lnTo>
                    <a:pt x="1123" y="10810"/>
                  </a:lnTo>
                  <a:lnTo>
                    <a:pt x="1289" y="10997"/>
                  </a:lnTo>
                  <a:lnTo>
                    <a:pt x="1477" y="11143"/>
                  </a:lnTo>
                  <a:lnTo>
                    <a:pt x="1684" y="11268"/>
                  </a:lnTo>
                  <a:lnTo>
                    <a:pt x="1892" y="11351"/>
                  </a:lnTo>
                  <a:lnTo>
                    <a:pt x="2017" y="11371"/>
                  </a:lnTo>
                  <a:lnTo>
                    <a:pt x="2246" y="11371"/>
                  </a:lnTo>
                  <a:lnTo>
                    <a:pt x="2370" y="11351"/>
                  </a:lnTo>
                  <a:lnTo>
                    <a:pt x="2537" y="11309"/>
                  </a:lnTo>
                  <a:lnTo>
                    <a:pt x="2682" y="11226"/>
                  </a:lnTo>
                  <a:lnTo>
                    <a:pt x="2828" y="11143"/>
                  </a:lnTo>
                  <a:lnTo>
                    <a:pt x="2973" y="11039"/>
                  </a:lnTo>
                  <a:lnTo>
                    <a:pt x="3119" y="10935"/>
                  </a:lnTo>
                  <a:lnTo>
                    <a:pt x="3244" y="10789"/>
                  </a:lnTo>
                  <a:lnTo>
                    <a:pt x="3368" y="10644"/>
                  </a:lnTo>
                  <a:lnTo>
                    <a:pt x="3493" y="10478"/>
                  </a:lnTo>
                  <a:lnTo>
                    <a:pt x="3742" y="10124"/>
                  </a:lnTo>
                  <a:lnTo>
                    <a:pt x="3950" y="9729"/>
                  </a:lnTo>
                  <a:lnTo>
                    <a:pt x="4117" y="9293"/>
                  </a:lnTo>
                  <a:lnTo>
                    <a:pt x="4283" y="8835"/>
                  </a:lnTo>
                  <a:lnTo>
                    <a:pt x="4387" y="8378"/>
                  </a:lnTo>
                  <a:lnTo>
                    <a:pt x="4470" y="7900"/>
                  </a:lnTo>
                  <a:lnTo>
                    <a:pt x="4532" y="7442"/>
                  </a:lnTo>
                  <a:lnTo>
                    <a:pt x="4532" y="6985"/>
                  </a:lnTo>
                  <a:lnTo>
                    <a:pt x="4512" y="6569"/>
                  </a:lnTo>
                  <a:lnTo>
                    <a:pt x="4470" y="6361"/>
                  </a:lnTo>
                  <a:lnTo>
                    <a:pt x="4429" y="6174"/>
                  </a:lnTo>
                  <a:lnTo>
                    <a:pt x="4387" y="5987"/>
                  </a:lnTo>
                  <a:lnTo>
                    <a:pt x="4325" y="5821"/>
                  </a:lnTo>
                  <a:lnTo>
                    <a:pt x="4241" y="5655"/>
                  </a:lnTo>
                  <a:lnTo>
                    <a:pt x="4158" y="5509"/>
                  </a:lnTo>
                  <a:lnTo>
                    <a:pt x="4158" y="5509"/>
                  </a:lnTo>
                  <a:lnTo>
                    <a:pt x="4616" y="5530"/>
                  </a:lnTo>
                  <a:lnTo>
                    <a:pt x="5094" y="5509"/>
                  </a:lnTo>
                  <a:lnTo>
                    <a:pt x="5551" y="5488"/>
                  </a:lnTo>
                  <a:lnTo>
                    <a:pt x="6029" y="5426"/>
                  </a:lnTo>
                  <a:lnTo>
                    <a:pt x="6487" y="5343"/>
                  </a:lnTo>
                  <a:lnTo>
                    <a:pt x="6923" y="5239"/>
                  </a:lnTo>
                  <a:lnTo>
                    <a:pt x="7380" y="5114"/>
                  </a:lnTo>
                  <a:lnTo>
                    <a:pt x="7817" y="4969"/>
                  </a:lnTo>
                  <a:lnTo>
                    <a:pt x="8254" y="4781"/>
                  </a:lnTo>
                  <a:lnTo>
                    <a:pt x="8669" y="4594"/>
                  </a:lnTo>
                  <a:lnTo>
                    <a:pt x="9085" y="4386"/>
                  </a:lnTo>
                  <a:lnTo>
                    <a:pt x="9480" y="4158"/>
                  </a:lnTo>
                  <a:lnTo>
                    <a:pt x="9875" y="3908"/>
                  </a:lnTo>
                  <a:lnTo>
                    <a:pt x="10249" y="3617"/>
                  </a:lnTo>
                  <a:lnTo>
                    <a:pt x="10624" y="3326"/>
                  </a:lnTo>
                  <a:lnTo>
                    <a:pt x="10956" y="3014"/>
                  </a:lnTo>
                  <a:lnTo>
                    <a:pt x="11102" y="2890"/>
                  </a:lnTo>
                  <a:lnTo>
                    <a:pt x="11206" y="2744"/>
                  </a:lnTo>
                  <a:lnTo>
                    <a:pt x="11310" y="2578"/>
                  </a:lnTo>
                  <a:lnTo>
                    <a:pt x="11393" y="2412"/>
                  </a:lnTo>
                  <a:lnTo>
                    <a:pt x="11455" y="2245"/>
                  </a:lnTo>
                  <a:lnTo>
                    <a:pt x="11497" y="2079"/>
                  </a:lnTo>
                  <a:lnTo>
                    <a:pt x="11517" y="1913"/>
                  </a:lnTo>
                  <a:lnTo>
                    <a:pt x="11538" y="1746"/>
                  </a:lnTo>
                  <a:lnTo>
                    <a:pt x="11517" y="1580"/>
                  </a:lnTo>
                  <a:lnTo>
                    <a:pt x="11497" y="1414"/>
                  </a:lnTo>
                  <a:lnTo>
                    <a:pt x="11455" y="1247"/>
                  </a:lnTo>
                  <a:lnTo>
                    <a:pt x="11393" y="1081"/>
                  </a:lnTo>
                  <a:lnTo>
                    <a:pt x="11330" y="936"/>
                  </a:lnTo>
                  <a:lnTo>
                    <a:pt x="11247" y="790"/>
                  </a:lnTo>
                  <a:lnTo>
                    <a:pt x="11143" y="665"/>
                  </a:lnTo>
                  <a:lnTo>
                    <a:pt x="11039" y="541"/>
                  </a:lnTo>
                  <a:lnTo>
                    <a:pt x="10915" y="416"/>
                  </a:lnTo>
                  <a:lnTo>
                    <a:pt x="10769" y="312"/>
                  </a:lnTo>
                  <a:lnTo>
                    <a:pt x="10624" y="229"/>
                  </a:lnTo>
                  <a:lnTo>
                    <a:pt x="10478" y="146"/>
                  </a:lnTo>
                  <a:lnTo>
                    <a:pt x="10229" y="62"/>
                  </a:lnTo>
                  <a:lnTo>
                    <a:pt x="10000" y="21"/>
                  </a:lnTo>
                  <a:lnTo>
                    <a:pt x="975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8"/>
            <p:cNvSpPr/>
            <p:nvPr/>
          </p:nvSpPr>
          <p:spPr>
            <a:xfrm>
              <a:off x="6023900" y="1970525"/>
              <a:ext cx="395525" cy="2260800"/>
            </a:xfrm>
            <a:custGeom>
              <a:avLst/>
              <a:gdLst/>
              <a:ahLst/>
              <a:cxnLst/>
              <a:rect l="l" t="t" r="r" b="b"/>
              <a:pathLst>
                <a:path w="15821" h="90432" extrusionOk="0">
                  <a:moveTo>
                    <a:pt x="1" y="1"/>
                  </a:moveTo>
                  <a:lnTo>
                    <a:pt x="209" y="1414"/>
                  </a:lnTo>
                  <a:lnTo>
                    <a:pt x="728" y="5302"/>
                  </a:lnTo>
                  <a:lnTo>
                    <a:pt x="1498" y="11039"/>
                  </a:lnTo>
                  <a:lnTo>
                    <a:pt x="1934" y="14428"/>
                  </a:lnTo>
                  <a:lnTo>
                    <a:pt x="2371" y="18045"/>
                  </a:lnTo>
                  <a:lnTo>
                    <a:pt x="2849" y="21850"/>
                  </a:lnTo>
                  <a:lnTo>
                    <a:pt x="3285" y="25737"/>
                  </a:lnTo>
                  <a:lnTo>
                    <a:pt x="3722" y="29666"/>
                  </a:lnTo>
                  <a:lnTo>
                    <a:pt x="4138" y="33512"/>
                  </a:lnTo>
                  <a:lnTo>
                    <a:pt x="4491" y="37254"/>
                  </a:lnTo>
                  <a:lnTo>
                    <a:pt x="4782" y="40809"/>
                  </a:lnTo>
                  <a:lnTo>
                    <a:pt x="4907" y="42472"/>
                  </a:lnTo>
                  <a:lnTo>
                    <a:pt x="5032" y="44073"/>
                  </a:lnTo>
                  <a:lnTo>
                    <a:pt x="5115" y="45570"/>
                  </a:lnTo>
                  <a:lnTo>
                    <a:pt x="5177" y="46983"/>
                  </a:lnTo>
                  <a:lnTo>
                    <a:pt x="5260" y="49665"/>
                  </a:lnTo>
                  <a:lnTo>
                    <a:pt x="5302" y="52679"/>
                  </a:lnTo>
                  <a:lnTo>
                    <a:pt x="5323" y="55943"/>
                  </a:lnTo>
                  <a:lnTo>
                    <a:pt x="5323" y="59394"/>
                  </a:lnTo>
                  <a:lnTo>
                    <a:pt x="5302" y="62970"/>
                  </a:lnTo>
                  <a:lnTo>
                    <a:pt x="5260" y="66587"/>
                  </a:lnTo>
                  <a:lnTo>
                    <a:pt x="5156" y="73697"/>
                  </a:lnTo>
                  <a:lnTo>
                    <a:pt x="5032" y="80203"/>
                  </a:lnTo>
                  <a:lnTo>
                    <a:pt x="4907" y="85505"/>
                  </a:lnTo>
                  <a:lnTo>
                    <a:pt x="4761" y="90431"/>
                  </a:lnTo>
                  <a:lnTo>
                    <a:pt x="10541" y="90431"/>
                  </a:lnTo>
                  <a:lnTo>
                    <a:pt x="10749" y="89080"/>
                  </a:lnTo>
                  <a:lnTo>
                    <a:pt x="11310" y="85380"/>
                  </a:lnTo>
                  <a:lnTo>
                    <a:pt x="12121" y="79933"/>
                  </a:lnTo>
                  <a:lnTo>
                    <a:pt x="12578" y="76711"/>
                  </a:lnTo>
                  <a:lnTo>
                    <a:pt x="13056" y="73281"/>
                  </a:lnTo>
                  <a:lnTo>
                    <a:pt x="13534" y="69684"/>
                  </a:lnTo>
                  <a:lnTo>
                    <a:pt x="14012" y="65984"/>
                  </a:lnTo>
                  <a:lnTo>
                    <a:pt x="14449" y="62284"/>
                  </a:lnTo>
                  <a:lnTo>
                    <a:pt x="14844" y="58625"/>
                  </a:lnTo>
                  <a:lnTo>
                    <a:pt x="15197" y="55091"/>
                  </a:lnTo>
                  <a:lnTo>
                    <a:pt x="15364" y="53407"/>
                  </a:lnTo>
                  <a:lnTo>
                    <a:pt x="15488" y="51765"/>
                  </a:lnTo>
                  <a:lnTo>
                    <a:pt x="15613" y="50185"/>
                  </a:lnTo>
                  <a:lnTo>
                    <a:pt x="15696" y="48688"/>
                  </a:lnTo>
                  <a:lnTo>
                    <a:pt x="15759" y="47274"/>
                  </a:lnTo>
                  <a:lnTo>
                    <a:pt x="15800" y="45964"/>
                  </a:lnTo>
                  <a:lnTo>
                    <a:pt x="15821" y="44676"/>
                  </a:lnTo>
                  <a:lnTo>
                    <a:pt x="15821" y="43283"/>
                  </a:lnTo>
                  <a:lnTo>
                    <a:pt x="15800" y="41807"/>
                  </a:lnTo>
                  <a:lnTo>
                    <a:pt x="15759" y="40227"/>
                  </a:lnTo>
                  <a:lnTo>
                    <a:pt x="15696" y="38585"/>
                  </a:lnTo>
                  <a:lnTo>
                    <a:pt x="15634" y="36880"/>
                  </a:lnTo>
                  <a:lnTo>
                    <a:pt x="15447" y="33283"/>
                  </a:lnTo>
                  <a:lnTo>
                    <a:pt x="15218" y="29521"/>
                  </a:lnTo>
                  <a:lnTo>
                    <a:pt x="14948" y="25675"/>
                  </a:lnTo>
                  <a:lnTo>
                    <a:pt x="14678" y="21850"/>
                  </a:lnTo>
                  <a:lnTo>
                    <a:pt x="14366" y="18087"/>
                  </a:lnTo>
                  <a:lnTo>
                    <a:pt x="14075" y="14470"/>
                  </a:lnTo>
                  <a:lnTo>
                    <a:pt x="13763" y="11102"/>
                  </a:lnTo>
                  <a:lnTo>
                    <a:pt x="13243" y="5343"/>
                  </a:lnTo>
                  <a:lnTo>
                    <a:pt x="12869" y="1435"/>
                  </a:lnTo>
                  <a:lnTo>
                    <a:pt x="12723"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8"/>
            <p:cNvSpPr/>
            <p:nvPr/>
          </p:nvSpPr>
          <p:spPr>
            <a:xfrm>
              <a:off x="6023900" y="1970525"/>
              <a:ext cx="395525" cy="2260800"/>
            </a:xfrm>
            <a:custGeom>
              <a:avLst/>
              <a:gdLst/>
              <a:ahLst/>
              <a:cxnLst/>
              <a:rect l="l" t="t" r="r" b="b"/>
              <a:pathLst>
                <a:path w="15821" h="90432" fill="none" extrusionOk="0">
                  <a:moveTo>
                    <a:pt x="12723" y="1"/>
                  </a:moveTo>
                  <a:lnTo>
                    <a:pt x="12723" y="1"/>
                  </a:lnTo>
                  <a:lnTo>
                    <a:pt x="12869" y="1435"/>
                  </a:lnTo>
                  <a:lnTo>
                    <a:pt x="13243" y="5343"/>
                  </a:lnTo>
                  <a:lnTo>
                    <a:pt x="13763" y="11102"/>
                  </a:lnTo>
                  <a:lnTo>
                    <a:pt x="14075" y="14470"/>
                  </a:lnTo>
                  <a:lnTo>
                    <a:pt x="14366" y="18087"/>
                  </a:lnTo>
                  <a:lnTo>
                    <a:pt x="14678" y="21850"/>
                  </a:lnTo>
                  <a:lnTo>
                    <a:pt x="14948" y="25675"/>
                  </a:lnTo>
                  <a:lnTo>
                    <a:pt x="15218" y="29521"/>
                  </a:lnTo>
                  <a:lnTo>
                    <a:pt x="15447" y="33283"/>
                  </a:lnTo>
                  <a:lnTo>
                    <a:pt x="15634" y="36880"/>
                  </a:lnTo>
                  <a:lnTo>
                    <a:pt x="15696" y="38585"/>
                  </a:lnTo>
                  <a:lnTo>
                    <a:pt x="15759" y="40227"/>
                  </a:lnTo>
                  <a:lnTo>
                    <a:pt x="15800" y="41807"/>
                  </a:lnTo>
                  <a:lnTo>
                    <a:pt x="15821" y="43283"/>
                  </a:lnTo>
                  <a:lnTo>
                    <a:pt x="15821" y="44676"/>
                  </a:lnTo>
                  <a:lnTo>
                    <a:pt x="15800" y="45964"/>
                  </a:lnTo>
                  <a:lnTo>
                    <a:pt x="15800" y="45964"/>
                  </a:lnTo>
                  <a:lnTo>
                    <a:pt x="15759" y="47274"/>
                  </a:lnTo>
                  <a:lnTo>
                    <a:pt x="15696" y="48688"/>
                  </a:lnTo>
                  <a:lnTo>
                    <a:pt x="15613" y="50185"/>
                  </a:lnTo>
                  <a:lnTo>
                    <a:pt x="15488" y="51765"/>
                  </a:lnTo>
                  <a:lnTo>
                    <a:pt x="15364" y="53407"/>
                  </a:lnTo>
                  <a:lnTo>
                    <a:pt x="15197" y="55091"/>
                  </a:lnTo>
                  <a:lnTo>
                    <a:pt x="14844" y="58625"/>
                  </a:lnTo>
                  <a:lnTo>
                    <a:pt x="14449" y="62284"/>
                  </a:lnTo>
                  <a:lnTo>
                    <a:pt x="14012" y="65984"/>
                  </a:lnTo>
                  <a:lnTo>
                    <a:pt x="13534" y="69684"/>
                  </a:lnTo>
                  <a:lnTo>
                    <a:pt x="13056" y="73281"/>
                  </a:lnTo>
                  <a:lnTo>
                    <a:pt x="12578" y="76711"/>
                  </a:lnTo>
                  <a:lnTo>
                    <a:pt x="12121" y="79933"/>
                  </a:lnTo>
                  <a:lnTo>
                    <a:pt x="11310" y="85380"/>
                  </a:lnTo>
                  <a:lnTo>
                    <a:pt x="10749" y="89080"/>
                  </a:lnTo>
                  <a:lnTo>
                    <a:pt x="10541" y="90431"/>
                  </a:lnTo>
                  <a:lnTo>
                    <a:pt x="4761" y="90431"/>
                  </a:lnTo>
                  <a:lnTo>
                    <a:pt x="4761" y="90431"/>
                  </a:lnTo>
                  <a:lnTo>
                    <a:pt x="4907" y="85505"/>
                  </a:lnTo>
                  <a:lnTo>
                    <a:pt x="5032" y="80203"/>
                  </a:lnTo>
                  <a:lnTo>
                    <a:pt x="5156" y="73697"/>
                  </a:lnTo>
                  <a:lnTo>
                    <a:pt x="5260" y="66587"/>
                  </a:lnTo>
                  <a:lnTo>
                    <a:pt x="5302" y="62970"/>
                  </a:lnTo>
                  <a:lnTo>
                    <a:pt x="5323" y="59394"/>
                  </a:lnTo>
                  <a:lnTo>
                    <a:pt x="5323" y="55943"/>
                  </a:lnTo>
                  <a:lnTo>
                    <a:pt x="5302" y="52679"/>
                  </a:lnTo>
                  <a:lnTo>
                    <a:pt x="5260" y="49665"/>
                  </a:lnTo>
                  <a:lnTo>
                    <a:pt x="5177" y="46983"/>
                  </a:lnTo>
                  <a:lnTo>
                    <a:pt x="5177" y="46983"/>
                  </a:lnTo>
                  <a:lnTo>
                    <a:pt x="5115" y="45570"/>
                  </a:lnTo>
                  <a:lnTo>
                    <a:pt x="5032" y="44073"/>
                  </a:lnTo>
                  <a:lnTo>
                    <a:pt x="4907" y="42472"/>
                  </a:lnTo>
                  <a:lnTo>
                    <a:pt x="4782" y="40809"/>
                  </a:lnTo>
                  <a:lnTo>
                    <a:pt x="4491" y="37254"/>
                  </a:lnTo>
                  <a:lnTo>
                    <a:pt x="4138" y="33512"/>
                  </a:lnTo>
                  <a:lnTo>
                    <a:pt x="3722" y="29666"/>
                  </a:lnTo>
                  <a:lnTo>
                    <a:pt x="3285" y="25737"/>
                  </a:lnTo>
                  <a:lnTo>
                    <a:pt x="2849" y="21850"/>
                  </a:lnTo>
                  <a:lnTo>
                    <a:pt x="2371" y="18045"/>
                  </a:lnTo>
                  <a:lnTo>
                    <a:pt x="1934" y="14428"/>
                  </a:lnTo>
                  <a:lnTo>
                    <a:pt x="1498" y="11039"/>
                  </a:lnTo>
                  <a:lnTo>
                    <a:pt x="728" y="5302"/>
                  </a:lnTo>
                  <a:lnTo>
                    <a:pt x="209" y="1414"/>
                  </a:lnTo>
                  <a:lnTo>
                    <a:pt x="1" y="1"/>
                  </a:lnTo>
                  <a:lnTo>
                    <a:pt x="127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8"/>
            <p:cNvSpPr/>
            <p:nvPr/>
          </p:nvSpPr>
          <p:spPr>
            <a:xfrm>
              <a:off x="6128375" y="1989750"/>
              <a:ext cx="291050" cy="2241575"/>
            </a:xfrm>
            <a:custGeom>
              <a:avLst/>
              <a:gdLst/>
              <a:ahLst/>
              <a:cxnLst/>
              <a:rect l="l" t="t" r="r" b="b"/>
              <a:pathLst>
                <a:path w="11642" h="89663" extrusionOk="0">
                  <a:moveTo>
                    <a:pt x="3867" y="1"/>
                  </a:moveTo>
                  <a:lnTo>
                    <a:pt x="3347" y="4346"/>
                  </a:lnTo>
                  <a:lnTo>
                    <a:pt x="2932" y="7651"/>
                  </a:lnTo>
                  <a:lnTo>
                    <a:pt x="2433" y="11497"/>
                  </a:lnTo>
                  <a:lnTo>
                    <a:pt x="2620" y="12329"/>
                  </a:lnTo>
                  <a:lnTo>
                    <a:pt x="2744" y="13181"/>
                  </a:lnTo>
                  <a:lnTo>
                    <a:pt x="2869" y="14054"/>
                  </a:lnTo>
                  <a:lnTo>
                    <a:pt x="2973" y="14927"/>
                  </a:lnTo>
                  <a:lnTo>
                    <a:pt x="3035" y="15821"/>
                  </a:lnTo>
                  <a:lnTo>
                    <a:pt x="3077" y="16736"/>
                  </a:lnTo>
                  <a:lnTo>
                    <a:pt x="3119" y="17630"/>
                  </a:lnTo>
                  <a:lnTo>
                    <a:pt x="3119" y="18565"/>
                  </a:lnTo>
                  <a:lnTo>
                    <a:pt x="3119" y="19480"/>
                  </a:lnTo>
                  <a:lnTo>
                    <a:pt x="3077" y="20415"/>
                  </a:lnTo>
                  <a:lnTo>
                    <a:pt x="3035" y="21330"/>
                  </a:lnTo>
                  <a:lnTo>
                    <a:pt x="2994" y="22266"/>
                  </a:lnTo>
                  <a:lnTo>
                    <a:pt x="2911" y="23180"/>
                  </a:lnTo>
                  <a:lnTo>
                    <a:pt x="2828" y="24095"/>
                  </a:lnTo>
                  <a:lnTo>
                    <a:pt x="2640" y="25904"/>
                  </a:lnTo>
                  <a:lnTo>
                    <a:pt x="2391" y="27671"/>
                  </a:lnTo>
                  <a:lnTo>
                    <a:pt x="2121" y="29375"/>
                  </a:lnTo>
                  <a:lnTo>
                    <a:pt x="1830" y="30997"/>
                  </a:lnTo>
                  <a:lnTo>
                    <a:pt x="1539" y="32535"/>
                  </a:lnTo>
                  <a:lnTo>
                    <a:pt x="1227" y="33970"/>
                  </a:lnTo>
                  <a:lnTo>
                    <a:pt x="936" y="35279"/>
                  </a:lnTo>
                  <a:lnTo>
                    <a:pt x="645" y="36443"/>
                  </a:lnTo>
                  <a:lnTo>
                    <a:pt x="395" y="37462"/>
                  </a:lnTo>
                  <a:lnTo>
                    <a:pt x="0" y="33200"/>
                  </a:lnTo>
                  <a:lnTo>
                    <a:pt x="333" y="36818"/>
                  </a:lnTo>
                  <a:lnTo>
                    <a:pt x="624" y="40227"/>
                  </a:lnTo>
                  <a:lnTo>
                    <a:pt x="749" y="41849"/>
                  </a:lnTo>
                  <a:lnTo>
                    <a:pt x="853" y="43387"/>
                  </a:lnTo>
                  <a:lnTo>
                    <a:pt x="936" y="44842"/>
                  </a:lnTo>
                  <a:lnTo>
                    <a:pt x="998" y="46214"/>
                  </a:lnTo>
                  <a:lnTo>
                    <a:pt x="1061" y="48542"/>
                  </a:lnTo>
                  <a:lnTo>
                    <a:pt x="1123" y="51120"/>
                  </a:lnTo>
                  <a:lnTo>
                    <a:pt x="1144" y="53927"/>
                  </a:lnTo>
                  <a:lnTo>
                    <a:pt x="1144" y="56879"/>
                  </a:lnTo>
                  <a:lnTo>
                    <a:pt x="1123" y="62409"/>
                  </a:lnTo>
                  <a:lnTo>
                    <a:pt x="1061" y="68063"/>
                  </a:lnTo>
                  <a:lnTo>
                    <a:pt x="977" y="73572"/>
                  </a:lnTo>
                  <a:lnTo>
                    <a:pt x="873" y="78665"/>
                  </a:lnTo>
                  <a:lnTo>
                    <a:pt x="686" y="86565"/>
                  </a:lnTo>
                  <a:lnTo>
                    <a:pt x="582" y="89662"/>
                  </a:lnTo>
                  <a:lnTo>
                    <a:pt x="6362" y="89662"/>
                  </a:lnTo>
                  <a:lnTo>
                    <a:pt x="6570" y="88311"/>
                  </a:lnTo>
                  <a:lnTo>
                    <a:pt x="7131" y="84611"/>
                  </a:lnTo>
                  <a:lnTo>
                    <a:pt x="7942" y="79164"/>
                  </a:lnTo>
                  <a:lnTo>
                    <a:pt x="8399" y="75942"/>
                  </a:lnTo>
                  <a:lnTo>
                    <a:pt x="8877" y="72512"/>
                  </a:lnTo>
                  <a:lnTo>
                    <a:pt x="9355" y="68915"/>
                  </a:lnTo>
                  <a:lnTo>
                    <a:pt x="9833" y="65215"/>
                  </a:lnTo>
                  <a:lnTo>
                    <a:pt x="10270" y="61515"/>
                  </a:lnTo>
                  <a:lnTo>
                    <a:pt x="10665" y="57856"/>
                  </a:lnTo>
                  <a:lnTo>
                    <a:pt x="11018" y="54322"/>
                  </a:lnTo>
                  <a:lnTo>
                    <a:pt x="11185" y="52638"/>
                  </a:lnTo>
                  <a:lnTo>
                    <a:pt x="11309" y="50996"/>
                  </a:lnTo>
                  <a:lnTo>
                    <a:pt x="11434" y="49416"/>
                  </a:lnTo>
                  <a:lnTo>
                    <a:pt x="11517" y="47919"/>
                  </a:lnTo>
                  <a:lnTo>
                    <a:pt x="11580" y="46505"/>
                  </a:lnTo>
                  <a:lnTo>
                    <a:pt x="11621" y="45195"/>
                  </a:lnTo>
                  <a:lnTo>
                    <a:pt x="11642" y="43512"/>
                  </a:lnTo>
                  <a:lnTo>
                    <a:pt x="11621" y="41142"/>
                  </a:lnTo>
                  <a:lnTo>
                    <a:pt x="11538" y="38522"/>
                  </a:lnTo>
                  <a:lnTo>
                    <a:pt x="11434" y="35695"/>
                  </a:lnTo>
                  <a:lnTo>
                    <a:pt x="11289" y="32722"/>
                  </a:lnTo>
                  <a:lnTo>
                    <a:pt x="11101" y="29646"/>
                  </a:lnTo>
                  <a:lnTo>
                    <a:pt x="10894" y="26506"/>
                  </a:lnTo>
                  <a:lnTo>
                    <a:pt x="10665" y="23326"/>
                  </a:lnTo>
                  <a:lnTo>
                    <a:pt x="10415" y="20187"/>
                  </a:lnTo>
                  <a:lnTo>
                    <a:pt x="9917" y="14116"/>
                  </a:lnTo>
                  <a:lnTo>
                    <a:pt x="9438" y="8670"/>
                  </a:lnTo>
                  <a:lnTo>
                    <a:pt x="9023" y="4138"/>
                  </a:lnTo>
                  <a:lnTo>
                    <a:pt x="8711" y="916"/>
                  </a:lnTo>
                  <a:lnTo>
                    <a:pt x="8066" y="1"/>
                  </a:lnTo>
                  <a:lnTo>
                    <a:pt x="7526" y="1"/>
                  </a:lnTo>
                  <a:lnTo>
                    <a:pt x="7505" y="63"/>
                  </a:lnTo>
                  <a:lnTo>
                    <a:pt x="7484" y="105"/>
                  </a:lnTo>
                  <a:lnTo>
                    <a:pt x="7422" y="146"/>
                  </a:lnTo>
                  <a:lnTo>
                    <a:pt x="7360" y="167"/>
                  </a:lnTo>
                  <a:lnTo>
                    <a:pt x="6798" y="167"/>
                  </a:lnTo>
                  <a:lnTo>
                    <a:pt x="6736" y="146"/>
                  </a:lnTo>
                  <a:lnTo>
                    <a:pt x="6715" y="105"/>
                  </a:lnTo>
                  <a:lnTo>
                    <a:pt x="6694" y="63"/>
                  </a:lnTo>
                  <a:lnTo>
                    <a:pt x="6694" y="1"/>
                  </a:lnTo>
                  <a:close/>
                </a:path>
              </a:pathLst>
            </a:custGeom>
            <a:solidFill>
              <a:srgbClr val="A3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8"/>
            <p:cNvSpPr/>
            <p:nvPr/>
          </p:nvSpPr>
          <p:spPr>
            <a:xfrm>
              <a:off x="6128375" y="1989750"/>
              <a:ext cx="291050" cy="2241575"/>
            </a:xfrm>
            <a:custGeom>
              <a:avLst/>
              <a:gdLst/>
              <a:ahLst/>
              <a:cxnLst/>
              <a:rect l="l" t="t" r="r" b="b"/>
              <a:pathLst>
                <a:path w="11642" h="89663" fill="none" extrusionOk="0">
                  <a:moveTo>
                    <a:pt x="8066" y="1"/>
                  </a:moveTo>
                  <a:lnTo>
                    <a:pt x="7526" y="1"/>
                  </a:lnTo>
                  <a:lnTo>
                    <a:pt x="7505" y="63"/>
                  </a:lnTo>
                  <a:lnTo>
                    <a:pt x="7505" y="63"/>
                  </a:lnTo>
                  <a:lnTo>
                    <a:pt x="7484" y="105"/>
                  </a:lnTo>
                  <a:lnTo>
                    <a:pt x="7422" y="146"/>
                  </a:lnTo>
                  <a:lnTo>
                    <a:pt x="7360" y="167"/>
                  </a:lnTo>
                  <a:lnTo>
                    <a:pt x="7297" y="167"/>
                  </a:lnTo>
                  <a:lnTo>
                    <a:pt x="6861" y="167"/>
                  </a:lnTo>
                  <a:lnTo>
                    <a:pt x="6861" y="167"/>
                  </a:lnTo>
                  <a:lnTo>
                    <a:pt x="6798" y="167"/>
                  </a:lnTo>
                  <a:lnTo>
                    <a:pt x="6736" y="146"/>
                  </a:lnTo>
                  <a:lnTo>
                    <a:pt x="6715" y="105"/>
                  </a:lnTo>
                  <a:lnTo>
                    <a:pt x="6694" y="63"/>
                  </a:lnTo>
                  <a:lnTo>
                    <a:pt x="6694" y="63"/>
                  </a:lnTo>
                  <a:lnTo>
                    <a:pt x="6694" y="63"/>
                  </a:lnTo>
                  <a:lnTo>
                    <a:pt x="6694" y="1"/>
                  </a:lnTo>
                  <a:lnTo>
                    <a:pt x="3867" y="1"/>
                  </a:lnTo>
                  <a:lnTo>
                    <a:pt x="3867" y="1"/>
                  </a:lnTo>
                  <a:lnTo>
                    <a:pt x="3347" y="4346"/>
                  </a:lnTo>
                  <a:lnTo>
                    <a:pt x="2932" y="7651"/>
                  </a:lnTo>
                  <a:lnTo>
                    <a:pt x="2433" y="11497"/>
                  </a:lnTo>
                  <a:lnTo>
                    <a:pt x="2433" y="11497"/>
                  </a:lnTo>
                  <a:lnTo>
                    <a:pt x="2620" y="12329"/>
                  </a:lnTo>
                  <a:lnTo>
                    <a:pt x="2744" y="13181"/>
                  </a:lnTo>
                  <a:lnTo>
                    <a:pt x="2869" y="14054"/>
                  </a:lnTo>
                  <a:lnTo>
                    <a:pt x="2973" y="14927"/>
                  </a:lnTo>
                  <a:lnTo>
                    <a:pt x="3035" y="15821"/>
                  </a:lnTo>
                  <a:lnTo>
                    <a:pt x="3077" y="16736"/>
                  </a:lnTo>
                  <a:lnTo>
                    <a:pt x="3119" y="17630"/>
                  </a:lnTo>
                  <a:lnTo>
                    <a:pt x="3119" y="18565"/>
                  </a:lnTo>
                  <a:lnTo>
                    <a:pt x="3119" y="19480"/>
                  </a:lnTo>
                  <a:lnTo>
                    <a:pt x="3077" y="20415"/>
                  </a:lnTo>
                  <a:lnTo>
                    <a:pt x="3035" y="21330"/>
                  </a:lnTo>
                  <a:lnTo>
                    <a:pt x="2994" y="22266"/>
                  </a:lnTo>
                  <a:lnTo>
                    <a:pt x="2911" y="23180"/>
                  </a:lnTo>
                  <a:lnTo>
                    <a:pt x="2828" y="24095"/>
                  </a:lnTo>
                  <a:lnTo>
                    <a:pt x="2640" y="25904"/>
                  </a:lnTo>
                  <a:lnTo>
                    <a:pt x="2391" y="27671"/>
                  </a:lnTo>
                  <a:lnTo>
                    <a:pt x="2121" y="29375"/>
                  </a:lnTo>
                  <a:lnTo>
                    <a:pt x="1830" y="30997"/>
                  </a:lnTo>
                  <a:lnTo>
                    <a:pt x="1539" y="32535"/>
                  </a:lnTo>
                  <a:lnTo>
                    <a:pt x="1227" y="33970"/>
                  </a:lnTo>
                  <a:lnTo>
                    <a:pt x="936" y="35279"/>
                  </a:lnTo>
                  <a:lnTo>
                    <a:pt x="645" y="36443"/>
                  </a:lnTo>
                  <a:lnTo>
                    <a:pt x="395" y="37462"/>
                  </a:lnTo>
                  <a:lnTo>
                    <a:pt x="395" y="37462"/>
                  </a:lnTo>
                  <a:lnTo>
                    <a:pt x="0" y="33200"/>
                  </a:lnTo>
                  <a:lnTo>
                    <a:pt x="0" y="33200"/>
                  </a:lnTo>
                  <a:lnTo>
                    <a:pt x="333" y="36818"/>
                  </a:lnTo>
                  <a:lnTo>
                    <a:pt x="624" y="40227"/>
                  </a:lnTo>
                  <a:lnTo>
                    <a:pt x="749" y="41849"/>
                  </a:lnTo>
                  <a:lnTo>
                    <a:pt x="853" y="43387"/>
                  </a:lnTo>
                  <a:lnTo>
                    <a:pt x="936" y="44842"/>
                  </a:lnTo>
                  <a:lnTo>
                    <a:pt x="998" y="46214"/>
                  </a:lnTo>
                  <a:lnTo>
                    <a:pt x="998" y="46214"/>
                  </a:lnTo>
                  <a:lnTo>
                    <a:pt x="1061" y="48542"/>
                  </a:lnTo>
                  <a:lnTo>
                    <a:pt x="1123" y="51120"/>
                  </a:lnTo>
                  <a:lnTo>
                    <a:pt x="1144" y="53927"/>
                  </a:lnTo>
                  <a:lnTo>
                    <a:pt x="1144" y="56879"/>
                  </a:lnTo>
                  <a:lnTo>
                    <a:pt x="1144" y="56879"/>
                  </a:lnTo>
                  <a:lnTo>
                    <a:pt x="1123" y="62409"/>
                  </a:lnTo>
                  <a:lnTo>
                    <a:pt x="1061" y="68063"/>
                  </a:lnTo>
                  <a:lnTo>
                    <a:pt x="977" y="73572"/>
                  </a:lnTo>
                  <a:lnTo>
                    <a:pt x="873" y="78665"/>
                  </a:lnTo>
                  <a:lnTo>
                    <a:pt x="686" y="86565"/>
                  </a:lnTo>
                  <a:lnTo>
                    <a:pt x="582" y="89662"/>
                  </a:lnTo>
                  <a:lnTo>
                    <a:pt x="582" y="89662"/>
                  </a:lnTo>
                  <a:lnTo>
                    <a:pt x="6362" y="89662"/>
                  </a:lnTo>
                  <a:lnTo>
                    <a:pt x="6362" y="89662"/>
                  </a:lnTo>
                  <a:lnTo>
                    <a:pt x="6570" y="88311"/>
                  </a:lnTo>
                  <a:lnTo>
                    <a:pt x="7131" y="84611"/>
                  </a:lnTo>
                  <a:lnTo>
                    <a:pt x="7942" y="79164"/>
                  </a:lnTo>
                  <a:lnTo>
                    <a:pt x="8399" y="75942"/>
                  </a:lnTo>
                  <a:lnTo>
                    <a:pt x="8877" y="72512"/>
                  </a:lnTo>
                  <a:lnTo>
                    <a:pt x="9355" y="68915"/>
                  </a:lnTo>
                  <a:lnTo>
                    <a:pt x="9833" y="65215"/>
                  </a:lnTo>
                  <a:lnTo>
                    <a:pt x="10270" y="61515"/>
                  </a:lnTo>
                  <a:lnTo>
                    <a:pt x="10665" y="57856"/>
                  </a:lnTo>
                  <a:lnTo>
                    <a:pt x="11018" y="54322"/>
                  </a:lnTo>
                  <a:lnTo>
                    <a:pt x="11185" y="52638"/>
                  </a:lnTo>
                  <a:lnTo>
                    <a:pt x="11309" y="50996"/>
                  </a:lnTo>
                  <a:lnTo>
                    <a:pt x="11434" y="49416"/>
                  </a:lnTo>
                  <a:lnTo>
                    <a:pt x="11517" y="47919"/>
                  </a:lnTo>
                  <a:lnTo>
                    <a:pt x="11580" y="46505"/>
                  </a:lnTo>
                  <a:lnTo>
                    <a:pt x="11621" y="45195"/>
                  </a:lnTo>
                  <a:lnTo>
                    <a:pt x="11621" y="45195"/>
                  </a:lnTo>
                  <a:lnTo>
                    <a:pt x="11642" y="43512"/>
                  </a:lnTo>
                  <a:lnTo>
                    <a:pt x="11642" y="43512"/>
                  </a:lnTo>
                  <a:lnTo>
                    <a:pt x="11621" y="41142"/>
                  </a:lnTo>
                  <a:lnTo>
                    <a:pt x="11538" y="38522"/>
                  </a:lnTo>
                  <a:lnTo>
                    <a:pt x="11434" y="35695"/>
                  </a:lnTo>
                  <a:lnTo>
                    <a:pt x="11289" y="32722"/>
                  </a:lnTo>
                  <a:lnTo>
                    <a:pt x="11101" y="29646"/>
                  </a:lnTo>
                  <a:lnTo>
                    <a:pt x="10894" y="26506"/>
                  </a:lnTo>
                  <a:lnTo>
                    <a:pt x="10665" y="23326"/>
                  </a:lnTo>
                  <a:lnTo>
                    <a:pt x="10415" y="20187"/>
                  </a:lnTo>
                  <a:lnTo>
                    <a:pt x="9917" y="14116"/>
                  </a:lnTo>
                  <a:lnTo>
                    <a:pt x="9438" y="8670"/>
                  </a:lnTo>
                  <a:lnTo>
                    <a:pt x="9023" y="4138"/>
                  </a:lnTo>
                  <a:lnTo>
                    <a:pt x="8711" y="916"/>
                  </a:lnTo>
                  <a:lnTo>
                    <a:pt x="80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8"/>
            <p:cNvSpPr/>
            <p:nvPr/>
          </p:nvSpPr>
          <p:spPr>
            <a:xfrm>
              <a:off x="6122650" y="4175700"/>
              <a:ext cx="190250" cy="60825"/>
            </a:xfrm>
            <a:custGeom>
              <a:avLst/>
              <a:gdLst/>
              <a:ahLst/>
              <a:cxnLst/>
              <a:rect l="l" t="t" r="r" b="b"/>
              <a:pathLst>
                <a:path w="7610" h="2433" extrusionOk="0">
                  <a:moveTo>
                    <a:pt x="1" y="0"/>
                  </a:moveTo>
                  <a:lnTo>
                    <a:pt x="312" y="2432"/>
                  </a:lnTo>
                  <a:lnTo>
                    <a:pt x="7110" y="2432"/>
                  </a:lnTo>
                  <a:lnTo>
                    <a:pt x="7609" y="270"/>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8"/>
            <p:cNvSpPr/>
            <p:nvPr/>
          </p:nvSpPr>
          <p:spPr>
            <a:xfrm>
              <a:off x="6121625" y="2754775"/>
              <a:ext cx="6775" cy="65000"/>
            </a:xfrm>
            <a:custGeom>
              <a:avLst/>
              <a:gdLst/>
              <a:ahLst/>
              <a:cxnLst/>
              <a:rect l="l" t="t" r="r" b="b"/>
              <a:pathLst>
                <a:path w="271" h="2600" extrusionOk="0">
                  <a:moveTo>
                    <a:pt x="0" y="1"/>
                  </a:moveTo>
                  <a:lnTo>
                    <a:pt x="0" y="1"/>
                  </a:lnTo>
                  <a:lnTo>
                    <a:pt x="0" y="1"/>
                  </a:lnTo>
                  <a:lnTo>
                    <a:pt x="270" y="2599"/>
                  </a:lnTo>
                  <a:lnTo>
                    <a:pt x="270" y="2599"/>
                  </a:lnTo>
                  <a:lnTo>
                    <a:pt x="0"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8"/>
            <p:cNvSpPr/>
            <p:nvPr/>
          </p:nvSpPr>
          <p:spPr>
            <a:xfrm>
              <a:off x="6121625" y="2754775"/>
              <a:ext cx="6775" cy="65000"/>
            </a:xfrm>
            <a:custGeom>
              <a:avLst/>
              <a:gdLst/>
              <a:ahLst/>
              <a:cxnLst/>
              <a:rect l="l" t="t" r="r" b="b"/>
              <a:pathLst>
                <a:path w="271" h="2600" fill="none" extrusionOk="0">
                  <a:moveTo>
                    <a:pt x="0" y="1"/>
                  </a:moveTo>
                  <a:lnTo>
                    <a:pt x="0" y="1"/>
                  </a:lnTo>
                  <a:lnTo>
                    <a:pt x="0" y="1"/>
                  </a:lnTo>
                  <a:lnTo>
                    <a:pt x="270" y="2599"/>
                  </a:lnTo>
                  <a:lnTo>
                    <a:pt x="270" y="259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8"/>
            <p:cNvSpPr/>
            <p:nvPr/>
          </p:nvSpPr>
          <p:spPr>
            <a:xfrm>
              <a:off x="6121625" y="2277175"/>
              <a:ext cx="84725" cy="649150"/>
            </a:xfrm>
            <a:custGeom>
              <a:avLst/>
              <a:gdLst/>
              <a:ahLst/>
              <a:cxnLst/>
              <a:rect l="l" t="t" r="r" b="b"/>
              <a:pathLst>
                <a:path w="3389" h="25966" extrusionOk="0">
                  <a:moveTo>
                    <a:pt x="2703" y="0"/>
                  </a:moveTo>
                  <a:lnTo>
                    <a:pt x="2121" y="4532"/>
                  </a:lnTo>
                  <a:lnTo>
                    <a:pt x="1455" y="9355"/>
                  </a:lnTo>
                  <a:lnTo>
                    <a:pt x="748" y="14261"/>
                  </a:lnTo>
                  <a:lnTo>
                    <a:pt x="374" y="16714"/>
                  </a:lnTo>
                  <a:lnTo>
                    <a:pt x="0" y="19105"/>
                  </a:lnTo>
                  <a:lnTo>
                    <a:pt x="270" y="21703"/>
                  </a:lnTo>
                  <a:lnTo>
                    <a:pt x="665" y="25965"/>
                  </a:lnTo>
                  <a:lnTo>
                    <a:pt x="915" y="24946"/>
                  </a:lnTo>
                  <a:lnTo>
                    <a:pt x="1206" y="23782"/>
                  </a:lnTo>
                  <a:lnTo>
                    <a:pt x="1497" y="22473"/>
                  </a:lnTo>
                  <a:lnTo>
                    <a:pt x="1809" y="21038"/>
                  </a:lnTo>
                  <a:lnTo>
                    <a:pt x="2100" y="19500"/>
                  </a:lnTo>
                  <a:lnTo>
                    <a:pt x="2391" y="17878"/>
                  </a:lnTo>
                  <a:lnTo>
                    <a:pt x="2661" y="16174"/>
                  </a:lnTo>
                  <a:lnTo>
                    <a:pt x="2910" y="14407"/>
                  </a:lnTo>
                  <a:lnTo>
                    <a:pt x="3098" y="12598"/>
                  </a:lnTo>
                  <a:lnTo>
                    <a:pt x="3181" y="11683"/>
                  </a:lnTo>
                  <a:lnTo>
                    <a:pt x="3264" y="10769"/>
                  </a:lnTo>
                  <a:lnTo>
                    <a:pt x="3305" y="9833"/>
                  </a:lnTo>
                  <a:lnTo>
                    <a:pt x="3347" y="8918"/>
                  </a:lnTo>
                  <a:lnTo>
                    <a:pt x="3389" y="7983"/>
                  </a:lnTo>
                  <a:lnTo>
                    <a:pt x="3389" y="7068"/>
                  </a:lnTo>
                  <a:lnTo>
                    <a:pt x="3389" y="6133"/>
                  </a:lnTo>
                  <a:lnTo>
                    <a:pt x="3347" y="5239"/>
                  </a:lnTo>
                  <a:lnTo>
                    <a:pt x="3305" y="4324"/>
                  </a:lnTo>
                  <a:lnTo>
                    <a:pt x="3243" y="3430"/>
                  </a:lnTo>
                  <a:lnTo>
                    <a:pt x="3139" y="2557"/>
                  </a:lnTo>
                  <a:lnTo>
                    <a:pt x="3014" y="1684"/>
                  </a:lnTo>
                  <a:lnTo>
                    <a:pt x="2890" y="832"/>
                  </a:lnTo>
                  <a:lnTo>
                    <a:pt x="2703" y="0"/>
                  </a:ln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8"/>
            <p:cNvSpPr/>
            <p:nvPr/>
          </p:nvSpPr>
          <p:spPr>
            <a:xfrm>
              <a:off x="6121625" y="2277175"/>
              <a:ext cx="84725" cy="649150"/>
            </a:xfrm>
            <a:custGeom>
              <a:avLst/>
              <a:gdLst/>
              <a:ahLst/>
              <a:cxnLst/>
              <a:rect l="l" t="t" r="r" b="b"/>
              <a:pathLst>
                <a:path w="3389" h="25966" fill="none" extrusionOk="0">
                  <a:moveTo>
                    <a:pt x="2703" y="0"/>
                  </a:moveTo>
                  <a:lnTo>
                    <a:pt x="2703" y="0"/>
                  </a:lnTo>
                  <a:lnTo>
                    <a:pt x="2121" y="4532"/>
                  </a:lnTo>
                  <a:lnTo>
                    <a:pt x="1455" y="9355"/>
                  </a:lnTo>
                  <a:lnTo>
                    <a:pt x="748" y="14261"/>
                  </a:lnTo>
                  <a:lnTo>
                    <a:pt x="374" y="16714"/>
                  </a:lnTo>
                  <a:lnTo>
                    <a:pt x="0" y="19105"/>
                  </a:lnTo>
                  <a:lnTo>
                    <a:pt x="0" y="19105"/>
                  </a:lnTo>
                  <a:lnTo>
                    <a:pt x="270" y="21703"/>
                  </a:lnTo>
                  <a:lnTo>
                    <a:pt x="270" y="21703"/>
                  </a:lnTo>
                  <a:lnTo>
                    <a:pt x="665" y="25965"/>
                  </a:lnTo>
                  <a:lnTo>
                    <a:pt x="665" y="25965"/>
                  </a:lnTo>
                  <a:lnTo>
                    <a:pt x="915" y="24946"/>
                  </a:lnTo>
                  <a:lnTo>
                    <a:pt x="1206" y="23782"/>
                  </a:lnTo>
                  <a:lnTo>
                    <a:pt x="1497" y="22473"/>
                  </a:lnTo>
                  <a:lnTo>
                    <a:pt x="1809" y="21038"/>
                  </a:lnTo>
                  <a:lnTo>
                    <a:pt x="2100" y="19500"/>
                  </a:lnTo>
                  <a:lnTo>
                    <a:pt x="2391" y="17878"/>
                  </a:lnTo>
                  <a:lnTo>
                    <a:pt x="2661" y="16174"/>
                  </a:lnTo>
                  <a:lnTo>
                    <a:pt x="2910" y="14407"/>
                  </a:lnTo>
                  <a:lnTo>
                    <a:pt x="3098" y="12598"/>
                  </a:lnTo>
                  <a:lnTo>
                    <a:pt x="3181" y="11683"/>
                  </a:lnTo>
                  <a:lnTo>
                    <a:pt x="3264" y="10769"/>
                  </a:lnTo>
                  <a:lnTo>
                    <a:pt x="3305" y="9833"/>
                  </a:lnTo>
                  <a:lnTo>
                    <a:pt x="3347" y="8918"/>
                  </a:lnTo>
                  <a:lnTo>
                    <a:pt x="3389" y="7983"/>
                  </a:lnTo>
                  <a:lnTo>
                    <a:pt x="3389" y="7068"/>
                  </a:lnTo>
                  <a:lnTo>
                    <a:pt x="3389" y="6133"/>
                  </a:lnTo>
                  <a:lnTo>
                    <a:pt x="3347" y="5239"/>
                  </a:lnTo>
                  <a:lnTo>
                    <a:pt x="3305" y="4324"/>
                  </a:lnTo>
                  <a:lnTo>
                    <a:pt x="3243" y="3430"/>
                  </a:lnTo>
                  <a:lnTo>
                    <a:pt x="3139" y="2557"/>
                  </a:lnTo>
                  <a:lnTo>
                    <a:pt x="3014" y="1684"/>
                  </a:lnTo>
                  <a:lnTo>
                    <a:pt x="2890" y="832"/>
                  </a:lnTo>
                  <a:lnTo>
                    <a:pt x="27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8"/>
            <p:cNvSpPr/>
            <p:nvPr/>
          </p:nvSpPr>
          <p:spPr>
            <a:xfrm>
              <a:off x="5473525" y="1969500"/>
              <a:ext cx="753625" cy="2013925"/>
            </a:xfrm>
            <a:custGeom>
              <a:avLst/>
              <a:gdLst/>
              <a:ahLst/>
              <a:cxnLst/>
              <a:rect l="l" t="t" r="r" b="b"/>
              <a:pathLst>
                <a:path w="30145" h="80557" extrusionOk="0">
                  <a:moveTo>
                    <a:pt x="17359" y="0"/>
                  </a:moveTo>
                  <a:lnTo>
                    <a:pt x="17151" y="457"/>
                  </a:lnTo>
                  <a:lnTo>
                    <a:pt x="16964" y="936"/>
                  </a:lnTo>
                  <a:lnTo>
                    <a:pt x="16777" y="1435"/>
                  </a:lnTo>
                  <a:lnTo>
                    <a:pt x="16611" y="1933"/>
                  </a:lnTo>
                  <a:lnTo>
                    <a:pt x="16465" y="2474"/>
                  </a:lnTo>
                  <a:lnTo>
                    <a:pt x="16320" y="3014"/>
                  </a:lnTo>
                  <a:lnTo>
                    <a:pt x="16174" y="3576"/>
                  </a:lnTo>
                  <a:lnTo>
                    <a:pt x="16049" y="4137"/>
                  </a:lnTo>
                  <a:lnTo>
                    <a:pt x="15842" y="5322"/>
                  </a:lnTo>
                  <a:lnTo>
                    <a:pt x="15654" y="6569"/>
                  </a:lnTo>
                  <a:lnTo>
                    <a:pt x="15509" y="7858"/>
                  </a:lnTo>
                  <a:lnTo>
                    <a:pt x="15384" y="9189"/>
                  </a:lnTo>
                  <a:lnTo>
                    <a:pt x="15301" y="10582"/>
                  </a:lnTo>
                  <a:lnTo>
                    <a:pt x="15239" y="11995"/>
                  </a:lnTo>
                  <a:lnTo>
                    <a:pt x="15176" y="13450"/>
                  </a:lnTo>
                  <a:lnTo>
                    <a:pt x="15156" y="14947"/>
                  </a:lnTo>
                  <a:lnTo>
                    <a:pt x="15114" y="18003"/>
                  </a:lnTo>
                  <a:lnTo>
                    <a:pt x="15093" y="21163"/>
                  </a:lnTo>
                  <a:lnTo>
                    <a:pt x="15052" y="24364"/>
                  </a:lnTo>
                  <a:lnTo>
                    <a:pt x="15031" y="25986"/>
                  </a:lnTo>
                  <a:lnTo>
                    <a:pt x="14968" y="27607"/>
                  </a:lnTo>
                  <a:lnTo>
                    <a:pt x="14906" y="29229"/>
                  </a:lnTo>
                  <a:lnTo>
                    <a:pt x="14823" y="30851"/>
                  </a:lnTo>
                  <a:lnTo>
                    <a:pt x="14719" y="32472"/>
                  </a:lnTo>
                  <a:lnTo>
                    <a:pt x="14573" y="34073"/>
                  </a:lnTo>
                  <a:lnTo>
                    <a:pt x="14407" y="35674"/>
                  </a:lnTo>
                  <a:lnTo>
                    <a:pt x="14179" y="37253"/>
                  </a:lnTo>
                  <a:lnTo>
                    <a:pt x="13929" y="38792"/>
                  </a:lnTo>
                  <a:lnTo>
                    <a:pt x="13784" y="39561"/>
                  </a:lnTo>
                  <a:lnTo>
                    <a:pt x="13638" y="40330"/>
                  </a:lnTo>
                  <a:lnTo>
                    <a:pt x="13472" y="41079"/>
                  </a:lnTo>
                  <a:lnTo>
                    <a:pt x="13305" y="41827"/>
                  </a:lnTo>
                  <a:lnTo>
                    <a:pt x="13097" y="42555"/>
                  </a:lnTo>
                  <a:lnTo>
                    <a:pt x="12910" y="43303"/>
                  </a:lnTo>
                  <a:lnTo>
                    <a:pt x="12682" y="44010"/>
                  </a:lnTo>
                  <a:lnTo>
                    <a:pt x="12453" y="44737"/>
                  </a:lnTo>
                  <a:lnTo>
                    <a:pt x="12204" y="45423"/>
                  </a:lnTo>
                  <a:lnTo>
                    <a:pt x="11933" y="46130"/>
                  </a:lnTo>
                  <a:lnTo>
                    <a:pt x="10665" y="49477"/>
                  </a:lnTo>
                  <a:lnTo>
                    <a:pt x="8940" y="54072"/>
                  </a:lnTo>
                  <a:lnTo>
                    <a:pt x="6986" y="59352"/>
                  </a:lnTo>
                  <a:lnTo>
                    <a:pt x="4969" y="64819"/>
                  </a:lnTo>
                  <a:lnTo>
                    <a:pt x="1477" y="74299"/>
                  </a:lnTo>
                  <a:lnTo>
                    <a:pt x="1" y="78353"/>
                  </a:lnTo>
                  <a:lnTo>
                    <a:pt x="5406" y="80556"/>
                  </a:lnTo>
                  <a:lnTo>
                    <a:pt x="6029" y="79579"/>
                  </a:lnTo>
                  <a:lnTo>
                    <a:pt x="6736" y="78415"/>
                  </a:lnTo>
                  <a:lnTo>
                    <a:pt x="7692" y="76877"/>
                  </a:lnTo>
                  <a:lnTo>
                    <a:pt x="8836" y="75006"/>
                  </a:lnTo>
                  <a:lnTo>
                    <a:pt x="10125" y="72823"/>
                  </a:lnTo>
                  <a:lnTo>
                    <a:pt x="11518" y="70411"/>
                  </a:lnTo>
                  <a:lnTo>
                    <a:pt x="12994" y="67792"/>
                  </a:lnTo>
                  <a:lnTo>
                    <a:pt x="14532" y="65027"/>
                  </a:lnTo>
                  <a:lnTo>
                    <a:pt x="15280" y="63614"/>
                  </a:lnTo>
                  <a:lnTo>
                    <a:pt x="16049" y="62158"/>
                  </a:lnTo>
                  <a:lnTo>
                    <a:pt x="16798" y="60703"/>
                  </a:lnTo>
                  <a:lnTo>
                    <a:pt x="17546" y="59227"/>
                  </a:lnTo>
                  <a:lnTo>
                    <a:pt x="18274" y="57751"/>
                  </a:lnTo>
                  <a:lnTo>
                    <a:pt x="18981" y="56275"/>
                  </a:lnTo>
                  <a:lnTo>
                    <a:pt x="19646" y="54799"/>
                  </a:lnTo>
                  <a:lnTo>
                    <a:pt x="20290" y="53365"/>
                  </a:lnTo>
                  <a:lnTo>
                    <a:pt x="20893" y="51930"/>
                  </a:lnTo>
                  <a:lnTo>
                    <a:pt x="21475" y="50517"/>
                  </a:lnTo>
                  <a:lnTo>
                    <a:pt x="21995" y="49145"/>
                  </a:lnTo>
                  <a:lnTo>
                    <a:pt x="22473" y="47793"/>
                  </a:lnTo>
                  <a:lnTo>
                    <a:pt x="22889" y="46504"/>
                  </a:lnTo>
                  <a:lnTo>
                    <a:pt x="23242" y="45257"/>
                  </a:lnTo>
                  <a:lnTo>
                    <a:pt x="23533" y="44155"/>
                  </a:lnTo>
                  <a:lnTo>
                    <a:pt x="23824" y="42929"/>
                  </a:lnTo>
                  <a:lnTo>
                    <a:pt x="24115" y="41598"/>
                  </a:lnTo>
                  <a:lnTo>
                    <a:pt x="24407" y="40143"/>
                  </a:lnTo>
                  <a:lnTo>
                    <a:pt x="24698" y="38605"/>
                  </a:lnTo>
                  <a:lnTo>
                    <a:pt x="24989" y="37004"/>
                  </a:lnTo>
                  <a:lnTo>
                    <a:pt x="25571" y="33553"/>
                  </a:lnTo>
                  <a:lnTo>
                    <a:pt x="26174" y="29894"/>
                  </a:lnTo>
                  <a:lnTo>
                    <a:pt x="26735" y="26111"/>
                  </a:lnTo>
                  <a:lnTo>
                    <a:pt x="27296" y="22286"/>
                  </a:lnTo>
                  <a:lnTo>
                    <a:pt x="27816" y="18523"/>
                  </a:lnTo>
                  <a:lnTo>
                    <a:pt x="28294" y="14885"/>
                  </a:lnTo>
                  <a:lnTo>
                    <a:pt x="28751" y="11434"/>
                  </a:lnTo>
                  <a:lnTo>
                    <a:pt x="29479" y="5551"/>
                  </a:lnTo>
                  <a:lnTo>
                    <a:pt x="29978" y="1538"/>
                  </a:lnTo>
                  <a:lnTo>
                    <a:pt x="30144" y="42"/>
                  </a:lnTo>
                  <a:lnTo>
                    <a:pt x="17359"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8"/>
            <p:cNvSpPr/>
            <p:nvPr/>
          </p:nvSpPr>
          <p:spPr>
            <a:xfrm>
              <a:off x="5473525" y="1969500"/>
              <a:ext cx="753625" cy="2013925"/>
            </a:xfrm>
            <a:custGeom>
              <a:avLst/>
              <a:gdLst/>
              <a:ahLst/>
              <a:cxnLst/>
              <a:rect l="l" t="t" r="r" b="b"/>
              <a:pathLst>
                <a:path w="30145" h="80557" fill="none" extrusionOk="0">
                  <a:moveTo>
                    <a:pt x="30144" y="42"/>
                  </a:moveTo>
                  <a:lnTo>
                    <a:pt x="30144" y="42"/>
                  </a:lnTo>
                  <a:lnTo>
                    <a:pt x="29978" y="1538"/>
                  </a:lnTo>
                  <a:lnTo>
                    <a:pt x="29479" y="5551"/>
                  </a:lnTo>
                  <a:lnTo>
                    <a:pt x="28751" y="11434"/>
                  </a:lnTo>
                  <a:lnTo>
                    <a:pt x="28294" y="14885"/>
                  </a:lnTo>
                  <a:lnTo>
                    <a:pt x="27816" y="18523"/>
                  </a:lnTo>
                  <a:lnTo>
                    <a:pt x="27296" y="22286"/>
                  </a:lnTo>
                  <a:lnTo>
                    <a:pt x="26735" y="26111"/>
                  </a:lnTo>
                  <a:lnTo>
                    <a:pt x="26174" y="29894"/>
                  </a:lnTo>
                  <a:lnTo>
                    <a:pt x="25571" y="33553"/>
                  </a:lnTo>
                  <a:lnTo>
                    <a:pt x="24989" y="37004"/>
                  </a:lnTo>
                  <a:lnTo>
                    <a:pt x="24698" y="38605"/>
                  </a:lnTo>
                  <a:lnTo>
                    <a:pt x="24407" y="40143"/>
                  </a:lnTo>
                  <a:lnTo>
                    <a:pt x="24115" y="41598"/>
                  </a:lnTo>
                  <a:lnTo>
                    <a:pt x="23824" y="42929"/>
                  </a:lnTo>
                  <a:lnTo>
                    <a:pt x="23533" y="44155"/>
                  </a:lnTo>
                  <a:lnTo>
                    <a:pt x="23242" y="45257"/>
                  </a:lnTo>
                  <a:lnTo>
                    <a:pt x="23242" y="45257"/>
                  </a:lnTo>
                  <a:lnTo>
                    <a:pt x="22889" y="46504"/>
                  </a:lnTo>
                  <a:lnTo>
                    <a:pt x="22473" y="47793"/>
                  </a:lnTo>
                  <a:lnTo>
                    <a:pt x="21995" y="49145"/>
                  </a:lnTo>
                  <a:lnTo>
                    <a:pt x="21475" y="50517"/>
                  </a:lnTo>
                  <a:lnTo>
                    <a:pt x="20893" y="51930"/>
                  </a:lnTo>
                  <a:lnTo>
                    <a:pt x="20290" y="53365"/>
                  </a:lnTo>
                  <a:lnTo>
                    <a:pt x="19646" y="54799"/>
                  </a:lnTo>
                  <a:lnTo>
                    <a:pt x="18981" y="56275"/>
                  </a:lnTo>
                  <a:lnTo>
                    <a:pt x="18274" y="57751"/>
                  </a:lnTo>
                  <a:lnTo>
                    <a:pt x="17546" y="59227"/>
                  </a:lnTo>
                  <a:lnTo>
                    <a:pt x="16798" y="60703"/>
                  </a:lnTo>
                  <a:lnTo>
                    <a:pt x="16049" y="62158"/>
                  </a:lnTo>
                  <a:lnTo>
                    <a:pt x="15280" y="63614"/>
                  </a:lnTo>
                  <a:lnTo>
                    <a:pt x="14532" y="65027"/>
                  </a:lnTo>
                  <a:lnTo>
                    <a:pt x="12994" y="67792"/>
                  </a:lnTo>
                  <a:lnTo>
                    <a:pt x="11518" y="70411"/>
                  </a:lnTo>
                  <a:lnTo>
                    <a:pt x="10125" y="72823"/>
                  </a:lnTo>
                  <a:lnTo>
                    <a:pt x="8836" y="75006"/>
                  </a:lnTo>
                  <a:lnTo>
                    <a:pt x="7692" y="76877"/>
                  </a:lnTo>
                  <a:lnTo>
                    <a:pt x="6736" y="78415"/>
                  </a:lnTo>
                  <a:lnTo>
                    <a:pt x="6029" y="79579"/>
                  </a:lnTo>
                  <a:lnTo>
                    <a:pt x="5406" y="80556"/>
                  </a:lnTo>
                  <a:lnTo>
                    <a:pt x="1" y="78353"/>
                  </a:lnTo>
                  <a:lnTo>
                    <a:pt x="1" y="78353"/>
                  </a:lnTo>
                  <a:lnTo>
                    <a:pt x="1477" y="74299"/>
                  </a:lnTo>
                  <a:lnTo>
                    <a:pt x="4969" y="64819"/>
                  </a:lnTo>
                  <a:lnTo>
                    <a:pt x="6986" y="59352"/>
                  </a:lnTo>
                  <a:lnTo>
                    <a:pt x="8940" y="54072"/>
                  </a:lnTo>
                  <a:lnTo>
                    <a:pt x="10665" y="49477"/>
                  </a:lnTo>
                  <a:lnTo>
                    <a:pt x="11933" y="46130"/>
                  </a:lnTo>
                  <a:lnTo>
                    <a:pt x="11933" y="46130"/>
                  </a:lnTo>
                  <a:lnTo>
                    <a:pt x="12204" y="45423"/>
                  </a:lnTo>
                  <a:lnTo>
                    <a:pt x="12453" y="44737"/>
                  </a:lnTo>
                  <a:lnTo>
                    <a:pt x="12682" y="44010"/>
                  </a:lnTo>
                  <a:lnTo>
                    <a:pt x="12910" y="43303"/>
                  </a:lnTo>
                  <a:lnTo>
                    <a:pt x="13097" y="42555"/>
                  </a:lnTo>
                  <a:lnTo>
                    <a:pt x="13305" y="41827"/>
                  </a:lnTo>
                  <a:lnTo>
                    <a:pt x="13472" y="41079"/>
                  </a:lnTo>
                  <a:lnTo>
                    <a:pt x="13638" y="40330"/>
                  </a:lnTo>
                  <a:lnTo>
                    <a:pt x="13784" y="39561"/>
                  </a:lnTo>
                  <a:lnTo>
                    <a:pt x="13929" y="38792"/>
                  </a:lnTo>
                  <a:lnTo>
                    <a:pt x="14179" y="37253"/>
                  </a:lnTo>
                  <a:lnTo>
                    <a:pt x="14407" y="35674"/>
                  </a:lnTo>
                  <a:lnTo>
                    <a:pt x="14573" y="34073"/>
                  </a:lnTo>
                  <a:lnTo>
                    <a:pt x="14719" y="32472"/>
                  </a:lnTo>
                  <a:lnTo>
                    <a:pt x="14823" y="30851"/>
                  </a:lnTo>
                  <a:lnTo>
                    <a:pt x="14906" y="29229"/>
                  </a:lnTo>
                  <a:lnTo>
                    <a:pt x="14968" y="27607"/>
                  </a:lnTo>
                  <a:lnTo>
                    <a:pt x="15031" y="25986"/>
                  </a:lnTo>
                  <a:lnTo>
                    <a:pt x="15052" y="24364"/>
                  </a:lnTo>
                  <a:lnTo>
                    <a:pt x="15093" y="21163"/>
                  </a:lnTo>
                  <a:lnTo>
                    <a:pt x="15114" y="18003"/>
                  </a:lnTo>
                  <a:lnTo>
                    <a:pt x="15156" y="14947"/>
                  </a:lnTo>
                  <a:lnTo>
                    <a:pt x="15176" y="13450"/>
                  </a:lnTo>
                  <a:lnTo>
                    <a:pt x="15239" y="11995"/>
                  </a:lnTo>
                  <a:lnTo>
                    <a:pt x="15301" y="10582"/>
                  </a:lnTo>
                  <a:lnTo>
                    <a:pt x="15384" y="9189"/>
                  </a:lnTo>
                  <a:lnTo>
                    <a:pt x="15509" y="7858"/>
                  </a:lnTo>
                  <a:lnTo>
                    <a:pt x="15654" y="6569"/>
                  </a:lnTo>
                  <a:lnTo>
                    <a:pt x="15842" y="5322"/>
                  </a:lnTo>
                  <a:lnTo>
                    <a:pt x="16049" y="4137"/>
                  </a:lnTo>
                  <a:lnTo>
                    <a:pt x="16174" y="3576"/>
                  </a:lnTo>
                  <a:lnTo>
                    <a:pt x="16320" y="3014"/>
                  </a:lnTo>
                  <a:lnTo>
                    <a:pt x="16465" y="2474"/>
                  </a:lnTo>
                  <a:lnTo>
                    <a:pt x="16611" y="1933"/>
                  </a:lnTo>
                  <a:lnTo>
                    <a:pt x="16777" y="1435"/>
                  </a:lnTo>
                  <a:lnTo>
                    <a:pt x="16964" y="936"/>
                  </a:lnTo>
                  <a:lnTo>
                    <a:pt x="17151" y="457"/>
                  </a:lnTo>
                  <a:lnTo>
                    <a:pt x="17359" y="0"/>
                  </a:lnTo>
                  <a:lnTo>
                    <a:pt x="30144" y="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8"/>
            <p:cNvSpPr/>
            <p:nvPr/>
          </p:nvSpPr>
          <p:spPr>
            <a:xfrm>
              <a:off x="5473525" y="1989750"/>
              <a:ext cx="751550" cy="1993675"/>
            </a:xfrm>
            <a:custGeom>
              <a:avLst/>
              <a:gdLst/>
              <a:ahLst/>
              <a:cxnLst/>
              <a:rect l="l" t="t" r="r" b="b"/>
              <a:pathLst>
                <a:path w="30062" h="79747" extrusionOk="0">
                  <a:moveTo>
                    <a:pt x="17006" y="1"/>
                  </a:moveTo>
                  <a:lnTo>
                    <a:pt x="16839" y="479"/>
                  </a:lnTo>
                  <a:lnTo>
                    <a:pt x="16673" y="978"/>
                  </a:lnTo>
                  <a:lnTo>
                    <a:pt x="16507" y="1477"/>
                  </a:lnTo>
                  <a:lnTo>
                    <a:pt x="16361" y="1997"/>
                  </a:lnTo>
                  <a:lnTo>
                    <a:pt x="16237" y="2537"/>
                  </a:lnTo>
                  <a:lnTo>
                    <a:pt x="16112" y="3078"/>
                  </a:lnTo>
                  <a:lnTo>
                    <a:pt x="15883" y="4221"/>
                  </a:lnTo>
                  <a:lnTo>
                    <a:pt x="15696" y="5427"/>
                  </a:lnTo>
                  <a:lnTo>
                    <a:pt x="15551" y="6653"/>
                  </a:lnTo>
                  <a:lnTo>
                    <a:pt x="15426" y="7942"/>
                  </a:lnTo>
                  <a:lnTo>
                    <a:pt x="15322" y="9273"/>
                  </a:lnTo>
                  <a:lnTo>
                    <a:pt x="15260" y="10645"/>
                  </a:lnTo>
                  <a:lnTo>
                    <a:pt x="15197" y="12058"/>
                  </a:lnTo>
                  <a:lnTo>
                    <a:pt x="15156" y="13493"/>
                  </a:lnTo>
                  <a:lnTo>
                    <a:pt x="15135" y="14948"/>
                  </a:lnTo>
                  <a:lnTo>
                    <a:pt x="15114" y="17962"/>
                  </a:lnTo>
                  <a:lnTo>
                    <a:pt x="15093" y="21039"/>
                  </a:lnTo>
                  <a:lnTo>
                    <a:pt x="15052" y="24178"/>
                  </a:lnTo>
                  <a:lnTo>
                    <a:pt x="15010" y="25758"/>
                  </a:lnTo>
                  <a:lnTo>
                    <a:pt x="14948" y="27338"/>
                  </a:lnTo>
                  <a:lnTo>
                    <a:pt x="14885" y="28918"/>
                  </a:lnTo>
                  <a:lnTo>
                    <a:pt x="14802" y="30498"/>
                  </a:lnTo>
                  <a:lnTo>
                    <a:pt x="14677" y="32057"/>
                  </a:lnTo>
                  <a:lnTo>
                    <a:pt x="14532" y="33616"/>
                  </a:lnTo>
                  <a:lnTo>
                    <a:pt x="14366" y="35155"/>
                  </a:lnTo>
                  <a:lnTo>
                    <a:pt x="14158" y="36693"/>
                  </a:lnTo>
                  <a:lnTo>
                    <a:pt x="13887" y="38190"/>
                  </a:lnTo>
                  <a:lnTo>
                    <a:pt x="13596" y="39686"/>
                  </a:lnTo>
                  <a:lnTo>
                    <a:pt x="13451" y="40414"/>
                  </a:lnTo>
                  <a:lnTo>
                    <a:pt x="13264" y="41142"/>
                  </a:lnTo>
                  <a:lnTo>
                    <a:pt x="13077" y="41849"/>
                  </a:lnTo>
                  <a:lnTo>
                    <a:pt x="12869" y="42555"/>
                  </a:lnTo>
                  <a:lnTo>
                    <a:pt x="12661" y="43262"/>
                  </a:lnTo>
                  <a:lnTo>
                    <a:pt x="12432" y="43948"/>
                  </a:lnTo>
                  <a:lnTo>
                    <a:pt x="12204" y="44634"/>
                  </a:lnTo>
                  <a:lnTo>
                    <a:pt x="11933" y="45320"/>
                  </a:lnTo>
                  <a:lnTo>
                    <a:pt x="10665" y="48667"/>
                  </a:lnTo>
                  <a:lnTo>
                    <a:pt x="8940" y="53262"/>
                  </a:lnTo>
                  <a:lnTo>
                    <a:pt x="6986" y="58542"/>
                  </a:lnTo>
                  <a:lnTo>
                    <a:pt x="4969" y="64009"/>
                  </a:lnTo>
                  <a:lnTo>
                    <a:pt x="1477" y="73489"/>
                  </a:lnTo>
                  <a:lnTo>
                    <a:pt x="1" y="77543"/>
                  </a:lnTo>
                  <a:lnTo>
                    <a:pt x="5406" y="79746"/>
                  </a:lnTo>
                  <a:lnTo>
                    <a:pt x="6029" y="78769"/>
                  </a:lnTo>
                  <a:lnTo>
                    <a:pt x="6736" y="77605"/>
                  </a:lnTo>
                  <a:lnTo>
                    <a:pt x="7692" y="76067"/>
                  </a:lnTo>
                  <a:lnTo>
                    <a:pt x="8836" y="74196"/>
                  </a:lnTo>
                  <a:lnTo>
                    <a:pt x="10125" y="72013"/>
                  </a:lnTo>
                  <a:lnTo>
                    <a:pt x="11518" y="69601"/>
                  </a:lnTo>
                  <a:lnTo>
                    <a:pt x="12994" y="66982"/>
                  </a:lnTo>
                  <a:lnTo>
                    <a:pt x="14532" y="64217"/>
                  </a:lnTo>
                  <a:lnTo>
                    <a:pt x="15280" y="62804"/>
                  </a:lnTo>
                  <a:lnTo>
                    <a:pt x="16049" y="61348"/>
                  </a:lnTo>
                  <a:lnTo>
                    <a:pt x="16798" y="59893"/>
                  </a:lnTo>
                  <a:lnTo>
                    <a:pt x="17546" y="58417"/>
                  </a:lnTo>
                  <a:lnTo>
                    <a:pt x="18274" y="56941"/>
                  </a:lnTo>
                  <a:lnTo>
                    <a:pt x="18981" y="55465"/>
                  </a:lnTo>
                  <a:lnTo>
                    <a:pt x="19646" y="53989"/>
                  </a:lnTo>
                  <a:lnTo>
                    <a:pt x="20290" y="52555"/>
                  </a:lnTo>
                  <a:lnTo>
                    <a:pt x="20893" y="51120"/>
                  </a:lnTo>
                  <a:lnTo>
                    <a:pt x="21475" y="49707"/>
                  </a:lnTo>
                  <a:lnTo>
                    <a:pt x="21995" y="48335"/>
                  </a:lnTo>
                  <a:lnTo>
                    <a:pt x="22473" y="46983"/>
                  </a:lnTo>
                  <a:lnTo>
                    <a:pt x="22889" y="45694"/>
                  </a:lnTo>
                  <a:lnTo>
                    <a:pt x="23242" y="44447"/>
                  </a:lnTo>
                  <a:lnTo>
                    <a:pt x="23513" y="43449"/>
                  </a:lnTo>
                  <a:lnTo>
                    <a:pt x="23762" y="42347"/>
                  </a:lnTo>
                  <a:lnTo>
                    <a:pt x="24032" y="41162"/>
                  </a:lnTo>
                  <a:lnTo>
                    <a:pt x="24303" y="39874"/>
                  </a:lnTo>
                  <a:lnTo>
                    <a:pt x="24552" y="38502"/>
                  </a:lnTo>
                  <a:lnTo>
                    <a:pt x="24822" y="37067"/>
                  </a:lnTo>
                  <a:lnTo>
                    <a:pt x="25363" y="33990"/>
                  </a:lnTo>
                  <a:lnTo>
                    <a:pt x="25903" y="30727"/>
                  </a:lnTo>
                  <a:lnTo>
                    <a:pt x="26423" y="27338"/>
                  </a:lnTo>
                  <a:lnTo>
                    <a:pt x="26943" y="23866"/>
                  </a:lnTo>
                  <a:lnTo>
                    <a:pt x="27442" y="20395"/>
                  </a:lnTo>
                  <a:lnTo>
                    <a:pt x="27920" y="16985"/>
                  </a:lnTo>
                  <a:lnTo>
                    <a:pt x="28356" y="13680"/>
                  </a:lnTo>
                  <a:lnTo>
                    <a:pt x="29126" y="7713"/>
                  </a:lnTo>
                  <a:lnTo>
                    <a:pt x="29708" y="2974"/>
                  </a:lnTo>
                  <a:lnTo>
                    <a:pt x="30061" y="1"/>
                  </a:lnTo>
                  <a:lnTo>
                    <a:pt x="26735" y="1"/>
                  </a:lnTo>
                  <a:lnTo>
                    <a:pt x="26735" y="63"/>
                  </a:lnTo>
                  <a:lnTo>
                    <a:pt x="26714" y="105"/>
                  </a:lnTo>
                  <a:lnTo>
                    <a:pt x="26672" y="146"/>
                  </a:lnTo>
                  <a:lnTo>
                    <a:pt x="26610" y="167"/>
                  </a:lnTo>
                  <a:lnTo>
                    <a:pt x="26007" y="167"/>
                  </a:lnTo>
                  <a:lnTo>
                    <a:pt x="25966" y="146"/>
                  </a:lnTo>
                  <a:lnTo>
                    <a:pt x="25924" y="105"/>
                  </a:lnTo>
                  <a:lnTo>
                    <a:pt x="25903" y="63"/>
                  </a:lnTo>
                  <a:lnTo>
                    <a:pt x="25924" y="1"/>
                  </a:lnTo>
                  <a:lnTo>
                    <a:pt x="19750" y="1"/>
                  </a:lnTo>
                  <a:lnTo>
                    <a:pt x="19729" y="63"/>
                  </a:lnTo>
                  <a:lnTo>
                    <a:pt x="19708" y="105"/>
                  </a:lnTo>
                  <a:lnTo>
                    <a:pt x="19667" y="146"/>
                  </a:lnTo>
                  <a:lnTo>
                    <a:pt x="19604" y="167"/>
                  </a:lnTo>
                  <a:lnTo>
                    <a:pt x="19001" y="167"/>
                  </a:lnTo>
                  <a:lnTo>
                    <a:pt x="18960" y="146"/>
                  </a:lnTo>
                  <a:lnTo>
                    <a:pt x="18918" y="105"/>
                  </a:lnTo>
                  <a:lnTo>
                    <a:pt x="18898" y="84"/>
                  </a:lnTo>
                  <a:lnTo>
                    <a:pt x="18898" y="63"/>
                  </a:lnTo>
                  <a:lnTo>
                    <a:pt x="18918" y="1"/>
                  </a:lnTo>
                  <a:close/>
                </a:path>
              </a:pathLst>
            </a:custGeom>
            <a:solidFill>
              <a:srgbClr val="A3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8"/>
            <p:cNvSpPr/>
            <p:nvPr/>
          </p:nvSpPr>
          <p:spPr>
            <a:xfrm>
              <a:off x="5473525" y="1989750"/>
              <a:ext cx="751550" cy="1993675"/>
            </a:xfrm>
            <a:custGeom>
              <a:avLst/>
              <a:gdLst/>
              <a:ahLst/>
              <a:cxnLst/>
              <a:rect l="l" t="t" r="r" b="b"/>
              <a:pathLst>
                <a:path w="30062" h="79747" fill="none" extrusionOk="0">
                  <a:moveTo>
                    <a:pt x="30061" y="1"/>
                  </a:moveTo>
                  <a:lnTo>
                    <a:pt x="26735" y="1"/>
                  </a:lnTo>
                  <a:lnTo>
                    <a:pt x="26735" y="63"/>
                  </a:lnTo>
                  <a:lnTo>
                    <a:pt x="26735" y="63"/>
                  </a:lnTo>
                  <a:lnTo>
                    <a:pt x="26714" y="105"/>
                  </a:lnTo>
                  <a:lnTo>
                    <a:pt x="26672" y="146"/>
                  </a:lnTo>
                  <a:lnTo>
                    <a:pt x="26610" y="167"/>
                  </a:lnTo>
                  <a:lnTo>
                    <a:pt x="26548" y="167"/>
                  </a:lnTo>
                  <a:lnTo>
                    <a:pt x="26070" y="167"/>
                  </a:lnTo>
                  <a:lnTo>
                    <a:pt x="26070" y="167"/>
                  </a:lnTo>
                  <a:lnTo>
                    <a:pt x="26007" y="167"/>
                  </a:lnTo>
                  <a:lnTo>
                    <a:pt x="25966" y="146"/>
                  </a:lnTo>
                  <a:lnTo>
                    <a:pt x="25924" y="105"/>
                  </a:lnTo>
                  <a:lnTo>
                    <a:pt x="25903" y="63"/>
                  </a:lnTo>
                  <a:lnTo>
                    <a:pt x="25903" y="63"/>
                  </a:lnTo>
                  <a:lnTo>
                    <a:pt x="25903" y="63"/>
                  </a:lnTo>
                  <a:lnTo>
                    <a:pt x="25924" y="1"/>
                  </a:lnTo>
                  <a:lnTo>
                    <a:pt x="19750" y="1"/>
                  </a:lnTo>
                  <a:lnTo>
                    <a:pt x="19729" y="63"/>
                  </a:lnTo>
                  <a:lnTo>
                    <a:pt x="19729" y="63"/>
                  </a:lnTo>
                  <a:lnTo>
                    <a:pt x="19708" y="105"/>
                  </a:lnTo>
                  <a:lnTo>
                    <a:pt x="19667" y="146"/>
                  </a:lnTo>
                  <a:lnTo>
                    <a:pt x="19604" y="167"/>
                  </a:lnTo>
                  <a:lnTo>
                    <a:pt x="19542" y="167"/>
                  </a:lnTo>
                  <a:lnTo>
                    <a:pt x="19064" y="167"/>
                  </a:lnTo>
                  <a:lnTo>
                    <a:pt x="19064" y="167"/>
                  </a:lnTo>
                  <a:lnTo>
                    <a:pt x="19001" y="167"/>
                  </a:lnTo>
                  <a:lnTo>
                    <a:pt x="18960" y="146"/>
                  </a:lnTo>
                  <a:lnTo>
                    <a:pt x="18918" y="105"/>
                  </a:lnTo>
                  <a:lnTo>
                    <a:pt x="18898" y="84"/>
                  </a:lnTo>
                  <a:lnTo>
                    <a:pt x="18898" y="84"/>
                  </a:lnTo>
                  <a:lnTo>
                    <a:pt x="18898" y="63"/>
                  </a:lnTo>
                  <a:lnTo>
                    <a:pt x="18918" y="1"/>
                  </a:lnTo>
                  <a:lnTo>
                    <a:pt x="17006" y="1"/>
                  </a:lnTo>
                  <a:lnTo>
                    <a:pt x="17006" y="1"/>
                  </a:lnTo>
                  <a:lnTo>
                    <a:pt x="16839" y="479"/>
                  </a:lnTo>
                  <a:lnTo>
                    <a:pt x="16673" y="978"/>
                  </a:lnTo>
                  <a:lnTo>
                    <a:pt x="16507" y="1477"/>
                  </a:lnTo>
                  <a:lnTo>
                    <a:pt x="16361" y="1997"/>
                  </a:lnTo>
                  <a:lnTo>
                    <a:pt x="16237" y="2537"/>
                  </a:lnTo>
                  <a:lnTo>
                    <a:pt x="16112" y="3078"/>
                  </a:lnTo>
                  <a:lnTo>
                    <a:pt x="15883" y="4221"/>
                  </a:lnTo>
                  <a:lnTo>
                    <a:pt x="15696" y="5427"/>
                  </a:lnTo>
                  <a:lnTo>
                    <a:pt x="15551" y="6653"/>
                  </a:lnTo>
                  <a:lnTo>
                    <a:pt x="15426" y="7942"/>
                  </a:lnTo>
                  <a:lnTo>
                    <a:pt x="15322" y="9273"/>
                  </a:lnTo>
                  <a:lnTo>
                    <a:pt x="15260" y="10645"/>
                  </a:lnTo>
                  <a:lnTo>
                    <a:pt x="15197" y="12058"/>
                  </a:lnTo>
                  <a:lnTo>
                    <a:pt x="15156" y="13493"/>
                  </a:lnTo>
                  <a:lnTo>
                    <a:pt x="15135" y="14948"/>
                  </a:lnTo>
                  <a:lnTo>
                    <a:pt x="15114" y="17962"/>
                  </a:lnTo>
                  <a:lnTo>
                    <a:pt x="15093" y="21039"/>
                  </a:lnTo>
                  <a:lnTo>
                    <a:pt x="15052" y="24178"/>
                  </a:lnTo>
                  <a:lnTo>
                    <a:pt x="15010" y="25758"/>
                  </a:lnTo>
                  <a:lnTo>
                    <a:pt x="14948" y="27338"/>
                  </a:lnTo>
                  <a:lnTo>
                    <a:pt x="14885" y="28918"/>
                  </a:lnTo>
                  <a:lnTo>
                    <a:pt x="14802" y="30498"/>
                  </a:lnTo>
                  <a:lnTo>
                    <a:pt x="14677" y="32057"/>
                  </a:lnTo>
                  <a:lnTo>
                    <a:pt x="14532" y="33616"/>
                  </a:lnTo>
                  <a:lnTo>
                    <a:pt x="14366" y="35155"/>
                  </a:lnTo>
                  <a:lnTo>
                    <a:pt x="14158" y="36693"/>
                  </a:lnTo>
                  <a:lnTo>
                    <a:pt x="13887" y="38190"/>
                  </a:lnTo>
                  <a:lnTo>
                    <a:pt x="13596" y="39686"/>
                  </a:lnTo>
                  <a:lnTo>
                    <a:pt x="13451" y="40414"/>
                  </a:lnTo>
                  <a:lnTo>
                    <a:pt x="13264" y="41142"/>
                  </a:lnTo>
                  <a:lnTo>
                    <a:pt x="13077" y="41849"/>
                  </a:lnTo>
                  <a:lnTo>
                    <a:pt x="12869" y="42555"/>
                  </a:lnTo>
                  <a:lnTo>
                    <a:pt x="12661" y="43262"/>
                  </a:lnTo>
                  <a:lnTo>
                    <a:pt x="12432" y="43948"/>
                  </a:lnTo>
                  <a:lnTo>
                    <a:pt x="12204" y="44634"/>
                  </a:lnTo>
                  <a:lnTo>
                    <a:pt x="11933" y="45320"/>
                  </a:lnTo>
                  <a:lnTo>
                    <a:pt x="11933" y="45320"/>
                  </a:lnTo>
                  <a:lnTo>
                    <a:pt x="10665" y="48667"/>
                  </a:lnTo>
                  <a:lnTo>
                    <a:pt x="8940" y="53262"/>
                  </a:lnTo>
                  <a:lnTo>
                    <a:pt x="6986" y="58542"/>
                  </a:lnTo>
                  <a:lnTo>
                    <a:pt x="4969" y="64009"/>
                  </a:lnTo>
                  <a:lnTo>
                    <a:pt x="1477" y="73489"/>
                  </a:lnTo>
                  <a:lnTo>
                    <a:pt x="1" y="77543"/>
                  </a:lnTo>
                  <a:lnTo>
                    <a:pt x="5406" y="79746"/>
                  </a:lnTo>
                  <a:lnTo>
                    <a:pt x="5406" y="79746"/>
                  </a:lnTo>
                  <a:lnTo>
                    <a:pt x="6029" y="78769"/>
                  </a:lnTo>
                  <a:lnTo>
                    <a:pt x="6736" y="77605"/>
                  </a:lnTo>
                  <a:lnTo>
                    <a:pt x="7692" y="76067"/>
                  </a:lnTo>
                  <a:lnTo>
                    <a:pt x="8836" y="74196"/>
                  </a:lnTo>
                  <a:lnTo>
                    <a:pt x="10125" y="72013"/>
                  </a:lnTo>
                  <a:lnTo>
                    <a:pt x="11518" y="69601"/>
                  </a:lnTo>
                  <a:lnTo>
                    <a:pt x="12994" y="66982"/>
                  </a:lnTo>
                  <a:lnTo>
                    <a:pt x="14532" y="64217"/>
                  </a:lnTo>
                  <a:lnTo>
                    <a:pt x="15280" y="62804"/>
                  </a:lnTo>
                  <a:lnTo>
                    <a:pt x="16049" y="61348"/>
                  </a:lnTo>
                  <a:lnTo>
                    <a:pt x="16798" y="59893"/>
                  </a:lnTo>
                  <a:lnTo>
                    <a:pt x="17546" y="58417"/>
                  </a:lnTo>
                  <a:lnTo>
                    <a:pt x="18274" y="56941"/>
                  </a:lnTo>
                  <a:lnTo>
                    <a:pt x="18981" y="55465"/>
                  </a:lnTo>
                  <a:lnTo>
                    <a:pt x="19646" y="53989"/>
                  </a:lnTo>
                  <a:lnTo>
                    <a:pt x="20290" y="52555"/>
                  </a:lnTo>
                  <a:lnTo>
                    <a:pt x="20893" y="51120"/>
                  </a:lnTo>
                  <a:lnTo>
                    <a:pt x="21475" y="49707"/>
                  </a:lnTo>
                  <a:lnTo>
                    <a:pt x="21995" y="48335"/>
                  </a:lnTo>
                  <a:lnTo>
                    <a:pt x="22473" y="46983"/>
                  </a:lnTo>
                  <a:lnTo>
                    <a:pt x="22889" y="45694"/>
                  </a:lnTo>
                  <a:lnTo>
                    <a:pt x="23242" y="44447"/>
                  </a:lnTo>
                  <a:lnTo>
                    <a:pt x="23242" y="44447"/>
                  </a:lnTo>
                  <a:lnTo>
                    <a:pt x="23513" y="43449"/>
                  </a:lnTo>
                  <a:lnTo>
                    <a:pt x="23762" y="42347"/>
                  </a:lnTo>
                  <a:lnTo>
                    <a:pt x="24032" y="41162"/>
                  </a:lnTo>
                  <a:lnTo>
                    <a:pt x="24303" y="39874"/>
                  </a:lnTo>
                  <a:lnTo>
                    <a:pt x="24552" y="38502"/>
                  </a:lnTo>
                  <a:lnTo>
                    <a:pt x="24822" y="37067"/>
                  </a:lnTo>
                  <a:lnTo>
                    <a:pt x="25363" y="33990"/>
                  </a:lnTo>
                  <a:lnTo>
                    <a:pt x="25903" y="30727"/>
                  </a:lnTo>
                  <a:lnTo>
                    <a:pt x="26423" y="27338"/>
                  </a:lnTo>
                  <a:lnTo>
                    <a:pt x="26943" y="23866"/>
                  </a:lnTo>
                  <a:lnTo>
                    <a:pt x="27442" y="20395"/>
                  </a:lnTo>
                  <a:lnTo>
                    <a:pt x="27920" y="16985"/>
                  </a:lnTo>
                  <a:lnTo>
                    <a:pt x="28356" y="13680"/>
                  </a:lnTo>
                  <a:lnTo>
                    <a:pt x="29126" y="7713"/>
                  </a:lnTo>
                  <a:lnTo>
                    <a:pt x="29708" y="2974"/>
                  </a:lnTo>
                  <a:lnTo>
                    <a:pt x="300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8"/>
            <p:cNvSpPr/>
            <p:nvPr/>
          </p:nvSpPr>
          <p:spPr>
            <a:xfrm>
              <a:off x="5455350" y="3862825"/>
              <a:ext cx="206350" cy="134625"/>
            </a:xfrm>
            <a:custGeom>
              <a:avLst/>
              <a:gdLst/>
              <a:ahLst/>
              <a:cxnLst/>
              <a:rect l="l" t="t" r="r" b="b"/>
              <a:pathLst>
                <a:path w="8254" h="5385" extrusionOk="0">
                  <a:moveTo>
                    <a:pt x="541" y="0"/>
                  </a:moveTo>
                  <a:lnTo>
                    <a:pt x="0" y="2661"/>
                  </a:lnTo>
                  <a:lnTo>
                    <a:pt x="6694" y="5385"/>
                  </a:lnTo>
                  <a:lnTo>
                    <a:pt x="8253" y="3576"/>
                  </a:lnTo>
                  <a:lnTo>
                    <a:pt x="54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8"/>
            <p:cNvSpPr/>
            <p:nvPr/>
          </p:nvSpPr>
          <p:spPr>
            <a:xfrm>
              <a:off x="6098750" y="947200"/>
              <a:ext cx="20800" cy="30700"/>
            </a:xfrm>
            <a:custGeom>
              <a:avLst/>
              <a:gdLst/>
              <a:ahLst/>
              <a:cxnLst/>
              <a:rect l="l" t="t" r="r" b="b"/>
              <a:pathLst>
                <a:path w="832" h="1228" extrusionOk="0">
                  <a:moveTo>
                    <a:pt x="291" y="1"/>
                  </a:moveTo>
                  <a:lnTo>
                    <a:pt x="208" y="22"/>
                  </a:lnTo>
                  <a:lnTo>
                    <a:pt x="146" y="84"/>
                  </a:lnTo>
                  <a:lnTo>
                    <a:pt x="84" y="167"/>
                  </a:lnTo>
                  <a:lnTo>
                    <a:pt x="42" y="250"/>
                  </a:lnTo>
                  <a:lnTo>
                    <a:pt x="21" y="354"/>
                  </a:lnTo>
                  <a:lnTo>
                    <a:pt x="0" y="479"/>
                  </a:lnTo>
                  <a:lnTo>
                    <a:pt x="0" y="604"/>
                  </a:lnTo>
                  <a:lnTo>
                    <a:pt x="21" y="728"/>
                  </a:lnTo>
                  <a:lnTo>
                    <a:pt x="63" y="832"/>
                  </a:lnTo>
                  <a:lnTo>
                    <a:pt x="104" y="957"/>
                  </a:lnTo>
                  <a:lnTo>
                    <a:pt x="167" y="1040"/>
                  </a:lnTo>
                  <a:lnTo>
                    <a:pt x="229" y="1123"/>
                  </a:lnTo>
                  <a:lnTo>
                    <a:pt x="312" y="1186"/>
                  </a:lnTo>
                  <a:lnTo>
                    <a:pt x="395" y="1227"/>
                  </a:lnTo>
                  <a:lnTo>
                    <a:pt x="562" y="1227"/>
                  </a:lnTo>
                  <a:lnTo>
                    <a:pt x="624" y="1186"/>
                  </a:lnTo>
                  <a:lnTo>
                    <a:pt x="707" y="1123"/>
                  </a:lnTo>
                  <a:lnTo>
                    <a:pt x="749" y="1061"/>
                  </a:lnTo>
                  <a:lnTo>
                    <a:pt x="790" y="978"/>
                  </a:lnTo>
                  <a:lnTo>
                    <a:pt x="832" y="874"/>
                  </a:lnTo>
                  <a:lnTo>
                    <a:pt x="832" y="770"/>
                  </a:lnTo>
                  <a:lnTo>
                    <a:pt x="832" y="645"/>
                  </a:lnTo>
                  <a:lnTo>
                    <a:pt x="811" y="520"/>
                  </a:lnTo>
                  <a:lnTo>
                    <a:pt x="790" y="396"/>
                  </a:lnTo>
                  <a:lnTo>
                    <a:pt x="728" y="292"/>
                  </a:lnTo>
                  <a:lnTo>
                    <a:pt x="686" y="188"/>
                  </a:lnTo>
                  <a:lnTo>
                    <a:pt x="603" y="105"/>
                  </a:lnTo>
                  <a:lnTo>
                    <a:pt x="541" y="63"/>
                  </a:lnTo>
                  <a:lnTo>
                    <a:pt x="458" y="22"/>
                  </a:lnTo>
                  <a:lnTo>
                    <a:pt x="37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8"/>
            <p:cNvSpPr/>
            <p:nvPr/>
          </p:nvSpPr>
          <p:spPr>
            <a:xfrm>
              <a:off x="6193850" y="926425"/>
              <a:ext cx="20825" cy="30150"/>
            </a:xfrm>
            <a:custGeom>
              <a:avLst/>
              <a:gdLst/>
              <a:ahLst/>
              <a:cxnLst/>
              <a:rect l="l" t="t" r="r" b="b"/>
              <a:pathLst>
                <a:path w="833" h="1206" extrusionOk="0">
                  <a:moveTo>
                    <a:pt x="292" y="0"/>
                  </a:moveTo>
                  <a:lnTo>
                    <a:pt x="209" y="42"/>
                  </a:lnTo>
                  <a:lnTo>
                    <a:pt x="146" y="104"/>
                  </a:lnTo>
                  <a:lnTo>
                    <a:pt x="84" y="167"/>
                  </a:lnTo>
                  <a:lnTo>
                    <a:pt x="42" y="250"/>
                  </a:lnTo>
                  <a:lnTo>
                    <a:pt x="21" y="354"/>
                  </a:lnTo>
                  <a:lnTo>
                    <a:pt x="1" y="458"/>
                  </a:lnTo>
                  <a:lnTo>
                    <a:pt x="1" y="582"/>
                  </a:lnTo>
                  <a:lnTo>
                    <a:pt x="21" y="707"/>
                  </a:lnTo>
                  <a:lnTo>
                    <a:pt x="63" y="832"/>
                  </a:lnTo>
                  <a:lnTo>
                    <a:pt x="105" y="936"/>
                  </a:lnTo>
                  <a:lnTo>
                    <a:pt x="167" y="1040"/>
                  </a:lnTo>
                  <a:lnTo>
                    <a:pt x="229" y="1102"/>
                  </a:lnTo>
                  <a:lnTo>
                    <a:pt x="313" y="1164"/>
                  </a:lnTo>
                  <a:lnTo>
                    <a:pt x="396" y="1206"/>
                  </a:lnTo>
                  <a:lnTo>
                    <a:pt x="562" y="1206"/>
                  </a:lnTo>
                  <a:lnTo>
                    <a:pt x="624" y="1164"/>
                  </a:lnTo>
                  <a:lnTo>
                    <a:pt x="708" y="1102"/>
                  </a:lnTo>
                  <a:lnTo>
                    <a:pt x="749" y="1040"/>
                  </a:lnTo>
                  <a:lnTo>
                    <a:pt x="791" y="956"/>
                  </a:lnTo>
                  <a:lnTo>
                    <a:pt x="832" y="853"/>
                  </a:lnTo>
                  <a:lnTo>
                    <a:pt x="832" y="749"/>
                  </a:lnTo>
                  <a:lnTo>
                    <a:pt x="832" y="624"/>
                  </a:lnTo>
                  <a:lnTo>
                    <a:pt x="811" y="499"/>
                  </a:lnTo>
                  <a:lnTo>
                    <a:pt x="791" y="374"/>
                  </a:lnTo>
                  <a:lnTo>
                    <a:pt x="728" y="270"/>
                  </a:lnTo>
                  <a:lnTo>
                    <a:pt x="666" y="187"/>
                  </a:lnTo>
                  <a:lnTo>
                    <a:pt x="604" y="104"/>
                  </a:lnTo>
                  <a:lnTo>
                    <a:pt x="541" y="42"/>
                  </a:lnTo>
                  <a:lnTo>
                    <a:pt x="45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8"/>
            <p:cNvSpPr/>
            <p:nvPr/>
          </p:nvSpPr>
          <p:spPr>
            <a:xfrm>
              <a:off x="6198525" y="917075"/>
              <a:ext cx="19250" cy="12475"/>
            </a:xfrm>
            <a:custGeom>
              <a:avLst/>
              <a:gdLst/>
              <a:ahLst/>
              <a:cxnLst/>
              <a:rect l="l" t="t" r="r" b="b"/>
              <a:pathLst>
                <a:path w="770" h="499" extrusionOk="0">
                  <a:moveTo>
                    <a:pt x="770" y="0"/>
                  </a:moveTo>
                  <a:lnTo>
                    <a:pt x="1" y="416"/>
                  </a:lnTo>
                  <a:lnTo>
                    <a:pt x="105" y="457"/>
                  </a:lnTo>
                  <a:lnTo>
                    <a:pt x="167" y="499"/>
                  </a:lnTo>
                  <a:lnTo>
                    <a:pt x="250" y="499"/>
                  </a:lnTo>
                  <a:lnTo>
                    <a:pt x="333" y="478"/>
                  </a:lnTo>
                  <a:lnTo>
                    <a:pt x="396" y="457"/>
                  </a:lnTo>
                  <a:lnTo>
                    <a:pt x="458" y="437"/>
                  </a:lnTo>
                  <a:lnTo>
                    <a:pt x="562" y="333"/>
                  </a:lnTo>
                  <a:lnTo>
                    <a:pt x="645" y="229"/>
                  </a:lnTo>
                  <a:lnTo>
                    <a:pt x="708" y="125"/>
                  </a:lnTo>
                  <a:lnTo>
                    <a:pt x="77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8"/>
            <p:cNvSpPr/>
            <p:nvPr/>
          </p:nvSpPr>
          <p:spPr>
            <a:xfrm>
              <a:off x="6168400" y="965925"/>
              <a:ext cx="42100" cy="59275"/>
            </a:xfrm>
            <a:custGeom>
              <a:avLst/>
              <a:gdLst/>
              <a:ahLst/>
              <a:cxnLst/>
              <a:rect l="l" t="t" r="r" b="b"/>
              <a:pathLst>
                <a:path w="1684" h="2371" extrusionOk="0">
                  <a:moveTo>
                    <a:pt x="0" y="0"/>
                  </a:moveTo>
                  <a:lnTo>
                    <a:pt x="541" y="2370"/>
                  </a:lnTo>
                  <a:lnTo>
                    <a:pt x="686" y="2370"/>
                  </a:lnTo>
                  <a:lnTo>
                    <a:pt x="852" y="2349"/>
                  </a:lnTo>
                  <a:lnTo>
                    <a:pt x="1019" y="2308"/>
                  </a:lnTo>
                  <a:lnTo>
                    <a:pt x="1164" y="2245"/>
                  </a:lnTo>
                  <a:lnTo>
                    <a:pt x="1310" y="2183"/>
                  </a:lnTo>
                  <a:lnTo>
                    <a:pt x="1434" y="2100"/>
                  </a:lnTo>
                  <a:lnTo>
                    <a:pt x="1559" y="1996"/>
                  </a:lnTo>
                  <a:lnTo>
                    <a:pt x="1684" y="1871"/>
                  </a:lnTo>
                  <a:lnTo>
                    <a:pt x="1206" y="1455"/>
                  </a:lnTo>
                  <a:lnTo>
                    <a:pt x="769" y="998"/>
                  </a:lnTo>
                  <a:lnTo>
                    <a:pt x="374" y="499"/>
                  </a:lnTo>
                  <a:lnTo>
                    <a:pt x="0" y="0"/>
                  </a:lnTo>
                  <a:close/>
                </a:path>
              </a:pathLst>
            </a:custGeom>
            <a:solidFill>
              <a:srgbClr val="ED8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8"/>
            <p:cNvSpPr/>
            <p:nvPr/>
          </p:nvSpPr>
          <p:spPr>
            <a:xfrm>
              <a:off x="6089900" y="1046475"/>
              <a:ext cx="67600" cy="21850"/>
            </a:xfrm>
            <a:custGeom>
              <a:avLst/>
              <a:gdLst/>
              <a:ahLst/>
              <a:cxnLst/>
              <a:rect l="l" t="t" r="r" b="b"/>
              <a:pathLst>
                <a:path w="2704" h="874" extrusionOk="0">
                  <a:moveTo>
                    <a:pt x="105" y="0"/>
                  </a:moveTo>
                  <a:lnTo>
                    <a:pt x="84" y="21"/>
                  </a:lnTo>
                  <a:lnTo>
                    <a:pt x="43" y="42"/>
                  </a:lnTo>
                  <a:lnTo>
                    <a:pt x="22" y="84"/>
                  </a:lnTo>
                  <a:lnTo>
                    <a:pt x="1" y="104"/>
                  </a:lnTo>
                  <a:lnTo>
                    <a:pt x="22" y="146"/>
                  </a:lnTo>
                  <a:lnTo>
                    <a:pt x="43" y="187"/>
                  </a:lnTo>
                  <a:lnTo>
                    <a:pt x="271" y="354"/>
                  </a:lnTo>
                  <a:lnTo>
                    <a:pt x="500" y="520"/>
                  </a:lnTo>
                  <a:lnTo>
                    <a:pt x="749" y="645"/>
                  </a:lnTo>
                  <a:lnTo>
                    <a:pt x="1020" y="749"/>
                  </a:lnTo>
                  <a:lnTo>
                    <a:pt x="1290" y="811"/>
                  </a:lnTo>
                  <a:lnTo>
                    <a:pt x="1560" y="853"/>
                  </a:lnTo>
                  <a:lnTo>
                    <a:pt x="1851" y="874"/>
                  </a:lnTo>
                  <a:lnTo>
                    <a:pt x="2121" y="874"/>
                  </a:lnTo>
                  <a:lnTo>
                    <a:pt x="2371" y="853"/>
                  </a:lnTo>
                  <a:lnTo>
                    <a:pt x="2620" y="790"/>
                  </a:lnTo>
                  <a:lnTo>
                    <a:pt x="2662" y="790"/>
                  </a:lnTo>
                  <a:lnTo>
                    <a:pt x="2683" y="749"/>
                  </a:lnTo>
                  <a:lnTo>
                    <a:pt x="2704" y="707"/>
                  </a:lnTo>
                  <a:lnTo>
                    <a:pt x="2704" y="666"/>
                  </a:lnTo>
                  <a:lnTo>
                    <a:pt x="2683" y="645"/>
                  </a:lnTo>
                  <a:lnTo>
                    <a:pt x="2662" y="603"/>
                  </a:lnTo>
                  <a:lnTo>
                    <a:pt x="2579" y="603"/>
                  </a:lnTo>
                  <a:lnTo>
                    <a:pt x="2267" y="666"/>
                  </a:lnTo>
                  <a:lnTo>
                    <a:pt x="1955" y="686"/>
                  </a:lnTo>
                  <a:lnTo>
                    <a:pt x="1622" y="666"/>
                  </a:lnTo>
                  <a:lnTo>
                    <a:pt x="1311" y="603"/>
                  </a:lnTo>
                  <a:lnTo>
                    <a:pt x="1020" y="520"/>
                  </a:lnTo>
                  <a:lnTo>
                    <a:pt x="708" y="395"/>
                  </a:lnTo>
                  <a:lnTo>
                    <a:pt x="438" y="229"/>
                  </a:lnTo>
                  <a:lnTo>
                    <a:pt x="167" y="42"/>
                  </a:lnTo>
                  <a:lnTo>
                    <a:pt x="146" y="21"/>
                  </a:lnTo>
                  <a:lnTo>
                    <a:pt x="10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8"/>
            <p:cNvSpPr/>
            <p:nvPr/>
          </p:nvSpPr>
          <p:spPr>
            <a:xfrm>
              <a:off x="5914250" y="1020475"/>
              <a:ext cx="88375" cy="88900"/>
            </a:xfrm>
            <a:custGeom>
              <a:avLst/>
              <a:gdLst/>
              <a:ahLst/>
              <a:cxnLst/>
              <a:rect l="l" t="t" r="r" b="b"/>
              <a:pathLst>
                <a:path w="3535" h="3556" extrusionOk="0">
                  <a:moveTo>
                    <a:pt x="1269" y="1"/>
                  </a:moveTo>
                  <a:lnTo>
                    <a:pt x="1061" y="22"/>
                  </a:lnTo>
                  <a:lnTo>
                    <a:pt x="936" y="63"/>
                  </a:lnTo>
                  <a:lnTo>
                    <a:pt x="811" y="105"/>
                  </a:lnTo>
                  <a:lnTo>
                    <a:pt x="686" y="188"/>
                  </a:lnTo>
                  <a:lnTo>
                    <a:pt x="562" y="250"/>
                  </a:lnTo>
                  <a:lnTo>
                    <a:pt x="458" y="334"/>
                  </a:lnTo>
                  <a:lnTo>
                    <a:pt x="375" y="438"/>
                  </a:lnTo>
                  <a:lnTo>
                    <a:pt x="291" y="541"/>
                  </a:lnTo>
                  <a:lnTo>
                    <a:pt x="208" y="645"/>
                  </a:lnTo>
                  <a:lnTo>
                    <a:pt x="146" y="770"/>
                  </a:lnTo>
                  <a:lnTo>
                    <a:pt x="84" y="895"/>
                  </a:lnTo>
                  <a:lnTo>
                    <a:pt x="63" y="1020"/>
                  </a:lnTo>
                  <a:lnTo>
                    <a:pt x="21" y="1144"/>
                  </a:lnTo>
                  <a:lnTo>
                    <a:pt x="0" y="1290"/>
                  </a:lnTo>
                  <a:lnTo>
                    <a:pt x="0" y="1415"/>
                  </a:lnTo>
                  <a:lnTo>
                    <a:pt x="21" y="1560"/>
                  </a:lnTo>
                  <a:lnTo>
                    <a:pt x="42" y="1706"/>
                  </a:lnTo>
                  <a:lnTo>
                    <a:pt x="84" y="1851"/>
                  </a:lnTo>
                  <a:lnTo>
                    <a:pt x="146" y="1976"/>
                  </a:lnTo>
                  <a:lnTo>
                    <a:pt x="208" y="2101"/>
                  </a:lnTo>
                  <a:lnTo>
                    <a:pt x="291" y="2225"/>
                  </a:lnTo>
                  <a:lnTo>
                    <a:pt x="479" y="2475"/>
                  </a:lnTo>
                  <a:lnTo>
                    <a:pt x="686" y="2703"/>
                  </a:lnTo>
                  <a:lnTo>
                    <a:pt x="915" y="2891"/>
                  </a:lnTo>
                  <a:lnTo>
                    <a:pt x="1165" y="3078"/>
                  </a:lnTo>
                  <a:lnTo>
                    <a:pt x="1414" y="3223"/>
                  </a:lnTo>
                  <a:lnTo>
                    <a:pt x="1705" y="3348"/>
                  </a:lnTo>
                  <a:lnTo>
                    <a:pt x="1975" y="3452"/>
                  </a:lnTo>
                  <a:lnTo>
                    <a:pt x="2287" y="3514"/>
                  </a:lnTo>
                  <a:lnTo>
                    <a:pt x="2474" y="3556"/>
                  </a:lnTo>
                  <a:lnTo>
                    <a:pt x="2661" y="3556"/>
                  </a:lnTo>
                  <a:lnTo>
                    <a:pt x="2807" y="3514"/>
                  </a:lnTo>
                  <a:lnTo>
                    <a:pt x="2952" y="3473"/>
                  </a:lnTo>
                  <a:lnTo>
                    <a:pt x="3098" y="3410"/>
                  </a:lnTo>
                  <a:lnTo>
                    <a:pt x="3202" y="3306"/>
                  </a:lnTo>
                  <a:lnTo>
                    <a:pt x="3306" y="3202"/>
                  </a:lnTo>
                  <a:lnTo>
                    <a:pt x="3389" y="3078"/>
                  </a:lnTo>
                  <a:lnTo>
                    <a:pt x="3451" y="2953"/>
                  </a:lnTo>
                  <a:lnTo>
                    <a:pt x="3493" y="2807"/>
                  </a:lnTo>
                  <a:lnTo>
                    <a:pt x="3534" y="2641"/>
                  </a:lnTo>
                  <a:lnTo>
                    <a:pt x="3534" y="2496"/>
                  </a:lnTo>
                  <a:lnTo>
                    <a:pt x="3534" y="2309"/>
                  </a:lnTo>
                  <a:lnTo>
                    <a:pt x="3514" y="2142"/>
                  </a:lnTo>
                  <a:lnTo>
                    <a:pt x="3472" y="1955"/>
                  </a:lnTo>
                  <a:lnTo>
                    <a:pt x="3410" y="1789"/>
                  </a:lnTo>
                  <a:lnTo>
                    <a:pt x="3264" y="1456"/>
                  </a:lnTo>
                  <a:lnTo>
                    <a:pt x="3056" y="1124"/>
                  </a:lnTo>
                  <a:lnTo>
                    <a:pt x="2786" y="791"/>
                  </a:lnTo>
                  <a:lnTo>
                    <a:pt x="2661" y="645"/>
                  </a:lnTo>
                  <a:lnTo>
                    <a:pt x="2495" y="500"/>
                  </a:lnTo>
                  <a:lnTo>
                    <a:pt x="2350" y="375"/>
                  </a:lnTo>
                  <a:lnTo>
                    <a:pt x="2183" y="250"/>
                  </a:lnTo>
                  <a:lnTo>
                    <a:pt x="1996" y="167"/>
                  </a:lnTo>
                  <a:lnTo>
                    <a:pt x="1830" y="84"/>
                  </a:lnTo>
                  <a:lnTo>
                    <a:pt x="1643" y="22"/>
                  </a:lnTo>
                  <a:lnTo>
                    <a:pt x="1456"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8"/>
            <p:cNvSpPr/>
            <p:nvPr/>
          </p:nvSpPr>
          <p:spPr>
            <a:xfrm>
              <a:off x="6056125" y="897325"/>
              <a:ext cx="58750" cy="31200"/>
            </a:xfrm>
            <a:custGeom>
              <a:avLst/>
              <a:gdLst/>
              <a:ahLst/>
              <a:cxnLst/>
              <a:rect l="l" t="t" r="r" b="b"/>
              <a:pathLst>
                <a:path w="2350" h="1248" extrusionOk="0">
                  <a:moveTo>
                    <a:pt x="2142" y="0"/>
                  </a:moveTo>
                  <a:lnTo>
                    <a:pt x="1892" y="21"/>
                  </a:lnTo>
                  <a:lnTo>
                    <a:pt x="1643" y="42"/>
                  </a:lnTo>
                  <a:lnTo>
                    <a:pt x="1331" y="125"/>
                  </a:lnTo>
                  <a:lnTo>
                    <a:pt x="999" y="229"/>
                  </a:lnTo>
                  <a:lnTo>
                    <a:pt x="811" y="291"/>
                  </a:lnTo>
                  <a:lnTo>
                    <a:pt x="645" y="395"/>
                  </a:lnTo>
                  <a:lnTo>
                    <a:pt x="479" y="499"/>
                  </a:lnTo>
                  <a:lnTo>
                    <a:pt x="333" y="624"/>
                  </a:lnTo>
                  <a:lnTo>
                    <a:pt x="188" y="748"/>
                  </a:lnTo>
                  <a:lnTo>
                    <a:pt x="42" y="915"/>
                  </a:lnTo>
                  <a:lnTo>
                    <a:pt x="1" y="998"/>
                  </a:lnTo>
                  <a:lnTo>
                    <a:pt x="1" y="1060"/>
                  </a:lnTo>
                  <a:lnTo>
                    <a:pt x="22" y="1143"/>
                  </a:lnTo>
                  <a:lnTo>
                    <a:pt x="84" y="1206"/>
                  </a:lnTo>
                  <a:lnTo>
                    <a:pt x="146" y="1227"/>
                  </a:lnTo>
                  <a:lnTo>
                    <a:pt x="209" y="1247"/>
                  </a:lnTo>
                  <a:lnTo>
                    <a:pt x="271" y="1227"/>
                  </a:lnTo>
                  <a:lnTo>
                    <a:pt x="333" y="1206"/>
                  </a:lnTo>
                  <a:lnTo>
                    <a:pt x="375" y="1164"/>
                  </a:lnTo>
                  <a:lnTo>
                    <a:pt x="479" y="1019"/>
                  </a:lnTo>
                  <a:lnTo>
                    <a:pt x="604" y="915"/>
                  </a:lnTo>
                  <a:lnTo>
                    <a:pt x="749" y="811"/>
                  </a:lnTo>
                  <a:lnTo>
                    <a:pt x="874" y="728"/>
                  </a:lnTo>
                  <a:lnTo>
                    <a:pt x="1019" y="644"/>
                  </a:lnTo>
                  <a:lnTo>
                    <a:pt x="1165" y="582"/>
                  </a:lnTo>
                  <a:lnTo>
                    <a:pt x="1456" y="499"/>
                  </a:lnTo>
                  <a:lnTo>
                    <a:pt x="1726" y="437"/>
                  </a:lnTo>
                  <a:lnTo>
                    <a:pt x="1934" y="416"/>
                  </a:lnTo>
                  <a:lnTo>
                    <a:pt x="2142" y="416"/>
                  </a:lnTo>
                  <a:lnTo>
                    <a:pt x="2225" y="395"/>
                  </a:lnTo>
                  <a:lnTo>
                    <a:pt x="2287" y="353"/>
                  </a:lnTo>
                  <a:lnTo>
                    <a:pt x="2329" y="291"/>
                  </a:lnTo>
                  <a:lnTo>
                    <a:pt x="2350" y="208"/>
                  </a:lnTo>
                  <a:lnTo>
                    <a:pt x="2329" y="125"/>
                  </a:lnTo>
                  <a:lnTo>
                    <a:pt x="2287" y="62"/>
                  </a:lnTo>
                  <a:lnTo>
                    <a:pt x="2225" y="21"/>
                  </a:lnTo>
                  <a:lnTo>
                    <a:pt x="214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8"/>
            <p:cNvSpPr/>
            <p:nvPr/>
          </p:nvSpPr>
          <p:spPr>
            <a:xfrm>
              <a:off x="6167350" y="858850"/>
              <a:ext cx="51475" cy="15625"/>
            </a:xfrm>
            <a:custGeom>
              <a:avLst/>
              <a:gdLst/>
              <a:ahLst/>
              <a:cxnLst/>
              <a:rect l="l" t="t" r="r" b="b"/>
              <a:pathLst>
                <a:path w="2059" h="625" extrusionOk="0">
                  <a:moveTo>
                    <a:pt x="790" y="1"/>
                  </a:moveTo>
                  <a:lnTo>
                    <a:pt x="562" y="42"/>
                  </a:lnTo>
                  <a:lnTo>
                    <a:pt x="333" y="105"/>
                  </a:lnTo>
                  <a:lnTo>
                    <a:pt x="104" y="209"/>
                  </a:lnTo>
                  <a:lnTo>
                    <a:pt x="42" y="271"/>
                  </a:lnTo>
                  <a:lnTo>
                    <a:pt x="21" y="333"/>
                  </a:lnTo>
                  <a:lnTo>
                    <a:pt x="0" y="396"/>
                  </a:lnTo>
                  <a:lnTo>
                    <a:pt x="21" y="479"/>
                  </a:lnTo>
                  <a:lnTo>
                    <a:pt x="42" y="479"/>
                  </a:lnTo>
                  <a:lnTo>
                    <a:pt x="84" y="541"/>
                  </a:lnTo>
                  <a:lnTo>
                    <a:pt x="146" y="583"/>
                  </a:lnTo>
                  <a:lnTo>
                    <a:pt x="229" y="583"/>
                  </a:lnTo>
                  <a:lnTo>
                    <a:pt x="312" y="562"/>
                  </a:lnTo>
                  <a:lnTo>
                    <a:pt x="479" y="479"/>
                  </a:lnTo>
                  <a:lnTo>
                    <a:pt x="666" y="437"/>
                  </a:lnTo>
                  <a:lnTo>
                    <a:pt x="853" y="416"/>
                  </a:lnTo>
                  <a:lnTo>
                    <a:pt x="1040" y="396"/>
                  </a:lnTo>
                  <a:lnTo>
                    <a:pt x="1227" y="416"/>
                  </a:lnTo>
                  <a:lnTo>
                    <a:pt x="1414" y="458"/>
                  </a:lnTo>
                  <a:lnTo>
                    <a:pt x="1601" y="520"/>
                  </a:lnTo>
                  <a:lnTo>
                    <a:pt x="1768" y="604"/>
                  </a:lnTo>
                  <a:lnTo>
                    <a:pt x="1830" y="624"/>
                  </a:lnTo>
                  <a:lnTo>
                    <a:pt x="1871" y="624"/>
                  </a:lnTo>
                  <a:lnTo>
                    <a:pt x="1934" y="604"/>
                  </a:lnTo>
                  <a:lnTo>
                    <a:pt x="1975" y="583"/>
                  </a:lnTo>
                  <a:lnTo>
                    <a:pt x="2017" y="562"/>
                  </a:lnTo>
                  <a:lnTo>
                    <a:pt x="2038" y="520"/>
                  </a:lnTo>
                  <a:lnTo>
                    <a:pt x="2059" y="437"/>
                  </a:lnTo>
                  <a:lnTo>
                    <a:pt x="2059" y="354"/>
                  </a:lnTo>
                  <a:lnTo>
                    <a:pt x="2017" y="292"/>
                  </a:lnTo>
                  <a:lnTo>
                    <a:pt x="1955" y="250"/>
                  </a:lnTo>
                  <a:lnTo>
                    <a:pt x="1726" y="146"/>
                  </a:lnTo>
                  <a:lnTo>
                    <a:pt x="1497" y="63"/>
                  </a:lnTo>
                  <a:lnTo>
                    <a:pt x="1269" y="21"/>
                  </a:lnTo>
                  <a:lnTo>
                    <a:pt x="104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8"/>
            <p:cNvSpPr/>
            <p:nvPr/>
          </p:nvSpPr>
          <p:spPr>
            <a:xfrm>
              <a:off x="5531725" y="4099300"/>
              <a:ext cx="55125" cy="28075"/>
            </a:xfrm>
            <a:custGeom>
              <a:avLst/>
              <a:gdLst/>
              <a:ahLst/>
              <a:cxnLst/>
              <a:rect l="l" t="t" r="r" b="b"/>
              <a:pathLst>
                <a:path w="2205" h="1123" extrusionOk="0">
                  <a:moveTo>
                    <a:pt x="375" y="187"/>
                  </a:moveTo>
                  <a:lnTo>
                    <a:pt x="853" y="208"/>
                  </a:lnTo>
                  <a:lnTo>
                    <a:pt x="1352" y="250"/>
                  </a:lnTo>
                  <a:lnTo>
                    <a:pt x="1560" y="291"/>
                  </a:lnTo>
                  <a:lnTo>
                    <a:pt x="1747" y="354"/>
                  </a:lnTo>
                  <a:lnTo>
                    <a:pt x="1893" y="416"/>
                  </a:lnTo>
                  <a:lnTo>
                    <a:pt x="1934" y="458"/>
                  </a:lnTo>
                  <a:lnTo>
                    <a:pt x="1976" y="499"/>
                  </a:lnTo>
                  <a:lnTo>
                    <a:pt x="1997" y="561"/>
                  </a:lnTo>
                  <a:lnTo>
                    <a:pt x="1976" y="645"/>
                  </a:lnTo>
                  <a:lnTo>
                    <a:pt x="1934" y="728"/>
                  </a:lnTo>
                  <a:lnTo>
                    <a:pt x="1872" y="811"/>
                  </a:lnTo>
                  <a:lnTo>
                    <a:pt x="1789" y="873"/>
                  </a:lnTo>
                  <a:lnTo>
                    <a:pt x="1706" y="894"/>
                  </a:lnTo>
                  <a:lnTo>
                    <a:pt x="1581" y="915"/>
                  </a:lnTo>
                  <a:lnTo>
                    <a:pt x="1456" y="894"/>
                  </a:lnTo>
                  <a:lnTo>
                    <a:pt x="1311" y="832"/>
                  </a:lnTo>
                  <a:lnTo>
                    <a:pt x="1144" y="769"/>
                  </a:lnTo>
                  <a:lnTo>
                    <a:pt x="957" y="645"/>
                  </a:lnTo>
                  <a:lnTo>
                    <a:pt x="770" y="520"/>
                  </a:lnTo>
                  <a:lnTo>
                    <a:pt x="583" y="374"/>
                  </a:lnTo>
                  <a:lnTo>
                    <a:pt x="375" y="187"/>
                  </a:lnTo>
                  <a:close/>
                  <a:moveTo>
                    <a:pt x="105" y="0"/>
                  </a:moveTo>
                  <a:lnTo>
                    <a:pt x="63" y="21"/>
                  </a:lnTo>
                  <a:lnTo>
                    <a:pt x="22" y="63"/>
                  </a:lnTo>
                  <a:lnTo>
                    <a:pt x="1" y="125"/>
                  </a:lnTo>
                  <a:lnTo>
                    <a:pt x="22" y="166"/>
                  </a:lnTo>
                  <a:lnTo>
                    <a:pt x="396" y="478"/>
                  </a:lnTo>
                  <a:lnTo>
                    <a:pt x="604" y="645"/>
                  </a:lnTo>
                  <a:lnTo>
                    <a:pt x="812" y="811"/>
                  </a:lnTo>
                  <a:lnTo>
                    <a:pt x="1040" y="936"/>
                  </a:lnTo>
                  <a:lnTo>
                    <a:pt x="1269" y="1040"/>
                  </a:lnTo>
                  <a:lnTo>
                    <a:pt x="1498" y="1102"/>
                  </a:lnTo>
                  <a:lnTo>
                    <a:pt x="1602" y="1123"/>
                  </a:lnTo>
                  <a:lnTo>
                    <a:pt x="1706" y="1102"/>
                  </a:lnTo>
                  <a:lnTo>
                    <a:pt x="1747" y="1102"/>
                  </a:lnTo>
                  <a:lnTo>
                    <a:pt x="1893" y="1060"/>
                  </a:lnTo>
                  <a:lnTo>
                    <a:pt x="2017" y="977"/>
                  </a:lnTo>
                  <a:lnTo>
                    <a:pt x="2101" y="873"/>
                  </a:lnTo>
                  <a:lnTo>
                    <a:pt x="2163" y="728"/>
                  </a:lnTo>
                  <a:lnTo>
                    <a:pt x="2205" y="645"/>
                  </a:lnTo>
                  <a:lnTo>
                    <a:pt x="2205" y="561"/>
                  </a:lnTo>
                  <a:lnTo>
                    <a:pt x="2184" y="458"/>
                  </a:lnTo>
                  <a:lnTo>
                    <a:pt x="2142" y="395"/>
                  </a:lnTo>
                  <a:lnTo>
                    <a:pt x="2080" y="312"/>
                  </a:lnTo>
                  <a:lnTo>
                    <a:pt x="1976" y="250"/>
                  </a:lnTo>
                  <a:lnTo>
                    <a:pt x="1851" y="187"/>
                  </a:lnTo>
                  <a:lnTo>
                    <a:pt x="1726" y="146"/>
                  </a:lnTo>
                  <a:lnTo>
                    <a:pt x="1415" y="63"/>
                  </a:lnTo>
                  <a:lnTo>
                    <a:pt x="1082" y="21"/>
                  </a:lnTo>
                  <a:lnTo>
                    <a:pt x="749"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8"/>
            <p:cNvSpPr/>
            <p:nvPr/>
          </p:nvSpPr>
          <p:spPr>
            <a:xfrm>
              <a:off x="5532250" y="4069675"/>
              <a:ext cx="47325" cy="34325"/>
            </a:xfrm>
            <a:custGeom>
              <a:avLst/>
              <a:gdLst/>
              <a:ahLst/>
              <a:cxnLst/>
              <a:rect l="l" t="t" r="r" b="b"/>
              <a:pathLst>
                <a:path w="1893" h="1373" extrusionOk="0">
                  <a:moveTo>
                    <a:pt x="1477" y="208"/>
                  </a:moveTo>
                  <a:lnTo>
                    <a:pt x="1539" y="250"/>
                  </a:lnTo>
                  <a:lnTo>
                    <a:pt x="1601" y="270"/>
                  </a:lnTo>
                  <a:lnTo>
                    <a:pt x="1643" y="333"/>
                  </a:lnTo>
                  <a:lnTo>
                    <a:pt x="1685" y="374"/>
                  </a:lnTo>
                  <a:lnTo>
                    <a:pt x="1685" y="416"/>
                  </a:lnTo>
                  <a:lnTo>
                    <a:pt x="1685" y="458"/>
                  </a:lnTo>
                  <a:lnTo>
                    <a:pt x="1601" y="582"/>
                  </a:lnTo>
                  <a:lnTo>
                    <a:pt x="1498" y="686"/>
                  </a:lnTo>
                  <a:lnTo>
                    <a:pt x="1331" y="790"/>
                  </a:lnTo>
                  <a:lnTo>
                    <a:pt x="1144" y="894"/>
                  </a:lnTo>
                  <a:lnTo>
                    <a:pt x="936" y="977"/>
                  </a:lnTo>
                  <a:lnTo>
                    <a:pt x="708" y="1060"/>
                  </a:lnTo>
                  <a:lnTo>
                    <a:pt x="500" y="1123"/>
                  </a:lnTo>
                  <a:lnTo>
                    <a:pt x="292" y="1164"/>
                  </a:lnTo>
                  <a:lnTo>
                    <a:pt x="500" y="873"/>
                  </a:lnTo>
                  <a:lnTo>
                    <a:pt x="749" y="582"/>
                  </a:lnTo>
                  <a:lnTo>
                    <a:pt x="895" y="458"/>
                  </a:lnTo>
                  <a:lnTo>
                    <a:pt x="1040" y="333"/>
                  </a:lnTo>
                  <a:lnTo>
                    <a:pt x="1186" y="250"/>
                  </a:lnTo>
                  <a:lnTo>
                    <a:pt x="1310" y="208"/>
                  </a:lnTo>
                  <a:close/>
                  <a:moveTo>
                    <a:pt x="1394" y="0"/>
                  </a:moveTo>
                  <a:lnTo>
                    <a:pt x="1269" y="21"/>
                  </a:lnTo>
                  <a:lnTo>
                    <a:pt x="1165" y="42"/>
                  </a:lnTo>
                  <a:lnTo>
                    <a:pt x="1040" y="104"/>
                  </a:lnTo>
                  <a:lnTo>
                    <a:pt x="936" y="167"/>
                  </a:lnTo>
                  <a:lnTo>
                    <a:pt x="832" y="250"/>
                  </a:lnTo>
                  <a:lnTo>
                    <a:pt x="624" y="437"/>
                  </a:lnTo>
                  <a:lnTo>
                    <a:pt x="417" y="645"/>
                  </a:lnTo>
                  <a:lnTo>
                    <a:pt x="271" y="853"/>
                  </a:lnTo>
                  <a:lnTo>
                    <a:pt x="126" y="1040"/>
                  </a:lnTo>
                  <a:lnTo>
                    <a:pt x="1" y="1227"/>
                  </a:lnTo>
                  <a:lnTo>
                    <a:pt x="1" y="1268"/>
                  </a:lnTo>
                  <a:lnTo>
                    <a:pt x="1" y="1331"/>
                  </a:lnTo>
                  <a:lnTo>
                    <a:pt x="42" y="1372"/>
                  </a:lnTo>
                  <a:lnTo>
                    <a:pt x="250" y="1372"/>
                  </a:lnTo>
                  <a:lnTo>
                    <a:pt x="458" y="1331"/>
                  </a:lnTo>
                  <a:lnTo>
                    <a:pt x="708" y="1268"/>
                  </a:lnTo>
                  <a:lnTo>
                    <a:pt x="957" y="1185"/>
                  </a:lnTo>
                  <a:lnTo>
                    <a:pt x="1207" y="1081"/>
                  </a:lnTo>
                  <a:lnTo>
                    <a:pt x="1435" y="956"/>
                  </a:lnTo>
                  <a:lnTo>
                    <a:pt x="1643" y="832"/>
                  </a:lnTo>
                  <a:lnTo>
                    <a:pt x="1789" y="686"/>
                  </a:lnTo>
                  <a:lnTo>
                    <a:pt x="1830" y="603"/>
                  </a:lnTo>
                  <a:lnTo>
                    <a:pt x="1872" y="520"/>
                  </a:lnTo>
                  <a:lnTo>
                    <a:pt x="1893" y="416"/>
                  </a:lnTo>
                  <a:lnTo>
                    <a:pt x="1872" y="291"/>
                  </a:lnTo>
                  <a:lnTo>
                    <a:pt x="1809" y="187"/>
                  </a:lnTo>
                  <a:lnTo>
                    <a:pt x="1705" y="104"/>
                  </a:lnTo>
                  <a:lnTo>
                    <a:pt x="1622" y="42"/>
                  </a:lnTo>
                  <a:lnTo>
                    <a:pt x="1518" y="21"/>
                  </a:lnTo>
                  <a:lnTo>
                    <a:pt x="1394"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8"/>
            <p:cNvSpPr/>
            <p:nvPr/>
          </p:nvSpPr>
          <p:spPr>
            <a:xfrm>
              <a:off x="6269725" y="4355500"/>
              <a:ext cx="66025" cy="27050"/>
            </a:xfrm>
            <a:custGeom>
              <a:avLst/>
              <a:gdLst/>
              <a:ahLst/>
              <a:cxnLst/>
              <a:rect l="l" t="t" r="r" b="b"/>
              <a:pathLst>
                <a:path w="2641" h="1082" extrusionOk="0">
                  <a:moveTo>
                    <a:pt x="2184" y="188"/>
                  </a:moveTo>
                  <a:lnTo>
                    <a:pt x="2184" y="209"/>
                  </a:lnTo>
                  <a:lnTo>
                    <a:pt x="2288" y="209"/>
                  </a:lnTo>
                  <a:lnTo>
                    <a:pt x="2371" y="250"/>
                  </a:lnTo>
                  <a:lnTo>
                    <a:pt x="2412" y="292"/>
                  </a:lnTo>
                  <a:lnTo>
                    <a:pt x="2433" y="354"/>
                  </a:lnTo>
                  <a:lnTo>
                    <a:pt x="2433" y="438"/>
                  </a:lnTo>
                  <a:lnTo>
                    <a:pt x="2433" y="521"/>
                  </a:lnTo>
                  <a:lnTo>
                    <a:pt x="2392" y="604"/>
                  </a:lnTo>
                  <a:lnTo>
                    <a:pt x="2329" y="666"/>
                  </a:lnTo>
                  <a:lnTo>
                    <a:pt x="2204" y="749"/>
                  </a:lnTo>
                  <a:lnTo>
                    <a:pt x="2059" y="812"/>
                  </a:lnTo>
                  <a:lnTo>
                    <a:pt x="1851" y="853"/>
                  </a:lnTo>
                  <a:lnTo>
                    <a:pt x="1622" y="874"/>
                  </a:lnTo>
                  <a:lnTo>
                    <a:pt x="1373" y="895"/>
                  </a:lnTo>
                  <a:lnTo>
                    <a:pt x="1082" y="874"/>
                  </a:lnTo>
                  <a:lnTo>
                    <a:pt x="749" y="833"/>
                  </a:lnTo>
                  <a:lnTo>
                    <a:pt x="417" y="791"/>
                  </a:lnTo>
                  <a:lnTo>
                    <a:pt x="832" y="583"/>
                  </a:lnTo>
                  <a:lnTo>
                    <a:pt x="1269" y="417"/>
                  </a:lnTo>
                  <a:lnTo>
                    <a:pt x="1726" y="271"/>
                  </a:lnTo>
                  <a:lnTo>
                    <a:pt x="2184" y="188"/>
                  </a:lnTo>
                  <a:close/>
                  <a:moveTo>
                    <a:pt x="2225" y="1"/>
                  </a:moveTo>
                  <a:lnTo>
                    <a:pt x="2059" y="22"/>
                  </a:lnTo>
                  <a:lnTo>
                    <a:pt x="1893" y="43"/>
                  </a:lnTo>
                  <a:lnTo>
                    <a:pt x="1518" y="126"/>
                  </a:lnTo>
                  <a:lnTo>
                    <a:pt x="1144" y="250"/>
                  </a:lnTo>
                  <a:lnTo>
                    <a:pt x="770" y="417"/>
                  </a:lnTo>
                  <a:lnTo>
                    <a:pt x="437" y="562"/>
                  </a:lnTo>
                  <a:lnTo>
                    <a:pt x="42" y="749"/>
                  </a:lnTo>
                  <a:lnTo>
                    <a:pt x="1" y="791"/>
                  </a:lnTo>
                  <a:lnTo>
                    <a:pt x="1" y="853"/>
                  </a:lnTo>
                  <a:lnTo>
                    <a:pt x="22" y="916"/>
                  </a:lnTo>
                  <a:lnTo>
                    <a:pt x="84" y="936"/>
                  </a:lnTo>
                  <a:lnTo>
                    <a:pt x="417" y="999"/>
                  </a:lnTo>
                  <a:lnTo>
                    <a:pt x="749" y="1040"/>
                  </a:lnTo>
                  <a:lnTo>
                    <a:pt x="1082" y="1082"/>
                  </a:lnTo>
                  <a:lnTo>
                    <a:pt x="1706" y="1082"/>
                  </a:lnTo>
                  <a:lnTo>
                    <a:pt x="1955" y="1040"/>
                  </a:lnTo>
                  <a:lnTo>
                    <a:pt x="2225" y="957"/>
                  </a:lnTo>
                  <a:lnTo>
                    <a:pt x="2454" y="833"/>
                  </a:lnTo>
                  <a:lnTo>
                    <a:pt x="2558" y="729"/>
                  </a:lnTo>
                  <a:lnTo>
                    <a:pt x="2620" y="604"/>
                  </a:lnTo>
                  <a:lnTo>
                    <a:pt x="2641" y="479"/>
                  </a:lnTo>
                  <a:lnTo>
                    <a:pt x="2641" y="334"/>
                  </a:lnTo>
                  <a:lnTo>
                    <a:pt x="2620" y="250"/>
                  </a:lnTo>
                  <a:lnTo>
                    <a:pt x="2599" y="167"/>
                  </a:lnTo>
                  <a:lnTo>
                    <a:pt x="2537" y="105"/>
                  </a:lnTo>
                  <a:lnTo>
                    <a:pt x="2475" y="63"/>
                  </a:lnTo>
                  <a:lnTo>
                    <a:pt x="2350" y="22"/>
                  </a:lnTo>
                  <a:lnTo>
                    <a:pt x="222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8"/>
            <p:cNvSpPr/>
            <p:nvPr/>
          </p:nvSpPr>
          <p:spPr>
            <a:xfrm>
              <a:off x="6269725" y="4330050"/>
              <a:ext cx="39525" cy="48350"/>
            </a:xfrm>
            <a:custGeom>
              <a:avLst/>
              <a:gdLst/>
              <a:ahLst/>
              <a:cxnLst/>
              <a:rect l="l" t="t" r="r" b="b"/>
              <a:pathLst>
                <a:path w="1581" h="1934" extrusionOk="0">
                  <a:moveTo>
                    <a:pt x="1311" y="208"/>
                  </a:moveTo>
                  <a:lnTo>
                    <a:pt x="1373" y="250"/>
                  </a:lnTo>
                  <a:lnTo>
                    <a:pt x="1394" y="291"/>
                  </a:lnTo>
                  <a:lnTo>
                    <a:pt x="1394" y="312"/>
                  </a:lnTo>
                  <a:lnTo>
                    <a:pt x="1394" y="375"/>
                  </a:lnTo>
                  <a:lnTo>
                    <a:pt x="1394" y="458"/>
                  </a:lnTo>
                  <a:lnTo>
                    <a:pt x="1311" y="603"/>
                  </a:lnTo>
                  <a:lnTo>
                    <a:pt x="1186" y="790"/>
                  </a:lnTo>
                  <a:lnTo>
                    <a:pt x="1040" y="977"/>
                  </a:lnTo>
                  <a:lnTo>
                    <a:pt x="853" y="1165"/>
                  </a:lnTo>
                  <a:lnTo>
                    <a:pt x="645" y="1352"/>
                  </a:lnTo>
                  <a:lnTo>
                    <a:pt x="437" y="1518"/>
                  </a:lnTo>
                  <a:lnTo>
                    <a:pt x="250" y="1643"/>
                  </a:lnTo>
                  <a:lnTo>
                    <a:pt x="271" y="1476"/>
                  </a:lnTo>
                  <a:lnTo>
                    <a:pt x="313" y="1289"/>
                  </a:lnTo>
                  <a:lnTo>
                    <a:pt x="354" y="1123"/>
                  </a:lnTo>
                  <a:lnTo>
                    <a:pt x="417" y="957"/>
                  </a:lnTo>
                  <a:lnTo>
                    <a:pt x="500" y="790"/>
                  </a:lnTo>
                  <a:lnTo>
                    <a:pt x="583" y="624"/>
                  </a:lnTo>
                  <a:lnTo>
                    <a:pt x="687" y="478"/>
                  </a:lnTo>
                  <a:lnTo>
                    <a:pt x="791" y="333"/>
                  </a:lnTo>
                  <a:lnTo>
                    <a:pt x="853" y="271"/>
                  </a:lnTo>
                  <a:lnTo>
                    <a:pt x="936" y="229"/>
                  </a:lnTo>
                  <a:lnTo>
                    <a:pt x="1019" y="208"/>
                  </a:lnTo>
                  <a:close/>
                  <a:moveTo>
                    <a:pt x="1040" y="0"/>
                  </a:moveTo>
                  <a:lnTo>
                    <a:pt x="895" y="42"/>
                  </a:lnTo>
                  <a:lnTo>
                    <a:pt x="749" y="104"/>
                  </a:lnTo>
                  <a:lnTo>
                    <a:pt x="645" y="187"/>
                  </a:lnTo>
                  <a:lnTo>
                    <a:pt x="541" y="271"/>
                  </a:lnTo>
                  <a:lnTo>
                    <a:pt x="458" y="375"/>
                  </a:lnTo>
                  <a:lnTo>
                    <a:pt x="375" y="499"/>
                  </a:lnTo>
                  <a:lnTo>
                    <a:pt x="313" y="624"/>
                  </a:lnTo>
                  <a:lnTo>
                    <a:pt x="209" y="894"/>
                  </a:lnTo>
                  <a:lnTo>
                    <a:pt x="126" y="1165"/>
                  </a:lnTo>
                  <a:lnTo>
                    <a:pt x="63" y="1414"/>
                  </a:lnTo>
                  <a:lnTo>
                    <a:pt x="22" y="1622"/>
                  </a:lnTo>
                  <a:lnTo>
                    <a:pt x="1" y="1830"/>
                  </a:lnTo>
                  <a:lnTo>
                    <a:pt x="1" y="1892"/>
                  </a:lnTo>
                  <a:lnTo>
                    <a:pt x="42" y="1913"/>
                  </a:lnTo>
                  <a:lnTo>
                    <a:pt x="105" y="1934"/>
                  </a:lnTo>
                  <a:lnTo>
                    <a:pt x="146" y="1934"/>
                  </a:lnTo>
                  <a:lnTo>
                    <a:pt x="354" y="1809"/>
                  </a:lnTo>
                  <a:lnTo>
                    <a:pt x="583" y="1643"/>
                  </a:lnTo>
                  <a:lnTo>
                    <a:pt x="832" y="1435"/>
                  </a:lnTo>
                  <a:lnTo>
                    <a:pt x="1082" y="1206"/>
                  </a:lnTo>
                  <a:lnTo>
                    <a:pt x="1290" y="957"/>
                  </a:lnTo>
                  <a:lnTo>
                    <a:pt x="1456" y="728"/>
                  </a:lnTo>
                  <a:lnTo>
                    <a:pt x="1518" y="603"/>
                  </a:lnTo>
                  <a:lnTo>
                    <a:pt x="1560" y="499"/>
                  </a:lnTo>
                  <a:lnTo>
                    <a:pt x="1581" y="395"/>
                  </a:lnTo>
                  <a:lnTo>
                    <a:pt x="1581" y="291"/>
                  </a:lnTo>
                  <a:lnTo>
                    <a:pt x="1560" y="208"/>
                  </a:lnTo>
                  <a:lnTo>
                    <a:pt x="1498" y="125"/>
                  </a:lnTo>
                  <a:lnTo>
                    <a:pt x="1435" y="84"/>
                  </a:lnTo>
                  <a:lnTo>
                    <a:pt x="1373" y="42"/>
                  </a:lnTo>
                  <a:lnTo>
                    <a:pt x="1290" y="21"/>
                  </a:lnTo>
                  <a:lnTo>
                    <a:pt x="1186" y="21"/>
                  </a:lnTo>
                  <a:lnTo>
                    <a:pt x="104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8"/>
            <p:cNvSpPr/>
            <p:nvPr/>
          </p:nvSpPr>
          <p:spPr>
            <a:xfrm>
              <a:off x="6103425" y="938375"/>
              <a:ext cx="19250" cy="12500"/>
            </a:xfrm>
            <a:custGeom>
              <a:avLst/>
              <a:gdLst/>
              <a:ahLst/>
              <a:cxnLst/>
              <a:rect l="l" t="t" r="r" b="b"/>
              <a:pathLst>
                <a:path w="770" h="500" extrusionOk="0">
                  <a:moveTo>
                    <a:pt x="770" y="0"/>
                  </a:moveTo>
                  <a:lnTo>
                    <a:pt x="0" y="416"/>
                  </a:lnTo>
                  <a:lnTo>
                    <a:pt x="104" y="458"/>
                  </a:lnTo>
                  <a:lnTo>
                    <a:pt x="188" y="478"/>
                  </a:lnTo>
                  <a:lnTo>
                    <a:pt x="250" y="499"/>
                  </a:lnTo>
                  <a:lnTo>
                    <a:pt x="333" y="478"/>
                  </a:lnTo>
                  <a:lnTo>
                    <a:pt x="395" y="458"/>
                  </a:lnTo>
                  <a:lnTo>
                    <a:pt x="458" y="416"/>
                  </a:lnTo>
                  <a:lnTo>
                    <a:pt x="562" y="333"/>
                  </a:lnTo>
                  <a:lnTo>
                    <a:pt x="645" y="208"/>
                  </a:lnTo>
                  <a:lnTo>
                    <a:pt x="707" y="104"/>
                  </a:lnTo>
                  <a:lnTo>
                    <a:pt x="77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8"/>
            <p:cNvSpPr/>
            <p:nvPr/>
          </p:nvSpPr>
          <p:spPr>
            <a:xfrm>
              <a:off x="5889825" y="1941425"/>
              <a:ext cx="465175" cy="48350"/>
            </a:xfrm>
            <a:custGeom>
              <a:avLst/>
              <a:gdLst/>
              <a:ahLst/>
              <a:cxnLst/>
              <a:rect l="l" t="t" r="r" b="b"/>
              <a:pathLst>
                <a:path w="18607" h="1934" extrusionOk="0">
                  <a:moveTo>
                    <a:pt x="749" y="1"/>
                  </a:moveTo>
                  <a:lnTo>
                    <a:pt x="666" y="21"/>
                  </a:lnTo>
                  <a:lnTo>
                    <a:pt x="582" y="42"/>
                  </a:lnTo>
                  <a:lnTo>
                    <a:pt x="520" y="84"/>
                  </a:lnTo>
                  <a:lnTo>
                    <a:pt x="458" y="146"/>
                  </a:lnTo>
                  <a:lnTo>
                    <a:pt x="21" y="1705"/>
                  </a:lnTo>
                  <a:lnTo>
                    <a:pt x="0" y="1747"/>
                  </a:lnTo>
                  <a:lnTo>
                    <a:pt x="0" y="1788"/>
                  </a:lnTo>
                  <a:lnTo>
                    <a:pt x="21" y="1830"/>
                  </a:lnTo>
                  <a:lnTo>
                    <a:pt x="63" y="1872"/>
                  </a:lnTo>
                  <a:lnTo>
                    <a:pt x="167" y="1913"/>
                  </a:lnTo>
                  <a:lnTo>
                    <a:pt x="291" y="1934"/>
                  </a:lnTo>
                  <a:lnTo>
                    <a:pt x="18274" y="1934"/>
                  </a:lnTo>
                  <a:lnTo>
                    <a:pt x="18357" y="1892"/>
                  </a:lnTo>
                  <a:lnTo>
                    <a:pt x="18419" y="1830"/>
                  </a:lnTo>
                  <a:lnTo>
                    <a:pt x="18440" y="1768"/>
                  </a:lnTo>
                  <a:lnTo>
                    <a:pt x="18606" y="208"/>
                  </a:lnTo>
                  <a:lnTo>
                    <a:pt x="18585" y="125"/>
                  </a:lnTo>
                  <a:lnTo>
                    <a:pt x="18523" y="63"/>
                  </a:lnTo>
                  <a:lnTo>
                    <a:pt x="18419" y="21"/>
                  </a:lnTo>
                  <a:lnTo>
                    <a:pt x="1831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8"/>
            <p:cNvSpPr/>
            <p:nvPr/>
          </p:nvSpPr>
          <p:spPr>
            <a:xfrm>
              <a:off x="5889825" y="1941425"/>
              <a:ext cx="465175" cy="48350"/>
            </a:xfrm>
            <a:custGeom>
              <a:avLst/>
              <a:gdLst/>
              <a:ahLst/>
              <a:cxnLst/>
              <a:rect l="l" t="t" r="r" b="b"/>
              <a:pathLst>
                <a:path w="18607" h="1934" fill="none" extrusionOk="0">
                  <a:moveTo>
                    <a:pt x="458" y="146"/>
                  </a:moveTo>
                  <a:lnTo>
                    <a:pt x="21" y="1705"/>
                  </a:lnTo>
                  <a:lnTo>
                    <a:pt x="21" y="1705"/>
                  </a:lnTo>
                  <a:lnTo>
                    <a:pt x="0" y="1747"/>
                  </a:lnTo>
                  <a:lnTo>
                    <a:pt x="0" y="1788"/>
                  </a:lnTo>
                  <a:lnTo>
                    <a:pt x="21" y="1830"/>
                  </a:lnTo>
                  <a:lnTo>
                    <a:pt x="63" y="1872"/>
                  </a:lnTo>
                  <a:lnTo>
                    <a:pt x="167" y="1913"/>
                  </a:lnTo>
                  <a:lnTo>
                    <a:pt x="291" y="1934"/>
                  </a:lnTo>
                  <a:lnTo>
                    <a:pt x="18149" y="1934"/>
                  </a:lnTo>
                  <a:lnTo>
                    <a:pt x="18149" y="1934"/>
                  </a:lnTo>
                  <a:lnTo>
                    <a:pt x="18274" y="1934"/>
                  </a:lnTo>
                  <a:lnTo>
                    <a:pt x="18357" y="1892"/>
                  </a:lnTo>
                  <a:lnTo>
                    <a:pt x="18419" y="1830"/>
                  </a:lnTo>
                  <a:lnTo>
                    <a:pt x="18440" y="1768"/>
                  </a:lnTo>
                  <a:lnTo>
                    <a:pt x="18606" y="208"/>
                  </a:lnTo>
                  <a:lnTo>
                    <a:pt x="18606" y="208"/>
                  </a:lnTo>
                  <a:lnTo>
                    <a:pt x="18585" y="125"/>
                  </a:lnTo>
                  <a:lnTo>
                    <a:pt x="18523" y="63"/>
                  </a:lnTo>
                  <a:lnTo>
                    <a:pt x="18419" y="21"/>
                  </a:lnTo>
                  <a:lnTo>
                    <a:pt x="18315" y="1"/>
                  </a:lnTo>
                  <a:lnTo>
                    <a:pt x="749" y="1"/>
                  </a:lnTo>
                  <a:lnTo>
                    <a:pt x="749" y="1"/>
                  </a:lnTo>
                  <a:lnTo>
                    <a:pt x="666" y="21"/>
                  </a:lnTo>
                  <a:lnTo>
                    <a:pt x="582" y="42"/>
                  </a:lnTo>
                  <a:lnTo>
                    <a:pt x="520" y="84"/>
                  </a:lnTo>
                  <a:lnTo>
                    <a:pt x="458" y="1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8"/>
            <p:cNvSpPr/>
            <p:nvPr/>
          </p:nvSpPr>
          <p:spPr>
            <a:xfrm>
              <a:off x="5889825" y="1941425"/>
              <a:ext cx="61875" cy="48350"/>
            </a:xfrm>
            <a:custGeom>
              <a:avLst/>
              <a:gdLst/>
              <a:ahLst/>
              <a:cxnLst/>
              <a:rect l="l" t="t" r="r" b="b"/>
              <a:pathLst>
                <a:path w="2475" h="1934" extrusionOk="0">
                  <a:moveTo>
                    <a:pt x="728" y="1"/>
                  </a:moveTo>
                  <a:lnTo>
                    <a:pt x="645" y="21"/>
                  </a:lnTo>
                  <a:lnTo>
                    <a:pt x="582" y="42"/>
                  </a:lnTo>
                  <a:lnTo>
                    <a:pt x="520" y="84"/>
                  </a:lnTo>
                  <a:lnTo>
                    <a:pt x="458" y="146"/>
                  </a:lnTo>
                  <a:lnTo>
                    <a:pt x="21" y="1705"/>
                  </a:lnTo>
                  <a:lnTo>
                    <a:pt x="0" y="1747"/>
                  </a:lnTo>
                  <a:lnTo>
                    <a:pt x="21" y="1830"/>
                  </a:lnTo>
                  <a:lnTo>
                    <a:pt x="84" y="1892"/>
                  </a:lnTo>
                  <a:lnTo>
                    <a:pt x="187" y="1913"/>
                  </a:lnTo>
                  <a:lnTo>
                    <a:pt x="291" y="1934"/>
                  </a:lnTo>
                  <a:lnTo>
                    <a:pt x="2266" y="1934"/>
                  </a:lnTo>
                  <a:lnTo>
                    <a:pt x="2474" y="1"/>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8"/>
            <p:cNvSpPr/>
            <p:nvPr/>
          </p:nvSpPr>
          <p:spPr>
            <a:xfrm>
              <a:off x="5889825" y="1941425"/>
              <a:ext cx="61875" cy="48350"/>
            </a:xfrm>
            <a:custGeom>
              <a:avLst/>
              <a:gdLst/>
              <a:ahLst/>
              <a:cxnLst/>
              <a:rect l="l" t="t" r="r" b="b"/>
              <a:pathLst>
                <a:path w="2475" h="1934" fill="none" extrusionOk="0">
                  <a:moveTo>
                    <a:pt x="728" y="1"/>
                  </a:moveTo>
                  <a:lnTo>
                    <a:pt x="728" y="1"/>
                  </a:lnTo>
                  <a:lnTo>
                    <a:pt x="645" y="21"/>
                  </a:lnTo>
                  <a:lnTo>
                    <a:pt x="582" y="42"/>
                  </a:lnTo>
                  <a:lnTo>
                    <a:pt x="520" y="84"/>
                  </a:lnTo>
                  <a:lnTo>
                    <a:pt x="458" y="146"/>
                  </a:lnTo>
                  <a:lnTo>
                    <a:pt x="21" y="1705"/>
                  </a:lnTo>
                  <a:lnTo>
                    <a:pt x="21" y="1705"/>
                  </a:lnTo>
                  <a:lnTo>
                    <a:pt x="0" y="1747"/>
                  </a:lnTo>
                  <a:lnTo>
                    <a:pt x="0" y="1747"/>
                  </a:lnTo>
                  <a:lnTo>
                    <a:pt x="21" y="1830"/>
                  </a:lnTo>
                  <a:lnTo>
                    <a:pt x="84" y="1892"/>
                  </a:lnTo>
                  <a:lnTo>
                    <a:pt x="187" y="1913"/>
                  </a:lnTo>
                  <a:lnTo>
                    <a:pt x="291" y="1934"/>
                  </a:lnTo>
                  <a:lnTo>
                    <a:pt x="2266" y="1934"/>
                  </a:lnTo>
                  <a:lnTo>
                    <a:pt x="2474" y="1"/>
                  </a:lnTo>
                  <a:lnTo>
                    <a:pt x="749" y="1"/>
                  </a:lnTo>
                  <a:lnTo>
                    <a:pt x="749" y="1"/>
                  </a:lnTo>
                  <a:lnTo>
                    <a:pt x="7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8"/>
            <p:cNvSpPr/>
            <p:nvPr/>
          </p:nvSpPr>
          <p:spPr>
            <a:xfrm>
              <a:off x="6316500" y="1973650"/>
              <a:ext cx="13550" cy="16125"/>
            </a:xfrm>
            <a:custGeom>
              <a:avLst/>
              <a:gdLst/>
              <a:ahLst/>
              <a:cxnLst/>
              <a:rect l="l" t="t" r="r" b="b"/>
              <a:pathLst>
                <a:path w="542" h="645" extrusionOk="0">
                  <a:moveTo>
                    <a:pt x="63" y="0"/>
                  </a:moveTo>
                  <a:lnTo>
                    <a:pt x="1" y="645"/>
                  </a:lnTo>
                  <a:lnTo>
                    <a:pt x="541" y="645"/>
                  </a:lnTo>
                  <a:lnTo>
                    <a:pt x="63" y="0"/>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8"/>
            <p:cNvSpPr/>
            <p:nvPr/>
          </p:nvSpPr>
          <p:spPr>
            <a:xfrm>
              <a:off x="6316500" y="1973650"/>
              <a:ext cx="13550" cy="16125"/>
            </a:xfrm>
            <a:custGeom>
              <a:avLst/>
              <a:gdLst/>
              <a:ahLst/>
              <a:cxnLst/>
              <a:rect l="l" t="t" r="r" b="b"/>
              <a:pathLst>
                <a:path w="542" h="645" fill="none" extrusionOk="0">
                  <a:moveTo>
                    <a:pt x="63" y="0"/>
                  </a:moveTo>
                  <a:lnTo>
                    <a:pt x="1" y="645"/>
                  </a:lnTo>
                  <a:lnTo>
                    <a:pt x="541" y="645"/>
                  </a:lnTo>
                  <a:lnTo>
                    <a:pt x="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8"/>
            <p:cNvSpPr/>
            <p:nvPr/>
          </p:nvSpPr>
          <p:spPr>
            <a:xfrm>
              <a:off x="6141875" y="1941425"/>
              <a:ext cx="158550" cy="48350"/>
            </a:xfrm>
            <a:custGeom>
              <a:avLst/>
              <a:gdLst/>
              <a:ahLst/>
              <a:cxnLst/>
              <a:rect l="l" t="t" r="r" b="b"/>
              <a:pathLst>
                <a:path w="6342" h="1934" extrusionOk="0">
                  <a:moveTo>
                    <a:pt x="209" y="1"/>
                  </a:moveTo>
                  <a:lnTo>
                    <a:pt x="1" y="1934"/>
                  </a:lnTo>
                  <a:lnTo>
                    <a:pt x="6154" y="1934"/>
                  </a:lnTo>
                  <a:lnTo>
                    <a:pt x="6341" y="292"/>
                  </a:lnTo>
                  <a:lnTo>
                    <a:pt x="6133" y="1"/>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8"/>
            <p:cNvSpPr/>
            <p:nvPr/>
          </p:nvSpPr>
          <p:spPr>
            <a:xfrm>
              <a:off x="6141875" y="1941425"/>
              <a:ext cx="158550" cy="48350"/>
            </a:xfrm>
            <a:custGeom>
              <a:avLst/>
              <a:gdLst/>
              <a:ahLst/>
              <a:cxnLst/>
              <a:rect l="l" t="t" r="r" b="b"/>
              <a:pathLst>
                <a:path w="6342" h="1934" fill="none" extrusionOk="0">
                  <a:moveTo>
                    <a:pt x="6133" y="1"/>
                  </a:moveTo>
                  <a:lnTo>
                    <a:pt x="209" y="1"/>
                  </a:lnTo>
                  <a:lnTo>
                    <a:pt x="1" y="1934"/>
                  </a:lnTo>
                  <a:lnTo>
                    <a:pt x="6154" y="1934"/>
                  </a:lnTo>
                  <a:lnTo>
                    <a:pt x="6341" y="292"/>
                  </a:lnTo>
                  <a:lnTo>
                    <a:pt x="61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8"/>
            <p:cNvSpPr/>
            <p:nvPr/>
          </p:nvSpPr>
          <p:spPr>
            <a:xfrm>
              <a:off x="5967250" y="1941425"/>
              <a:ext cx="159575" cy="48350"/>
            </a:xfrm>
            <a:custGeom>
              <a:avLst/>
              <a:gdLst/>
              <a:ahLst/>
              <a:cxnLst/>
              <a:rect l="l" t="t" r="r" b="b"/>
              <a:pathLst>
                <a:path w="6383" h="1934" extrusionOk="0">
                  <a:moveTo>
                    <a:pt x="209" y="1"/>
                  </a:moveTo>
                  <a:lnTo>
                    <a:pt x="1" y="1934"/>
                  </a:lnTo>
                  <a:lnTo>
                    <a:pt x="6175" y="1934"/>
                  </a:lnTo>
                  <a:lnTo>
                    <a:pt x="6383" y="1"/>
                  </a:lnTo>
                  <a:close/>
                </a:path>
              </a:pathLst>
            </a:custGeom>
            <a:solidFill>
              <a:srgbClr val="52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8"/>
            <p:cNvSpPr/>
            <p:nvPr/>
          </p:nvSpPr>
          <p:spPr>
            <a:xfrm>
              <a:off x="5967250" y="1941425"/>
              <a:ext cx="159575" cy="48350"/>
            </a:xfrm>
            <a:custGeom>
              <a:avLst/>
              <a:gdLst/>
              <a:ahLst/>
              <a:cxnLst/>
              <a:rect l="l" t="t" r="r" b="b"/>
              <a:pathLst>
                <a:path w="6383" h="1934" fill="none" extrusionOk="0">
                  <a:moveTo>
                    <a:pt x="6383" y="1"/>
                  </a:moveTo>
                  <a:lnTo>
                    <a:pt x="209" y="1"/>
                  </a:lnTo>
                  <a:lnTo>
                    <a:pt x="1" y="1934"/>
                  </a:lnTo>
                  <a:lnTo>
                    <a:pt x="6175" y="1934"/>
                  </a:lnTo>
                  <a:lnTo>
                    <a:pt x="6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8"/>
            <p:cNvSpPr/>
            <p:nvPr/>
          </p:nvSpPr>
          <p:spPr>
            <a:xfrm>
              <a:off x="5945950" y="1938300"/>
              <a:ext cx="26525" cy="55650"/>
            </a:xfrm>
            <a:custGeom>
              <a:avLst/>
              <a:gdLst/>
              <a:ahLst/>
              <a:cxnLst/>
              <a:rect l="l" t="t" r="r" b="b"/>
              <a:pathLst>
                <a:path w="1061" h="2226" extrusionOk="0">
                  <a:moveTo>
                    <a:pt x="333" y="1"/>
                  </a:moveTo>
                  <a:lnTo>
                    <a:pt x="292" y="22"/>
                  </a:lnTo>
                  <a:lnTo>
                    <a:pt x="250" y="63"/>
                  </a:lnTo>
                  <a:lnTo>
                    <a:pt x="229" y="105"/>
                  </a:lnTo>
                  <a:lnTo>
                    <a:pt x="1" y="2121"/>
                  </a:lnTo>
                  <a:lnTo>
                    <a:pt x="21" y="2163"/>
                  </a:lnTo>
                  <a:lnTo>
                    <a:pt x="42" y="2204"/>
                  </a:lnTo>
                  <a:lnTo>
                    <a:pt x="104" y="2225"/>
                  </a:lnTo>
                  <a:lnTo>
                    <a:pt x="707" y="2225"/>
                  </a:lnTo>
                  <a:lnTo>
                    <a:pt x="770" y="2204"/>
                  </a:lnTo>
                  <a:lnTo>
                    <a:pt x="811" y="2163"/>
                  </a:lnTo>
                  <a:lnTo>
                    <a:pt x="832" y="2121"/>
                  </a:lnTo>
                  <a:lnTo>
                    <a:pt x="1061" y="105"/>
                  </a:lnTo>
                  <a:lnTo>
                    <a:pt x="1061" y="63"/>
                  </a:lnTo>
                  <a:lnTo>
                    <a:pt x="1019" y="22"/>
                  </a:lnTo>
                  <a:lnTo>
                    <a:pt x="978"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8"/>
            <p:cNvSpPr/>
            <p:nvPr/>
          </p:nvSpPr>
          <p:spPr>
            <a:xfrm>
              <a:off x="5945950" y="1938300"/>
              <a:ext cx="26525" cy="55650"/>
            </a:xfrm>
            <a:custGeom>
              <a:avLst/>
              <a:gdLst/>
              <a:ahLst/>
              <a:cxnLst/>
              <a:rect l="l" t="t" r="r" b="b"/>
              <a:pathLst>
                <a:path w="1061" h="2226" fill="none" extrusionOk="0">
                  <a:moveTo>
                    <a:pt x="645" y="2225"/>
                  </a:moveTo>
                  <a:lnTo>
                    <a:pt x="167" y="2225"/>
                  </a:lnTo>
                  <a:lnTo>
                    <a:pt x="167" y="2225"/>
                  </a:lnTo>
                  <a:lnTo>
                    <a:pt x="104" y="2225"/>
                  </a:lnTo>
                  <a:lnTo>
                    <a:pt x="42" y="2204"/>
                  </a:lnTo>
                  <a:lnTo>
                    <a:pt x="21" y="2163"/>
                  </a:lnTo>
                  <a:lnTo>
                    <a:pt x="1" y="2121"/>
                  </a:lnTo>
                  <a:lnTo>
                    <a:pt x="229" y="105"/>
                  </a:lnTo>
                  <a:lnTo>
                    <a:pt x="229" y="105"/>
                  </a:lnTo>
                  <a:lnTo>
                    <a:pt x="250" y="63"/>
                  </a:lnTo>
                  <a:lnTo>
                    <a:pt x="292" y="22"/>
                  </a:lnTo>
                  <a:lnTo>
                    <a:pt x="333" y="1"/>
                  </a:lnTo>
                  <a:lnTo>
                    <a:pt x="416" y="1"/>
                  </a:lnTo>
                  <a:lnTo>
                    <a:pt x="915" y="1"/>
                  </a:lnTo>
                  <a:lnTo>
                    <a:pt x="915" y="1"/>
                  </a:lnTo>
                  <a:lnTo>
                    <a:pt x="978" y="1"/>
                  </a:lnTo>
                  <a:lnTo>
                    <a:pt x="1019" y="22"/>
                  </a:lnTo>
                  <a:lnTo>
                    <a:pt x="1061" y="63"/>
                  </a:lnTo>
                  <a:lnTo>
                    <a:pt x="1061" y="105"/>
                  </a:lnTo>
                  <a:lnTo>
                    <a:pt x="832" y="2121"/>
                  </a:lnTo>
                  <a:lnTo>
                    <a:pt x="832" y="2121"/>
                  </a:lnTo>
                  <a:lnTo>
                    <a:pt x="811" y="2163"/>
                  </a:lnTo>
                  <a:lnTo>
                    <a:pt x="770" y="2204"/>
                  </a:lnTo>
                  <a:lnTo>
                    <a:pt x="707" y="2225"/>
                  </a:lnTo>
                  <a:lnTo>
                    <a:pt x="645" y="22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8"/>
            <p:cNvSpPr/>
            <p:nvPr/>
          </p:nvSpPr>
          <p:spPr>
            <a:xfrm>
              <a:off x="5945950" y="1938300"/>
              <a:ext cx="26525" cy="55650"/>
            </a:xfrm>
            <a:custGeom>
              <a:avLst/>
              <a:gdLst/>
              <a:ahLst/>
              <a:cxnLst/>
              <a:rect l="l" t="t" r="r" b="b"/>
              <a:pathLst>
                <a:path w="1061" h="2226" extrusionOk="0">
                  <a:moveTo>
                    <a:pt x="333" y="1"/>
                  </a:moveTo>
                  <a:lnTo>
                    <a:pt x="292" y="22"/>
                  </a:lnTo>
                  <a:lnTo>
                    <a:pt x="250" y="63"/>
                  </a:lnTo>
                  <a:lnTo>
                    <a:pt x="229" y="105"/>
                  </a:lnTo>
                  <a:lnTo>
                    <a:pt x="1" y="2121"/>
                  </a:lnTo>
                  <a:lnTo>
                    <a:pt x="1" y="2142"/>
                  </a:lnTo>
                  <a:lnTo>
                    <a:pt x="21" y="2163"/>
                  </a:lnTo>
                  <a:lnTo>
                    <a:pt x="63" y="2204"/>
                  </a:lnTo>
                  <a:lnTo>
                    <a:pt x="104" y="2225"/>
                  </a:lnTo>
                  <a:lnTo>
                    <a:pt x="707" y="2225"/>
                  </a:lnTo>
                  <a:lnTo>
                    <a:pt x="770" y="2204"/>
                  </a:lnTo>
                  <a:lnTo>
                    <a:pt x="811" y="2163"/>
                  </a:lnTo>
                  <a:lnTo>
                    <a:pt x="832" y="2121"/>
                  </a:lnTo>
                  <a:lnTo>
                    <a:pt x="1061" y="105"/>
                  </a:lnTo>
                  <a:lnTo>
                    <a:pt x="1061" y="63"/>
                  </a:lnTo>
                  <a:lnTo>
                    <a:pt x="1019" y="22"/>
                  </a:lnTo>
                  <a:lnTo>
                    <a:pt x="978" y="1"/>
                  </a:lnTo>
                  <a:close/>
                </a:path>
              </a:pathLst>
            </a:custGeom>
            <a:solidFill>
              <a:srgbClr val="A3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8"/>
            <p:cNvSpPr/>
            <p:nvPr/>
          </p:nvSpPr>
          <p:spPr>
            <a:xfrm>
              <a:off x="5945950" y="1938300"/>
              <a:ext cx="26525" cy="55650"/>
            </a:xfrm>
            <a:custGeom>
              <a:avLst/>
              <a:gdLst/>
              <a:ahLst/>
              <a:cxnLst/>
              <a:rect l="l" t="t" r="r" b="b"/>
              <a:pathLst>
                <a:path w="1061" h="2226" fill="none" extrusionOk="0">
                  <a:moveTo>
                    <a:pt x="915" y="1"/>
                  </a:moveTo>
                  <a:lnTo>
                    <a:pt x="416" y="1"/>
                  </a:lnTo>
                  <a:lnTo>
                    <a:pt x="416" y="1"/>
                  </a:lnTo>
                  <a:lnTo>
                    <a:pt x="333" y="1"/>
                  </a:lnTo>
                  <a:lnTo>
                    <a:pt x="292" y="22"/>
                  </a:lnTo>
                  <a:lnTo>
                    <a:pt x="250" y="63"/>
                  </a:lnTo>
                  <a:lnTo>
                    <a:pt x="229" y="105"/>
                  </a:lnTo>
                  <a:lnTo>
                    <a:pt x="1" y="2121"/>
                  </a:lnTo>
                  <a:lnTo>
                    <a:pt x="1" y="2121"/>
                  </a:lnTo>
                  <a:lnTo>
                    <a:pt x="1" y="2142"/>
                  </a:lnTo>
                  <a:lnTo>
                    <a:pt x="1" y="2142"/>
                  </a:lnTo>
                  <a:lnTo>
                    <a:pt x="21" y="2163"/>
                  </a:lnTo>
                  <a:lnTo>
                    <a:pt x="63" y="2204"/>
                  </a:lnTo>
                  <a:lnTo>
                    <a:pt x="104" y="2225"/>
                  </a:lnTo>
                  <a:lnTo>
                    <a:pt x="167" y="2225"/>
                  </a:lnTo>
                  <a:lnTo>
                    <a:pt x="645" y="2225"/>
                  </a:lnTo>
                  <a:lnTo>
                    <a:pt x="645" y="2225"/>
                  </a:lnTo>
                  <a:lnTo>
                    <a:pt x="707" y="2225"/>
                  </a:lnTo>
                  <a:lnTo>
                    <a:pt x="770" y="2204"/>
                  </a:lnTo>
                  <a:lnTo>
                    <a:pt x="811" y="2163"/>
                  </a:lnTo>
                  <a:lnTo>
                    <a:pt x="832" y="2121"/>
                  </a:lnTo>
                  <a:lnTo>
                    <a:pt x="1061" y="105"/>
                  </a:lnTo>
                  <a:lnTo>
                    <a:pt x="1061" y="105"/>
                  </a:lnTo>
                  <a:lnTo>
                    <a:pt x="1061" y="105"/>
                  </a:lnTo>
                  <a:lnTo>
                    <a:pt x="1061" y="105"/>
                  </a:lnTo>
                  <a:lnTo>
                    <a:pt x="1061" y="63"/>
                  </a:lnTo>
                  <a:lnTo>
                    <a:pt x="1019" y="22"/>
                  </a:lnTo>
                  <a:lnTo>
                    <a:pt x="978" y="1"/>
                  </a:lnTo>
                  <a:lnTo>
                    <a:pt x="9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8"/>
            <p:cNvSpPr/>
            <p:nvPr/>
          </p:nvSpPr>
          <p:spPr>
            <a:xfrm>
              <a:off x="6295725" y="1938300"/>
              <a:ext cx="26000" cy="55650"/>
            </a:xfrm>
            <a:custGeom>
              <a:avLst/>
              <a:gdLst/>
              <a:ahLst/>
              <a:cxnLst/>
              <a:rect l="l" t="t" r="r" b="b"/>
              <a:pathLst>
                <a:path w="1040" h="2226" extrusionOk="0">
                  <a:moveTo>
                    <a:pt x="333" y="1"/>
                  </a:moveTo>
                  <a:lnTo>
                    <a:pt x="291" y="22"/>
                  </a:lnTo>
                  <a:lnTo>
                    <a:pt x="250" y="63"/>
                  </a:lnTo>
                  <a:lnTo>
                    <a:pt x="229" y="105"/>
                  </a:lnTo>
                  <a:lnTo>
                    <a:pt x="0" y="2121"/>
                  </a:lnTo>
                  <a:lnTo>
                    <a:pt x="21" y="2163"/>
                  </a:lnTo>
                  <a:lnTo>
                    <a:pt x="42" y="2204"/>
                  </a:lnTo>
                  <a:lnTo>
                    <a:pt x="104" y="2225"/>
                  </a:lnTo>
                  <a:lnTo>
                    <a:pt x="666" y="2225"/>
                  </a:lnTo>
                  <a:lnTo>
                    <a:pt x="728" y="2204"/>
                  </a:lnTo>
                  <a:lnTo>
                    <a:pt x="790" y="2163"/>
                  </a:lnTo>
                  <a:lnTo>
                    <a:pt x="811" y="2121"/>
                  </a:lnTo>
                  <a:lnTo>
                    <a:pt x="1040" y="105"/>
                  </a:lnTo>
                  <a:lnTo>
                    <a:pt x="1019" y="63"/>
                  </a:lnTo>
                  <a:lnTo>
                    <a:pt x="998" y="22"/>
                  </a:lnTo>
                  <a:lnTo>
                    <a:pt x="93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8"/>
            <p:cNvSpPr/>
            <p:nvPr/>
          </p:nvSpPr>
          <p:spPr>
            <a:xfrm>
              <a:off x="6295725" y="1938300"/>
              <a:ext cx="26000" cy="55650"/>
            </a:xfrm>
            <a:custGeom>
              <a:avLst/>
              <a:gdLst/>
              <a:ahLst/>
              <a:cxnLst/>
              <a:rect l="l" t="t" r="r" b="b"/>
              <a:pathLst>
                <a:path w="1040" h="2226" fill="none" extrusionOk="0">
                  <a:moveTo>
                    <a:pt x="603" y="2225"/>
                  </a:moveTo>
                  <a:lnTo>
                    <a:pt x="167" y="2225"/>
                  </a:lnTo>
                  <a:lnTo>
                    <a:pt x="167" y="2225"/>
                  </a:lnTo>
                  <a:lnTo>
                    <a:pt x="104" y="2225"/>
                  </a:lnTo>
                  <a:lnTo>
                    <a:pt x="42" y="2204"/>
                  </a:lnTo>
                  <a:lnTo>
                    <a:pt x="21" y="2163"/>
                  </a:lnTo>
                  <a:lnTo>
                    <a:pt x="0" y="2121"/>
                  </a:lnTo>
                  <a:lnTo>
                    <a:pt x="229" y="105"/>
                  </a:lnTo>
                  <a:lnTo>
                    <a:pt x="229" y="105"/>
                  </a:lnTo>
                  <a:lnTo>
                    <a:pt x="250" y="63"/>
                  </a:lnTo>
                  <a:lnTo>
                    <a:pt x="291" y="22"/>
                  </a:lnTo>
                  <a:lnTo>
                    <a:pt x="333" y="1"/>
                  </a:lnTo>
                  <a:lnTo>
                    <a:pt x="416" y="1"/>
                  </a:lnTo>
                  <a:lnTo>
                    <a:pt x="873" y="1"/>
                  </a:lnTo>
                  <a:lnTo>
                    <a:pt x="873" y="1"/>
                  </a:lnTo>
                  <a:lnTo>
                    <a:pt x="936" y="1"/>
                  </a:lnTo>
                  <a:lnTo>
                    <a:pt x="998" y="22"/>
                  </a:lnTo>
                  <a:lnTo>
                    <a:pt x="1019" y="63"/>
                  </a:lnTo>
                  <a:lnTo>
                    <a:pt x="1040" y="105"/>
                  </a:lnTo>
                  <a:lnTo>
                    <a:pt x="811" y="2121"/>
                  </a:lnTo>
                  <a:lnTo>
                    <a:pt x="811" y="2121"/>
                  </a:lnTo>
                  <a:lnTo>
                    <a:pt x="790" y="2163"/>
                  </a:lnTo>
                  <a:lnTo>
                    <a:pt x="728" y="2204"/>
                  </a:lnTo>
                  <a:lnTo>
                    <a:pt x="666" y="2225"/>
                  </a:lnTo>
                  <a:lnTo>
                    <a:pt x="603" y="22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8"/>
            <p:cNvSpPr/>
            <p:nvPr/>
          </p:nvSpPr>
          <p:spPr>
            <a:xfrm>
              <a:off x="6295725" y="1948700"/>
              <a:ext cx="22375" cy="45250"/>
            </a:xfrm>
            <a:custGeom>
              <a:avLst/>
              <a:gdLst/>
              <a:ahLst/>
              <a:cxnLst/>
              <a:rect l="l" t="t" r="r" b="b"/>
              <a:pathLst>
                <a:path w="895" h="1810" extrusionOk="0">
                  <a:moveTo>
                    <a:pt x="187" y="1"/>
                  </a:moveTo>
                  <a:lnTo>
                    <a:pt x="0" y="1705"/>
                  </a:lnTo>
                  <a:lnTo>
                    <a:pt x="21" y="1747"/>
                  </a:lnTo>
                  <a:lnTo>
                    <a:pt x="42" y="1788"/>
                  </a:lnTo>
                  <a:lnTo>
                    <a:pt x="104" y="1809"/>
                  </a:lnTo>
                  <a:lnTo>
                    <a:pt x="666" y="1809"/>
                  </a:lnTo>
                  <a:lnTo>
                    <a:pt x="728" y="1788"/>
                  </a:lnTo>
                  <a:lnTo>
                    <a:pt x="790" y="1747"/>
                  </a:lnTo>
                  <a:lnTo>
                    <a:pt x="811" y="1705"/>
                  </a:lnTo>
                  <a:lnTo>
                    <a:pt x="894" y="998"/>
                  </a:lnTo>
                  <a:lnTo>
                    <a:pt x="187" y="1"/>
                  </a:lnTo>
                  <a:close/>
                </a:path>
              </a:pathLst>
            </a:custGeom>
            <a:solidFill>
              <a:srgbClr val="A3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8"/>
            <p:cNvSpPr/>
            <p:nvPr/>
          </p:nvSpPr>
          <p:spPr>
            <a:xfrm>
              <a:off x="6295725" y="1948700"/>
              <a:ext cx="22375" cy="45250"/>
            </a:xfrm>
            <a:custGeom>
              <a:avLst/>
              <a:gdLst/>
              <a:ahLst/>
              <a:cxnLst/>
              <a:rect l="l" t="t" r="r" b="b"/>
              <a:pathLst>
                <a:path w="895" h="1810" fill="none" extrusionOk="0">
                  <a:moveTo>
                    <a:pt x="187" y="1"/>
                  </a:moveTo>
                  <a:lnTo>
                    <a:pt x="0" y="1705"/>
                  </a:lnTo>
                  <a:lnTo>
                    <a:pt x="0" y="1705"/>
                  </a:lnTo>
                  <a:lnTo>
                    <a:pt x="0" y="1705"/>
                  </a:lnTo>
                  <a:lnTo>
                    <a:pt x="0" y="1705"/>
                  </a:lnTo>
                  <a:lnTo>
                    <a:pt x="21" y="1747"/>
                  </a:lnTo>
                  <a:lnTo>
                    <a:pt x="42" y="1788"/>
                  </a:lnTo>
                  <a:lnTo>
                    <a:pt x="104" y="1809"/>
                  </a:lnTo>
                  <a:lnTo>
                    <a:pt x="167" y="1809"/>
                  </a:lnTo>
                  <a:lnTo>
                    <a:pt x="603" y="1809"/>
                  </a:lnTo>
                  <a:lnTo>
                    <a:pt x="603" y="1809"/>
                  </a:lnTo>
                  <a:lnTo>
                    <a:pt x="666" y="1809"/>
                  </a:lnTo>
                  <a:lnTo>
                    <a:pt x="728" y="1788"/>
                  </a:lnTo>
                  <a:lnTo>
                    <a:pt x="790" y="1747"/>
                  </a:lnTo>
                  <a:lnTo>
                    <a:pt x="811" y="1705"/>
                  </a:lnTo>
                  <a:lnTo>
                    <a:pt x="894" y="998"/>
                  </a:lnTo>
                  <a:lnTo>
                    <a:pt x="18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8"/>
            <p:cNvSpPr/>
            <p:nvPr/>
          </p:nvSpPr>
          <p:spPr>
            <a:xfrm>
              <a:off x="6121100" y="1938300"/>
              <a:ext cx="26000" cy="55650"/>
            </a:xfrm>
            <a:custGeom>
              <a:avLst/>
              <a:gdLst/>
              <a:ahLst/>
              <a:cxnLst/>
              <a:rect l="l" t="t" r="r" b="b"/>
              <a:pathLst>
                <a:path w="1040" h="2226" extrusionOk="0">
                  <a:moveTo>
                    <a:pt x="354" y="1"/>
                  </a:moveTo>
                  <a:lnTo>
                    <a:pt x="291" y="22"/>
                  </a:lnTo>
                  <a:lnTo>
                    <a:pt x="250" y="63"/>
                  </a:lnTo>
                  <a:lnTo>
                    <a:pt x="229" y="105"/>
                  </a:lnTo>
                  <a:lnTo>
                    <a:pt x="0" y="2121"/>
                  </a:lnTo>
                  <a:lnTo>
                    <a:pt x="21" y="2163"/>
                  </a:lnTo>
                  <a:lnTo>
                    <a:pt x="42" y="2204"/>
                  </a:lnTo>
                  <a:lnTo>
                    <a:pt x="104" y="2225"/>
                  </a:lnTo>
                  <a:lnTo>
                    <a:pt x="707" y="2225"/>
                  </a:lnTo>
                  <a:lnTo>
                    <a:pt x="769" y="2204"/>
                  </a:lnTo>
                  <a:lnTo>
                    <a:pt x="811" y="2163"/>
                  </a:lnTo>
                  <a:lnTo>
                    <a:pt x="832" y="2121"/>
                  </a:lnTo>
                  <a:lnTo>
                    <a:pt x="1040" y="105"/>
                  </a:lnTo>
                  <a:lnTo>
                    <a:pt x="1040" y="63"/>
                  </a:lnTo>
                  <a:lnTo>
                    <a:pt x="998" y="22"/>
                  </a:lnTo>
                  <a:lnTo>
                    <a:pt x="957"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8"/>
            <p:cNvSpPr/>
            <p:nvPr/>
          </p:nvSpPr>
          <p:spPr>
            <a:xfrm>
              <a:off x="6121100" y="1938300"/>
              <a:ext cx="26000" cy="55650"/>
            </a:xfrm>
            <a:custGeom>
              <a:avLst/>
              <a:gdLst/>
              <a:ahLst/>
              <a:cxnLst/>
              <a:rect l="l" t="t" r="r" b="b"/>
              <a:pathLst>
                <a:path w="1040" h="2226" fill="none" extrusionOk="0">
                  <a:moveTo>
                    <a:pt x="645" y="2225"/>
                  </a:moveTo>
                  <a:lnTo>
                    <a:pt x="167" y="2225"/>
                  </a:lnTo>
                  <a:lnTo>
                    <a:pt x="167" y="2225"/>
                  </a:lnTo>
                  <a:lnTo>
                    <a:pt x="104" y="2225"/>
                  </a:lnTo>
                  <a:lnTo>
                    <a:pt x="42" y="2204"/>
                  </a:lnTo>
                  <a:lnTo>
                    <a:pt x="21" y="2163"/>
                  </a:lnTo>
                  <a:lnTo>
                    <a:pt x="0" y="2121"/>
                  </a:lnTo>
                  <a:lnTo>
                    <a:pt x="229" y="105"/>
                  </a:lnTo>
                  <a:lnTo>
                    <a:pt x="229" y="105"/>
                  </a:lnTo>
                  <a:lnTo>
                    <a:pt x="250" y="63"/>
                  </a:lnTo>
                  <a:lnTo>
                    <a:pt x="291" y="22"/>
                  </a:lnTo>
                  <a:lnTo>
                    <a:pt x="354" y="1"/>
                  </a:lnTo>
                  <a:lnTo>
                    <a:pt x="416" y="1"/>
                  </a:lnTo>
                  <a:lnTo>
                    <a:pt x="894" y="1"/>
                  </a:lnTo>
                  <a:lnTo>
                    <a:pt x="894" y="1"/>
                  </a:lnTo>
                  <a:lnTo>
                    <a:pt x="957" y="1"/>
                  </a:lnTo>
                  <a:lnTo>
                    <a:pt x="998" y="22"/>
                  </a:lnTo>
                  <a:lnTo>
                    <a:pt x="1040" y="63"/>
                  </a:lnTo>
                  <a:lnTo>
                    <a:pt x="1040" y="105"/>
                  </a:lnTo>
                  <a:lnTo>
                    <a:pt x="832" y="2121"/>
                  </a:lnTo>
                  <a:lnTo>
                    <a:pt x="832" y="2121"/>
                  </a:lnTo>
                  <a:lnTo>
                    <a:pt x="811" y="2163"/>
                  </a:lnTo>
                  <a:lnTo>
                    <a:pt x="769" y="2204"/>
                  </a:lnTo>
                  <a:lnTo>
                    <a:pt x="707" y="2225"/>
                  </a:lnTo>
                  <a:lnTo>
                    <a:pt x="645" y="22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8"/>
            <p:cNvSpPr/>
            <p:nvPr/>
          </p:nvSpPr>
          <p:spPr>
            <a:xfrm>
              <a:off x="6121100" y="1938300"/>
              <a:ext cx="26000" cy="55650"/>
            </a:xfrm>
            <a:custGeom>
              <a:avLst/>
              <a:gdLst/>
              <a:ahLst/>
              <a:cxnLst/>
              <a:rect l="l" t="t" r="r" b="b"/>
              <a:pathLst>
                <a:path w="1040" h="2226" extrusionOk="0">
                  <a:moveTo>
                    <a:pt x="354" y="1"/>
                  </a:moveTo>
                  <a:lnTo>
                    <a:pt x="291" y="22"/>
                  </a:lnTo>
                  <a:lnTo>
                    <a:pt x="250" y="63"/>
                  </a:lnTo>
                  <a:lnTo>
                    <a:pt x="229" y="105"/>
                  </a:lnTo>
                  <a:lnTo>
                    <a:pt x="0" y="2121"/>
                  </a:lnTo>
                  <a:lnTo>
                    <a:pt x="21" y="2163"/>
                  </a:lnTo>
                  <a:lnTo>
                    <a:pt x="63" y="2204"/>
                  </a:lnTo>
                  <a:lnTo>
                    <a:pt x="104" y="2225"/>
                  </a:lnTo>
                  <a:lnTo>
                    <a:pt x="707" y="2225"/>
                  </a:lnTo>
                  <a:lnTo>
                    <a:pt x="769" y="2204"/>
                  </a:lnTo>
                  <a:lnTo>
                    <a:pt x="811" y="2163"/>
                  </a:lnTo>
                  <a:lnTo>
                    <a:pt x="832" y="2121"/>
                  </a:lnTo>
                  <a:lnTo>
                    <a:pt x="1040" y="105"/>
                  </a:lnTo>
                  <a:lnTo>
                    <a:pt x="1040" y="63"/>
                  </a:lnTo>
                  <a:lnTo>
                    <a:pt x="998" y="22"/>
                  </a:lnTo>
                  <a:lnTo>
                    <a:pt x="957" y="1"/>
                  </a:lnTo>
                  <a:close/>
                </a:path>
              </a:pathLst>
            </a:custGeom>
            <a:solidFill>
              <a:srgbClr val="A3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8"/>
            <p:cNvSpPr/>
            <p:nvPr/>
          </p:nvSpPr>
          <p:spPr>
            <a:xfrm>
              <a:off x="6121100" y="1938300"/>
              <a:ext cx="26000" cy="55650"/>
            </a:xfrm>
            <a:custGeom>
              <a:avLst/>
              <a:gdLst/>
              <a:ahLst/>
              <a:cxnLst/>
              <a:rect l="l" t="t" r="r" b="b"/>
              <a:pathLst>
                <a:path w="1040" h="2226" fill="none" extrusionOk="0">
                  <a:moveTo>
                    <a:pt x="894" y="1"/>
                  </a:moveTo>
                  <a:lnTo>
                    <a:pt x="416" y="1"/>
                  </a:lnTo>
                  <a:lnTo>
                    <a:pt x="416" y="1"/>
                  </a:lnTo>
                  <a:lnTo>
                    <a:pt x="354" y="1"/>
                  </a:lnTo>
                  <a:lnTo>
                    <a:pt x="291" y="22"/>
                  </a:lnTo>
                  <a:lnTo>
                    <a:pt x="250" y="63"/>
                  </a:lnTo>
                  <a:lnTo>
                    <a:pt x="229" y="105"/>
                  </a:lnTo>
                  <a:lnTo>
                    <a:pt x="0" y="2121"/>
                  </a:lnTo>
                  <a:lnTo>
                    <a:pt x="0" y="2121"/>
                  </a:lnTo>
                  <a:lnTo>
                    <a:pt x="0" y="2121"/>
                  </a:lnTo>
                  <a:lnTo>
                    <a:pt x="0" y="2121"/>
                  </a:lnTo>
                  <a:lnTo>
                    <a:pt x="21" y="2163"/>
                  </a:lnTo>
                  <a:lnTo>
                    <a:pt x="63" y="2204"/>
                  </a:lnTo>
                  <a:lnTo>
                    <a:pt x="104" y="2225"/>
                  </a:lnTo>
                  <a:lnTo>
                    <a:pt x="167" y="2225"/>
                  </a:lnTo>
                  <a:lnTo>
                    <a:pt x="645" y="2225"/>
                  </a:lnTo>
                  <a:lnTo>
                    <a:pt x="645" y="2225"/>
                  </a:lnTo>
                  <a:lnTo>
                    <a:pt x="707" y="2225"/>
                  </a:lnTo>
                  <a:lnTo>
                    <a:pt x="769" y="2204"/>
                  </a:lnTo>
                  <a:lnTo>
                    <a:pt x="811" y="2163"/>
                  </a:lnTo>
                  <a:lnTo>
                    <a:pt x="832" y="2121"/>
                  </a:lnTo>
                  <a:lnTo>
                    <a:pt x="1040" y="105"/>
                  </a:lnTo>
                  <a:lnTo>
                    <a:pt x="1040" y="105"/>
                  </a:lnTo>
                  <a:lnTo>
                    <a:pt x="1040" y="105"/>
                  </a:lnTo>
                  <a:lnTo>
                    <a:pt x="1040" y="105"/>
                  </a:lnTo>
                  <a:lnTo>
                    <a:pt x="1040" y="63"/>
                  </a:lnTo>
                  <a:lnTo>
                    <a:pt x="998" y="22"/>
                  </a:lnTo>
                  <a:lnTo>
                    <a:pt x="957" y="1"/>
                  </a:lnTo>
                  <a:lnTo>
                    <a:pt x="8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8"/>
            <p:cNvSpPr/>
            <p:nvPr/>
          </p:nvSpPr>
          <p:spPr>
            <a:xfrm>
              <a:off x="6163200" y="1543325"/>
              <a:ext cx="652250" cy="735425"/>
            </a:xfrm>
            <a:custGeom>
              <a:avLst/>
              <a:gdLst/>
              <a:ahLst/>
              <a:cxnLst/>
              <a:rect l="l" t="t" r="r" b="b"/>
              <a:pathLst>
                <a:path w="26090" h="29417" extrusionOk="0">
                  <a:moveTo>
                    <a:pt x="9708" y="0"/>
                  </a:moveTo>
                  <a:lnTo>
                    <a:pt x="9501" y="42"/>
                  </a:lnTo>
                  <a:lnTo>
                    <a:pt x="9272" y="104"/>
                  </a:lnTo>
                  <a:lnTo>
                    <a:pt x="9064" y="187"/>
                  </a:lnTo>
                  <a:lnTo>
                    <a:pt x="8856" y="291"/>
                  </a:lnTo>
                  <a:lnTo>
                    <a:pt x="8669" y="416"/>
                  </a:lnTo>
                  <a:lnTo>
                    <a:pt x="956" y="5925"/>
                  </a:lnTo>
                  <a:lnTo>
                    <a:pt x="769" y="6071"/>
                  </a:lnTo>
                  <a:lnTo>
                    <a:pt x="603" y="6237"/>
                  </a:lnTo>
                  <a:lnTo>
                    <a:pt x="458" y="6403"/>
                  </a:lnTo>
                  <a:lnTo>
                    <a:pt x="333" y="6590"/>
                  </a:lnTo>
                  <a:lnTo>
                    <a:pt x="229" y="6778"/>
                  </a:lnTo>
                  <a:lnTo>
                    <a:pt x="146" y="6985"/>
                  </a:lnTo>
                  <a:lnTo>
                    <a:pt x="63" y="7193"/>
                  </a:lnTo>
                  <a:lnTo>
                    <a:pt x="21" y="7401"/>
                  </a:lnTo>
                  <a:lnTo>
                    <a:pt x="0" y="7630"/>
                  </a:lnTo>
                  <a:lnTo>
                    <a:pt x="0" y="7859"/>
                  </a:lnTo>
                  <a:lnTo>
                    <a:pt x="0" y="8066"/>
                  </a:lnTo>
                  <a:lnTo>
                    <a:pt x="42" y="8295"/>
                  </a:lnTo>
                  <a:lnTo>
                    <a:pt x="104" y="8503"/>
                  </a:lnTo>
                  <a:lnTo>
                    <a:pt x="187" y="8711"/>
                  </a:lnTo>
                  <a:lnTo>
                    <a:pt x="291" y="8919"/>
                  </a:lnTo>
                  <a:lnTo>
                    <a:pt x="416" y="9106"/>
                  </a:lnTo>
                  <a:lnTo>
                    <a:pt x="14240" y="28460"/>
                  </a:lnTo>
                  <a:lnTo>
                    <a:pt x="14386" y="28647"/>
                  </a:lnTo>
                  <a:lnTo>
                    <a:pt x="14531" y="28814"/>
                  </a:lnTo>
                  <a:lnTo>
                    <a:pt x="14719" y="28959"/>
                  </a:lnTo>
                  <a:lnTo>
                    <a:pt x="14906" y="29084"/>
                  </a:lnTo>
                  <a:lnTo>
                    <a:pt x="15093" y="29188"/>
                  </a:lnTo>
                  <a:lnTo>
                    <a:pt x="15301" y="29271"/>
                  </a:lnTo>
                  <a:lnTo>
                    <a:pt x="15509" y="29354"/>
                  </a:lnTo>
                  <a:lnTo>
                    <a:pt x="15716" y="29396"/>
                  </a:lnTo>
                  <a:lnTo>
                    <a:pt x="15945" y="29416"/>
                  </a:lnTo>
                  <a:lnTo>
                    <a:pt x="16382" y="29416"/>
                  </a:lnTo>
                  <a:lnTo>
                    <a:pt x="16590" y="29375"/>
                  </a:lnTo>
                  <a:lnTo>
                    <a:pt x="16818" y="29312"/>
                  </a:lnTo>
                  <a:lnTo>
                    <a:pt x="17026" y="29229"/>
                  </a:lnTo>
                  <a:lnTo>
                    <a:pt x="17234" y="29125"/>
                  </a:lnTo>
                  <a:lnTo>
                    <a:pt x="17421" y="29001"/>
                  </a:lnTo>
                  <a:lnTo>
                    <a:pt x="25134" y="23492"/>
                  </a:lnTo>
                  <a:lnTo>
                    <a:pt x="25321" y="23346"/>
                  </a:lnTo>
                  <a:lnTo>
                    <a:pt x="25487" y="23180"/>
                  </a:lnTo>
                  <a:lnTo>
                    <a:pt x="25633" y="23013"/>
                  </a:lnTo>
                  <a:lnTo>
                    <a:pt x="25757" y="22826"/>
                  </a:lnTo>
                  <a:lnTo>
                    <a:pt x="25861" y="22639"/>
                  </a:lnTo>
                  <a:lnTo>
                    <a:pt x="25944" y="22431"/>
                  </a:lnTo>
                  <a:lnTo>
                    <a:pt x="26028" y="22223"/>
                  </a:lnTo>
                  <a:lnTo>
                    <a:pt x="26069" y="21995"/>
                  </a:lnTo>
                  <a:lnTo>
                    <a:pt x="26090" y="21787"/>
                  </a:lnTo>
                  <a:lnTo>
                    <a:pt x="26090" y="21558"/>
                  </a:lnTo>
                  <a:lnTo>
                    <a:pt x="26090" y="21350"/>
                  </a:lnTo>
                  <a:lnTo>
                    <a:pt x="26048" y="21122"/>
                  </a:lnTo>
                  <a:lnTo>
                    <a:pt x="25986" y="20914"/>
                  </a:lnTo>
                  <a:lnTo>
                    <a:pt x="25903" y="20706"/>
                  </a:lnTo>
                  <a:lnTo>
                    <a:pt x="25799" y="20498"/>
                  </a:lnTo>
                  <a:lnTo>
                    <a:pt x="25674" y="20290"/>
                  </a:lnTo>
                  <a:lnTo>
                    <a:pt x="11850" y="957"/>
                  </a:lnTo>
                  <a:lnTo>
                    <a:pt x="11704" y="770"/>
                  </a:lnTo>
                  <a:lnTo>
                    <a:pt x="11559" y="603"/>
                  </a:lnTo>
                  <a:lnTo>
                    <a:pt x="11372" y="458"/>
                  </a:lnTo>
                  <a:lnTo>
                    <a:pt x="11184" y="333"/>
                  </a:lnTo>
                  <a:lnTo>
                    <a:pt x="10997" y="229"/>
                  </a:lnTo>
                  <a:lnTo>
                    <a:pt x="10789" y="125"/>
                  </a:lnTo>
                  <a:lnTo>
                    <a:pt x="10582" y="63"/>
                  </a:lnTo>
                  <a:lnTo>
                    <a:pt x="10374" y="21"/>
                  </a:lnTo>
                  <a:lnTo>
                    <a:pt x="1014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8"/>
            <p:cNvSpPr/>
            <p:nvPr/>
          </p:nvSpPr>
          <p:spPr>
            <a:xfrm>
              <a:off x="6163200" y="1543325"/>
              <a:ext cx="652250" cy="735425"/>
            </a:xfrm>
            <a:custGeom>
              <a:avLst/>
              <a:gdLst/>
              <a:ahLst/>
              <a:cxnLst/>
              <a:rect l="l" t="t" r="r" b="b"/>
              <a:pathLst>
                <a:path w="26090" h="29417" fill="none" extrusionOk="0">
                  <a:moveTo>
                    <a:pt x="956" y="5925"/>
                  </a:moveTo>
                  <a:lnTo>
                    <a:pt x="8669" y="416"/>
                  </a:lnTo>
                  <a:lnTo>
                    <a:pt x="8669" y="416"/>
                  </a:lnTo>
                  <a:lnTo>
                    <a:pt x="8856" y="291"/>
                  </a:lnTo>
                  <a:lnTo>
                    <a:pt x="9064" y="187"/>
                  </a:lnTo>
                  <a:lnTo>
                    <a:pt x="9272" y="104"/>
                  </a:lnTo>
                  <a:lnTo>
                    <a:pt x="9501" y="42"/>
                  </a:lnTo>
                  <a:lnTo>
                    <a:pt x="9708" y="0"/>
                  </a:lnTo>
                  <a:lnTo>
                    <a:pt x="9937" y="0"/>
                  </a:lnTo>
                  <a:lnTo>
                    <a:pt x="10145" y="0"/>
                  </a:lnTo>
                  <a:lnTo>
                    <a:pt x="10374" y="21"/>
                  </a:lnTo>
                  <a:lnTo>
                    <a:pt x="10582" y="63"/>
                  </a:lnTo>
                  <a:lnTo>
                    <a:pt x="10789" y="125"/>
                  </a:lnTo>
                  <a:lnTo>
                    <a:pt x="10997" y="229"/>
                  </a:lnTo>
                  <a:lnTo>
                    <a:pt x="11184" y="333"/>
                  </a:lnTo>
                  <a:lnTo>
                    <a:pt x="11372" y="458"/>
                  </a:lnTo>
                  <a:lnTo>
                    <a:pt x="11559" y="603"/>
                  </a:lnTo>
                  <a:lnTo>
                    <a:pt x="11704" y="770"/>
                  </a:lnTo>
                  <a:lnTo>
                    <a:pt x="11850" y="957"/>
                  </a:lnTo>
                  <a:lnTo>
                    <a:pt x="25674" y="20290"/>
                  </a:lnTo>
                  <a:lnTo>
                    <a:pt x="25674" y="20290"/>
                  </a:lnTo>
                  <a:lnTo>
                    <a:pt x="25799" y="20498"/>
                  </a:lnTo>
                  <a:lnTo>
                    <a:pt x="25903" y="20706"/>
                  </a:lnTo>
                  <a:lnTo>
                    <a:pt x="25986" y="20914"/>
                  </a:lnTo>
                  <a:lnTo>
                    <a:pt x="26048" y="21122"/>
                  </a:lnTo>
                  <a:lnTo>
                    <a:pt x="26090" y="21350"/>
                  </a:lnTo>
                  <a:lnTo>
                    <a:pt x="26090" y="21558"/>
                  </a:lnTo>
                  <a:lnTo>
                    <a:pt x="26090" y="21787"/>
                  </a:lnTo>
                  <a:lnTo>
                    <a:pt x="26069" y="21995"/>
                  </a:lnTo>
                  <a:lnTo>
                    <a:pt x="26028" y="22223"/>
                  </a:lnTo>
                  <a:lnTo>
                    <a:pt x="25944" y="22431"/>
                  </a:lnTo>
                  <a:lnTo>
                    <a:pt x="25861" y="22639"/>
                  </a:lnTo>
                  <a:lnTo>
                    <a:pt x="25757" y="22826"/>
                  </a:lnTo>
                  <a:lnTo>
                    <a:pt x="25633" y="23013"/>
                  </a:lnTo>
                  <a:lnTo>
                    <a:pt x="25487" y="23180"/>
                  </a:lnTo>
                  <a:lnTo>
                    <a:pt x="25321" y="23346"/>
                  </a:lnTo>
                  <a:lnTo>
                    <a:pt x="25134" y="23492"/>
                  </a:lnTo>
                  <a:lnTo>
                    <a:pt x="17421" y="29001"/>
                  </a:lnTo>
                  <a:lnTo>
                    <a:pt x="17421" y="29001"/>
                  </a:lnTo>
                  <a:lnTo>
                    <a:pt x="17234" y="29125"/>
                  </a:lnTo>
                  <a:lnTo>
                    <a:pt x="17026" y="29229"/>
                  </a:lnTo>
                  <a:lnTo>
                    <a:pt x="16818" y="29312"/>
                  </a:lnTo>
                  <a:lnTo>
                    <a:pt x="16590" y="29375"/>
                  </a:lnTo>
                  <a:lnTo>
                    <a:pt x="16382" y="29416"/>
                  </a:lnTo>
                  <a:lnTo>
                    <a:pt x="16153" y="29416"/>
                  </a:lnTo>
                  <a:lnTo>
                    <a:pt x="15945" y="29416"/>
                  </a:lnTo>
                  <a:lnTo>
                    <a:pt x="15716" y="29396"/>
                  </a:lnTo>
                  <a:lnTo>
                    <a:pt x="15509" y="29354"/>
                  </a:lnTo>
                  <a:lnTo>
                    <a:pt x="15301" y="29271"/>
                  </a:lnTo>
                  <a:lnTo>
                    <a:pt x="15093" y="29188"/>
                  </a:lnTo>
                  <a:lnTo>
                    <a:pt x="14906" y="29084"/>
                  </a:lnTo>
                  <a:lnTo>
                    <a:pt x="14719" y="28959"/>
                  </a:lnTo>
                  <a:lnTo>
                    <a:pt x="14531" y="28814"/>
                  </a:lnTo>
                  <a:lnTo>
                    <a:pt x="14386" y="28647"/>
                  </a:lnTo>
                  <a:lnTo>
                    <a:pt x="14240" y="28460"/>
                  </a:lnTo>
                  <a:lnTo>
                    <a:pt x="416" y="9106"/>
                  </a:lnTo>
                  <a:lnTo>
                    <a:pt x="416" y="9106"/>
                  </a:lnTo>
                  <a:lnTo>
                    <a:pt x="291" y="8919"/>
                  </a:lnTo>
                  <a:lnTo>
                    <a:pt x="187" y="8711"/>
                  </a:lnTo>
                  <a:lnTo>
                    <a:pt x="104" y="8503"/>
                  </a:lnTo>
                  <a:lnTo>
                    <a:pt x="42" y="8295"/>
                  </a:lnTo>
                  <a:lnTo>
                    <a:pt x="0" y="8066"/>
                  </a:lnTo>
                  <a:lnTo>
                    <a:pt x="0" y="7859"/>
                  </a:lnTo>
                  <a:lnTo>
                    <a:pt x="0" y="7630"/>
                  </a:lnTo>
                  <a:lnTo>
                    <a:pt x="21" y="7401"/>
                  </a:lnTo>
                  <a:lnTo>
                    <a:pt x="63" y="7193"/>
                  </a:lnTo>
                  <a:lnTo>
                    <a:pt x="146" y="6985"/>
                  </a:lnTo>
                  <a:lnTo>
                    <a:pt x="229" y="6778"/>
                  </a:lnTo>
                  <a:lnTo>
                    <a:pt x="333" y="6590"/>
                  </a:lnTo>
                  <a:lnTo>
                    <a:pt x="458" y="6403"/>
                  </a:lnTo>
                  <a:lnTo>
                    <a:pt x="603" y="6237"/>
                  </a:lnTo>
                  <a:lnTo>
                    <a:pt x="769" y="6071"/>
                  </a:lnTo>
                  <a:lnTo>
                    <a:pt x="956" y="59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8"/>
            <p:cNvSpPr/>
            <p:nvPr/>
          </p:nvSpPr>
          <p:spPr>
            <a:xfrm>
              <a:off x="6407450" y="899900"/>
              <a:ext cx="925650" cy="1119500"/>
            </a:xfrm>
            <a:custGeom>
              <a:avLst/>
              <a:gdLst/>
              <a:ahLst/>
              <a:cxnLst/>
              <a:rect l="l" t="t" r="r" b="b"/>
              <a:pathLst>
                <a:path w="37026" h="44780" extrusionOk="0">
                  <a:moveTo>
                    <a:pt x="2267" y="1"/>
                  </a:moveTo>
                  <a:lnTo>
                    <a:pt x="1581" y="479"/>
                  </a:lnTo>
                  <a:lnTo>
                    <a:pt x="728" y="1103"/>
                  </a:lnTo>
                  <a:lnTo>
                    <a:pt x="479" y="1331"/>
                  </a:lnTo>
                  <a:lnTo>
                    <a:pt x="292" y="1581"/>
                  </a:lnTo>
                  <a:lnTo>
                    <a:pt x="146" y="1830"/>
                  </a:lnTo>
                  <a:lnTo>
                    <a:pt x="63" y="2101"/>
                  </a:lnTo>
                  <a:lnTo>
                    <a:pt x="1" y="2371"/>
                  </a:lnTo>
                  <a:lnTo>
                    <a:pt x="1" y="2662"/>
                  </a:lnTo>
                  <a:lnTo>
                    <a:pt x="22" y="2974"/>
                  </a:lnTo>
                  <a:lnTo>
                    <a:pt x="84" y="3286"/>
                  </a:lnTo>
                  <a:lnTo>
                    <a:pt x="188" y="3618"/>
                  </a:lnTo>
                  <a:lnTo>
                    <a:pt x="313" y="3951"/>
                  </a:lnTo>
                  <a:lnTo>
                    <a:pt x="479" y="4283"/>
                  </a:lnTo>
                  <a:lnTo>
                    <a:pt x="687" y="4637"/>
                  </a:lnTo>
                  <a:lnTo>
                    <a:pt x="916" y="5011"/>
                  </a:lnTo>
                  <a:lnTo>
                    <a:pt x="1144" y="5364"/>
                  </a:lnTo>
                  <a:lnTo>
                    <a:pt x="1414" y="5739"/>
                  </a:lnTo>
                  <a:lnTo>
                    <a:pt x="1726" y="6134"/>
                  </a:lnTo>
                  <a:lnTo>
                    <a:pt x="1872" y="6362"/>
                  </a:lnTo>
                  <a:lnTo>
                    <a:pt x="2038" y="6612"/>
                  </a:lnTo>
                  <a:lnTo>
                    <a:pt x="2184" y="6903"/>
                  </a:lnTo>
                  <a:lnTo>
                    <a:pt x="2308" y="7194"/>
                  </a:lnTo>
                  <a:lnTo>
                    <a:pt x="2412" y="7506"/>
                  </a:lnTo>
                  <a:lnTo>
                    <a:pt x="2516" y="7859"/>
                  </a:lnTo>
                  <a:lnTo>
                    <a:pt x="2620" y="8192"/>
                  </a:lnTo>
                  <a:lnTo>
                    <a:pt x="2703" y="8566"/>
                  </a:lnTo>
                  <a:lnTo>
                    <a:pt x="2828" y="9335"/>
                  </a:lnTo>
                  <a:lnTo>
                    <a:pt x="2932" y="10167"/>
                  </a:lnTo>
                  <a:lnTo>
                    <a:pt x="2994" y="11019"/>
                  </a:lnTo>
                  <a:lnTo>
                    <a:pt x="3015" y="11913"/>
                  </a:lnTo>
                  <a:lnTo>
                    <a:pt x="3015" y="12828"/>
                  </a:lnTo>
                  <a:lnTo>
                    <a:pt x="2994" y="13722"/>
                  </a:lnTo>
                  <a:lnTo>
                    <a:pt x="2932" y="14636"/>
                  </a:lnTo>
                  <a:lnTo>
                    <a:pt x="2870" y="15530"/>
                  </a:lnTo>
                  <a:lnTo>
                    <a:pt x="2787" y="16424"/>
                  </a:lnTo>
                  <a:lnTo>
                    <a:pt x="2683" y="17256"/>
                  </a:lnTo>
                  <a:lnTo>
                    <a:pt x="2579" y="18066"/>
                  </a:lnTo>
                  <a:lnTo>
                    <a:pt x="2454" y="18836"/>
                  </a:lnTo>
                  <a:lnTo>
                    <a:pt x="2225" y="20312"/>
                  </a:lnTo>
                  <a:lnTo>
                    <a:pt x="2038" y="21829"/>
                  </a:lnTo>
                  <a:lnTo>
                    <a:pt x="1872" y="23284"/>
                  </a:lnTo>
                  <a:lnTo>
                    <a:pt x="1747" y="24636"/>
                  </a:lnTo>
                  <a:lnTo>
                    <a:pt x="1581" y="26735"/>
                  </a:lnTo>
                  <a:lnTo>
                    <a:pt x="1518" y="27567"/>
                  </a:lnTo>
                  <a:lnTo>
                    <a:pt x="14033" y="44780"/>
                  </a:lnTo>
                  <a:lnTo>
                    <a:pt x="17817" y="44135"/>
                  </a:lnTo>
                  <a:lnTo>
                    <a:pt x="18752" y="43927"/>
                  </a:lnTo>
                  <a:lnTo>
                    <a:pt x="19667" y="43657"/>
                  </a:lnTo>
                  <a:lnTo>
                    <a:pt x="20582" y="43366"/>
                  </a:lnTo>
                  <a:lnTo>
                    <a:pt x="21496" y="43034"/>
                  </a:lnTo>
                  <a:lnTo>
                    <a:pt x="22369" y="42639"/>
                  </a:lnTo>
                  <a:lnTo>
                    <a:pt x="23243" y="42223"/>
                  </a:lnTo>
                  <a:lnTo>
                    <a:pt x="24074" y="41765"/>
                  </a:lnTo>
                  <a:lnTo>
                    <a:pt x="24906" y="41246"/>
                  </a:lnTo>
                  <a:lnTo>
                    <a:pt x="37025" y="32598"/>
                  </a:lnTo>
                  <a:lnTo>
                    <a:pt x="21247" y="10520"/>
                  </a:lnTo>
                  <a:lnTo>
                    <a:pt x="14012" y="15696"/>
                  </a:lnTo>
                  <a:lnTo>
                    <a:pt x="13763" y="15260"/>
                  </a:lnTo>
                  <a:lnTo>
                    <a:pt x="13513" y="14906"/>
                  </a:lnTo>
                  <a:lnTo>
                    <a:pt x="13264" y="14595"/>
                  </a:lnTo>
                  <a:lnTo>
                    <a:pt x="12994" y="14324"/>
                  </a:lnTo>
                  <a:lnTo>
                    <a:pt x="12765" y="14033"/>
                  </a:lnTo>
                  <a:lnTo>
                    <a:pt x="12516" y="13701"/>
                  </a:lnTo>
                  <a:lnTo>
                    <a:pt x="12287" y="13327"/>
                  </a:lnTo>
                  <a:lnTo>
                    <a:pt x="12183" y="13119"/>
                  </a:lnTo>
                  <a:lnTo>
                    <a:pt x="12100" y="12890"/>
                  </a:lnTo>
                  <a:lnTo>
                    <a:pt x="11871" y="12246"/>
                  </a:lnTo>
                  <a:lnTo>
                    <a:pt x="11642" y="11559"/>
                  </a:lnTo>
                  <a:lnTo>
                    <a:pt x="11414" y="10811"/>
                  </a:lnTo>
                  <a:lnTo>
                    <a:pt x="11144" y="10021"/>
                  </a:lnTo>
                  <a:lnTo>
                    <a:pt x="10853" y="9169"/>
                  </a:lnTo>
                  <a:lnTo>
                    <a:pt x="10478" y="8296"/>
                  </a:lnTo>
                  <a:lnTo>
                    <a:pt x="10270" y="7838"/>
                  </a:lnTo>
                  <a:lnTo>
                    <a:pt x="10063" y="7360"/>
                  </a:lnTo>
                  <a:lnTo>
                    <a:pt x="9813" y="6882"/>
                  </a:lnTo>
                  <a:lnTo>
                    <a:pt x="9543" y="6383"/>
                  </a:lnTo>
                  <a:lnTo>
                    <a:pt x="9439" y="6196"/>
                  </a:lnTo>
                  <a:lnTo>
                    <a:pt x="9293" y="5988"/>
                  </a:lnTo>
                  <a:lnTo>
                    <a:pt x="8919" y="5552"/>
                  </a:lnTo>
                  <a:lnTo>
                    <a:pt x="8462" y="5053"/>
                  </a:lnTo>
                  <a:lnTo>
                    <a:pt x="7942" y="4554"/>
                  </a:lnTo>
                  <a:lnTo>
                    <a:pt x="7381" y="4034"/>
                  </a:lnTo>
                  <a:lnTo>
                    <a:pt x="6757" y="3493"/>
                  </a:lnTo>
                  <a:lnTo>
                    <a:pt x="6133" y="2974"/>
                  </a:lnTo>
                  <a:lnTo>
                    <a:pt x="5510" y="2454"/>
                  </a:lnTo>
                  <a:lnTo>
                    <a:pt x="4283" y="1498"/>
                  </a:lnTo>
                  <a:lnTo>
                    <a:pt x="3265" y="729"/>
                  </a:lnTo>
                  <a:lnTo>
                    <a:pt x="22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8"/>
            <p:cNvSpPr/>
            <p:nvPr/>
          </p:nvSpPr>
          <p:spPr>
            <a:xfrm>
              <a:off x="6407450" y="899900"/>
              <a:ext cx="925650" cy="1119500"/>
            </a:xfrm>
            <a:custGeom>
              <a:avLst/>
              <a:gdLst/>
              <a:ahLst/>
              <a:cxnLst/>
              <a:rect l="l" t="t" r="r" b="b"/>
              <a:pathLst>
                <a:path w="37026" h="44780" fill="none" extrusionOk="0">
                  <a:moveTo>
                    <a:pt x="21247" y="10520"/>
                  </a:moveTo>
                  <a:lnTo>
                    <a:pt x="13721" y="15904"/>
                  </a:lnTo>
                  <a:lnTo>
                    <a:pt x="14012" y="15696"/>
                  </a:lnTo>
                  <a:lnTo>
                    <a:pt x="14012" y="15696"/>
                  </a:lnTo>
                  <a:lnTo>
                    <a:pt x="13763" y="15260"/>
                  </a:lnTo>
                  <a:lnTo>
                    <a:pt x="13513" y="14906"/>
                  </a:lnTo>
                  <a:lnTo>
                    <a:pt x="13264" y="14595"/>
                  </a:lnTo>
                  <a:lnTo>
                    <a:pt x="12994" y="14324"/>
                  </a:lnTo>
                  <a:lnTo>
                    <a:pt x="12765" y="14033"/>
                  </a:lnTo>
                  <a:lnTo>
                    <a:pt x="12516" y="13701"/>
                  </a:lnTo>
                  <a:lnTo>
                    <a:pt x="12287" y="13327"/>
                  </a:lnTo>
                  <a:lnTo>
                    <a:pt x="12183" y="13119"/>
                  </a:lnTo>
                  <a:lnTo>
                    <a:pt x="12100" y="12890"/>
                  </a:lnTo>
                  <a:lnTo>
                    <a:pt x="12100" y="12890"/>
                  </a:lnTo>
                  <a:lnTo>
                    <a:pt x="11871" y="12246"/>
                  </a:lnTo>
                  <a:lnTo>
                    <a:pt x="11642" y="11559"/>
                  </a:lnTo>
                  <a:lnTo>
                    <a:pt x="11414" y="10811"/>
                  </a:lnTo>
                  <a:lnTo>
                    <a:pt x="11144" y="10021"/>
                  </a:lnTo>
                  <a:lnTo>
                    <a:pt x="10853" y="9169"/>
                  </a:lnTo>
                  <a:lnTo>
                    <a:pt x="10478" y="8296"/>
                  </a:lnTo>
                  <a:lnTo>
                    <a:pt x="10270" y="7838"/>
                  </a:lnTo>
                  <a:lnTo>
                    <a:pt x="10063" y="7360"/>
                  </a:lnTo>
                  <a:lnTo>
                    <a:pt x="9813" y="6882"/>
                  </a:lnTo>
                  <a:lnTo>
                    <a:pt x="9543" y="6383"/>
                  </a:lnTo>
                  <a:lnTo>
                    <a:pt x="9543" y="6383"/>
                  </a:lnTo>
                  <a:lnTo>
                    <a:pt x="9439" y="6196"/>
                  </a:lnTo>
                  <a:lnTo>
                    <a:pt x="9293" y="5988"/>
                  </a:lnTo>
                  <a:lnTo>
                    <a:pt x="8919" y="5552"/>
                  </a:lnTo>
                  <a:lnTo>
                    <a:pt x="8462" y="5053"/>
                  </a:lnTo>
                  <a:lnTo>
                    <a:pt x="7942" y="4554"/>
                  </a:lnTo>
                  <a:lnTo>
                    <a:pt x="7381" y="4034"/>
                  </a:lnTo>
                  <a:lnTo>
                    <a:pt x="6757" y="3493"/>
                  </a:lnTo>
                  <a:lnTo>
                    <a:pt x="6133" y="2974"/>
                  </a:lnTo>
                  <a:lnTo>
                    <a:pt x="5510" y="2454"/>
                  </a:lnTo>
                  <a:lnTo>
                    <a:pt x="4283" y="1498"/>
                  </a:lnTo>
                  <a:lnTo>
                    <a:pt x="3265" y="729"/>
                  </a:lnTo>
                  <a:lnTo>
                    <a:pt x="2267" y="1"/>
                  </a:lnTo>
                  <a:lnTo>
                    <a:pt x="2267" y="1"/>
                  </a:lnTo>
                  <a:lnTo>
                    <a:pt x="1581" y="479"/>
                  </a:lnTo>
                  <a:lnTo>
                    <a:pt x="728" y="1103"/>
                  </a:lnTo>
                  <a:lnTo>
                    <a:pt x="728" y="1103"/>
                  </a:lnTo>
                  <a:lnTo>
                    <a:pt x="479" y="1331"/>
                  </a:lnTo>
                  <a:lnTo>
                    <a:pt x="292" y="1581"/>
                  </a:lnTo>
                  <a:lnTo>
                    <a:pt x="146" y="1830"/>
                  </a:lnTo>
                  <a:lnTo>
                    <a:pt x="63" y="2101"/>
                  </a:lnTo>
                  <a:lnTo>
                    <a:pt x="1" y="2371"/>
                  </a:lnTo>
                  <a:lnTo>
                    <a:pt x="1" y="2662"/>
                  </a:lnTo>
                  <a:lnTo>
                    <a:pt x="22" y="2974"/>
                  </a:lnTo>
                  <a:lnTo>
                    <a:pt x="84" y="3286"/>
                  </a:lnTo>
                  <a:lnTo>
                    <a:pt x="188" y="3618"/>
                  </a:lnTo>
                  <a:lnTo>
                    <a:pt x="313" y="3951"/>
                  </a:lnTo>
                  <a:lnTo>
                    <a:pt x="479" y="4283"/>
                  </a:lnTo>
                  <a:lnTo>
                    <a:pt x="687" y="4637"/>
                  </a:lnTo>
                  <a:lnTo>
                    <a:pt x="916" y="5011"/>
                  </a:lnTo>
                  <a:lnTo>
                    <a:pt x="1144" y="5364"/>
                  </a:lnTo>
                  <a:lnTo>
                    <a:pt x="1414" y="5739"/>
                  </a:lnTo>
                  <a:lnTo>
                    <a:pt x="1726" y="6134"/>
                  </a:lnTo>
                  <a:lnTo>
                    <a:pt x="1726" y="6134"/>
                  </a:lnTo>
                  <a:lnTo>
                    <a:pt x="1872" y="6362"/>
                  </a:lnTo>
                  <a:lnTo>
                    <a:pt x="2038" y="6612"/>
                  </a:lnTo>
                  <a:lnTo>
                    <a:pt x="2184" y="6903"/>
                  </a:lnTo>
                  <a:lnTo>
                    <a:pt x="2308" y="7194"/>
                  </a:lnTo>
                  <a:lnTo>
                    <a:pt x="2412" y="7506"/>
                  </a:lnTo>
                  <a:lnTo>
                    <a:pt x="2516" y="7859"/>
                  </a:lnTo>
                  <a:lnTo>
                    <a:pt x="2620" y="8192"/>
                  </a:lnTo>
                  <a:lnTo>
                    <a:pt x="2703" y="8566"/>
                  </a:lnTo>
                  <a:lnTo>
                    <a:pt x="2828" y="9335"/>
                  </a:lnTo>
                  <a:lnTo>
                    <a:pt x="2932" y="10167"/>
                  </a:lnTo>
                  <a:lnTo>
                    <a:pt x="2994" y="11019"/>
                  </a:lnTo>
                  <a:lnTo>
                    <a:pt x="3015" y="11913"/>
                  </a:lnTo>
                  <a:lnTo>
                    <a:pt x="3015" y="12828"/>
                  </a:lnTo>
                  <a:lnTo>
                    <a:pt x="2994" y="13722"/>
                  </a:lnTo>
                  <a:lnTo>
                    <a:pt x="2932" y="14636"/>
                  </a:lnTo>
                  <a:lnTo>
                    <a:pt x="2870" y="15530"/>
                  </a:lnTo>
                  <a:lnTo>
                    <a:pt x="2787" y="16424"/>
                  </a:lnTo>
                  <a:lnTo>
                    <a:pt x="2683" y="17256"/>
                  </a:lnTo>
                  <a:lnTo>
                    <a:pt x="2579" y="18066"/>
                  </a:lnTo>
                  <a:lnTo>
                    <a:pt x="2454" y="18836"/>
                  </a:lnTo>
                  <a:lnTo>
                    <a:pt x="2454" y="18836"/>
                  </a:lnTo>
                  <a:lnTo>
                    <a:pt x="2225" y="20312"/>
                  </a:lnTo>
                  <a:lnTo>
                    <a:pt x="2038" y="21829"/>
                  </a:lnTo>
                  <a:lnTo>
                    <a:pt x="1872" y="23284"/>
                  </a:lnTo>
                  <a:lnTo>
                    <a:pt x="1747" y="24636"/>
                  </a:lnTo>
                  <a:lnTo>
                    <a:pt x="1581" y="26735"/>
                  </a:lnTo>
                  <a:lnTo>
                    <a:pt x="1518" y="27567"/>
                  </a:lnTo>
                  <a:lnTo>
                    <a:pt x="14033" y="44780"/>
                  </a:lnTo>
                  <a:lnTo>
                    <a:pt x="17817" y="44135"/>
                  </a:lnTo>
                  <a:lnTo>
                    <a:pt x="17817" y="44135"/>
                  </a:lnTo>
                  <a:lnTo>
                    <a:pt x="18752" y="43927"/>
                  </a:lnTo>
                  <a:lnTo>
                    <a:pt x="19667" y="43657"/>
                  </a:lnTo>
                  <a:lnTo>
                    <a:pt x="20582" y="43366"/>
                  </a:lnTo>
                  <a:lnTo>
                    <a:pt x="21496" y="43034"/>
                  </a:lnTo>
                  <a:lnTo>
                    <a:pt x="22369" y="42639"/>
                  </a:lnTo>
                  <a:lnTo>
                    <a:pt x="23243" y="42223"/>
                  </a:lnTo>
                  <a:lnTo>
                    <a:pt x="24074" y="41765"/>
                  </a:lnTo>
                  <a:lnTo>
                    <a:pt x="24906" y="41246"/>
                  </a:lnTo>
                  <a:lnTo>
                    <a:pt x="37025" y="32598"/>
                  </a:lnTo>
                  <a:lnTo>
                    <a:pt x="21247" y="105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8"/>
            <p:cNvSpPr/>
            <p:nvPr/>
          </p:nvSpPr>
          <p:spPr>
            <a:xfrm>
              <a:off x="6446425" y="884850"/>
              <a:ext cx="978650" cy="1103375"/>
            </a:xfrm>
            <a:custGeom>
              <a:avLst/>
              <a:gdLst/>
              <a:ahLst/>
              <a:cxnLst/>
              <a:rect l="l" t="t" r="r" b="b"/>
              <a:pathLst>
                <a:path w="39146" h="44135" extrusionOk="0">
                  <a:moveTo>
                    <a:pt x="2205" y="0"/>
                  </a:moveTo>
                  <a:lnTo>
                    <a:pt x="1955" y="21"/>
                  </a:lnTo>
                  <a:lnTo>
                    <a:pt x="1706" y="83"/>
                  </a:lnTo>
                  <a:lnTo>
                    <a:pt x="1456" y="187"/>
                  </a:lnTo>
                  <a:lnTo>
                    <a:pt x="1248" y="291"/>
                  </a:lnTo>
                  <a:lnTo>
                    <a:pt x="1040" y="395"/>
                  </a:lnTo>
                  <a:lnTo>
                    <a:pt x="853" y="499"/>
                  </a:lnTo>
                  <a:lnTo>
                    <a:pt x="687" y="624"/>
                  </a:lnTo>
                  <a:lnTo>
                    <a:pt x="541" y="749"/>
                  </a:lnTo>
                  <a:lnTo>
                    <a:pt x="417" y="873"/>
                  </a:lnTo>
                  <a:lnTo>
                    <a:pt x="313" y="998"/>
                  </a:lnTo>
                  <a:lnTo>
                    <a:pt x="209" y="1123"/>
                  </a:lnTo>
                  <a:lnTo>
                    <a:pt x="147" y="1268"/>
                  </a:lnTo>
                  <a:lnTo>
                    <a:pt x="84" y="1414"/>
                  </a:lnTo>
                  <a:lnTo>
                    <a:pt x="43" y="1559"/>
                  </a:lnTo>
                  <a:lnTo>
                    <a:pt x="1" y="1705"/>
                  </a:lnTo>
                  <a:lnTo>
                    <a:pt x="1" y="1871"/>
                  </a:lnTo>
                  <a:lnTo>
                    <a:pt x="1" y="2017"/>
                  </a:lnTo>
                  <a:lnTo>
                    <a:pt x="22" y="2183"/>
                  </a:lnTo>
                  <a:lnTo>
                    <a:pt x="43" y="2349"/>
                  </a:lnTo>
                  <a:lnTo>
                    <a:pt x="126" y="2682"/>
                  </a:lnTo>
                  <a:lnTo>
                    <a:pt x="271" y="3056"/>
                  </a:lnTo>
                  <a:lnTo>
                    <a:pt x="458" y="3430"/>
                  </a:lnTo>
                  <a:lnTo>
                    <a:pt x="687" y="3804"/>
                  </a:lnTo>
                  <a:lnTo>
                    <a:pt x="936" y="4199"/>
                  </a:lnTo>
                  <a:lnTo>
                    <a:pt x="1228" y="4615"/>
                  </a:lnTo>
                  <a:lnTo>
                    <a:pt x="1872" y="5488"/>
                  </a:lnTo>
                  <a:lnTo>
                    <a:pt x="2038" y="5717"/>
                  </a:lnTo>
                  <a:lnTo>
                    <a:pt x="2184" y="5987"/>
                  </a:lnTo>
                  <a:lnTo>
                    <a:pt x="2329" y="6258"/>
                  </a:lnTo>
                  <a:lnTo>
                    <a:pt x="2454" y="6549"/>
                  </a:lnTo>
                  <a:lnTo>
                    <a:pt x="2579" y="6881"/>
                  </a:lnTo>
                  <a:lnTo>
                    <a:pt x="2683" y="7214"/>
                  </a:lnTo>
                  <a:lnTo>
                    <a:pt x="2766" y="7567"/>
                  </a:lnTo>
                  <a:lnTo>
                    <a:pt x="2849" y="7941"/>
                  </a:lnTo>
                  <a:lnTo>
                    <a:pt x="2974" y="8711"/>
                  </a:lnTo>
                  <a:lnTo>
                    <a:pt x="3078" y="9521"/>
                  </a:lnTo>
                  <a:lnTo>
                    <a:pt x="3140" y="10394"/>
                  </a:lnTo>
                  <a:lnTo>
                    <a:pt x="3161" y="11268"/>
                  </a:lnTo>
                  <a:lnTo>
                    <a:pt x="3161" y="12182"/>
                  </a:lnTo>
                  <a:lnTo>
                    <a:pt x="3140" y="13097"/>
                  </a:lnTo>
                  <a:lnTo>
                    <a:pt x="3078" y="14012"/>
                  </a:lnTo>
                  <a:lnTo>
                    <a:pt x="3015" y="14906"/>
                  </a:lnTo>
                  <a:lnTo>
                    <a:pt x="2932" y="15779"/>
                  </a:lnTo>
                  <a:lnTo>
                    <a:pt x="2828" y="16631"/>
                  </a:lnTo>
                  <a:lnTo>
                    <a:pt x="2724" y="17442"/>
                  </a:lnTo>
                  <a:lnTo>
                    <a:pt x="2600" y="18190"/>
                  </a:lnTo>
                  <a:lnTo>
                    <a:pt x="2371" y="19666"/>
                  </a:lnTo>
                  <a:lnTo>
                    <a:pt x="2184" y="21184"/>
                  </a:lnTo>
                  <a:lnTo>
                    <a:pt x="2017" y="22660"/>
                  </a:lnTo>
                  <a:lnTo>
                    <a:pt x="1893" y="24011"/>
                  </a:lnTo>
                  <a:lnTo>
                    <a:pt x="1726" y="26090"/>
                  </a:lnTo>
                  <a:lnTo>
                    <a:pt x="1664" y="26921"/>
                  </a:lnTo>
                  <a:lnTo>
                    <a:pt x="14200" y="44135"/>
                  </a:lnTo>
                  <a:lnTo>
                    <a:pt x="17962" y="43490"/>
                  </a:lnTo>
                  <a:lnTo>
                    <a:pt x="18898" y="43282"/>
                  </a:lnTo>
                  <a:lnTo>
                    <a:pt x="19833" y="43033"/>
                  </a:lnTo>
                  <a:lnTo>
                    <a:pt x="20748" y="42721"/>
                  </a:lnTo>
                  <a:lnTo>
                    <a:pt x="21642" y="42388"/>
                  </a:lnTo>
                  <a:lnTo>
                    <a:pt x="22536" y="42014"/>
                  </a:lnTo>
                  <a:lnTo>
                    <a:pt x="23388" y="41577"/>
                  </a:lnTo>
                  <a:lnTo>
                    <a:pt x="24241" y="41120"/>
                  </a:lnTo>
                  <a:lnTo>
                    <a:pt x="25051" y="40621"/>
                  </a:lnTo>
                  <a:lnTo>
                    <a:pt x="38418" y="31079"/>
                  </a:lnTo>
                  <a:lnTo>
                    <a:pt x="38564" y="30954"/>
                  </a:lnTo>
                  <a:lnTo>
                    <a:pt x="38689" y="30851"/>
                  </a:lnTo>
                  <a:lnTo>
                    <a:pt x="38793" y="30705"/>
                  </a:lnTo>
                  <a:lnTo>
                    <a:pt x="38897" y="30580"/>
                  </a:lnTo>
                  <a:lnTo>
                    <a:pt x="38980" y="30435"/>
                  </a:lnTo>
                  <a:lnTo>
                    <a:pt x="39042" y="30268"/>
                  </a:lnTo>
                  <a:lnTo>
                    <a:pt x="39084" y="30123"/>
                  </a:lnTo>
                  <a:lnTo>
                    <a:pt x="39125" y="29957"/>
                  </a:lnTo>
                  <a:lnTo>
                    <a:pt x="39146" y="29790"/>
                  </a:lnTo>
                  <a:lnTo>
                    <a:pt x="39146" y="29624"/>
                  </a:lnTo>
                  <a:lnTo>
                    <a:pt x="39146" y="29458"/>
                  </a:lnTo>
                  <a:lnTo>
                    <a:pt x="39104" y="29291"/>
                  </a:lnTo>
                  <a:lnTo>
                    <a:pt x="39063" y="29146"/>
                  </a:lnTo>
                  <a:lnTo>
                    <a:pt x="39000" y="28980"/>
                  </a:lnTo>
                  <a:lnTo>
                    <a:pt x="38917" y="28834"/>
                  </a:lnTo>
                  <a:lnTo>
                    <a:pt x="38834" y="28689"/>
                  </a:lnTo>
                  <a:lnTo>
                    <a:pt x="38834" y="28668"/>
                  </a:lnTo>
                  <a:lnTo>
                    <a:pt x="38107" y="27670"/>
                  </a:lnTo>
                  <a:lnTo>
                    <a:pt x="38023" y="27566"/>
                  </a:lnTo>
                  <a:lnTo>
                    <a:pt x="37919" y="27462"/>
                  </a:lnTo>
                  <a:lnTo>
                    <a:pt x="37691" y="27275"/>
                  </a:lnTo>
                  <a:lnTo>
                    <a:pt x="37462" y="27129"/>
                  </a:lnTo>
                  <a:lnTo>
                    <a:pt x="37192" y="27025"/>
                  </a:lnTo>
                  <a:lnTo>
                    <a:pt x="36922" y="26963"/>
                  </a:lnTo>
                  <a:lnTo>
                    <a:pt x="36631" y="26963"/>
                  </a:lnTo>
                  <a:lnTo>
                    <a:pt x="36340" y="26984"/>
                  </a:lnTo>
                  <a:lnTo>
                    <a:pt x="36194" y="27025"/>
                  </a:lnTo>
                  <a:lnTo>
                    <a:pt x="36069" y="27088"/>
                  </a:lnTo>
                  <a:lnTo>
                    <a:pt x="35342" y="27192"/>
                  </a:lnTo>
                  <a:lnTo>
                    <a:pt x="35259" y="27213"/>
                  </a:lnTo>
                  <a:lnTo>
                    <a:pt x="35134" y="27213"/>
                  </a:lnTo>
                  <a:lnTo>
                    <a:pt x="35051" y="27171"/>
                  </a:lnTo>
                  <a:lnTo>
                    <a:pt x="35009" y="27150"/>
                  </a:lnTo>
                  <a:lnTo>
                    <a:pt x="34947" y="27088"/>
                  </a:lnTo>
                  <a:lnTo>
                    <a:pt x="34905" y="27025"/>
                  </a:lnTo>
                  <a:lnTo>
                    <a:pt x="34884" y="26963"/>
                  </a:lnTo>
                  <a:lnTo>
                    <a:pt x="34864" y="26880"/>
                  </a:lnTo>
                  <a:lnTo>
                    <a:pt x="34864" y="26776"/>
                  </a:lnTo>
                  <a:lnTo>
                    <a:pt x="34905" y="26693"/>
                  </a:lnTo>
                  <a:lnTo>
                    <a:pt x="34947" y="26610"/>
                  </a:lnTo>
                  <a:lnTo>
                    <a:pt x="35820" y="25591"/>
                  </a:lnTo>
                  <a:lnTo>
                    <a:pt x="36007" y="25342"/>
                  </a:lnTo>
                  <a:lnTo>
                    <a:pt x="36173" y="25050"/>
                  </a:lnTo>
                  <a:lnTo>
                    <a:pt x="36319" y="24739"/>
                  </a:lnTo>
                  <a:lnTo>
                    <a:pt x="36402" y="24427"/>
                  </a:lnTo>
                  <a:lnTo>
                    <a:pt x="36443" y="24261"/>
                  </a:lnTo>
                  <a:lnTo>
                    <a:pt x="36443" y="24094"/>
                  </a:lnTo>
                  <a:lnTo>
                    <a:pt x="36464" y="23928"/>
                  </a:lnTo>
                  <a:lnTo>
                    <a:pt x="36443" y="23782"/>
                  </a:lnTo>
                  <a:lnTo>
                    <a:pt x="36423" y="23637"/>
                  </a:lnTo>
                  <a:lnTo>
                    <a:pt x="36381" y="23491"/>
                  </a:lnTo>
                  <a:lnTo>
                    <a:pt x="36319" y="23346"/>
                  </a:lnTo>
                  <a:lnTo>
                    <a:pt x="36236" y="23221"/>
                  </a:lnTo>
                  <a:lnTo>
                    <a:pt x="34843" y="21225"/>
                  </a:lnTo>
                  <a:lnTo>
                    <a:pt x="34656" y="21017"/>
                  </a:lnTo>
                  <a:lnTo>
                    <a:pt x="34427" y="20830"/>
                  </a:lnTo>
                  <a:lnTo>
                    <a:pt x="34198" y="20685"/>
                  </a:lnTo>
                  <a:lnTo>
                    <a:pt x="33928" y="20581"/>
                  </a:lnTo>
                  <a:lnTo>
                    <a:pt x="33658" y="20519"/>
                  </a:lnTo>
                  <a:lnTo>
                    <a:pt x="33367" y="20519"/>
                  </a:lnTo>
                  <a:lnTo>
                    <a:pt x="33096" y="20539"/>
                  </a:lnTo>
                  <a:lnTo>
                    <a:pt x="32826" y="20622"/>
                  </a:lnTo>
                  <a:lnTo>
                    <a:pt x="31329" y="21121"/>
                  </a:lnTo>
                  <a:lnTo>
                    <a:pt x="31246" y="21142"/>
                  </a:lnTo>
                  <a:lnTo>
                    <a:pt x="31184" y="21142"/>
                  </a:lnTo>
                  <a:lnTo>
                    <a:pt x="31122" y="21121"/>
                  </a:lnTo>
                  <a:lnTo>
                    <a:pt x="31038" y="21101"/>
                  </a:lnTo>
                  <a:lnTo>
                    <a:pt x="30976" y="21059"/>
                  </a:lnTo>
                  <a:lnTo>
                    <a:pt x="30934" y="21017"/>
                  </a:lnTo>
                  <a:lnTo>
                    <a:pt x="30893" y="20955"/>
                  </a:lnTo>
                  <a:lnTo>
                    <a:pt x="30851" y="20893"/>
                  </a:lnTo>
                  <a:lnTo>
                    <a:pt x="30851" y="20810"/>
                  </a:lnTo>
                  <a:lnTo>
                    <a:pt x="30851" y="20726"/>
                  </a:lnTo>
                  <a:lnTo>
                    <a:pt x="30872" y="20643"/>
                  </a:lnTo>
                  <a:lnTo>
                    <a:pt x="30914" y="20560"/>
                  </a:lnTo>
                  <a:lnTo>
                    <a:pt x="32140" y="18835"/>
                  </a:lnTo>
                  <a:lnTo>
                    <a:pt x="32286" y="18606"/>
                  </a:lnTo>
                  <a:lnTo>
                    <a:pt x="32369" y="18357"/>
                  </a:lnTo>
                  <a:lnTo>
                    <a:pt x="32431" y="18107"/>
                  </a:lnTo>
                  <a:lnTo>
                    <a:pt x="32452" y="17858"/>
                  </a:lnTo>
                  <a:lnTo>
                    <a:pt x="32431" y="17587"/>
                  </a:lnTo>
                  <a:lnTo>
                    <a:pt x="32369" y="17338"/>
                  </a:lnTo>
                  <a:lnTo>
                    <a:pt x="32286" y="17088"/>
                  </a:lnTo>
                  <a:lnTo>
                    <a:pt x="32140" y="16860"/>
                  </a:lnTo>
                  <a:lnTo>
                    <a:pt x="30623" y="14739"/>
                  </a:lnTo>
                  <a:lnTo>
                    <a:pt x="30436" y="14531"/>
                  </a:lnTo>
                  <a:lnTo>
                    <a:pt x="30228" y="14344"/>
                  </a:lnTo>
                  <a:lnTo>
                    <a:pt x="29999" y="14199"/>
                  </a:lnTo>
                  <a:lnTo>
                    <a:pt x="29750" y="14095"/>
                  </a:lnTo>
                  <a:lnTo>
                    <a:pt x="29479" y="14032"/>
                  </a:lnTo>
                  <a:lnTo>
                    <a:pt x="29209" y="14012"/>
                  </a:lnTo>
                  <a:lnTo>
                    <a:pt x="28939" y="14032"/>
                  </a:lnTo>
                  <a:lnTo>
                    <a:pt x="28669" y="14116"/>
                  </a:lnTo>
                  <a:lnTo>
                    <a:pt x="26798" y="14739"/>
                  </a:lnTo>
                  <a:lnTo>
                    <a:pt x="26714" y="14760"/>
                  </a:lnTo>
                  <a:lnTo>
                    <a:pt x="26652" y="14760"/>
                  </a:lnTo>
                  <a:lnTo>
                    <a:pt x="26569" y="14739"/>
                  </a:lnTo>
                  <a:lnTo>
                    <a:pt x="26506" y="14719"/>
                  </a:lnTo>
                  <a:lnTo>
                    <a:pt x="26444" y="14677"/>
                  </a:lnTo>
                  <a:lnTo>
                    <a:pt x="26403" y="14635"/>
                  </a:lnTo>
                  <a:lnTo>
                    <a:pt x="26361" y="14573"/>
                  </a:lnTo>
                  <a:lnTo>
                    <a:pt x="26319" y="14511"/>
                  </a:lnTo>
                  <a:lnTo>
                    <a:pt x="26299" y="14427"/>
                  </a:lnTo>
                  <a:lnTo>
                    <a:pt x="26319" y="14344"/>
                  </a:lnTo>
                  <a:lnTo>
                    <a:pt x="26340" y="14261"/>
                  </a:lnTo>
                  <a:lnTo>
                    <a:pt x="26382" y="14178"/>
                  </a:lnTo>
                  <a:lnTo>
                    <a:pt x="27338" y="12910"/>
                  </a:lnTo>
                  <a:lnTo>
                    <a:pt x="27484" y="12660"/>
                  </a:lnTo>
                  <a:lnTo>
                    <a:pt x="27608" y="12411"/>
                  </a:lnTo>
                  <a:lnTo>
                    <a:pt x="27691" y="12141"/>
                  </a:lnTo>
                  <a:lnTo>
                    <a:pt x="27712" y="11870"/>
                  </a:lnTo>
                  <a:lnTo>
                    <a:pt x="27691" y="11600"/>
                  </a:lnTo>
                  <a:lnTo>
                    <a:pt x="27650" y="11330"/>
                  </a:lnTo>
                  <a:lnTo>
                    <a:pt x="27546" y="11060"/>
                  </a:lnTo>
                  <a:lnTo>
                    <a:pt x="27400" y="10831"/>
                  </a:lnTo>
                  <a:lnTo>
                    <a:pt x="25945" y="8773"/>
                  </a:lnTo>
                  <a:lnTo>
                    <a:pt x="25841" y="8627"/>
                  </a:lnTo>
                  <a:lnTo>
                    <a:pt x="25717" y="8523"/>
                  </a:lnTo>
                  <a:lnTo>
                    <a:pt x="25592" y="8399"/>
                  </a:lnTo>
                  <a:lnTo>
                    <a:pt x="25446" y="8316"/>
                  </a:lnTo>
                  <a:lnTo>
                    <a:pt x="25301" y="8232"/>
                  </a:lnTo>
                  <a:lnTo>
                    <a:pt x="25155" y="8170"/>
                  </a:lnTo>
                  <a:lnTo>
                    <a:pt x="24989" y="8108"/>
                  </a:lnTo>
                  <a:lnTo>
                    <a:pt x="24823" y="8087"/>
                  </a:lnTo>
                  <a:lnTo>
                    <a:pt x="24656" y="8066"/>
                  </a:lnTo>
                  <a:lnTo>
                    <a:pt x="24490" y="8045"/>
                  </a:lnTo>
                  <a:lnTo>
                    <a:pt x="24324" y="8066"/>
                  </a:lnTo>
                  <a:lnTo>
                    <a:pt x="24157" y="8087"/>
                  </a:lnTo>
                  <a:lnTo>
                    <a:pt x="24012" y="8149"/>
                  </a:lnTo>
                  <a:lnTo>
                    <a:pt x="23846" y="8212"/>
                  </a:lnTo>
                  <a:lnTo>
                    <a:pt x="23700" y="8274"/>
                  </a:lnTo>
                  <a:lnTo>
                    <a:pt x="23534" y="8378"/>
                  </a:lnTo>
                  <a:lnTo>
                    <a:pt x="13909" y="15259"/>
                  </a:lnTo>
                  <a:lnTo>
                    <a:pt x="13659" y="14822"/>
                  </a:lnTo>
                  <a:lnTo>
                    <a:pt x="13451" y="14448"/>
                  </a:lnTo>
                  <a:lnTo>
                    <a:pt x="13035" y="13783"/>
                  </a:lnTo>
                  <a:lnTo>
                    <a:pt x="12848" y="13450"/>
                  </a:lnTo>
                  <a:lnTo>
                    <a:pt x="12661" y="13097"/>
                  </a:lnTo>
                  <a:lnTo>
                    <a:pt x="12474" y="12702"/>
                  </a:lnTo>
                  <a:lnTo>
                    <a:pt x="12266" y="12245"/>
                  </a:lnTo>
                  <a:lnTo>
                    <a:pt x="12058" y="11621"/>
                  </a:lnTo>
                  <a:lnTo>
                    <a:pt x="11830" y="10914"/>
                  </a:lnTo>
                  <a:lnTo>
                    <a:pt x="11601" y="10187"/>
                  </a:lnTo>
                  <a:lnTo>
                    <a:pt x="11331" y="9376"/>
                  </a:lnTo>
                  <a:lnTo>
                    <a:pt x="11019" y="8544"/>
                  </a:lnTo>
                  <a:lnTo>
                    <a:pt x="10666" y="7650"/>
                  </a:lnTo>
                  <a:lnTo>
                    <a:pt x="10458" y="7193"/>
                  </a:lnTo>
                  <a:lnTo>
                    <a:pt x="10250" y="6715"/>
                  </a:lnTo>
                  <a:lnTo>
                    <a:pt x="10000" y="6237"/>
                  </a:lnTo>
                  <a:lnTo>
                    <a:pt x="9730" y="5759"/>
                  </a:lnTo>
                  <a:lnTo>
                    <a:pt x="9439" y="5239"/>
                  </a:lnTo>
                  <a:lnTo>
                    <a:pt x="9065" y="4719"/>
                  </a:lnTo>
                  <a:lnTo>
                    <a:pt x="8649" y="4158"/>
                  </a:lnTo>
                  <a:lnTo>
                    <a:pt x="8171" y="3617"/>
                  </a:lnTo>
                  <a:lnTo>
                    <a:pt x="7672" y="3077"/>
                  </a:lnTo>
                  <a:lnTo>
                    <a:pt x="7131" y="2536"/>
                  </a:lnTo>
                  <a:lnTo>
                    <a:pt x="6570" y="2037"/>
                  </a:lnTo>
                  <a:lnTo>
                    <a:pt x="5988" y="1559"/>
                  </a:lnTo>
                  <a:lnTo>
                    <a:pt x="5385" y="1143"/>
                  </a:lnTo>
                  <a:lnTo>
                    <a:pt x="5094" y="936"/>
                  </a:lnTo>
                  <a:lnTo>
                    <a:pt x="4782" y="769"/>
                  </a:lnTo>
                  <a:lnTo>
                    <a:pt x="4491" y="603"/>
                  </a:lnTo>
                  <a:lnTo>
                    <a:pt x="4180" y="457"/>
                  </a:lnTo>
                  <a:lnTo>
                    <a:pt x="3888" y="333"/>
                  </a:lnTo>
                  <a:lnTo>
                    <a:pt x="3597" y="208"/>
                  </a:lnTo>
                  <a:lnTo>
                    <a:pt x="3306" y="125"/>
                  </a:lnTo>
                  <a:lnTo>
                    <a:pt x="3015" y="62"/>
                  </a:lnTo>
                  <a:lnTo>
                    <a:pt x="2745" y="21"/>
                  </a:lnTo>
                  <a:lnTo>
                    <a:pt x="2475"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8"/>
            <p:cNvSpPr/>
            <p:nvPr/>
          </p:nvSpPr>
          <p:spPr>
            <a:xfrm>
              <a:off x="6446425" y="884850"/>
              <a:ext cx="978650" cy="1103375"/>
            </a:xfrm>
            <a:custGeom>
              <a:avLst/>
              <a:gdLst/>
              <a:ahLst/>
              <a:cxnLst/>
              <a:rect l="l" t="t" r="r" b="b"/>
              <a:pathLst>
                <a:path w="39146" h="44135" fill="none" extrusionOk="0">
                  <a:moveTo>
                    <a:pt x="25945" y="8773"/>
                  </a:moveTo>
                  <a:lnTo>
                    <a:pt x="25945" y="8773"/>
                  </a:lnTo>
                  <a:lnTo>
                    <a:pt x="25841" y="8627"/>
                  </a:lnTo>
                  <a:lnTo>
                    <a:pt x="25717" y="8523"/>
                  </a:lnTo>
                  <a:lnTo>
                    <a:pt x="25592" y="8399"/>
                  </a:lnTo>
                  <a:lnTo>
                    <a:pt x="25446" y="8316"/>
                  </a:lnTo>
                  <a:lnTo>
                    <a:pt x="25301" y="8232"/>
                  </a:lnTo>
                  <a:lnTo>
                    <a:pt x="25155" y="8170"/>
                  </a:lnTo>
                  <a:lnTo>
                    <a:pt x="24989" y="8108"/>
                  </a:lnTo>
                  <a:lnTo>
                    <a:pt x="24823" y="8087"/>
                  </a:lnTo>
                  <a:lnTo>
                    <a:pt x="24656" y="8066"/>
                  </a:lnTo>
                  <a:lnTo>
                    <a:pt x="24490" y="8045"/>
                  </a:lnTo>
                  <a:lnTo>
                    <a:pt x="24324" y="8066"/>
                  </a:lnTo>
                  <a:lnTo>
                    <a:pt x="24157" y="8087"/>
                  </a:lnTo>
                  <a:lnTo>
                    <a:pt x="24012" y="8149"/>
                  </a:lnTo>
                  <a:lnTo>
                    <a:pt x="23846" y="8212"/>
                  </a:lnTo>
                  <a:lnTo>
                    <a:pt x="23700" y="8274"/>
                  </a:lnTo>
                  <a:lnTo>
                    <a:pt x="23534" y="8378"/>
                  </a:lnTo>
                  <a:lnTo>
                    <a:pt x="23534" y="8378"/>
                  </a:lnTo>
                  <a:lnTo>
                    <a:pt x="13909" y="15259"/>
                  </a:lnTo>
                  <a:lnTo>
                    <a:pt x="13909" y="15259"/>
                  </a:lnTo>
                  <a:lnTo>
                    <a:pt x="13659" y="14822"/>
                  </a:lnTo>
                  <a:lnTo>
                    <a:pt x="13451" y="14448"/>
                  </a:lnTo>
                  <a:lnTo>
                    <a:pt x="13035" y="13783"/>
                  </a:lnTo>
                  <a:lnTo>
                    <a:pt x="12848" y="13450"/>
                  </a:lnTo>
                  <a:lnTo>
                    <a:pt x="12661" y="13097"/>
                  </a:lnTo>
                  <a:lnTo>
                    <a:pt x="12474" y="12702"/>
                  </a:lnTo>
                  <a:lnTo>
                    <a:pt x="12266" y="12245"/>
                  </a:lnTo>
                  <a:lnTo>
                    <a:pt x="12266" y="12245"/>
                  </a:lnTo>
                  <a:lnTo>
                    <a:pt x="12058" y="11621"/>
                  </a:lnTo>
                  <a:lnTo>
                    <a:pt x="11830" y="10914"/>
                  </a:lnTo>
                  <a:lnTo>
                    <a:pt x="11601" y="10187"/>
                  </a:lnTo>
                  <a:lnTo>
                    <a:pt x="11331" y="9376"/>
                  </a:lnTo>
                  <a:lnTo>
                    <a:pt x="11019" y="8544"/>
                  </a:lnTo>
                  <a:lnTo>
                    <a:pt x="10666" y="7650"/>
                  </a:lnTo>
                  <a:lnTo>
                    <a:pt x="10458" y="7193"/>
                  </a:lnTo>
                  <a:lnTo>
                    <a:pt x="10250" y="6715"/>
                  </a:lnTo>
                  <a:lnTo>
                    <a:pt x="10000" y="6237"/>
                  </a:lnTo>
                  <a:lnTo>
                    <a:pt x="9730" y="5759"/>
                  </a:lnTo>
                  <a:lnTo>
                    <a:pt x="9730" y="5759"/>
                  </a:lnTo>
                  <a:lnTo>
                    <a:pt x="9439" y="5239"/>
                  </a:lnTo>
                  <a:lnTo>
                    <a:pt x="9065" y="4719"/>
                  </a:lnTo>
                  <a:lnTo>
                    <a:pt x="8649" y="4158"/>
                  </a:lnTo>
                  <a:lnTo>
                    <a:pt x="8171" y="3617"/>
                  </a:lnTo>
                  <a:lnTo>
                    <a:pt x="7672" y="3077"/>
                  </a:lnTo>
                  <a:lnTo>
                    <a:pt x="7131" y="2536"/>
                  </a:lnTo>
                  <a:lnTo>
                    <a:pt x="6570" y="2037"/>
                  </a:lnTo>
                  <a:lnTo>
                    <a:pt x="5988" y="1559"/>
                  </a:lnTo>
                  <a:lnTo>
                    <a:pt x="5385" y="1143"/>
                  </a:lnTo>
                  <a:lnTo>
                    <a:pt x="5094" y="936"/>
                  </a:lnTo>
                  <a:lnTo>
                    <a:pt x="4782" y="769"/>
                  </a:lnTo>
                  <a:lnTo>
                    <a:pt x="4491" y="603"/>
                  </a:lnTo>
                  <a:lnTo>
                    <a:pt x="4180" y="457"/>
                  </a:lnTo>
                  <a:lnTo>
                    <a:pt x="3888" y="333"/>
                  </a:lnTo>
                  <a:lnTo>
                    <a:pt x="3597" y="208"/>
                  </a:lnTo>
                  <a:lnTo>
                    <a:pt x="3306" y="125"/>
                  </a:lnTo>
                  <a:lnTo>
                    <a:pt x="3015" y="62"/>
                  </a:lnTo>
                  <a:lnTo>
                    <a:pt x="2745" y="21"/>
                  </a:lnTo>
                  <a:lnTo>
                    <a:pt x="2475" y="0"/>
                  </a:lnTo>
                  <a:lnTo>
                    <a:pt x="2205" y="0"/>
                  </a:lnTo>
                  <a:lnTo>
                    <a:pt x="1955" y="21"/>
                  </a:lnTo>
                  <a:lnTo>
                    <a:pt x="1706" y="83"/>
                  </a:lnTo>
                  <a:lnTo>
                    <a:pt x="1456" y="187"/>
                  </a:lnTo>
                  <a:lnTo>
                    <a:pt x="1456" y="187"/>
                  </a:lnTo>
                  <a:lnTo>
                    <a:pt x="1248" y="291"/>
                  </a:lnTo>
                  <a:lnTo>
                    <a:pt x="1040" y="395"/>
                  </a:lnTo>
                  <a:lnTo>
                    <a:pt x="853" y="499"/>
                  </a:lnTo>
                  <a:lnTo>
                    <a:pt x="687" y="624"/>
                  </a:lnTo>
                  <a:lnTo>
                    <a:pt x="541" y="749"/>
                  </a:lnTo>
                  <a:lnTo>
                    <a:pt x="417" y="873"/>
                  </a:lnTo>
                  <a:lnTo>
                    <a:pt x="313" y="998"/>
                  </a:lnTo>
                  <a:lnTo>
                    <a:pt x="209" y="1123"/>
                  </a:lnTo>
                  <a:lnTo>
                    <a:pt x="147" y="1268"/>
                  </a:lnTo>
                  <a:lnTo>
                    <a:pt x="84" y="1414"/>
                  </a:lnTo>
                  <a:lnTo>
                    <a:pt x="43" y="1559"/>
                  </a:lnTo>
                  <a:lnTo>
                    <a:pt x="1" y="1705"/>
                  </a:lnTo>
                  <a:lnTo>
                    <a:pt x="1" y="1871"/>
                  </a:lnTo>
                  <a:lnTo>
                    <a:pt x="1" y="2017"/>
                  </a:lnTo>
                  <a:lnTo>
                    <a:pt x="22" y="2183"/>
                  </a:lnTo>
                  <a:lnTo>
                    <a:pt x="43" y="2349"/>
                  </a:lnTo>
                  <a:lnTo>
                    <a:pt x="126" y="2682"/>
                  </a:lnTo>
                  <a:lnTo>
                    <a:pt x="271" y="3056"/>
                  </a:lnTo>
                  <a:lnTo>
                    <a:pt x="458" y="3430"/>
                  </a:lnTo>
                  <a:lnTo>
                    <a:pt x="687" y="3804"/>
                  </a:lnTo>
                  <a:lnTo>
                    <a:pt x="936" y="4199"/>
                  </a:lnTo>
                  <a:lnTo>
                    <a:pt x="1228" y="4615"/>
                  </a:lnTo>
                  <a:lnTo>
                    <a:pt x="1872" y="5488"/>
                  </a:lnTo>
                  <a:lnTo>
                    <a:pt x="1872" y="5488"/>
                  </a:lnTo>
                  <a:lnTo>
                    <a:pt x="2038" y="5717"/>
                  </a:lnTo>
                  <a:lnTo>
                    <a:pt x="2184" y="5987"/>
                  </a:lnTo>
                  <a:lnTo>
                    <a:pt x="2329" y="6258"/>
                  </a:lnTo>
                  <a:lnTo>
                    <a:pt x="2454" y="6549"/>
                  </a:lnTo>
                  <a:lnTo>
                    <a:pt x="2579" y="6881"/>
                  </a:lnTo>
                  <a:lnTo>
                    <a:pt x="2683" y="7214"/>
                  </a:lnTo>
                  <a:lnTo>
                    <a:pt x="2766" y="7567"/>
                  </a:lnTo>
                  <a:lnTo>
                    <a:pt x="2849" y="7941"/>
                  </a:lnTo>
                  <a:lnTo>
                    <a:pt x="2974" y="8711"/>
                  </a:lnTo>
                  <a:lnTo>
                    <a:pt x="3078" y="9521"/>
                  </a:lnTo>
                  <a:lnTo>
                    <a:pt x="3140" y="10394"/>
                  </a:lnTo>
                  <a:lnTo>
                    <a:pt x="3161" y="11268"/>
                  </a:lnTo>
                  <a:lnTo>
                    <a:pt x="3161" y="12182"/>
                  </a:lnTo>
                  <a:lnTo>
                    <a:pt x="3140" y="13097"/>
                  </a:lnTo>
                  <a:lnTo>
                    <a:pt x="3078" y="14012"/>
                  </a:lnTo>
                  <a:lnTo>
                    <a:pt x="3015" y="14906"/>
                  </a:lnTo>
                  <a:lnTo>
                    <a:pt x="2932" y="15779"/>
                  </a:lnTo>
                  <a:lnTo>
                    <a:pt x="2828" y="16631"/>
                  </a:lnTo>
                  <a:lnTo>
                    <a:pt x="2724" y="17442"/>
                  </a:lnTo>
                  <a:lnTo>
                    <a:pt x="2600" y="18190"/>
                  </a:lnTo>
                  <a:lnTo>
                    <a:pt x="2600" y="18190"/>
                  </a:lnTo>
                  <a:lnTo>
                    <a:pt x="2371" y="19666"/>
                  </a:lnTo>
                  <a:lnTo>
                    <a:pt x="2184" y="21184"/>
                  </a:lnTo>
                  <a:lnTo>
                    <a:pt x="2017" y="22660"/>
                  </a:lnTo>
                  <a:lnTo>
                    <a:pt x="1893" y="24011"/>
                  </a:lnTo>
                  <a:lnTo>
                    <a:pt x="1726" y="26090"/>
                  </a:lnTo>
                  <a:lnTo>
                    <a:pt x="1664" y="26921"/>
                  </a:lnTo>
                  <a:lnTo>
                    <a:pt x="14200" y="44135"/>
                  </a:lnTo>
                  <a:lnTo>
                    <a:pt x="17962" y="43490"/>
                  </a:lnTo>
                  <a:lnTo>
                    <a:pt x="17962" y="43490"/>
                  </a:lnTo>
                  <a:lnTo>
                    <a:pt x="18898" y="43282"/>
                  </a:lnTo>
                  <a:lnTo>
                    <a:pt x="19833" y="43033"/>
                  </a:lnTo>
                  <a:lnTo>
                    <a:pt x="20748" y="42721"/>
                  </a:lnTo>
                  <a:lnTo>
                    <a:pt x="21642" y="42388"/>
                  </a:lnTo>
                  <a:lnTo>
                    <a:pt x="22536" y="42014"/>
                  </a:lnTo>
                  <a:lnTo>
                    <a:pt x="23388" y="41577"/>
                  </a:lnTo>
                  <a:lnTo>
                    <a:pt x="24241" y="41120"/>
                  </a:lnTo>
                  <a:lnTo>
                    <a:pt x="25051" y="40621"/>
                  </a:lnTo>
                  <a:lnTo>
                    <a:pt x="38418" y="31079"/>
                  </a:lnTo>
                  <a:lnTo>
                    <a:pt x="38418" y="31079"/>
                  </a:lnTo>
                  <a:lnTo>
                    <a:pt x="38564" y="30954"/>
                  </a:lnTo>
                  <a:lnTo>
                    <a:pt x="38689" y="30851"/>
                  </a:lnTo>
                  <a:lnTo>
                    <a:pt x="38793" y="30705"/>
                  </a:lnTo>
                  <a:lnTo>
                    <a:pt x="38897" y="30580"/>
                  </a:lnTo>
                  <a:lnTo>
                    <a:pt x="38980" y="30435"/>
                  </a:lnTo>
                  <a:lnTo>
                    <a:pt x="39042" y="30268"/>
                  </a:lnTo>
                  <a:lnTo>
                    <a:pt x="39084" y="30123"/>
                  </a:lnTo>
                  <a:lnTo>
                    <a:pt x="39125" y="29957"/>
                  </a:lnTo>
                  <a:lnTo>
                    <a:pt x="39146" y="29790"/>
                  </a:lnTo>
                  <a:lnTo>
                    <a:pt x="39146" y="29624"/>
                  </a:lnTo>
                  <a:lnTo>
                    <a:pt x="39146" y="29458"/>
                  </a:lnTo>
                  <a:lnTo>
                    <a:pt x="39104" y="29291"/>
                  </a:lnTo>
                  <a:lnTo>
                    <a:pt x="39063" y="29146"/>
                  </a:lnTo>
                  <a:lnTo>
                    <a:pt x="39000" y="28980"/>
                  </a:lnTo>
                  <a:lnTo>
                    <a:pt x="38917" y="28834"/>
                  </a:lnTo>
                  <a:lnTo>
                    <a:pt x="38834" y="28689"/>
                  </a:lnTo>
                  <a:lnTo>
                    <a:pt x="38834" y="28668"/>
                  </a:lnTo>
                  <a:lnTo>
                    <a:pt x="38107" y="27670"/>
                  </a:lnTo>
                  <a:lnTo>
                    <a:pt x="38107" y="27670"/>
                  </a:lnTo>
                  <a:lnTo>
                    <a:pt x="38023" y="27566"/>
                  </a:lnTo>
                  <a:lnTo>
                    <a:pt x="37919" y="27462"/>
                  </a:lnTo>
                  <a:lnTo>
                    <a:pt x="37691" y="27275"/>
                  </a:lnTo>
                  <a:lnTo>
                    <a:pt x="37462" y="27129"/>
                  </a:lnTo>
                  <a:lnTo>
                    <a:pt x="37192" y="27025"/>
                  </a:lnTo>
                  <a:lnTo>
                    <a:pt x="36922" y="26963"/>
                  </a:lnTo>
                  <a:lnTo>
                    <a:pt x="36631" y="26963"/>
                  </a:lnTo>
                  <a:lnTo>
                    <a:pt x="36340" y="26984"/>
                  </a:lnTo>
                  <a:lnTo>
                    <a:pt x="36194" y="27025"/>
                  </a:lnTo>
                  <a:lnTo>
                    <a:pt x="36069" y="27088"/>
                  </a:lnTo>
                  <a:lnTo>
                    <a:pt x="35342" y="27192"/>
                  </a:lnTo>
                  <a:lnTo>
                    <a:pt x="35342" y="27192"/>
                  </a:lnTo>
                  <a:lnTo>
                    <a:pt x="35259" y="27213"/>
                  </a:lnTo>
                  <a:lnTo>
                    <a:pt x="35196" y="27213"/>
                  </a:lnTo>
                  <a:lnTo>
                    <a:pt x="35134" y="27213"/>
                  </a:lnTo>
                  <a:lnTo>
                    <a:pt x="35051" y="27171"/>
                  </a:lnTo>
                  <a:lnTo>
                    <a:pt x="35009" y="27150"/>
                  </a:lnTo>
                  <a:lnTo>
                    <a:pt x="34947" y="27088"/>
                  </a:lnTo>
                  <a:lnTo>
                    <a:pt x="34905" y="27025"/>
                  </a:lnTo>
                  <a:lnTo>
                    <a:pt x="34884" y="26963"/>
                  </a:lnTo>
                  <a:lnTo>
                    <a:pt x="34884" y="26963"/>
                  </a:lnTo>
                  <a:lnTo>
                    <a:pt x="34864" y="26880"/>
                  </a:lnTo>
                  <a:lnTo>
                    <a:pt x="34864" y="26776"/>
                  </a:lnTo>
                  <a:lnTo>
                    <a:pt x="34905" y="26693"/>
                  </a:lnTo>
                  <a:lnTo>
                    <a:pt x="34947" y="26610"/>
                  </a:lnTo>
                  <a:lnTo>
                    <a:pt x="35820" y="25591"/>
                  </a:lnTo>
                  <a:lnTo>
                    <a:pt x="35820" y="25591"/>
                  </a:lnTo>
                  <a:lnTo>
                    <a:pt x="36007" y="25342"/>
                  </a:lnTo>
                  <a:lnTo>
                    <a:pt x="36173" y="25050"/>
                  </a:lnTo>
                  <a:lnTo>
                    <a:pt x="36319" y="24739"/>
                  </a:lnTo>
                  <a:lnTo>
                    <a:pt x="36402" y="24427"/>
                  </a:lnTo>
                  <a:lnTo>
                    <a:pt x="36443" y="24261"/>
                  </a:lnTo>
                  <a:lnTo>
                    <a:pt x="36443" y="24094"/>
                  </a:lnTo>
                  <a:lnTo>
                    <a:pt x="36464" y="23928"/>
                  </a:lnTo>
                  <a:lnTo>
                    <a:pt x="36443" y="23782"/>
                  </a:lnTo>
                  <a:lnTo>
                    <a:pt x="36423" y="23637"/>
                  </a:lnTo>
                  <a:lnTo>
                    <a:pt x="36381" y="23491"/>
                  </a:lnTo>
                  <a:lnTo>
                    <a:pt x="36319" y="23346"/>
                  </a:lnTo>
                  <a:lnTo>
                    <a:pt x="36236" y="23221"/>
                  </a:lnTo>
                  <a:lnTo>
                    <a:pt x="34843" y="21225"/>
                  </a:lnTo>
                  <a:lnTo>
                    <a:pt x="34843" y="21225"/>
                  </a:lnTo>
                  <a:lnTo>
                    <a:pt x="34656" y="21017"/>
                  </a:lnTo>
                  <a:lnTo>
                    <a:pt x="34427" y="20830"/>
                  </a:lnTo>
                  <a:lnTo>
                    <a:pt x="34198" y="20685"/>
                  </a:lnTo>
                  <a:lnTo>
                    <a:pt x="33928" y="20581"/>
                  </a:lnTo>
                  <a:lnTo>
                    <a:pt x="33658" y="20519"/>
                  </a:lnTo>
                  <a:lnTo>
                    <a:pt x="33367" y="20519"/>
                  </a:lnTo>
                  <a:lnTo>
                    <a:pt x="33096" y="20539"/>
                  </a:lnTo>
                  <a:lnTo>
                    <a:pt x="32826" y="20622"/>
                  </a:lnTo>
                  <a:lnTo>
                    <a:pt x="31329" y="21121"/>
                  </a:lnTo>
                  <a:lnTo>
                    <a:pt x="31329" y="21121"/>
                  </a:lnTo>
                  <a:lnTo>
                    <a:pt x="31246" y="21142"/>
                  </a:lnTo>
                  <a:lnTo>
                    <a:pt x="31184" y="21142"/>
                  </a:lnTo>
                  <a:lnTo>
                    <a:pt x="31122" y="21121"/>
                  </a:lnTo>
                  <a:lnTo>
                    <a:pt x="31038" y="21101"/>
                  </a:lnTo>
                  <a:lnTo>
                    <a:pt x="30976" y="21059"/>
                  </a:lnTo>
                  <a:lnTo>
                    <a:pt x="30934" y="21017"/>
                  </a:lnTo>
                  <a:lnTo>
                    <a:pt x="30893" y="20955"/>
                  </a:lnTo>
                  <a:lnTo>
                    <a:pt x="30851" y="20893"/>
                  </a:lnTo>
                  <a:lnTo>
                    <a:pt x="30851" y="20893"/>
                  </a:lnTo>
                  <a:lnTo>
                    <a:pt x="30851" y="20810"/>
                  </a:lnTo>
                  <a:lnTo>
                    <a:pt x="30851" y="20726"/>
                  </a:lnTo>
                  <a:lnTo>
                    <a:pt x="30872" y="20643"/>
                  </a:lnTo>
                  <a:lnTo>
                    <a:pt x="30914" y="20560"/>
                  </a:lnTo>
                  <a:lnTo>
                    <a:pt x="32140" y="18835"/>
                  </a:lnTo>
                  <a:lnTo>
                    <a:pt x="32140" y="18835"/>
                  </a:lnTo>
                  <a:lnTo>
                    <a:pt x="32286" y="18606"/>
                  </a:lnTo>
                  <a:lnTo>
                    <a:pt x="32369" y="18357"/>
                  </a:lnTo>
                  <a:lnTo>
                    <a:pt x="32431" y="18107"/>
                  </a:lnTo>
                  <a:lnTo>
                    <a:pt x="32452" y="17858"/>
                  </a:lnTo>
                  <a:lnTo>
                    <a:pt x="32431" y="17587"/>
                  </a:lnTo>
                  <a:lnTo>
                    <a:pt x="32369" y="17338"/>
                  </a:lnTo>
                  <a:lnTo>
                    <a:pt x="32286" y="17088"/>
                  </a:lnTo>
                  <a:lnTo>
                    <a:pt x="32140" y="16860"/>
                  </a:lnTo>
                  <a:lnTo>
                    <a:pt x="30623" y="14739"/>
                  </a:lnTo>
                  <a:lnTo>
                    <a:pt x="30623" y="14739"/>
                  </a:lnTo>
                  <a:lnTo>
                    <a:pt x="30436" y="14531"/>
                  </a:lnTo>
                  <a:lnTo>
                    <a:pt x="30228" y="14344"/>
                  </a:lnTo>
                  <a:lnTo>
                    <a:pt x="29999" y="14199"/>
                  </a:lnTo>
                  <a:lnTo>
                    <a:pt x="29750" y="14095"/>
                  </a:lnTo>
                  <a:lnTo>
                    <a:pt x="29479" y="14032"/>
                  </a:lnTo>
                  <a:lnTo>
                    <a:pt x="29209" y="14012"/>
                  </a:lnTo>
                  <a:lnTo>
                    <a:pt x="28939" y="14032"/>
                  </a:lnTo>
                  <a:lnTo>
                    <a:pt x="28669" y="14116"/>
                  </a:lnTo>
                  <a:lnTo>
                    <a:pt x="26798" y="14739"/>
                  </a:lnTo>
                  <a:lnTo>
                    <a:pt x="26798" y="14739"/>
                  </a:lnTo>
                  <a:lnTo>
                    <a:pt x="26714" y="14760"/>
                  </a:lnTo>
                  <a:lnTo>
                    <a:pt x="26652" y="14760"/>
                  </a:lnTo>
                  <a:lnTo>
                    <a:pt x="26569" y="14739"/>
                  </a:lnTo>
                  <a:lnTo>
                    <a:pt x="26506" y="14719"/>
                  </a:lnTo>
                  <a:lnTo>
                    <a:pt x="26444" y="14677"/>
                  </a:lnTo>
                  <a:lnTo>
                    <a:pt x="26403" y="14635"/>
                  </a:lnTo>
                  <a:lnTo>
                    <a:pt x="26361" y="14573"/>
                  </a:lnTo>
                  <a:lnTo>
                    <a:pt x="26319" y="14511"/>
                  </a:lnTo>
                  <a:lnTo>
                    <a:pt x="26319" y="14511"/>
                  </a:lnTo>
                  <a:lnTo>
                    <a:pt x="26299" y="14427"/>
                  </a:lnTo>
                  <a:lnTo>
                    <a:pt x="26319" y="14344"/>
                  </a:lnTo>
                  <a:lnTo>
                    <a:pt x="26340" y="14261"/>
                  </a:lnTo>
                  <a:lnTo>
                    <a:pt x="26382" y="14178"/>
                  </a:lnTo>
                  <a:lnTo>
                    <a:pt x="27338" y="12910"/>
                  </a:lnTo>
                  <a:lnTo>
                    <a:pt x="27338" y="12910"/>
                  </a:lnTo>
                  <a:lnTo>
                    <a:pt x="27484" y="12660"/>
                  </a:lnTo>
                  <a:lnTo>
                    <a:pt x="27608" y="12411"/>
                  </a:lnTo>
                  <a:lnTo>
                    <a:pt x="27691" y="12141"/>
                  </a:lnTo>
                  <a:lnTo>
                    <a:pt x="27712" y="11870"/>
                  </a:lnTo>
                  <a:lnTo>
                    <a:pt x="27691" y="11600"/>
                  </a:lnTo>
                  <a:lnTo>
                    <a:pt x="27650" y="11330"/>
                  </a:lnTo>
                  <a:lnTo>
                    <a:pt x="27546" y="11060"/>
                  </a:lnTo>
                  <a:lnTo>
                    <a:pt x="27400" y="10831"/>
                  </a:lnTo>
                  <a:lnTo>
                    <a:pt x="25945" y="87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8"/>
            <p:cNvSpPr/>
            <p:nvPr/>
          </p:nvSpPr>
          <p:spPr>
            <a:xfrm>
              <a:off x="6199050" y="1517325"/>
              <a:ext cx="652800" cy="735425"/>
            </a:xfrm>
            <a:custGeom>
              <a:avLst/>
              <a:gdLst/>
              <a:ahLst/>
              <a:cxnLst/>
              <a:rect l="l" t="t" r="r" b="b"/>
              <a:pathLst>
                <a:path w="26112" h="29417" extrusionOk="0">
                  <a:moveTo>
                    <a:pt x="9730" y="1"/>
                  </a:moveTo>
                  <a:lnTo>
                    <a:pt x="9501" y="43"/>
                  </a:lnTo>
                  <a:lnTo>
                    <a:pt x="9293" y="105"/>
                  </a:lnTo>
                  <a:lnTo>
                    <a:pt x="9085" y="188"/>
                  </a:lnTo>
                  <a:lnTo>
                    <a:pt x="8877" y="292"/>
                  </a:lnTo>
                  <a:lnTo>
                    <a:pt x="8669" y="417"/>
                  </a:lnTo>
                  <a:lnTo>
                    <a:pt x="957" y="5926"/>
                  </a:lnTo>
                  <a:lnTo>
                    <a:pt x="770" y="6071"/>
                  </a:lnTo>
                  <a:lnTo>
                    <a:pt x="603" y="6238"/>
                  </a:lnTo>
                  <a:lnTo>
                    <a:pt x="458" y="6404"/>
                  </a:lnTo>
                  <a:lnTo>
                    <a:pt x="333" y="6591"/>
                  </a:lnTo>
                  <a:lnTo>
                    <a:pt x="229" y="6778"/>
                  </a:lnTo>
                  <a:lnTo>
                    <a:pt x="146" y="6986"/>
                  </a:lnTo>
                  <a:lnTo>
                    <a:pt x="84" y="7194"/>
                  </a:lnTo>
                  <a:lnTo>
                    <a:pt x="42" y="7402"/>
                  </a:lnTo>
                  <a:lnTo>
                    <a:pt x="1" y="7630"/>
                  </a:lnTo>
                  <a:lnTo>
                    <a:pt x="1" y="7838"/>
                  </a:lnTo>
                  <a:lnTo>
                    <a:pt x="21" y="8067"/>
                  </a:lnTo>
                  <a:lnTo>
                    <a:pt x="63" y="8296"/>
                  </a:lnTo>
                  <a:lnTo>
                    <a:pt x="125" y="8504"/>
                  </a:lnTo>
                  <a:lnTo>
                    <a:pt x="188" y="8711"/>
                  </a:lnTo>
                  <a:lnTo>
                    <a:pt x="292" y="8919"/>
                  </a:lnTo>
                  <a:lnTo>
                    <a:pt x="437" y="9106"/>
                  </a:lnTo>
                  <a:lnTo>
                    <a:pt x="14241" y="28461"/>
                  </a:lnTo>
                  <a:lnTo>
                    <a:pt x="14386" y="28648"/>
                  </a:lnTo>
                  <a:lnTo>
                    <a:pt x="14553" y="28814"/>
                  </a:lnTo>
                  <a:lnTo>
                    <a:pt x="14719" y="28960"/>
                  </a:lnTo>
                  <a:lnTo>
                    <a:pt x="14906" y="29084"/>
                  </a:lnTo>
                  <a:lnTo>
                    <a:pt x="15093" y="29188"/>
                  </a:lnTo>
                  <a:lnTo>
                    <a:pt x="15301" y="29271"/>
                  </a:lnTo>
                  <a:lnTo>
                    <a:pt x="15509" y="29355"/>
                  </a:lnTo>
                  <a:lnTo>
                    <a:pt x="15738" y="29396"/>
                  </a:lnTo>
                  <a:lnTo>
                    <a:pt x="15945" y="29417"/>
                  </a:lnTo>
                  <a:lnTo>
                    <a:pt x="16174" y="29417"/>
                  </a:lnTo>
                  <a:lnTo>
                    <a:pt x="16382" y="29396"/>
                  </a:lnTo>
                  <a:lnTo>
                    <a:pt x="16611" y="29375"/>
                  </a:lnTo>
                  <a:lnTo>
                    <a:pt x="16819" y="29313"/>
                  </a:lnTo>
                  <a:lnTo>
                    <a:pt x="17026" y="29230"/>
                  </a:lnTo>
                  <a:lnTo>
                    <a:pt x="17234" y="29126"/>
                  </a:lnTo>
                  <a:lnTo>
                    <a:pt x="17442" y="29001"/>
                  </a:lnTo>
                  <a:lnTo>
                    <a:pt x="25155" y="23492"/>
                  </a:lnTo>
                  <a:lnTo>
                    <a:pt x="25342" y="23347"/>
                  </a:lnTo>
                  <a:lnTo>
                    <a:pt x="25508" y="23180"/>
                  </a:lnTo>
                  <a:lnTo>
                    <a:pt x="25654" y="23014"/>
                  </a:lnTo>
                  <a:lnTo>
                    <a:pt x="25779" y="22827"/>
                  </a:lnTo>
                  <a:lnTo>
                    <a:pt x="25882" y="22640"/>
                  </a:lnTo>
                  <a:lnTo>
                    <a:pt x="25966" y="22432"/>
                  </a:lnTo>
                  <a:lnTo>
                    <a:pt x="26028" y="22224"/>
                  </a:lnTo>
                  <a:lnTo>
                    <a:pt x="26070" y="21995"/>
                  </a:lnTo>
                  <a:lnTo>
                    <a:pt x="26111" y="21788"/>
                  </a:lnTo>
                  <a:lnTo>
                    <a:pt x="26111" y="21559"/>
                  </a:lnTo>
                  <a:lnTo>
                    <a:pt x="26090" y="21351"/>
                  </a:lnTo>
                  <a:lnTo>
                    <a:pt x="26049" y="21122"/>
                  </a:lnTo>
                  <a:lnTo>
                    <a:pt x="25986" y="20914"/>
                  </a:lnTo>
                  <a:lnTo>
                    <a:pt x="25903" y="20706"/>
                  </a:lnTo>
                  <a:lnTo>
                    <a:pt x="25799" y="20499"/>
                  </a:lnTo>
                  <a:lnTo>
                    <a:pt x="25675" y="20291"/>
                  </a:lnTo>
                  <a:lnTo>
                    <a:pt x="11871" y="957"/>
                  </a:lnTo>
                  <a:lnTo>
                    <a:pt x="11725" y="770"/>
                  </a:lnTo>
                  <a:lnTo>
                    <a:pt x="11559" y="604"/>
                  </a:lnTo>
                  <a:lnTo>
                    <a:pt x="11393" y="458"/>
                  </a:lnTo>
                  <a:lnTo>
                    <a:pt x="11206" y="334"/>
                  </a:lnTo>
                  <a:lnTo>
                    <a:pt x="10998" y="230"/>
                  </a:lnTo>
                  <a:lnTo>
                    <a:pt x="10811" y="126"/>
                  </a:lnTo>
                  <a:lnTo>
                    <a:pt x="10603" y="63"/>
                  </a:lnTo>
                  <a:lnTo>
                    <a:pt x="10374" y="22"/>
                  </a:lnTo>
                  <a:lnTo>
                    <a:pt x="1016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8"/>
            <p:cNvSpPr/>
            <p:nvPr/>
          </p:nvSpPr>
          <p:spPr>
            <a:xfrm>
              <a:off x="6199050" y="1517325"/>
              <a:ext cx="652800" cy="735425"/>
            </a:xfrm>
            <a:custGeom>
              <a:avLst/>
              <a:gdLst/>
              <a:ahLst/>
              <a:cxnLst/>
              <a:rect l="l" t="t" r="r" b="b"/>
              <a:pathLst>
                <a:path w="26112" h="29417" fill="none" extrusionOk="0">
                  <a:moveTo>
                    <a:pt x="957" y="5926"/>
                  </a:moveTo>
                  <a:lnTo>
                    <a:pt x="8669" y="417"/>
                  </a:lnTo>
                  <a:lnTo>
                    <a:pt x="8669" y="417"/>
                  </a:lnTo>
                  <a:lnTo>
                    <a:pt x="8877" y="292"/>
                  </a:lnTo>
                  <a:lnTo>
                    <a:pt x="9085" y="188"/>
                  </a:lnTo>
                  <a:lnTo>
                    <a:pt x="9293" y="105"/>
                  </a:lnTo>
                  <a:lnTo>
                    <a:pt x="9501" y="43"/>
                  </a:lnTo>
                  <a:lnTo>
                    <a:pt x="9730" y="1"/>
                  </a:lnTo>
                  <a:lnTo>
                    <a:pt x="9938" y="1"/>
                  </a:lnTo>
                  <a:lnTo>
                    <a:pt x="10166" y="1"/>
                  </a:lnTo>
                  <a:lnTo>
                    <a:pt x="10374" y="22"/>
                  </a:lnTo>
                  <a:lnTo>
                    <a:pt x="10603" y="63"/>
                  </a:lnTo>
                  <a:lnTo>
                    <a:pt x="10811" y="126"/>
                  </a:lnTo>
                  <a:lnTo>
                    <a:pt x="10998" y="230"/>
                  </a:lnTo>
                  <a:lnTo>
                    <a:pt x="11206" y="334"/>
                  </a:lnTo>
                  <a:lnTo>
                    <a:pt x="11393" y="458"/>
                  </a:lnTo>
                  <a:lnTo>
                    <a:pt x="11559" y="604"/>
                  </a:lnTo>
                  <a:lnTo>
                    <a:pt x="11725" y="770"/>
                  </a:lnTo>
                  <a:lnTo>
                    <a:pt x="11871" y="957"/>
                  </a:lnTo>
                  <a:lnTo>
                    <a:pt x="25675" y="20291"/>
                  </a:lnTo>
                  <a:lnTo>
                    <a:pt x="25675" y="20291"/>
                  </a:lnTo>
                  <a:lnTo>
                    <a:pt x="25799" y="20499"/>
                  </a:lnTo>
                  <a:lnTo>
                    <a:pt x="25903" y="20706"/>
                  </a:lnTo>
                  <a:lnTo>
                    <a:pt x="25986" y="20914"/>
                  </a:lnTo>
                  <a:lnTo>
                    <a:pt x="26049" y="21122"/>
                  </a:lnTo>
                  <a:lnTo>
                    <a:pt x="26090" y="21351"/>
                  </a:lnTo>
                  <a:lnTo>
                    <a:pt x="26111" y="21559"/>
                  </a:lnTo>
                  <a:lnTo>
                    <a:pt x="26111" y="21788"/>
                  </a:lnTo>
                  <a:lnTo>
                    <a:pt x="26070" y="21995"/>
                  </a:lnTo>
                  <a:lnTo>
                    <a:pt x="26028" y="22224"/>
                  </a:lnTo>
                  <a:lnTo>
                    <a:pt x="25966" y="22432"/>
                  </a:lnTo>
                  <a:lnTo>
                    <a:pt x="25882" y="22640"/>
                  </a:lnTo>
                  <a:lnTo>
                    <a:pt x="25779" y="22827"/>
                  </a:lnTo>
                  <a:lnTo>
                    <a:pt x="25654" y="23014"/>
                  </a:lnTo>
                  <a:lnTo>
                    <a:pt x="25508" y="23180"/>
                  </a:lnTo>
                  <a:lnTo>
                    <a:pt x="25342" y="23347"/>
                  </a:lnTo>
                  <a:lnTo>
                    <a:pt x="25155" y="23492"/>
                  </a:lnTo>
                  <a:lnTo>
                    <a:pt x="17442" y="29001"/>
                  </a:lnTo>
                  <a:lnTo>
                    <a:pt x="17442" y="29001"/>
                  </a:lnTo>
                  <a:lnTo>
                    <a:pt x="17234" y="29126"/>
                  </a:lnTo>
                  <a:lnTo>
                    <a:pt x="17026" y="29230"/>
                  </a:lnTo>
                  <a:lnTo>
                    <a:pt x="16819" y="29313"/>
                  </a:lnTo>
                  <a:lnTo>
                    <a:pt x="16611" y="29375"/>
                  </a:lnTo>
                  <a:lnTo>
                    <a:pt x="16382" y="29396"/>
                  </a:lnTo>
                  <a:lnTo>
                    <a:pt x="16174" y="29417"/>
                  </a:lnTo>
                  <a:lnTo>
                    <a:pt x="15945" y="29417"/>
                  </a:lnTo>
                  <a:lnTo>
                    <a:pt x="15738" y="29396"/>
                  </a:lnTo>
                  <a:lnTo>
                    <a:pt x="15509" y="29355"/>
                  </a:lnTo>
                  <a:lnTo>
                    <a:pt x="15301" y="29271"/>
                  </a:lnTo>
                  <a:lnTo>
                    <a:pt x="15093" y="29188"/>
                  </a:lnTo>
                  <a:lnTo>
                    <a:pt x="14906" y="29084"/>
                  </a:lnTo>
                  <a:lnTo>
                    <a:pt x="14719" y="28960"/>
                  </a:lnTo>
                  <a:lnTo>
                    <a:pt x="14553" y="28814"/>
                  </a:lnTo>
                  <a:lnTo>
                    <a:pt x="14386" y="28648"/>
                  </a:lnTo>
                  <a:lnTo>
                    <a:pt x="14241" y="28461"/>
                  </a:lnTo>
                  <a:lnTo>
                    <a:pt x="437" y="9106"/>
                  </a:lnTo>
                  <a:lnTo>
                    <a:pt x="437" y="9106"/>
                  </a:lnTo>
                  <a:lnTo>
                    <a:pt x="292" y="8919"/>
                  </a:lnTo>
                  <a:lnTo>
                    <a:pt x="188" y="8711"/>
                  </a:lnTo>
                  <a:lnTo>
                    <a:pt x="125" y="8504"/>
                  </a:lnTo>
                  <a:lnTo>
                    <a:pt x="63" y="8296"/>
                  </a:lnTo>
                  <a:lnTo>
                    <a:pt x="21" y="8067"/>
                  </a:lnTo>
                  <a:lnTo>
                    <a:pt x="1" y="7838"/>
                  </a:lnTo>
                  <a:lnTo>
                    <a:pt x="1" y="7630"/>
                  </a:lnTo>
                  <a:lnTo>
                    <a:pt x="42" y="7402"/>
                  </a:lnTo>
                  <a:lnTo>
                    <a:pt x="84" y="7194"/>
                  </a:lnTo>
                  <a:lnTo>
                    <a:pt x="146" y="6986"/>
                  </a:lnTo>
                  <a:lnTo>
                    <a:pt x="229" y="6778"/>
                  </a:lnTo>
                  <a:lnTo>
                    <a:pt x="333" y="6591"/>
                  </a:lnTo>
                  <a:lnTo>
                    <a:pt x="458" y="6404"/>
                  </a:lnTo>
                  <a:lnTo>
                    <a:pt x="603" y="6238"/>
                  </a:lnTo>
                  <a:lnTo>
                    <a:pt x="770" y="6071"/>
                  </a:lnTo>
                  <a:lnTo>
                    <a:pt x="957" y="59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8"/>
            <p:cNvSpPr/>
            <p:nvPr/>
          </p:nvSpPr>
          <p:spPr>
            <a:xfrm>
              <a:off x="6199050" y="1517325"/>
              <a:ext cx="652800" cy="735425"/>
            </a:xfrm>
            <a:custGeom>
              <a:avLst/>
              <a:gdLst/>
              <a:ahLst/>
              <a:cxnLst/>
              <a:rect l="l" t="t" r="r" b="b"/>
              <a:pathLst>
                <a:path w="26112" h="29417" extrusionOk="0">
                  <a:moveTo>
                    <a:pt x="9834" y="1"/>
                  </a:moveTo>
                  <a:lnTo>
                    <a:pt x="9667" y="22"/>
                  </a:lnTo>
                  <a:lnTo>
                    <a:pt x="9480" y="43"/>
                  </a:lnTo>
                  <a:lnTo>
                    <a:pt x="9314" y="105"/>
                  </a:lnTo>
                  <a:lnTo>
                    <a:pt x="9148" y="146"/>
                  </a:lnTo>
                  <a:lnTo>
                    <a:pt x="8981" y="230"/>
                  </a:lnTo>
                  <a:lnTo>
                    <a:pt x="8836" y="313"/>
                  </a:lnTo>
                  <a:lnTo>
                    <a:pt x="8669" y="417"/>
                  </a:lnTo>
                  <a:lnTo>
                    <a:pt x="8004" y="895"/>
                  </a:lnTo>
                  <a:lnTo>
                    <a:pt x="957" y="5926"/>
                  </a:lnTo>
                  <a:lnTo>
                    <a:pt x="811" y="6050"/>
                  </a:lnTo>
                  <a:lnTo>
                    <a:pt x="624" y="6217"/>
                  </a:lnTo>
                  <a:lnTo>
                    <a:pt x="458" y="6404"/>
                  </a:lnTo>
                  <a:lnTo>
                    <a:pt x="333" y="6612"/>
                  </a:lnTo>
                  <a:lnTo>
                    <a:pt x="208" y="6840"/>
                  </a:lnTo>
                  <a:lnTo>
                    <a:pt x="125" y="7069"/>
                  </a:lnTo>
                  <a:lnTo>
                    <a:pt x="63" y="7298"/>
                  </a:lnTo>
                  <a:lnTo>
                    <a:pt x="21" y="7547"/>
                  </a:lnTo>
                  <a:lnTo>
                    <a:pt x="1" y="7776"/>
                  </a:lnTo>
                  <a:lnTo>
                    <a:pt x="1" y="7963"/>
                  </a:lnTo>
                  <a:lnTo>
                    <a:pt x="21" y="8129"/>
                  </a:lnTo>
                  <a:lnTo>
                    <a:pt x="63" y="8296"/>
                  </a:lnTo>
                  <a:lnTo>
                    <a:pt x="105" y="8462"/>
                  </a:lnTo>
                  <a:lnTo>
                    <a:pt x="167" y="8649"/>
                  </a:lnTo>
                  <a:lnTo>
                    <a:pt x="250" y="8795"/>
                  </a:lnTo>
                  <a:lnTo>
                    <a:pt x="333" y="8961"/>
                  </a:lnTo>
                  <a:lnTo>
                    <a:pt x="437" y="9106"/>
                  </a:lnTo>
                  <a:lnTo>
                    <a:pt x="14241" y="28461"/>
                  </a:lnTo>
                  <a:lnTo>
                    <a:pt x="14428" y="28689"/>
                  </a:lnTo>
                  <a:lnTo>
                    <a:pt x="14615" y="28876"/>
                  </a:lnTo>
                  <a:lnTo>
                    <a:pt x="14844" y="29043"/>
                  </a:lnTo>
                  <a:lnTo>
                    <a:pt x="15072" y="29188"/>
                  </a:lnTo>
                  <a:lnTo>
                    <a:pt x="15322" y="29292"/>
                  </a:lnTo>
                  <a:lnTo>
                    <a:pt x="15571" y="29355"/>
                  </a:lnTo>
                  <a:lnTo>
                    <a:pt x="15842" y="29417"/>
                  </a:lnTo>
                  <a:lnTo>
                    <a:pt x="16278" y="29417"/>
                  </a:lnTo>
                  <a:lnTo>
                    <a:pt x="16444" y="29396"/>
                  </a:lnTo>
                  <a:lnTo>
                    <a:pt x="16632" y="29355"/>
                  </a:lnTo>
                  <a:lnTo>
                    <a:pt x="16798" y="29313"/>
                  </a:lnTo>
                  <a:lnTo>
                    <a:pt x="16964" y="29251"/>
                  </a:lnTo>
                  <a:lnTo>
                    <a:pt x="17130" y="29188"/>
                  </a:lnTo>
                  <a:lnTo>
                    <a:pt x="17276" y="29105"/>
                  </a:lnTo>
                  <a:lnTo>
                    <a:pt x="17442" y="29001"/>
                  </a:lnTo>
                  <a:lnTo>
                    <a:pt x="25155" y="23492"/>
                  </a:lnTo>
                  <a:lnTo>
                    <a:pt x="25363" y="23305"/>
                  </a:lnTo>
                  <a:lnTo>
                    <a:pt x="25571" y="23118"/>
                  </a:lnTo>
                  <a:lnTo>
                    <a:pt x="25737" y="22889"/>
                  </a:lnTo>
                  <a:lnTo>
                    <a:pt x="25862" y="22661"/>
                  </a:lnTo>
                  <a:lnTo>
                    <a:pt x="25966" y="22411"/>
                  </a:lnTo>
                  <a:lnTo>
                    <a:pt x="26049" y="22162"/>
                  </a:lnTo>
                  <a:lnTo>
                    <a:pt x="26090" y="21891"/>
                  </a:lnTo>
                  <a:lnTo>
                    <a:pt x="26111" y="21621"/>
                  </a:lnTo>
                  <a:lnTo>
                    <a:pt x="26111" y="21455"/>
                  </a:lnTo>
                  <a:lnTo>
                    <a:pt x="26090" y="21289"/>
                  </a:lnTo>
                  <a:lnTo>
                    <a:pt x="26049" y="21101"/>
                  </a:lnTo>
                  <a:lnTo>
                    <a:pt x="26007" y="20935"/>
                  </a:lnTo>
                  <a:lnTo>
                    <a:pt x="25945" y="20769"/>
                  </a:lnTo>
                  <a:lnTo>
                    <a:pt x="25862" y="20603"/>
                  </a:lnTo>
                  <a:lnTo>
                    <a:pt x="25779" y="20457"/>
                  </a:lnTo>
                  <a:lnTo>
                    <a:pt x="25675" y="20291"/>
                  </a:lnTo>
                  <a:lnTo>
                    <a:pt x="24573" y="18752"/>
                  </a:lnTo>
                  <a:lnTo>
                    <a:pt x="11871" y="957"/>
                  </a:lnTo>
                  <a:lnTo>
                    <a:pt x="11746" y="812"/>
                  </a:lnTo>
                  <a:lnTo>
                    <a:pt x="11621" y="666"/>
                  </a:lnTo>
                  <a:lnTo>
                    <a:pt x="11455" y="521"/>
                  </a:lnTo>
                  <a:lnTo>
                    <a:pt x="11289" y="375"/>
                  </a:lnTo>
                  <a:lnTo>
                    <a:pt x="11102" y="271"/>
                  </a:lnTo>
                  <a:lnTo>
                    <a:pt x="10915" y="167"/>
                  </a:lnTo>
                  <a:lnTo>
                    <a:pt x="10707" y="105"/>
                  </a:lnTo>
                  <a:lnTo>
                    <a:pt x="10499" y="43"/>
                  </a:lnTo>
                  <a:lnTo>
                    <a:pt x="10291" y="1"/>
                  </a:ln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8"/>
            <p:cNvSpPr/>
            <p:nvPr/>
          </p:nvSpPr>
          <p:spPr>
            <a:xfrm>
              <a:off x="6199050" y="1517325"/>
              <a:ext cx="652800" cy="735425"/>
            </a:xfrm>
            <a:custGeom>
              <a:avLst/>
              <a:gdLst/>
              <a:ahLst/>
              <a:cxnLst/>
              <a:rect l="l" t="t" r="r" b="b"/>
              <a:pathLst>
                <a:path w="26112" h="29417" fill="none" extrusionOk="0">
                  <a:moveTo>
                    <a:pt x="10000" y="1"/>
                  </a:moveTo>
                  <a:lnTo>
                    <a:pt x="10000" y="1"/>
                  </a:lnTo>
                  <a:lnTo>
                    <a:pt x="9834" y="1"/>
                  </a:lnTo>
                  <a:lnTo>
                    <a:pt x="9667" y="22"/>
                  </a:lnTo>
                  <a:lnTo>
                    <a:pt x="9480" y="43"/>
                  </a:lnTo>
                  <a:lnTo>
                    <a:pt x="9314" y="105"/>
                  </a:lnTo>
                  <a:lnTo>
                    <a:pt x="9148" y="146"/>
                  </a:lnTo>
                  <a:lnTo>
                    <a:pt x="8981" y="230"/>
                  </a:lnTo>
                  <a:lnTo>
                    <a:pt x="8836" y="313"/>
                  </a:lnTo>
                  <a:lnTo>
                    <a:pt x="8669" y="417"/>
                  </a:lnTo>
                  <a:lnTo>
                    <a:pt x="8004" y="895"/>
                  </a:lnTo>
                  <a:lnTo>
                    <a:pt x="957" y="5926"/>
                  </a:lnTo>
                  <a:lnTo>
                    <a:pt x="957" y="5926"/>
                  </a:lnTo>
                  <a:lnTo>
                    <a:pt x="811" y="6050"/>
                  </a:lnTo>
                  <a:lnTo>
                    <a:pt x="811" y="6050"/>
                  </a:lnTo>
                  <a:lnTo>
                    <a:pt x="624" y="6217"/>
                  </a:lnTo>
                  <a:lnTo>
                    <a:pt x="458" y="6404"/>
                  </a:lnTo>
                  <a:lnTo>
                    <a:pt x="333" y="6612"/>
                  </a:lnTo>
                  <a:lnTo>
                    <a:pt x="208" y="6840"/>
                  </a:lnTo>
                  <a:lnTo>
                    <a:pt x="125" y="7069"/>
                  </a:lnTo>
                  <a:lnTo>
                    <a:pt x="63" y="7298"/>
                  </a:lnTo>
                  <a:lnTo>
                    <a:pt x="21" y="7547"/>
                  </a:lnTo>
                  <a:lnTo>
                    <a:pt x="1" y="7776"/>
                  </a:lnTo>
                  <a:lnTo>
                    <a:pt x="1" y="7776"/>
                  </a:lnTo>
                  <a:lnTo>
                    <a:pt x="1" y="7963"/>
                  </a:lnTo>
                  <a:lnTo>
                    <a:pt x="21" y="8129"/>
                  </a:lnTo>
                  <a:lnTo>
                    <a:pt x="63" y="8296"/>
                  </a:lnTo>
                  <a:lnTo>
                    <a:pt x="105" y="8462"/>
                  </a:lnTo>
                  <a:lnTo>
                    <a:pt x="167" y="8649"/>
                  </a:lnTo>
                  <a:lnTo>
                    <a:pt x="250" y="8795"/>
                  </a:lnTo>
                  <a:lnTo>
                    <a:pt x="333" y="8961"/>
                  </a:lnTo>
                  <a:lnTo>
                    <a:pt x="437" y="9106"/>
                  </a:lnTo>
                  <a:lnTo>
                    <a:pt x="14241" y="28461"/>
                  </a:lnTo>
                  <a:lnTo>
                    <a:pt x="14241" y="28461"/>
                  </a:lnTo>
                  <a:lnTo>
                    <a:pt x="14428" y="28689"/>
                  </a:lnTo>
                  <a:lnTo>
                    <a:pt x="14615" y="28876"/>
                  </a:lnTo>
                  <a:lnTo>
                    <a:pt x="14844" y="29043"/>
                  </a:lnTo>
                  <a:lnTo>
                    <a:pt x="15072" y="29188"/>
                  </a:lnTo>
                  <a:lnTo>
                    <a:pt x="15322" y="29292"/>
                  </a:lnTo>
                  <a:lnTo>
                    <a:pt x="15571" y="29355"/>
                  </a:lnTo>
                  <a:lnTo>
                    <a:pt x="15842" y="29417"/>
                  </a:lnTo>
                  <a:lnTo>
                    <a:pt x="16112" y="29417"/>
                  </a:lnTo>
                  <a:lnTo>
                    <a:pt x="16112" y="29417"/>
                  </a:lnTo>
                  <a:lnTo>
                    <a:pt x="16278" y="29417"/>
                  </a:lnTo>
                  <a:lnTo>
                    <a:pt x="16444" y="29396"/>
                  </a:lnTo>
                  <a:lnTo>
                    <a:pt x="16632" y="29355"/>
                  </a:lnTo>
                  <a:lnTo>
                    <a:pt x="16798" y="29313"/>
                  </a:lnTo>
                  <a:lnTo>
                    <a:pt x="16964" y="29251"/>
                  </a:lnTo>
                  <a:lnTo>
                    <a:pt x="17130" y="29188"/>
                  </a:lnTo>
                  <a:lnTo>
                    <a:pt x="17276" y="29105"/>
                  </a:lnTo>
                  <a:lnTo>
                    <a:pt x="17442" y="29001"/>
                  </a:lnTo>
                  <a:lnTo>
                    <a:pt x="25155" y="23492"/>
                  </a:lnTo>
                  <a:lnTo>
                    <a:pt x="25155" y="23492"/>
                  </a:lnTo>
                  <a:lnTo>
                    <a:pt x="25363" y="23305"/>
                  </a:lnTo>
                  <a:lnTo>
                    <a:pt x="25571" y="23118"/>
                  </a:lnTo>
                  <a:lnTo>
                    <a:pt x="25737" y="22889"/>
                  </a:lnTo>
                  <a:lnTo>
                    <a:pt x="25862" y="22661"/>
                  </a:lnTo>
                  <a:lnTo>
                    <a:pt x="25966" y="22411"/>
                  </a:lnTo>
                  <a:lnTo>
                    <a:pt x="26049" y="22162"/>
                  </a:lnTo>
                  <a:lnTo>
                    <a:pt x="26090" y="21891"/>
                  </a:lnTo>
                  <a:lnTo>
                    <a:pt x="26111" y="21621"/>
                  </a:lnTo>
                  <a:lnTo>
                    <a:pt x="26111" y="21621"/>
                  </a:lnTo>
                  <a:lnTo>
                    <a:pt x="26111" y="21455"/>
                  </a:lnTo>
                  <a:lnTo>
                    <a:pt x="26090" y="21289"/>
                  </a:lnTo>
                  <a:lnTo>
                    <a:pt x="26049" y="21101"/>
                  </a:lnTo>
                  <a:lnTo>
                    <a:pt x="26007" y="20935"/>
                  </a:lnTo>
                  <a:lnTo>
                    <a:pt x="25945" y="20769"/>
                  </a:lnTo>
                  <a:lnTo>
                    <a:pt x="25862" y="20603"/>
                  </a:lnTo>
                  <a:lnTo>
                    <a:pt x="25779" y="20457"/>
                  </a:lnTo>
                  <a:lnTo>
                    <a:pt x="25675" y="20291"/>
                  </a:lnTo>
                  <a:lnTo>
                    <a:pt x="24573" y="18752"/>
                  </a:lnTo>
                  <a:lnTo>
                    <a:pt x="11871" y="957"/>
                  </a:lnTo>
                  <a:lnTo>
                    <a:pt x="11871" y="957"/>
                  </a:lnTo>
                  <a:lnTo>
                    <a:pt x="11746" y="812"/>
                  </a:lnTo>
                  <a:lnTo>
                    <a:pt x="11621" y="666"/>
                  </a:lnTo>
                  <a:lnTo>
                    <a:pt x="11621" y="666"/>
                  </a:lnTo>
                  <a:lnTo>
                    <a:pt x="11455" y="521"/>
                  </a:lnTo>
                  <a:lnTo>
                    <a:pt x="11289" y="375"/>
                  </a:lnTo>
                  <a:lnTo>
                    <a:pt x="11102" y="271"/>
                  </a:lnTo>
                  <a:lnTo>
                    <a:pt x="10915" y="167"/>
                  </a:lnTo>
                  <a:lnTo>
                    <a:pt x="10707" y="105"/>
                  </a:lnTo>
                  <a:lnTo>
                    <a:pt x="10499" y="43"/>
                  </a:lnTo>
                  <a:lnTo>
                    <a:pt x="10291" y="1"/>
                  </a:lnTo>
                  <a:lnTo>
                    <a:pt x="10083" y="1"/>
                  </a:lnTo>
                  <a:lnTo>
                    <a:pt x="10083" y="1"/>
                  </a:lnTo>
                  <a:lnTo>
                    <a:pt x="100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8"/>
            <p:cNvSpPr/>
            <p:nvPr/>
          </p:nvSpPr>
          <p:spPr>
            <a:xfrm>
              <a:off x="7174050" y="1808375"/>
              <a:ext cx="63950" cy="52525"/>
            </a:xfrm>
            <a:custGeom>
              <a:avLst/>
              <a:gdLst/>
              <a:ahLst/>
              <a:cxnLst/>
              <a:rect l="l" t="t" r="r" b="b"/>
              <a:pathLst>
                <a:path w="2558" h="2101" extrusionOk="0">
                  <a:moveTo>
                    <a:pt x="2266" y="1"/>
                  </a:moveTo>
                  <a:lnTo>
                    <a:pt x="0" y="1685"/>
                  </a:lnTo>
                  <a:lnTo>
                    <a:pt x="312" y="2100"/>
                  </a:lnTo>
                  <a:lnTo>
                    <a:pt x="2557" y="396"/>
                  </a:lnTo>
                  <a:lnTo>
                    <a:pt x="226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8"/>
            <p:cNvSpPr/>
            <p:nvPr/>
          </p:nvSpPr>
          <p:spPr>
            <a:xfrm>
              <a:off x="7284225" y="1668050"/>
              <a:ext cx="142425" cy="110725"/>
            </a:xfrm>
            <a:custGeom>
              <a:avLst/>
              <a:gdLst/>
              <a:ahLst/>
              <a:cxnLst/>
              <a:rect l="l" t="t" r="r" b="b"/>
              <a:pathLst>
                <a:path w="5697" h="4429" extrusionOk="0">
                  <a:moveTo>
                    <a:pt x="5405" y="1"/>
                  </a:moveTo>
                  <a:lnTo>
                    <a:pt x="0" y="4034"/>
                  </a:lnTo>
                  <a:lnTo>
                    <a:pt x="312" y="4429"/>
                  </a:lnTo>
                  <a:lnTo>
                    <a:pt x="5696" y="396"/>
                  </a:lnTo>
                  <a:lnTo>
                    <a:pt x="540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8"/>
            <p:cNvSpPr/>
            <p:nvPr/>
          </p:nvSpPr>
          <p:spPr>
            <a:xfrm>
              <a:off x="6628350" y="2154500"/>
              <a:ext cx="103425" cy="102425"/>
            </a:xfrm>
            <a:custGeom>
              <a:avLst/>
              <a:gdLst/>
              <a:ahLst/>
              <a:cxnLst/>
              <a:rect l="l" t="t" r="r" b="b"/>
              <a:pathLst>
                <a:path w="4137" h="4097" extrusionOk="0">
                  <a:moveTo>
                    <a:pt x="3181" y="1"/>
                  </a:moveTo>
                  <a:lnTo>
                    <a:pt x="0" y="2101"/>
                  </a:lnTo>
                  <a:lnTo>
                    <a:pt x="561" y="4096"/>
                  </a:lnTo>
                  <a:lnTo>
                    <a:pt x="4137" y="1643"/>
                  </a:lnTo>
                  <a:lnTo>
                    <a:pt x="3181"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8"/>
            <p:cNvSpPr/>
            <p:nvPr/>
          </p:nvSpPr>
          <p:spPr>
            <a:xfrm>
              <a:off x="6081600" y="1704950"/>
              <a:ext cx="94600" cy="142425"/>
            </a:xfrm>
            <a:custGeom>
              <a:avLst/>
              <a:gdLst/>
              <a:ahLst/>
              <a:cxnLst/>
              <a:rect l="l" t="t" r="r" b="b"/>
              <a:pathLst>
                <a:path w="3784" h="5697" extrusionOk="0">
                  <a:moveTo>
                    <a:pt x="2537" y="1"/>
                  </a:moveTo>
                  <a:lnTo>
                    <a:pt x="0" y="3847"/>
                  </a:lnTo>
                  <a:lnTo>
                    <a:pt x="146" y="5614"/>
                  </a:lnTo>
                  <a:lnTo>
                    <a:pt x="312" y="5655"/>
                  </a:lnTo>
                  <a:lnTo>
                    <a:pt x="478" y="5676"/>
                  </a:lnTo>
                  <a:lnTo>
                    <a:pt x="645" y="5697"/>
                  </a:lnTo>
                  <a:lnTo>
                    <a:pt x="790" y="5697"/>
                  </a:lnTo>
                  <a:lnTo>
                    <a:pt x="1123" y="5676"/>
                  </a:lnTo>
                  <a:lnTo>
                    <a:pt x="1435" y="5614"/>
                  </a:lnTo>
                  <a:lnTo>
                    <a:pt x="1747" y="5510"/>
                  </a:lnTo>
                  <a:lnTo>
                    <a:pt x="2058" y="5385"/>
                  </a:lnTo>
                  <a:lnTo>
                    <a:pt x="2329" y="5239"/>
                  </a:lnTo>
                  <a:lnTo>
                    <a:pt x="2599" y="5094"/>
                  </a:lnTo>
                  <a:lnTo>
                    <a:pt x="2848" y="4928"/>
                  </a:lnTo>
                  <a:lnTo>
                    <a:pt x="3077" y="4761"/>
                  </a:lnTo>
                  <a:lnTo>
                    <a:pt x="3451" y="4449"/>
                  </a:lnTo>
                  <a:lnTo>
                    <a:pt x="3701" y="4242"/>
                  </a:lnTo>
                  <a:lnTo>
                    <a:pt x="3784" y="4158"/>
                  </a:lnTo>
                  <a:lnTo>
                    <a:pt x="2537"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8"/>
            <p:cNvSpPr/>
            <p:nvPr/>
          </p:nvSpPr>
          <p:spPr>
            <a:xfrm>
              <a:off x="5739100" y="1451325"/>
              <a:ext cx="387225" cy="500000"/>
            </a:xfrm>
            <a:custGeom>
              <a:avLst/>
              <a:gdLst/>
              <a:ahLst/>
              <a:cxnLst/>
              <a:rect l="l" t="t" r="r" b="b"/>
              <a:pathLst>
                <a:path w="15489" h="20000" extrusionOk="0">
                  <a:moveTo>
                    <a:pt x="1643" y="1"/>
                  </a:moveTo>
                  <a:lnTo>
                    <a:pt x="1414" y="1934"/>
                  </a:lnTo>
                  <a:lnTo>
                    <a:pt x="1186" y="3847"/>
                  </a:lnTo>
                  <a:lnTo>
                    <a:pt x="770" y="7713"/>
                  </a:lnTo>
                  <a:lnTo>
                    <a:pt x="396" y="11580"/>
                  </a:lnTo>
                  <a:lnTo>
                    <a:pt x="63" y="15447"/>
                  </a:lnTo>
                  <a:lnTo>
                    <a:pt x="21" y="15946"/>
                  </a:lnTo>
                  <a:lnTo>
                    <a:pt x="1" y="16278"/>
                  </a:lnTo>
                  <a:lnTo>
                    <a:pt x="1" y="16486"/>
                  </a:lnTo>
                  <a:lnTo>
                    <a:pt x="1" y="16715"/>
                  </a:lnTo>
                  <a:lnTo>
                    <a:pt x="21" y="16964"/>
                  </a:lnTo>
                  <a:lnTo>
                    <a:pt x="63" y="17214"/>
                  </a:lnTo>
                  <a:lnTo>
                    <a:pt x="105" y="17463"/>
                  </a:lnTo>
                  <a:lnTo>
                    <a:pt x="188" y="17692"/>
                  </a:lnTo>
                  <a:lnTo>
                    <a:pt x="292" y="17983"/>
                  </a:lnTo>
                  <a:lnTo>
                    <a:pt x="416" y="18253"/>
                  </a:lnTo>
                  <a:lnTo>
                    <a:pt x="583" y="18524"/>
                  </a:lnTo>
                  <a:lnTo>
                    <a:pt x="770" y="18773"/>
                  </a:lnTo>
                  <a:lnTo>
                    <a:pt x="978" y="18981"/>
                  </a:lnTo>
                  <a:lnTo>
                    <a:pt x="1186" y="19189"/>
                  </a:lnTo>
                  <a:lnTo>
                    <a:pt x="1435" y="19376"/>
                  </a:lnTo>
                  <a:lnTo>
                    <a:pt x="1705" y="19521"/>
                  </a:lnTo>
                  <a:lnTo>
                    <a:pt x="1934" y="19625"/>
                  </a:lnTo>
                  <a:lnTo>
                    <a:pt x="2142" y="19729"/>
                  </a:lnTo>
                  <a:lnTo>
                    <a:pt x="2371" y="19792"/>
                  </a:lnTo>
                  <a:lnTo>
                    <a:pt x="2620" y="19854"/>
                  </a:lnTo>
                  <a:lnTo>
                    <a:pt x="2973" y="19937"/>
                  </a:lnTo>
                  <a:lnTo>
                    <a:pt x="3348" y="19979"/>
                  </a:lnTo>
                  <a:lnTo>
                    <a:pt x="3722" y="20000"/>
                  </a:lnTo>
                  <a:lnTo>
                    <a:pt x="4096" y="19979"/>
                  </a:lnTo>
                  <a:lnTo>
                    <a:pt x="4678" y="19937"/>
                  </a:lnTo>
                  <a:lnTo>
                    <a:pt x="5239" y="19854"/>
                  </a:lnTo>
                  <a:lnTo>
                    <a:pt x="5821" y="19729"/>
                  </a:lnTo>
                  <a:lnTo>
                    <a:pt x="6383" y="19584"/>
                  </a:lnTo>
                  <a:lnTo>
                    <a:pt x="6882" y="19438"/>
                  </a:lnTo>
                  <a:lnTo>
                    <a:pt x="7381" y="19272"/>
                  </a:lnTo>
                  <a:lnTo>
                    <a:pt x="8358" y="18939"/>
                  </a:lnTo>
                  <a:lnTo>
                    <a:pt x="9293" y="18544"/>
                  </a:lnTo>
                  <a:lnTo>
                    <a:pt x="10208" y="18149"/>
                  </a:lnTo>
                  <a:lnTo>
                    <a:pt x="11123" y="17713"/>
                  </a:lnTo>
                  <a:lnTo>
                    <a:pt x="12016" y="17255"/>
                  </a:lnTo>
                  <a:lnTo>
                    <a:pt x="12890" y="16798"/>
                  </a:lnTo>
                  <a:lnTo>
                    <a:pt x="13784" y="16299"/>
                  </a:lnTo>
                  <a:lnTo>
                    <a:pt x="14636" y="15800"/>
                  </a:lnTo>
                  <a:lnTo>
                    <a:pt x="15488" y="15260"/>
                  </a:lnTo>
                  <a:lnTo>
                    <a:pt x="14511" y="13347"/>
                  </a:lnTo>
                  <a:lnTo>
                    <a:pt x="12723" y="14012"/>
                  </a:lnTo>
                  <a:lnTo>
                    <a:pt x="10935" y="14657"/>
                  </a:lnTo>
                  <a:lnTo>
                    <a:pt x="10021" y="14969"/>
                  </a:lnTo>
                  <a:lnTo>
                    <a:pt x="9127" y="15260"/>
                  </a:lnTo>
                  <a:lnTo>
                    <a:pt x="8233" y="15530"/>
                  </a:lnTo>
                  <a:lnTo>
                    <a:pt x="7339" y="15759"/>
                  </a:lnTo>
                  <a:lnTo>
                    <a:pt x="6466" y="15987"/>
                  </a:lnTo>
                  <a:lnTo>
                    <a:pt x="6029" y="16070"/>
                  </a:lnTo>
                  <a:lnTo>
                    <a:pt x="5593" y="16154"/>
                  </a:lnTo>
                  <a:lnTo>
                    <a:pt x="5219" y="16216"/>
                  </a:lnTo>
                  <a:lnTo>
                    <a:pt x="4824" y="16258"/>
                  </a:lnTo>
                  <a:lnTo>
                    <a:pt x="4429" y="16278"/>
                  </a:lnTo>
                  <a:lnTo>
                    <a:pt x="4034" y="16278"/>
                  </a:lnTo>
                  <a:lnTo>
                    <a:pt x="3987" y="16274"/>
                  </a:lnTo>
                  <a:lnTo>
                    <a:pt x="3987" y="16274"/>
                  </a:lnTo>
                  <a:lnTo>
                    <a:pt x="4034" y="15904"/>
                  </a:lnTo>
                  <a:lnTo>
                    <a:pt x="4574" y="12058"/>
                  </a:lnTo>
                  <a:lnTo>
                    <a:pt x="5094" y="8212"/>
                  </a:lnTo>
                  <a:lnTo>
                    <a:pt x="5572" y="4346"/>
                  </a:lnTo>
                  <a:lnTo>
                    <a:pt x="5780" y="2412"/>
                  </a:lnTo>
                  <a:lnTo>
                    <a:pt x="5988" y="479"/>
                  </a:lnTo>
                  <a:lnTo>
                    <a:pt x="1643"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8"/>
            <p:cNvSpPr/>
            <p:nvPr/>
          </p:nvSpPr>
          <p:spPr>
            <a:xfrm>
              <a:off x="5735475" y="1319850"/>
              <a:ext cx="215175" cy="285875"/>
            </a:xfrm>
            <a:custGeom>
              <a:avLst/>
              <a:gdLst/>
              <a:ahLst/>
              <a:cxnLst/>
              <a:rect l="l" t="t" r="r" b="b"/>
              <a:pathLst>
                <a:path w="8607" h="11435" extrusionOk="0">
                  <a:moveTo>
                    <a:pt x="4366" y="0"/>
                  </a:moveTo>
                  <a:lnTo>
                    <a:pt x="4199" y="21"/>
                  </a:lnTo>
                  <a:lnTo>
                    <a:pt x="4012" y="63"/>
                  </a:lnTo>
                  <a:lnTo>
                    <a:pt x="3825" y="104"/>
                  </a:lnTo>
                  <a:lnTo>
                    <a:pt x="3659" y="167"/>
                  </a:lnTo>
                  <a:lnTo>
                    <a:pt x="3493" y="271"/>
                  </a:lnTo>
                  <a:lnTo>
                    <a:pt x="3326" y="395"/>
                  </a:lnTo>
                  <a:lnTo>
                    <a:pt x="3160" y="541"/>
                  </a:lnTo>
                  <a:lnTo>
                    <a:pt x="2994" y="707"/>
                  </a:lnTo>
                  <a:lnTo>
                    <a:pt x="2827" y="894"/>
                  </a:lnTo>
                  <a:lnTo>
                    <a:pt x="2495" y="1352"/>
                  </a:lnTo>
                  <a:lnTo>
                    <a:pt x="2162" y="1850"/>
                  </a:lnTo>
                  <a:lnTo>
                    <a:pt x="1850" y="2391"/>
                  </a:lnTo>
                  <a:lnTo>
                    <a:pt x="1538" y="2973"/>
                  </a:lnTo>
                  <a:lnTo>
                    <a:pt x="1247" y="3555"/>
                  </a:lnTo>
                  <a:lnTo>
                    <a:pt x="998" y="4137"/>
                  </a:lnTo>
                  <a:lnTo>
                    <a:pt x="749" y="4698"/>
                  </a:lnTo>
                  <a:lnTo>
                    <a:pt x="354" y="5676"/>
                  </a:lnTo>
                  <a:lnTo>
                    <a:pt x="83" y="6362"/>
                  </a:lnTo>
                  <a:lnTo>
                    <a:pt x="0" y="6611"/>
                  </a:lnTo>
                  <a:lnTo>
                    <a:pt x="6736" y="11434"/>
                  </a:lnTo>
                  <a:lnTo>
                    <a:pt x="6840" y="11226"/>
                  </a:lnTo>
                  <a:lnTo>
                    <a:pt x="7110" y="10623"/>
                  </a:lnTo>
                  <a:lnTo>
                    <a:pt x="7484" y="9750"/>
                  </a:lnTo>
                  <a:lnTo>
                    <a:pt x="7692" y="9230"/>
                  </a:lnTo>
                  <a:lnTo>
                    <a:pt x="7879" y="8669"/>
                  </a:lnTo>
                  <a:lnTo>
                    <a:pt x="8066" y="8087"/>
                  </a:lnTo>
                  <a:lnTo>
                    <a:pt x="8253" y="7484"/>
                  </a:lnTo>
                  <a:lnTo>
                    <a:pt x="8399" y="6881"/>
                  </a:lnTo>
                  <a:lnTo>
                    <a:pt x="8503" y="6278"/>
                  </a:lnTo>
                  <a:lnTo>
                    <a:pt x="8586" y="5696"/>
                  </a:lnTo>
                  <a:lnTo>
                    <a:pt x="8607" y="5426"/>
                  </a:lnTo>
                  <a:lnTo>
                    <a:pt x="8607" y="5156"/>
                  </a:lnTo>
                  <a:lnTo>
                    <a:pt x="8607" y="4906"/>
                  </a:lnTo>
                  <a:lnTo>
                    <a:pt x="8565" y="4657"/>
                  </a:lnTo>
                  <a:lnTo>
                    <a:pt x="8523" y="4407"/>
                  </a:lnTo>
                  <a:lnTo>
                    <a:pt x="8461" y="4200"/>
                  </a:lnTo>
                  <a:lnTo>
                    <a:pt x="8316" y="3763"/>
                  </a:lnTo>
                  <a:lnTo>
                    <a:pt x="8128" y="3326"/>
                  </a:lnTo>
                  <a:lnTo>
                    <a:pt x="7921" y="2890"/>
                  </a:lnTo>
                  <a:lnTo>
                    <a:pt x="7692" y="2495"/>
                  </a:lnTo>
                  <a:lnTo>
                    <a:pt x="7442" y="2079"/>
                  </a:lnTo>
                  <a:lnTo>
                    <a:pt x="7172" y="1705"/>
                  </a:lnTo>
                  <a:lnTo>
                    <a:pt x="6902" y="1372"/>
                  </a:lnTo>
                  <a:lnTo>
                    <a:pt x="6590" y="1040"/>
                  </a:lnTo>
                  <a:lnTo>
                    <a:pt x="6278" y="769"/>
                  </a:lnTo>
                  <a:lnTo>
                    <a:pt x="5966" y="520"/>
                  </a:lnTo>
                  <a:lnTo>
                    <a:pt x="5613" y="312"/>
                  </a:lnTo>
                  <a:lnTo>
                    <a:pt x="5280" y="167"/>
                  </a:lnTo>
                  <a:lnTo>
                    <a:pt x="5093" y="104"/>
                  </a:lnTo>
                  <a:lnTo>
                    <a:pt x="4927" y="63"/>
                  </a:lnTo>
                  <a:lnTo>
                    <a:pt x="4740" y="21"/>
                  </a:lnTo>
                  <a:lnTo>
                    <a:pt x="455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8"/>
            <p:cNvSpPr/>
            <p:nvPr/>
          </p:nvSpPr>
          <p:spPr>
            <a:xfrm>
              <a:off x="5723500" y="1471600"/>
              <a:ext cx="197525" cy="149175"/>
            </a:xfrm>
            <a:custGeom>
              <a:avLst/>
              <a:gdLst/>
              <a:ahLst/>
              <a:cxnLst/>
              <a:rect l="l" t="t" r="r" b="b"/>
              <a:pathLst>
                <a:path w="7901" h="5967" extrusionOk="0">
                  <a:moveTo>
                    <a:pt x="147" y="1"/>
                  </a:moveTo>
                  <a:lnTo>
                    <a:pt x="1" y="707"/>
                  </a:lnTo>
                  <a:lnTo>
                    <a:pt x="7277" y="5967"/>
                  </a:lnTo>
                  <a:lnTo>
                    <a:pt x="7901" y="5260"/>
                  </a:lnTo>
                  <a:lnTo>
                    <a:pt x="147"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8"/>
            <p:cNvSpPr/>
            <p:nvPr/>
          </p:nvSpPr>
          <p:spPr>
            <a:xfrm>
              <a:off x="6145000" y="1675850"/>
              <a:ext cx="106575" cy="133075"/>
            </a:xfrm>
            <a:custGeom>
              <a:avLst/>
              <a:gdLst/>
              <a:ahLst/>
              <a:cxnLst/>
              <a:rect l="l" t="t" r="r" b="b"/>
              <a:pathLst>
                <a:path w="4263" h="5323" extrusionOk="0">
                  <a:moveTo>
                    <a:pt x="3410" y="1"/>
                  </a:moveTo>
                  <a:lnTo>
                    <a:pt x="1" y="1165"/>
                  </a:lnTo>
                  <a:lnTo>
                    <a:pt x="1248" y="5322"/>
                  </a:lnTo>
                  <a:lnTo>
                    <a:pt x="4262" y="3555"/>
                  </a:lnTo>
                  <a:lnTo>
                    <a:pt x="3410"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88"/>
        <p:cNvGrpSpPr/>
        <p:nvPr/>
      </p:nvGrpSpPr>
      <p:grpSpPr>
        <a:xfrm>
          <a:off x="0" y="0"/>
          <a:ext cx="0" cy="0"/>
          <a:chOff x="0" y="0"/>
          <a:chExt cx="0" cy="0"/>
        </a:xfrm>
      </p:grpSpPr>
      <p:sp>
        <p:nvSpPr>
          <p:cNvPr id="2289" name="Google Shape;2289;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90" name="Google Shape;2290;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91" name="Google Shape;2291;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Poppins</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https://fonts.google.com/specimen/Poppins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Abel</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https://fonts.google.com/specimen/Abel</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2292" name="Google Shape;2292;p62"/>
          <p:cNvSpPr/>
          <p:nvPr/>
        </p:nvSpPr>
        <p:spPr>
          <a:xfrm>
            <a:off x="3134213" y="3498875"/>
            <a:ext cx="791400" cy="754200"/>
          </a:xfrm>
          <a:prstGeom prst="roundRect">
            <a:avLst>
              <a:gd name="adj" fmla="val 16667"/>
            </a:avLst>
          </a:prstGeom>
          <a:solidFill>
            <a:srgbClr val="ABAB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2"/>
          <p:cNvSpPr/>
          <p:nvPr/>
        </p:nvSpPr>
        <p:spPr>
          <a:xfrm>
            <a:off x="4196032" y="3498875"/>
            <a:ext cx="791400" cy="754200"/>
          </a:xfrm>
          <a:prstGeom prst="roundRect">
            <a:avLst>
              <a:gd name="adj" fmla="val 16667"/>
            </a:avLst>
          </a:prstGeom>
          <a:solidFill>
            <a:srgbClr val="6666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2"/>
          <p:cNvSpPr/>
          <p:nvPr/>
        </p:nvSpPr>
        <p:spPr>
          <a:xfrm>
            <a:off x="5257852" y="3498875"/>
            <a:ext cx="791400" cy="754200"/>
          </a:xfrm>
          <a:prstGeom prst="roundRect">
            <a:avLst>
              <a:gd name="adj" fmla="val 16667"/>
            </a:avLst>
          </a:prstGeom>
          <a:solidFill>
            <a:srgbClr val="22222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2"/>
          <p:cNvSpPr/>
          <p:nvPr/>
        </p:nvSpPr>
        <p:spPr>
          <a:xfrm>
            <a:off x="2072388" y="3498875"/>
            <a:ext cx="791400" cy="754200"/>
          </a:xfrm>
          <a:prstGeom prst="roundRect">
            <a:avLst>
              <a:gd name="adj" fmla="val 16667"/>
            </a:avLst>
          </a:prstGeom>
          <a:solidFill>
            <a:srgbClr val="61EBC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2"/>
          <p:cNvSpPr txBox="1"/>
          <p:nvPr/>
        </p:nvSpPr>
        <p:spPr>
          <a:xfrm>
            <a:off x="3134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#ababab</a:t>
            </a:r>
            <a:endParaRPr sz="1000">
              <a:solidFill>
                <a:srgbClr val="FFFFFF"/>
              </a:solidFill>
            </a:endParaRPr>
          </a:p>
        </p:txBody>
      </p:sp>
      <p:sp>
        <p:nvSpPr>
          <p:cNvPr id="2297" name="Google Shape;2297;p62"/>
          <p:cNvSpPr txBox="1"/>
          <p:nvPr/>
        </p:nvSpPr>
        <p:spPr>
          <a:xfrm>
            <a:off x="4196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#666666</a:t>
            </a:r>
            <a:endParaRPr sz="1000">
              <a:solidFill>
                <a:srgbClr val="FFFFFF"/>
              </a:solidFill>
            </a:endParaRPr>
          </a:p>
        </p:txBody>
      </p:sp>
      <p:sp>
        <p:nvSpPr>
          <p:cNvPr id="2298" name="Google Shape;2298;p62"/>
          <p:cNvSpPr txBox="1"/>
          <p:nvPr/>
        </p:nvSpPr>
        <p:spPr>
          <a:xfrm>
            <a:off x="5257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#222222</a:t>
            </a:r>
            <a:endParaRPr sz="1000">
              <a:solidFill>
                <a:srgbClr val="FFFFFF"/>
              </a:solidFill>
            </a:endParaRPr>
          </a:p>
        </p:txBody>
      </p:sp>
      <p:sp>
        <p:nvSpPr>
          <p:cNvPr id="2299" name="Google Shape;2299;p62"/>
          <p:cNvSpPr txBox="1"/>
          <p:nvPr/>
        </p:nvSpPr>
        <p:spPr>
          <a:xfrm>
            <a:off x="2072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#61ebc1</a:t>
            </a:r>
            <a:endParaRPr sz="1000">
              <a:solidFill>
                <a:schemeClr val="dk1"/>
              </a:solidFill>
            </a:endParaRPr>
          </a:p>
        </p:txBody>
      </p:sp>
      <p:sp>
        <p:nvSpPr>
          <p:cNvPr id="2300" name="Google Shape;2300;p62"/>
          <p:cNvSpPr/>
          <p:nvPr/>
        </p:nvSpPr>
        <p:spPr>
          <a:xfrm>
            <a:off x="6319677"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2"/>
          <p:cNvSpPr txBox="1"/>
          <p:nvPr/>
        </p:nvSpPr>
        <p:spPr>
          <a:xfrm>
            <a:off x="63196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1"/>
        <p:cNvGrpSpPr/>
        <p:nvPr/>
      </p:nvGrpSpPr>
      <p:grpSpPr>
        <a:xfrm>
          <a:off x="0" y="0"/>
          <a:ext cx="0" cy="0"/>
          <a:chOff x="0" y="0"/>
          <a:chExt cx="0" cy="0"/>
        </a:xfrm>
      </p:grpSpPr>
      <p:sp>
        <p:nvSpPr>
          <p:cNvPr id="2322" name="Google Shape;2322;p6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2323" name="Google Shape;2323;p64"/>
          <p:cNvGrpSpPr/>
          <p:nvPr/>
        </p:nvGrpSpPr>
        <p:grpSpPr>
          <a:xfrm>
            <a:off x="5156078" y="3085736"/>
            <a:ext cx="474294" cy="551291"/>
            <a:chOff x="4727025" y="1332775"/>
            <a:chExt cx="59900" cy="69625"/>
          </a:xfrm>
        </p:grpSpPr>
        <p:sp>
          <p:nvSpPr>
            <p:cNvPr id="2324" name="Google Shape;2324;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 name="Google Shape;2326;p64"/>
          <p:cNvGrpSpPr/>
          <p:nvPr/>
        </p:nvGrpSpPr>
        <p:grpSpPr>
          <a:xfrm>
            <a:off x="5769734" y="2314340"/>
            <a:ext cx="555653" cy="557031"/>
            <a:chOff x="4820425" y="1329900"/>
            <a:chExt cx="70175" cy="70350"/>
          </a:xfrm>
        </p:grpSpPr>
        <p:sp>
          <p:nvSpPr>
            <p:cNvPr id="2327" name="Google Shape;2327;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64"/>
          <p:cNvGrpSpPr/>
          <p:nvPr/>
        </p:nvGrpSpPr>
        <p:grpSpPr>
          <a:xfrm>
            <a:off x="6396103" y="2318845"/>
            <a:ext cx="582574" cy="533871"/>
            <a:chOff x="4903200" y="1331525"/>
            <a:chExt cx="73575" cy="67425"/>
          </a:xfrm>
        </p:grpSpPr>
        <p:sp>
          <p:nvSpPr>
            <p:cNvPr id="2332" name="Google Shape;2332;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64"/>
          <p:cNvGrpSpPr/>
          <p:nvPr/>
        </p:nvGrpSpPr>
        <p:grpSpPr>
          <a:xfrm>
            <a:off x="5755581" y="3078709"/>
            <a:ext cx="583960" cy="565345"/>
            <a:chOff x="4815575" y="1416800"/>
            <a:chExt cx="73750" cy="71400"/>
          </a:xfrm>
        </p:grpSpPr>
        <p:sp>
          <p:nvSpPr>
            <p:cNvPr id="2335" name="Google Shape;2335;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64"/>
          <p:cNvGrpSpPr/>
          <p:nvPr/>
        </p:nvGrpSpPr>
        <p:grpSpPr>
          <a:xfrm>
            <a:off x="6390362" y="3108896"/>
            <a:ext cx="589898" cy="504970"/>
            <a:chOff x="4902475" y="1418875"/>
            <a:chExt cx="74500" cy="63775"/>
          </a:xfrm>
        </p:grpSpPr>
        <p:sp>
          <p:nvSpPr>
            <p:cNvPr id="2339" name="Google Shape;2339;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64"/>
          <p:cNvGrpSpPr/>
          <p:nvPr/>
        </p:nvGrpSpPr>
        <p:grpSpPr>
          <a:xfrm>
            <a:off x="5765577" y="3826000"/>
            <a:ext cx="563967" cy="567127"/>
            <a:chOff x="4818100" y="1507675"/>
            <a:chExt cx="71225" cy="71625"/>
          </a:xfrm>
        </p:grpSpPr>
        <p:sp>
          <p:nvSpPr>
            <p:cNvPr id="2342" name="Google Shape;2342;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64"/>
          <p:cNvGrpSpPr/>
          <p:nvPr/>
        </p:nvGrpSpPr>
        <p:grpSpPr>
          <a:xfrm>
            <a:off x="5079075" y="3829461"/>
            <a:ext cx="628301" cy="588505"/>
            <a:chOff x="4721450" y="1509475"/>
            <a:chExt cx="79350" cy="74325"/>
          </a:xfrm>
        </p:grpSpPr>
        <p:sp>
          <p:nvSpPr>
            <p:cNvPr id="2347" name="Google Shape;2347;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351;p64"/>
          <p:cNvGrpSpPr/>
          <p:nvPr/>
        </p:nvGrpSpPr>
        <p:grpSpPr>
          <a:xfrm>
            <a:off x="6424608" y="3814027"/>
            <a:ext cx="557038" cy="562772"/>
            <a:chOff x="4906800" y="1507500"/>
            <a:chExt cx="70350" cy="71075"/>
          </a:xfrm>
        </p:grpSpPr>
        <p:sp>
          <p:nvSpPr>
            <p:cNvPr id="2352" name="Google Shape;2352;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64"/>
          <p:cNvGrpSpPr/>
          <p:nvPr/>
        </p:nvGrpSpPr>
        <p:grpSpPr>
          <a:xfrm>
            <a:off x="4462216" y="2340963"/>
            <a:ext cx="517934" cy="517934"/>
            <a:chOff x="3736598" y="2170606"/>
            <a:chExt cx="404889" cy="404889"/>
          </a:xfrm>
        </p:grpSpPr>
        <p:sp>
          <p:nvSpPr>
            <p:cNvPr id="2358" name="Google Shape;2358;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 name="Google Shape;2362;p64"/>
          <p:cNvGrpSpPr/>
          <p:nvPr/>
        </p:nvGrpSpPr>
        <p:grpSpPr>
          <a:xfrm>
            <a:off x="3729277" y="2341061"/>
            <a:ext cx="586986" cy="517740"/>
            <a:chOff x="3161917" y="2170682"/>
            <a:chExt cx="458870" cy="404737"/>
          </a:xfrm>
        </p:grpSpPr>
        <p:sp>
          <p:nvSpPr>
            <p:cNvPr id="2363" name="Google Shape;2363;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 name="Google Shape;2366;p64"/>
          <p:cNvGrpSpPr/>
          <p:nvPr/>
        </p:nvGrpSpPr>
        <p:grpSpPr>
          <a:xfrm>
            <a:off x="3752299" y="3102400"/>
            <a:ext cx="540943" cy="517963"/>
            <a:chOff x="3179914" y="2889488"/>
            <a:chExt cx="422876" cy="404911"/>
          </a:xfrm>
        </p:grpSpPr>
        <p:sp>
          <p:nvSpPr>
            <p:cNvPr id="2367" name="Google Shape;2367;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64"/>
          <p:cNvGrpSpPr/>
          <p:nvPr/>
        </p:nvGrpSpPr>
        <p:grpSpPr>
          <a:xfrm>
            <a:off x="4453093" y="3102358"/>
            <a:ext cx="536180" cy="518047"/>
            <a:chOff x="3729467" y="2889422"/>
            <a:chExt cx="419153" cy="404977"/>
          </a:xfrm>
        </p:grpSpPr>
        <p:sp>
          <p:nvSpPr>
            <p:cNvPr id="2374" name="Google Shape;2374;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1" name="Google Shape;2381;p64"/>
          <p:cNvGrpSpPr/>
          <p:nvPr/>
        </p:nvGrpSpPr>
        <p:grpSpPr>
          <a:xfrm>
            <a:off x="1990126" y="3445787"/>
            <a:ext cx="965351" cy="134611"/>
            <a:chOff x="4411970" y="2962952"/>
            <a:chExt cx="706544" cy="104212"/>
          </a:xfrm>
        </p:grpSpPr>
        <p:sp>
          <p:nvSpPr>
            <p:cNvPr id="2382" name="Google Shape;2382;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64"/>
          <p:cNvGrpSpPr/>
          <p:nvPr/>
        </p:nvGrpSpPr>
        <p:grpSpPr>
          <a:xfrm>
            <a:off x="1990126" y="3041077"/>
            <a:ext cx="960158" cy="289172"/>
            <a:chOff x="4411970" y="2726085"/>
            <a:chExt cx="643107" cy="193659"/>
          </a:xfrm>
        </p:grpSpPr>
        <p:sp>
          <p:nvSpPr>
            <p:cNvPr id="2387" name="Google Shape;2387;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64"/>
          <p:cNvGrpSpPr/>
          <p:nvPr/>
        </p:nvGrpSpPr>
        <p:grpSpPr>
          <a:xfrm>
            <a:off x="998624" y="3295400"/>
            <a:ext cx="811503" cy="252584"/>
            <a:chOff x="4411970" y="4340222"/>
            <a:chExt cx="779467" cy="242683"/>
          </a:xfrm>
        </p:grpSpPr>
        <p:sp>
          <p:nvSpPr>
            <p:cNvPr id="2391" name="Google Shape;2391;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64"/>
          <p:cNvGrpSpPr/>
          <p:nvPr/>
        </p:nvGrpSpPr>
        <p:grpSpPr>
          <a:xfrm>
            <a:off x="1990126" y="2709308"/>
            <a:ext cx="965160" cy="216230"/>
            <a:chOff x="4411970" y="2468674"/>
            <a:chExt cx="747317" cy="167425"/>
          </a:xfrm>
        </p:grpSpPr>
        <p:sp>
          <p:nvSpPr>
            <p:cNvPr id="2395" name="Google Shape;2395;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7" name="Google Shape;2397;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8" name="Google Shape;2398;p64"/>
          <p:cNvGrpSpPr/>
          <p:nvPr/>
        </p:nvGrpSpPr>
        <p:grpSpPr>
          <a:xfrm>
            <a:off x="997692" y="2334687"/>
            <a:ext cx="1959041" cy="208784"/>
            <a:chOff x="6336019" y="3733725"/>
            <a:chExt cx="2566206" cy="351310"/>
          </a:xfrm>
        </p:grpSpPr>
        <p:sp>
          <p:nvSpPr>
            <p:cNvPr id="2399" name="Google Shape;2399;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64"/>
          <p:cNvGrpSpPr/>
          <p:nvPr/>
        </p:nvGrpSpPr>
        <p:grpSpPr>
          <a:xfrm>
            <a:off x="1990126" y="3950602"/>
            <a:ext cx="946551" cy="153200"/>
            <a:chOff x="4404545" y="3301592"/>
            <a:chExt cx="782403" cy="129272"/>
          </a:xfrm>
        </p:grpSpPr>
        <p:sp>
          <p:nvSpPr>
            <p:cNvPr id="2404" name="Google Shape;2404;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64"/>
          <p:cNvGrpSpPr/>
          <p:nvPr/>
        </p:nvGrpSpPr>
        <p:grpSpPr>
          <a:xfrm>
            <a:off x="1990126" y="3695937"/>
            <a:ext cx="962257" cy="139127"/>
            <a:chOff x="4411970" y="3131459"/>
            <a:chExt cx="710520" cy="117397"/>
          </a:xfrm>
        </p:grpSpPr>
        <p:sp>
          <p:nvSpPr>
            <p:cNvPr id="2407" name="Google Shape;2407;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9" name="Google Shape;2409;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0" name="Google Shape;2410;p64"/>
          <p:cNvGrpSpPr/>
          <p:nvPr/>
        </p:nvGrpSpPr>
        <p:grpSpPr>
          <a:xfrm>
            <a:off x="990271" y="3621603"/>
            <a:ext cx="823838" cy="458988"/>
            <a:chOff x="4411970" y="1801825"/>
            <a:chExt cx="734586" cy="409262"/>
          </a:xfrm>
        </p:grpSpPr>
        <p:sp>
          <p:nvSpPr>
            <p:cNvPr id="2411" name="Google Shape;2411;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64"/>
          <p:cNvGrpSpPr/>
          <p:nvPr/>
        </p:nvGrpSpPr>
        <p:grpSpPr>
          <a:xfrm>
            <a:off x="3095243" y="2339173"/>
            <a:ext cx="521514" cy="521514"/>
            <a:chOff x="5681300" y="2527788"/>
            <a:chExt cx="805800" cy="805800"/>
          </a:xfrm>
        </p:grpSpPr>
        <p:sp>
          <p:nvSpPr>
            <p:cNvPr id="2414" name="Google Shape;2414;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64"/>
          <p:cNvGrpSpPr/>
          <p:nvPr/>
        </p:nvGrpSpPr>
        <p:grpSpPr>
          <a:xfrm>
            <a:off x="3089483" y="3094865"/>
            <a:ext cx="533033" cy="533033"/>
            <a:chOff x="4049800" y="640400"/>
            <a:chExt cx="858900" cy="858900"/>
          </a:xfrm>
        </p:grpSpPr>
        <p:sp>
          <p:nvSpPr>
            <p:cNvPr id="2417" name="Google Shape;2417;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64"/>
          <p:cNvGrpSpPr/>
          <p:nvPr/>
        </p:nvGrpSpPr>
        <p:grpSpPr>
          <a:xfrm>
            <a:off x="3014966" y="3772543"/>
            <a:ext cx="682068" cy="682068"/>
            <a:chOff x="5080188" y="927900"/>
            <a:chExt cx="961200" cy="961200"/>
          </a:xfrm>
        </p:grpSpPr>
        <p:sp>
          <p:nvSpPr>
            <p:cNvPr id="2420" name="Google Shape;2420;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64"/>
          <p:cNvGrpSpPr/>
          <p:nvPr/>
        </p:nvGrpSpPr>
        <p:grpSpPr>
          <a:xfrm>
            <a:off x="4478465" y="3869234"/>
            <a:ext cx="505650" cy="504006"/>
            <a:chOff x="6039282" y="1042577"/>
            <a:chExt cx="734315" cy="731929"/>
          </a:xfrm>
        </p:grpSpPr>
        <p:sp>
          <p:nvSpPr>
            <p:cNvPr id="2429" name="Google Shape;2429;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64"/>
          <p:cNvGrpSpPr/>
          <p:nvPr/>
        </p:nvGrpSpPr>
        <p:grpSpPr>
          <a:xfrm>
            <a:off x="5091067" y="2298862"/>
            <a:ext cx="567744" cy="602136"/>
            <a:chOff x="1825800" y="1651625"/>
            <a:chExt cx="539989" cy="571775"/>
          </a:xfrm>
        </p:grpSpPr>
        <p:sp>
          <p:nvSpPr>
            <p:cNvPr id="2451" name="Google Shape;2451;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64"/>
          <p:cNvGrpSpPr/>
          <p:nvPr/>
        </p:nvGrpSpPr>
        <p:grpSpPr>
          <a:xfrm>
            <a:off x="3765995" y="3855579"/>
            <a:ext cx="508123" cy="507955"/>
            <a:chOff x="1897577" y="2802432"/>
            <a:chExt cx="492176" cy="492014"/>
          </a:xfrm>
        </p:grpSpPr>
        <p:sp>
          <p:nvSpPr>
            <p:cNvPr id="2456" name="Google Shape;2456;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64"/>
          <p:cNvGrpSpPr/>
          <p:nvPr/>
        </p:nvGrpSpPr>
        <p:grpSpPr>
          <a:xfrm>
            <a:off x="997525" y="4169123"/>
            <a:ext cx="809227" cy="200842"/>
            <a:chOff x="2013045" y="4813233"/>
            <a:chExt cx="921986" cy="228854"/>
          </a:xfrm>
        </p:grpSpPr>
        <p:sp>
          <p:nvSpPr>
            <p:cNvPr id="2469" name="Google Shape;2469;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64"/>
          <p:cNvGrpSpPr/>
          <p:nvPr/>
        </p:nvGrpSpPr>
        <p:grpSpPr>
          <a:xfrm>
            <a:off x="1005985" y="2656004"/>
            <a:ext cx="792421" cy="269941"/>
            <a:chOff x="1046767" y="4756633"/>
            <a:chExt cx="859646" cy="292841"/>
          </a:xfrm>
        </p:grpSpPr>
        <p:sp>
          <p:nvSpPr>
            <p:cNvPr id="2472" name="Google Shape;2472;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9" name="Google Shape;2479;p64"/>
          <p:cNvGrpSpPr/>
          <p:nvPr/>
        </p:nvGrpSpPr>
        <p:grpSpPr>
          <a:xfrm>
            <a:off x="7141841" y="2550562"/>
            <a:ext cx="166473" cy="141497"/>
            <a:chOff x="4660325" y="1866850"/>
            <a:chExt cx="68350" cy="58100"/>
          </a:xfrm>
        </p:grpSpPr>
        <p:sp>
          <p:nvSpPr>
            <p:cNvPr id="2480" name="Google Shape;2480;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64"/>
          <p:cNvGrpSpPr/>
          <p:nvPr/>
        </p:nvGrpSpPr>
        <p:grpSpPr>
          <a:xfrm>
            <a:off x="7451186" y="2576286"/>
            <a:ext cx="162515" cy="90049"/>
            <a:chOff x="4791775" y="1877500"/>
            <a:chExt cx="66725" cy="36975"/>
          </a:xfrm>
        </p:grpSpPr>
        <p:sp>
          <p:nvSpPr>
            <p:cNvPr id="2483" name="Google Shape;2483;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64"/>
          <p:cNvGrpSpPr/>
          <p:nvPr/>
        </p:nvGrpSpPr>
        <p:grpSpPr>
          <a:xfrm>
            <a:off x="7772899" y="2576286"/>
            <a:ext cx="144979" cy="90049"/>
            <a:chOff x="4923925" y="1877500"/>
            <a:chExt cx="59525" cy="36975"/>
          </a:xfrm>
        </p:grpSpPr>
        <p:sp>
          <p:nvSpPr>
            <p:cNvPr id="2486" name="Google Shape;2486;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64"/>
          <p:cNvGrpSpPr/>
          <p:nvPr/>
        </p:nvGrpSpPr>
        <p:grpSpPr>
          <a:xfrm>
            <a:off x="8067390" y="2558477"/>
            <a:ext cx="141447" cy="125667"/>
            <a:chOff x="5058450" y="1870100"/>
            <a:chExt cx="58075" cy="51600"/>
          </a:xfrm>
        </p:grpSpPr>
        <p:sp>
          <p:nvSpPr>
            <p:cNvPr id="2489" name="Google Shape;2489;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64"/>
          <p:cNvGrpSpPr/>
          <p:nvPr/>
        </p:nvGrpSpPr>
        <p:grpSpPr>
          <a:xfrm>
            <a:off x="7481905" y="2980885"/>
            <a:ext cx="101077" cy="107645"/>
            <a:chOff x="4811425" y="2065025"/>
            <a:chExt cx="41500" cy="44200"/>
          </a:xfrm>
        </p:grpSpPr>
        <p:sp>
          <p:nvSpPr>
            <p:cNvPr id="2492" name="Google Shape;2492;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64"/>
          <p:cNvGrpSpPr/>
          <p:nvPr/>
        </p:nvGrpSpPr>
        <p:grpSpPr>
          <a:xfrm>
            <a:off x="7774342" y="2981098"/>
            <a:ext cx="120867" cy="107218"/>
            <a:chOff x="4929875" y="2065025"/>
            <a:chExt cx="49625" cy="44025"/>
          </a:xfrm>
        </p:grpSpPr>
        <p:sp>
          <p:nvSpPr>
            <p:cNvPr id="2495" name="Google Shape;2495;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64"/>
          <p:cNvGrpSpPr/>
          <p:nvPr/>
        </p:nvGrpSpPr>
        <p:grpSpPr>
          <a:xfrm>
            <a:off x="8103011" y="2984112"/>
            <a:ext cx="70206" cy="101191"/>
            <a:chOff x="5083925" y="2066350"/>
            <a:chExt cx="28825" cy="41550"/>
          </a:xfrm>
        </p:grpSpPr>
        <p:sp>
          <p:nvSpPr>
            <p:cNvPr id="2498" name="Google Shape;2498;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64"/>
          <p:cNvGrpSpPr/>
          <p:nvPr/>
        </p:nvGrpSpPr>
        <p:grpSpPr>
          <a:xfrm>
            <a:off x="7134565" y="2999759"/>
            <a:ext cx="181026" cy="69896"/>
            <a:chOff x="4659775" y="2072775"/>
            <a:chExt cx="74325" cy="28700"/>
          </a:xfrm>
        </p:grpSpPr>
        <p:sp>
          <p:nvSpPr>
            <p:cNvPr id="2501" name="Google Shape;2501;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64"/>
          <p:cNvGrpSpPr/>
          <p:nvPr/>
        </p:nvGrpSpPr>
        <p:grpSpPr>
          <a:xfrm>
            <a:off x="8054421" y="2790324"/>
            <a:ext cx="167387" cy="89197"/>
            <a:chOff x="4662475" y="1976500"/>
            <a:chExt cx="68725" cy="36625"/>
          </a:xfrm>
        </p:grpSpPr>
        <p:sp>
          <p:nvSpPr>
            <p:cNvPr id="2505" name="Google Shape;2505;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64"/>
          <p:cNvGrpSpPr/>
          <p:nvPr/>
        </p:nvGrpSpPr>
        <p:grpSpPr>
          <a:xfrm>
            <a:off x="7751326" y="2793764"/>
            <a:ext cx="166899" cy="82317"/>
            <a:chOff x="4920150" y="1977875"/>
            <a:chExt cx="68525" cy="33800"/>
          </a:xfrm>
        </p:grpSpPr>
        <p:sp>
          <p:nvSpPr>
            <p:cNvPr id="2509" name="Google Shape;2509;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64"/>
          <p:cNvGrpSpPr/>
          <p:nvPr/>
        </p:nvGrpSpPr>
        <p:grpSpPr>
          <a:xfrm>
            <a:off x="7162483" y="3197682"/>
            <a:ext cx="125190" cy="127859"/>
            <a:chOff x="4676550" y="2160575"/>
            <a:chExt cx="51400" cy="52500"/>
          </a:xfrm>
        </p:grpSpPr>
        <p:sp>
          <p:nvSpPr>
            <p:cNvPr id="2513" name="Google Shape;2513;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64"/>
          <p:cNvGrpSpPr/>
          <p:nvPr/>
        </p:nvGrpSpPr>
        <p:grpSpPr>
          <a:xfrm>
            <a:off x="7459741" y="3204714"/>
            <a:ext cx="145405" cy="113794"/>
            <a:chOff x="4768325" y="2163475"/>
            <a:chExt cx="59700" cy="46725"/>
          </a:xfrm>
        </p:grpSpPr>
        <p:sp>
          <p:nvSpPr>
            <p:cNvPr id="2517" name="Google Shape;2517;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9" name="Google Shape;2519;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5" name="Google Shape;2525;p64"/>
          <p:cNvGrpSpPr/>
          <p:nvPr/>
        </p:nvGrpSpPr>
        <p:grpSpPr>
          <a:xfrm>
            <a:off x="7476059" y="3459808"/>
            <a:ext cx="112768" cy="106853"/>
            <a:chOff x="4768575" y="2253950"/>
            <a:chExt cx="46300" cy="43875"/>
          </a:xfrm>
        </p:grpSpPr>
        <p:sp>
          <p:nvSpPr>
            <p:cNvPr id="2526" name="Google Shape;2526;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64"/>
          <p:cNvGrpSpPr/>
          <p:nvPr/>
        </p:nvGrpSpPr>
        <p:grpSpPr>
          <a:xfrm>
            <a:off x="7775682" y="3948834"/>
            <a:ext cx="118187" cy="146246"/>
            <a:chOff x="4960900" y="2433225"/>
            <a:chExt cx="48525" cy="60050"/>
          </a:xfrm>
        </p:grpSpPr>
        <p:sp>
          <p:nvSpPr>
            <p:cNvPr id="2529" name="Google Shape;2529;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64"/>
          <p:cNvGrpSpPr/>
          <p:nvPr/>
        </p:nvGrpSpPr>
        <p:grpSpPr>
          <a:xfrm>
            <a:off x="7464247" y="4212895"/>
            <a:ext cx="136394" cy="143810"/>
            <a:chOff x="4854075" y="2527625"/>
            <a:chExt cx="56000" cy="59050"/>
          </a:xfrm>
        </p:grpSpPr>
        <p:sp>
          <p:nvSpPr>
            <p:cNvPr id="2532" name="Google Shape;2532;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4" name="Google Shape;2534;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7" name="Google Shape;2537;p64"/>
          <p:cNvGrpSpPr/>
          <p:nvPr/>
        </p:nvGrpSpPr>
        <p:grpSpPr>
          <a:xfrm>
            <a:off x="8088458" y="3676639"/>
            <a:ext cx="99312" cy="160797"/>
            <a:chOff x="5059700" y="2334775"/>
            <a:chExt cx="40775" cy="66025"/>
          </a:xfrm>
        </p:grpSpPr>
        <p:sp>
          <p:nvSpPr>
            <p:cNvPr id="2538" name="Google Shape;2538;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64"/>
          <p:cNvGrpSpPr/>
          <p:nvPr/>
        </p:nvGrpSpPr>
        <p:grpSpPr>
          <a:xfrm>
            <a:off x="8045622" y="3941771"/>
            <a:ext cx="184984" cy="160371"/>
            <a:chOff x="5037700" y="2430325"/>
            <a:chExt cx="75950" cy="65850"/>
          </a:xfrm>
        </p:grpSpPr>
        <p:sp>
          <p:nvSpPr>
            <p:cNvPr id="2548" name="Google Shape;2548;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64"/>
          <p:cNvGrpSpPr/>
          <p:nvPr/>
        </p:nvGrpSpPr>
        <p:grpSpPr>
          <a:xfrm>
            <a:off x="7465128" y="3708223"/>
            <a:ext cx="173014" cy="97629"/>
            <a:chOff x="4756975" y="2341800"/>
            <a:chExt cx="91975" cy="51925"/>
          </a:xfrm>
        </p:grpSpPr>
        <p:sp>
          <p:nvSpPr>
            <p:cNvPr id="2551" name="Google Shape;2551;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64"/>
          <p:cNvGrpSpPr/>
          <p:nvPr/>
        </p:nvGrpSpPr>
        <p:grpSpPr>
          <a:xfrm>
            <a:off x="7732065" y="4196920"/>
            <a:ext cx="212497" cy="175761"/>
            <a:chOff x="4943575" y="2516350"/>
            <a:chExt cx="98675" cy="81700"/>
          </a:xfrm>
        </p:grpSpPr>
        <p:sp>
          <p:nvSpPr>
            <p:cNvPr id="2572" name="Google Shape;2572;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0" name="Google Shape;2650;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658"/>
        <p:cNvGrpSpPr/>
        <p:nvPr/>
      </p:nvGrpSpPr>
      <p:grpSpPr>
        <a:xfrm>
          <a:off x="0" y="0"/>
          <a:ext cx="0" cy="0"/>
          <a:chOff x="0" y="0"/>
          <a:chExt cx="0" cy="0"/>
        </a:xfrm>
      </p:grpSpPr>
      <p:grpSp>
        <p:nvGrpSpPr>
          <p:cNvPr id="2659" name="Google Shape;2659;p65"/>
          <p:cNvGrpSpPr/>
          <p:nvPr/>
        </p:nvGrpSpPr>
        <p:grpSpPr>
          <a:xfrm>
            <a:off x="745571" y="1168666"/>
            <a:ext cx="2492868" cy="1379876"/>
            <a:chOff x="2654821" y="2311071"/>
            <a:chExt cx="2279715" cy="1262120"/>
          </a:xfrm>
        </p:grpSpPr>
        <p:grpSp>
          <p:nvGrpSpPr>
            <p:cNvPr id="2660" name="Google Shape;2660;p65"/>
            <p:cNvGrpSpPr/>
            <p:nvPr/>
          </p:nvGrpSpPr>
          <p:grpSpPr>
            <a:xfrm>
              <a:off x="4034269" y="2840745"/>
              <a:ext cx="40212" cy="36437"/>
              <a:chOff x="4293400" y="2574725"/>
              <a:chExt cx="84425" cy="80100"/>
            </a:xfrm>
          </p:grpSpPr>
          <p:sp>
            <p:nvSpPr>
              <p:cNvPr id="2661" name="Google Shape;2661;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662" name="Google Shape;2662;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65"/>
            <p:cNvGrpSpPr/>
            <p:nvPr/>
          </p:nvGrpSpPr>
          <p:grpSpPr>
            <a:xfrm>
              <a:off x="3894606" y="2334874"/>
              <a:ext cx="913198" cy="518984"/>
              <a:chOff x="4000175" y="1462675"/>
              <a:chExt cx="1917275" cy="1140875"/>
            </a:xfrm>
          </p:grpSpPr>
          <p:sp>
            <p:nvSpPr>
              <p:cNvPr id="2664" name="Google Shape;2664;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665" name="Google Shape;2665;p65"/>
              <p:cNvGrpSpPr/>
              <p:nvPr/>
            </p:nvGrpSpPr>
            <p:grpSpPr>
              <a:xfrm>
                <a:off x="4000175" y="1462675"/>
                <a:ext cx="1917275" cy="1140875"/>
                <a:chOff x="4000175" y="1462675"/>
                <a:chExt cx="1917275" cy="1140875"/>
              </a:xfrm>
            </p:grpSpPr>
            <p:sp>
              <p:nvSpPr>
                <p:cNvPr id="2666" name="Google Shape;2666;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667" name="Google Shape;2667;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71" name="Google Shape;2671;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2" name="Google Shape;2672;p65"/>
            <p:cNvGrpSpPr/>
            <p:nvPr/>
          </p:nvGrpSpPr>
          <p:grpSpPr>
            <a:xfrm>
              <a:off x="3875768" y="2846704"/>
              <a:ext cx="44796" cy="47366"/>
              <a:chOff x="3960625" y="2587825"/>
              <a:chExt cx="94050" cy="104125"/>
            </a:xfrm>
          </p:grpSpPr>
          <p:sp>
            <p:nvSpPr>
              <p:cNvPr id="2673" name="Google Shape;2673;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674" name="Google Shape;2674;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65"/>
            <p:cNvGrpSpPr/>
            <p:nvPr/>
          </p:nvGrpSpPr>
          <p:grpSpPr>
            <a:xfrm>
              <a:off x="3782759" y="2807162"/>
              <a:ext cx="82686" cy="85487"/>
              <a:chOff x="3765350" y="2500900"/>
              <a:chExt cx="173600" cy="187925"/>
            </a:xfrm>
          </p:grpSpPr>
          <p:sp>
            <p:nvSpPr>
              <p:cNvPr id="2676" name="Google Shape;2676;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677" name="Google Shape;2677;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65"/>
            <p:cNvGrpSpPr/>
            <p:nvPr/>
          </p:nvGrpSpPr>
          <p:grpSpPr>
            <a:xfrm>
              <a:off x="3775674" y="2798496"/>
              <a:ext cx="40545" cy="23564"/>
              <a:chOff x="3750475" y="2481850"/>
              <a:chExt cx="85125" cy="51800"/>
            </a:xfrm>
          </p:grpSpPr>
          <p:sp>
            <p:nvSpPr>
              <p:cNvPr id="2683" name="Google Shape;2683;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685" name="Google Shape;2685;p65"/>
            <p:cNvGrpSpPr/>
            <p:nvPr/>
          </p:nvGrpSpPr>
          <p:grpSpPr>
            <a:xfrm>
              <a:off x="3716946" y="2776024"/>
              <a:ext cx="81971" cy="76912"/>
              <a:chOff x="3627175" y="2432450"/>
              <a:chExt cx="172100" cy="169075"/>
            </a:xfrm>
          </p:grpSpPr>
          <p:sp>
            <p:nvSpPr>
              <p:cNvPr id="2686" name="Google Shape;2686;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688" name="Google Shape;2688;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689" name="Google Shape;2689;p65"/>
            <p:cNvGrpSpPr/>
            <p:nvPr/>
          </p:nvGrpSpPr>
          <p:grpSpPr>
            <a:xfrm>
              <a:off x="3685682" y="2845624"/>
              <a:ext cx="29311" cy="45055"/>
              <a:chOff x="3561536" y="2585450"/>
              <a:chExt cx="61539" cy="99045"/>
            </a:xfrm>
          </p:grpSpPr>
          <p:sp>
            <p:nvSpPr>
              <p:cNvPr id="2690" name="Google Shape;2690;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692" name="Google Shape;2692;p65"/>
            <p:cNvGrpSpPr/>
            <p:nvPr/>
          </p:nvGrpSpPr>
          <p:grpSpPr>
            <a:xfrm>
              <a:off x="3849905" y="2572252"/>
              <a:ext cx="74339" cy="119559"/>
              <a:chOff x="3906325" y="1984500"/>
              <a:chExt cx="156075" cy="262825"/>
            </a:xfrm>
          </p:grpSpPr>
          <p:sp>
            <p:nvSpPr>
              <p:cNvPr id="2693" name="Google Shape;2693;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694" name="Google Shape;2694;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65"/>
            <p:cNvGrpSpPr/>
            <p:nvPr/>
          </p:nvGrpSpPr>
          <p:grpSpPr>
            <a:xfrm>
              <a:off x="2654821" y="2414345"/>
              <a:ext cx="667570" cy="558731"/>
              <a:chOff x="1397225" y="1637375"/>
              <a:chExt cx="1401575" cy="1228250"/>
            </a:xfrm>
          </p:grpSpPr>
          <p:sp>
            <p:nvSpPr>
              <p:cNvPr id="2696" name="Google Shape;2696;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697" name="Google Shape;2697;p65"/>
              <p:cNvGrpSpPr/>
              <p:nvPr/>
            </p:nvGrpSpPr>
            <p:grpSpPr>
              <a:xfrm>
                <a:off x="1397225" y="1637375"/>
                <a:ext cx="1398775" cy="1228250"/>
                <a:chOff x="1397225" y="1637375"/>
                <a:chExt cx="1398775" cy="1228250"/>
              </a:xfrm>
            </p:grpSpPr>
            <p:sp>
              <p:nvSpPr>
                <p:cNvPr id="2698" name="Google Shape;2698;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0" name="Google Shape;2700;p65"/>
            <p:cNvGrpSpPr/>
            <p:nvPr/>
          </p:nvGrpSpPr>
          <p:grpSpPr>
            <a:xfrm>
              <a:off x="3230417" y="3103734"/>
              <a:ext cx="282982" cy="280332"/>
              <a:chOff x="2605700" y="3152850"/>
              <a:chExt cx="594125" cy="616250"/>
            </a:xfrm>
          </p:grpSpPr>
          <p:sp>
            <p:nvSpPr>
              <p:cNvPr id="2701" name="Google Shape;2701;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702" name="Google Shape;2702;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703" name="Google Shape;2703;p65"/>
            <p:cNvGrpSpPr/>
            <p:nvPr/>
          </p:nvGrpSpPr>
          <p:grpSpPr>
            <a:xfrm>
              <a:off x="3265985" y="3226989"/>
              <a:ext cx="87151" cy="346202"/>
              <a:chOff x="2680375" y="3423800"/>
              <a:chExt cx="182975" cy="761050"/>
            </a:xfrm>
          </p:grpSpPr>
          <p:sp>
            <p:nvSpPr>
              <p:cNvPr id="2704" name="Google Shape;2704;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05" name="Google Shape;2705;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65"/>
            <p:cNvGrpSpPr/>
            <p:nvPr/>
          </p:nvGrpSpPr>
          <p:grpSpPr>
            <a:xfrm>
              <a:off x="3855466" y="3289811"/>
              <a:ext cx="112514" cy="94210"/>
              <a:chOff x="3918000" y="3561900"/>
              <a:chExt cx="236225" cy="207100"/>
            </a:xfrm>
          </p:grpSpPr>
          <p:sp>
            <p:nvSpPr>
              <p:cNvPr id="2707" name="Google Shape;2707;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08" name="Google Shape;2708;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9" name="Google Shape;2709;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712" name="Google Shape;2712;p65"/>
            <p:cNvGrpSpPr/>
            <p:nvPr/>
          </p:nvGrpSpPr>
          <p:grpSpPr>
            <a:xfrm>
              <a:off x="2905224" y="2311071"/>
              <a:ext cx="596721" cy="528992"/>
              <a:chOff x="1922950" y="1410350"/>
              <a:chExt cx="1252825" cy="1162875"/>
            </a:xfrm>
          </p:grpSpPr>
          <p:sp>
            <p:nvSpPr>
              <p:cNvPr id="2713" name="Google Shape;2713;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729" name="Google Shape;2729;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49" name="Google Shape;2749;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50" name="Google Shape;2750;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1" name="Google Shape;2751;p65"/>
            <p:cNvGrpSpPr/>
            <p:nvPr/>
          </p:nvGrpSpPr>
          <p:grpSpPr>
            <a:xfrm>
              <a:off x="3280929" y="3294542"/>
              <a:ext cx="109894" cy="272224"/>
              <a:chOff x="2711750" y="3572300"/>
              <a:chExt cx="230725" cy="598425"/>
            </a:xfrm>
          </p:grpSpPr>
          <p:sp>
            <p:nvSpPr>
              <p:cNvPr id="2752" name="Google Shape;2752;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4" name="Google Shape;2754;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5" name="Google Shape;2755;p65"/>
            <p:cNvGrpSpPr/>
            <p:nvPr/>
          </p:nvGrpSpPr>
          <p:grpSpPr>
            <a:xfrm>
              <a:off x="3790439" y="2408636"/>
              <a:ext cx="73017" cy="75684"/>
              <a:chOff x="3781475" y="1624825"/>
              <a:chExt cx="153300" cy="166375"/>
            </a:xfrm>
          </p:grpSpPr>
          <p:sp>
            <p:nvSpPr>
              <p:cNvPr id="2756" name="Google Shape;2756;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0" name="Google Shape;2760;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7" name="Google Shape;2767;p65"/>
            <p:cNvGrpSpPr/>
            <p:nvPr/>
          </p:nvGrpSpPr>
          <p:grpSpPr>
            <a:xfrm>
              <a:off x="4403342" y="3107749"/>
              <a:ext cx="316680" cy="101374"/>
              <a:chOff x="5068275" y="3161675"/>
              <a:chExt cx="664875" cy="222850"/>
            </a:xfrm>
          </p:grpSpPr>
          <p:sp>
            <p:nvSpPr>
              <p:cNvPr id="2768" name="Google Shape;2768;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2" name="Google Shape;2772;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1" name="Google Shape;2801;p65"/>
            <p:cNvGrpSpPr/>
            <p:nvPr/>
          </p:nvGrpSpPr>
          <p:grpSpPr>
            <a:xfrm>
              <a:off x="3697513" y="2707266"/>
              <a:ext cx="59549" cy="79733"/>
              <a:chOff x="3586375" y="2281300"/>
              <a:chExt cx="125025" cy="175275"/>
            </a:xfrm>
          </p:grpSpPr>
          <p:sp>
            <p:nvSpPr>
              <p:cNvPr id="2802" name="Google Shape;2802;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4" name="Google Shape;2804;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5" name="Google Shape;2805;p65"/>
            <p:cNvGrpSpPr/>
            <p:nvPr/>
          </p:nvGrpSpPr>
          <p:grpSpPr>
            <a:xfrm>
              <a:off x="4513224" y="3221724"/>
              <a:ext cx="274563" cy="280321"/>
              <a:chOff x="5298975" y="3412225"/>
              <a:chExt cx="576450" cy="616225"/>
            </a:xfrm>
          </p:grpSpPr>
          <p:sp>
            <p:nvSpPr>
              <p:cNvPr id="2806" name="Google Shape;2806;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07" name="Google Shape;2807;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65"/>
            <p:cNvGrpSpPr/>
            <p:nvPr/>
          </p:nvGrpSpPr>
          <p:grpSpPr>
            <a:xfrm>
              <a:off x="4824403" y="3421846"/>
              <a:ext cx="110132" cy="130647"/>
              <a:chOff x="5952300" y="3852150"/>
              <a:chExt cx="231225" cy="287200"/>
            </a:xfrm>
          </p:grpSpPr>
          <p:sp>
            <p:nvSpPr>
              <p:cNvPr id="2809" name="Google Shape;2809;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1" name="Google Shape;2811;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65"/>
            <p:cNvGrpSpPr/>
            <p:nvPr/>
          </p:nvGrpSpPr>
          <p:grpSpPr>
            <a:xfrm>
              <a:off x="4295710" y="3079670"/>
              <a:ext cx="14968" cy="27135"/>
              <a:chOff x="4842300" y="3099950"/>
              <a:chExt cx="31425" cy="59650"/>
            </a:xfrm>
          </p:grpSpPr>
          <p:sp>
            <p:nvSpPr>
              <p:cNvPr id="2820" name="Google Shape;2820;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4" name="Google Shape;2824;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2" name="Google Shape;2832;p65"/>
            <p:cNvGrpSpPr/>
            <p:nvPr/>
          </p:nvGrpSpPr>
          <p:grpSpPr>
            <a:xfrm>
              <a:off x="3831056" y="2816010"/>
              <a:ext cx="37378" cy="27612"/>
              <a:chOff x="3866750" y="2520350"/>
              <a:chExt cx="78475" cy="60700"/>
            </a:xfrm>
          </p:grpSpPr>
          <p:sp>
            <p:nvSpPr>
              <p:cNvPr id="2833" name="Google Shape;2833;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7" name="Google Shape;2837;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54" name="Google Shape;2854;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66" name="Google Shape;2866;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65"/>
            <p:cNvGrpSpPr/>
            <p:nvPr/>
          </p:nvGrpSpPr>
          <p:grpSpPr>
            <a:xfrm>
              <a:off x="3632736" y="3051591"/>
              <a:ext cx="63288" cy="45217"/>
              <a:chOff x="3450375" y="3038225"/>
              <a:chExt cx="132875" cy="99400"/>
            </a:xfrm>
          </p:grpSpPr>
          <p:sp>
            <p:nvSpPr>
              <p:cNvPr id="2880" name="Google Shape;2880;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2" name="Google Shape;2882;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91" name="Google Shape;2891;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01" name="Google Shape;2901;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07" name="Google Shape;2907;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65"/>
          <p:cNvGrpSpPr/>
          <p:nvPr/>
        </p:nvGrpSpPr>
        <p:grpSpPr>
          <a:xfrm>
            <a:off x="3554131" y="1233340"/>
            <a:ext cx="2078182" cy="1366558"/>
            <a:chOff x="235800" y="830650"/>
            <a:chExt cx="6978450" cy="4588844"/>
          </a:xfrm>
        </p:grpSpPr>
        <p:sp>
          <p:nvSpPr>
            <p:cNvPr id="2918" name="Google Shape;2918;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65"/>
          <p:cNvGrpSpPr/>
          <p:nvPr/>
        </p:nvGrpSpPr>
        <p:grpSpPr>
          <a:xfrm>
            <a:off x="742628" y="3064442"/>
            <a:ext cx="2622876" cy="1333540"/>
            <a:chOff x="238125" y="1038125"/>
            <a:chExt cx="7146800" cy="3633625"/>
          </a:xfrm>
        </p:grpSpPr>
        <p:sp>
          <p:nvSpPr>
            <p:cNvPr id="2925" name="Google Shape;2925;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65"/>
          <p:cNvGrpSpPr/>
          <p:nvPr/>
        </p:nvGrpSpPr>
        <p:grpSpPr>
          <a:xfrm>
            <a:off x="5857556" y="1206552"/>
            <a:ext cx="2590840" cy="1380235"/>
            <a:chOff x="233350" y="949250"/>
            <a:chExt cx="7137300" cy="3802300"/>
          </a:xfrm>
        </p:grpSpPr>
        <p:sp>
          <p:nvSpPr>
            <p:cNvPr id="4498" name="Google Shape;4498;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65"/>
          <p:cNvGrpSpPr/>
          <p:nvPr/>
        </p:nvGrpSpPr>
        <p:grpSpPr>
          <a:xfrm>
            <a:off x="7671985" y="3251325"/>
            <a:ext cx="104231" cy="320340"/>
            <a:chOff x="7564426" y="3224343"/>
            <a:chExt cx="119985" cy="368801"/>
          </a:xfrm>
        </p:grpSpPr>
        <p:sp>
          <p:nvSpPr>
            <p:cNvPr id="4550" name="Google Shape;4550;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65"/>
          <p:cNvGrpSpPr/>
          <p:nvPr/>
        </p:nvGrpSpPr>
        <p:grpSpPr>
          <a:xfrm>
            <a:off x="7371473" y="3245427"/>
            <a:ext cx="189489" cy="332132"/>
            <a:chOff x="8370831" y="3202002"/>
            <a:chExt cx="218129" cy="382376"/>
          </a:xfrm>
        </p:grpSpPr>
        <p:sp>
          <p:nvSpPr>
            <p:cNvPr id="4553" name="Google Shape;4553;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65"/>
          <p:cNvGrpSpPr/>
          <p:nvPr/>
        </p:nvGrpSpPr>
        <p:grpSpPr>
          <a:xfrm>
            <a:off x="8094863" y="3656559"/>
            <a:ext cx="309429" cy="267000"/>
            <a:chOff x="6742064" y="3750480"/>
            <a:chExt cx="399315" cy="344560"/>
          </a:xfrm>
        </p:grpSpPr>
        <p:sp>
          <p:nvSpPr>
            <p:cNvPr id="4556" name="Google Shape;4556;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65"/>
          <p:cNvGrpSpPr/>
          <p:nvPr/>
        </p:nvGrpSpPr>
        <p:grpSpPr>
          <a:xfrm>
            <a:off x="7633882" y="4007606"/>
            <a:ext cx="180437" cy="281608"/>
            <a:chOff x="7248525" y="3739696"/>
            <a:chExt cx="230531" cy="359790"/>
          </a:xfrm>
        </p:grpSpPr>
        <p:sp>
          <p:nvSpPr>
            <p:cNvPr id="4559" name="Google Shape;4559;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65"/>
          <p:cNvGrpSpPr/>
          <p:nvPr/>
        </p:nvGrpSpPr>
        <p:grpSpPr>
          <a:xfrm>
            <a:off x="7879801" y="3650830"/>
            <a:ext cx="162896" cy="278710"/>
            <a:chOff x="7601242" y="3729267"/>
            <a:chExt cx="222566" cy="380803"/>
          </a:xfrm>
        </p:grpSpPr>
        <p:sp>
          <p:nvSpPr>
            <p:cNvPr id="4562" name="Google Shape;4562;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4" name="Google Shape;4564;p6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5" name="Google Shape;4565;p65"/>
          <p:cNvGrpSpPr/>
          <p:nvPr/>
        </p:nvGrpSpPr>
        <p:grpSpPr>
          <a:xfrm>
            <a:off x="7369446" y="3651971"/>
            <a:ext cx="193543" cy="275990"/>
            <a:chOff x="8304647" y="3738687"/>
            <a:chExt cx="225076" cy="320956"/>
          </a:xfrm>
        </p:grpSpPr>
        <p:sp>
          <p:nvSpPr>
            <p:cNvPr id="4566" name="Google Shape;4566;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65"/>
          <p:cNvGrpSpPr/>
          <p:nvPr/>
        </p:nvGrpSpPr>
        <p:grpSpPr>
          <a:xfrm>
            <a:off x="7641939" y="3651971"/>
            <a:ext cx="178492" cy="275990"/>
            <a:chOff x="8615101" y="3738687"/>
            <a:chExt cx="207573" cy="320956"/>
          </a:xfrm>
        </p:grpSpPr>
        <p:sp>
          <p:nvSpPr>
            <p:cNvPr id="4570" name="Google Shape;4570;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3" name="Google Shape;4573;p6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4" name="Google Shape;4574;p65"/>
          <p:cNvGrpSpPr/>
          <p:nvPr/>
        </p:nvGrpSpPr>
        <p:grpSpPr>
          <a:xfrm>
            <a:off x="6036644" y="3773459"/>
            <a:ext cx="557670" cy="511283"/>
            <a:chOff x="6015419" y="3716859"/>
            <a:chExt cx="557671" cy="511283"/>
          </a:xfrm>
        </p:grpSpPr>
        <p:sp>
          <p:nvSpPr>
            <p:cNvPr id="4575" name="Google Shape;4575;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6" name="Google Shape;4576;p65"/>
            <p:cNvGrpSpPr/>
            <p:nvPr/>
          </p:nvGrpSpPr>
          <p:grpSpPr>
            <a:xfrm>
              <a:off x="6036094" y="3716980"/>
              <a:ext cx="529860" cy="510468"/>
              <a:chOff x="6036094" y="3716980"/>
              <a:chExt cx="529860" cy="510468"/>
            </a:xfrm>
          </p:grpSpPr>
          <p:sp>
            <p:nvSpPr>
              <p:cNvPr id="4577" name="Google Shape;4577;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7" name="Google Shape;4587;p65"/>
          <p:cNvGrpSpPr/>
          <p:nvPr/>
        </p:nvGrpSpPr>
        <p:grpSpPr>
          <a:xfrm>
            <a:off x="6665529" y="3130228"/>
            <a:ext cx="576302" cy="511871"/>
            <a:chOff x="6644304" y="3073628"/>
            <a:chExt cx="576302" cy="511871"/>
          </a:xfrm>
        </p:grpSpPr>
        <p:sp>
          <p:nvSpPr>
            <p:cNvPr id="4588" name="Google Shape;4588;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9" name="Google Shape;4589;p65"/>
            <p:cNvGrpSpPr/>
            <p:nvPr/>
          </p:nvGrpSpPr>
          <p:grpSpPr>
            <a:xfrm>
              <a:off x="6712169" y="3085440"/>
              <a:ext cx="481622" cy="494913"/>
              <a:chOff x="6712169" y="3085440"/>
              <a:chExt cx="481622" cy="494913"/>
            </a:xfrm>
          </p:grpSpPr>
          <p:sp>
            <p:nvSpPr>
              <p:cNvPr id="4590" name="Google Shape;4590;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5" name="Google Shape;4595;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8" name="Google Shape;4598;p6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65"/>
          <p:cNvGrpSpPr/>
          <p:nvPr/>
        </p:nvGrpSpPr>
        <p:grpSpPr>
          <a:xfrm>
            <a:off x="6673379" y="3773223"/>
            <a:ext cx="560631" cy="511352"/>
            <a:chOff x="6652154" y="3716623"/>
            <a:chExt cx="560631" cy="511352"/>
          </a:xfrm>
        </p:grpSpPr>
        <p:sp>
          <p:nvSpPr>
            <p:cNvPr id="4600" name="Google Shape;4600;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1" name="Google Shape;4601;p65"/>
            <p:cNvGrpSpPr/>
            <p:nvPr/>
          </p:nvGrpSpPr>
          <p:grpSpPr>
            <a:xfrm>
              <a:off x="6669657" y="3716715"/>
              <a:ext cx="466779" cy="464290"/>
              <a:chOff x="6669657" y="3716715"/>
              <a:chExt cx="466779" cy="464290"/>
            </a:xfrm>
          </p:grpSpPr>
          <p:sp>
            <p:nvSpPr>
              <p:cNvPr id="4602" name="Google Shape;4602;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5" name="Google Shape;4615;p65"/>
          <p:cNvGrpSpPr/>
          <p:nvPr/>
        </p:nvGrpSpPr>
        <p:grpSpPr>
          <a:xfrm>
            <a:off x="7867470" y="4054631"/>
            <a:ext cx="187557" cy="187557"/>
            <a:chOff x="8565775" y="671075"/>
            <a:chExt cx="441000" cy="441000"/>
          </a:xfrm>
        </p:grpSpPr>
        <p:sp>
          <p:nvSpPr>
            <p:cNvPr id="4616" name="Google Shape;4616;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8" name="Google Shape;4618;p6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0" name="Google Shape;4620;p65"/>
          <p:cNvGrpSpPr/>
          <p:nvPr/>
        </p:nvGrpSpPr>
        <p:grpSpPr>
          <a:xfrm>
            <a:off x="6021325" y="3132850"/>
            <a:ext cx="587871" cy="512373"/>
            <a:chOff x="6000100" y="3076250"/>
            <a:chExt cx="587871" cy="512373"/>
          </a:xfrm>
        </p:grpSpPr>
        <p:sp>
          <p:nvSpPr>
            <p:cNvPr id="4621" name="Google Shape;4621;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2" name="Google Shape;4622;p65"/>
            <p:cNvGrpSpPr/>
            <p:nvPr/>
          </p:nvGrpSpPr>
          <p:grpSpPr>
            <a:xfrm>
              <a:off x="6031360" y="3076713"/>
              <a:ext cx="539107" cy="480965"/>
              <a:chOff x="6031360" y="3076713"/>
              <a:chExt cx="539107" cy="480965"/>
            </a:xfrm>
          </p:grpSpPr>
          <p:sp>
            <p:nvSpPr>
              <p:cNvPr id="4623" name="Google Shape;4623;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0" name="Google Shape;4630;p65"/>
          <p:cNvGrpSpPr/>
          <p:nvPr/>
        </p:nvGrpSpPr>
        <p:grpSpPr>
          <a:xfrm>
            <a:off x="3597785" y="3065882"/>
            <a:ext cx="2241344" cy="1330656"/>
            <a:chOff x="3597785" y="3065882"/>
            <a:chExt cx="2241344" cy="1330656"/>
          </a:xfrm>
        </p:grpSpPr>
        <p:grpSp>
          <p:nvGrpSpPr>
            <p:cNvPr id="4631" name="Google Shape;4631;p65"/>
            <p:cNvGrpSpPr/>
            <p:nvPr/>
          </p:nvGrpSpPr>
          <p:grpSpPr>
            <a:xfrm>
              <a:off x="5296908" y="3937355"/>
              <a:ext cx="143198" cy="32380"/>
              <a:chOff x="5296908" y="3937355"/>
              <a:chExt cx="143198" cy="32380"/>
            </a:xfrm>
          </p:grpSpPr>
          <p:sp>
            <p:nvSpPr>
              <p:cNvPr id="4632" name="Google Shape;4632;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3" name="Google Shape;4633;p65"/>
              <p:cNvGrpSpPr/>
              <p:nvPr/>
            </p:nvGrpSpPr>
            <p:grpSpPr>
              <a:xfrm>
                <a:off x="5402331" y="3937355"/>
                <a:ext cx="37776" cy="32380"/>
                <a:chOff x="5402331" y="3937355"/>
                <a:chExt cx="37776" cy="32380"/>
              </a:xfrm>
            </p:grpSpPr>
            <p:sp>
              <p:nvSpPr>
                <p:cNvPr id="4634" name="Google Shape;4634;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65"/>
              <p:cNvGrpSpPr/>
              <p:nvPr/>
            </p:nvGrpSpPr>
            <p:grpSpPr>
              <a:xfrm>
                <a:off x="5296908" y="3937355"/>
                <a:ext cx="37783" cy="32380"/>
                <a:chOff x="5296908" y="3937355"/>
                <a:chExt cx="37783" cy="32380"/>
              </a:xfrm>
            </p:grpSpPr>
            <p:sp>
              <p:nvSpPr>
                <p:cNvPr id="4637" name="Google Shape;4637;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9" name="Google Shape;4639;p65"/>
            <p:cNvGrpSpPr/>
            <p:nvPr/>
          </p:nvGrpSpPr>
          <p:grpSpPr>
            <a:xfrm>
              <a:off x="4724163" y="3119631"/>
              <a:ext cx="120838" cy="84218"/>
              <a:chOff x="4724163" y="3119631"/>
              <a:chExt cx="120838" cy="84218"/>
            </a:xfrm>
          </p:grpSpPr>
          <p:grpSp>
            <p:nvGrpSpPr>
              <p:cNvPr id="4640" name="Google Shape;4640;p65"/>
              <p:cNvGrpSpPr/>
              <p:nvPr/>
            </p:nvGrpSpPr>
            <p:grpSpPr>
              <a:xfrm>
                <a:off x="4746712" y="3132773"/>
                <a:ext cx="86869" cy="56424"/>
                <a:chOff x="4746712" y="3132773"/>
                <a:chExt cx="86869" cy="56424"/>
              </a:xfrm>
            </p:grpSpPr>
            <p:sp>
              <p:nvSpPr>
                <p:cNvPr id="4641" name="Google Shape;4641;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65"/>
              <p:cNvGrpSpPr/>
              <p:nvPr/>
            </p:nvGrpSpPr>
            <p:grpSpPr>
              <a:xfrm>
                <a:off x="4773634" y="3143336"/>
                <a:ext cx="37776" cy="32451"/>
                <a:chOff x="4773634" y="3143336"/>
                <a:chExt cx="37776" cy="32451"/>
              </a:xfrm>
            </p:grpSpPr>
            <p:sp>
              <p:nvSpPr>
                <p:cNvPr id="4644" name="Google Shape;4644;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65"/>
              <p:cNvGrpSpPr/>
              <p:nvPr/>
            </p:nvGrpSpPr>
            <p:grpSpPr>
              <a:xfrm>
                <a:off x="4724163" y="3131248"/>
                <a:ext cx="37776" cy="32459"/>
                <a:chOff x="4724163" y="3131248"/>
                <a:chExt cx="37776" cy="32459"/>
              </a:xfrm>
            </p:grpSpPr>
            <p:sp>
              <p:nvSpPr>
                <p:cNvPr id="4647" name="Google Shape;4647;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65"/>
              <p:cNvGrpSpPr/>
              <p:nvPr/>
            </p:nvGrpSpPr>
            <p:grpSpPr>
              <a:xfrm>
                <a:off x="4755081" y="3176054"/>
                <a:ext cx="32357" cy="27795"/>
                <a:chOff x="4755081" y="3176054"/>
                <a:chExt cx="32357" cy="27795"/>
              </a:xfrm>
            </p:grpSpPr>
            <p:sp>
              <p:nvSpPr>
                <p:cNvPr id="4650" name="Google Shape;4650;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65"/>
              <p:cNvGrpSpPr/>
              <p:nvPr/>
            </p:nvGrpSpPr>
            <p:grpSpPr>
              <a:xfrm>
                <a:off x="4812550" y="3119631"/>
                <a:ext cx="32451" cy="27803"/>
                <a:chOff x="4812550" y="3119631"/>
                <a:chExt cx="32451" cy="27803"/>
              </a:xfrm>
            </p:grpSpPr>
            <p:sp>
              <p:nvSpPr>
                <p:cNvPr id="4653" name="Google Shape;4653;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65"/>
            <p:cNvGrpSpPr/>
            <p:nvPr/>
          </p:nvGrpSpPr>
          <p:grpSpPr>
            <a:xfrm>
              <a:off x="5382826" y="4027197"/>
              <a:ext cx="268967" cy="250422"/>
              <a:chOff x="5382826" y="4027197"/>
              <a:chExt cx="268967" cy="250422"/>
            </a:xfrm>
          </p:grpSpPr>
          <p:grpSp>
            <p:nvGrpSpPr>
              <p:cNvPr id="4656" name="Google Shape;4656;p65"/>
              <p:cNvGrpSpPr/>
              <p:nvPr/>
            </p:nvGrpSpPr>
            <p:grpSpPr>
              <a:xfrm>
                <a:off x="5405280" y="4042510"/>
                <a:ext cx="237570" cy="218647"/>
                <a:chOff x="5405280" y="4042510"/>
                <a:chExt cx="237570" cy="218647"/>
              </a:xfrm>
            </p:grpSpPr>
            <p:sp>
              <p:nvSpPr>
                <p:cNvPr id="4657" name="Google Shape;4657;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65"/>
              <p:cNvGrpSpPr/>
              <p:nvPr/>
            </p:nvGrpSpPr>
            <p:grpSpPr>
              <a:xfrm>
                <a:off x="5382826" y="4125549"/>
                <a:ext cx="37776" cy="32380"/>
                <a:chOff x="5382826" y="4125549"/>
                <a:chExt cx="37776" cy="32380"/>
              </a:xfrm>
            </p:grpSpPr>
            <p:sp>
              <p:nvSpPr>
                <p:cNvPr id="4664" name="Google Shape;4664;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65"/>
              <p:cNvGrpSpPr/>
              <p:nvPr/>
            </p:nvGrpSpPr>
            <p:grpSpPr>
              <a:xfrm>
                <a:off x="5475680" y="4195587"/>
                <a:ext cx="37783" cy="32364"/>
                <a:chOff x="5475680" y="4195587"/>
                <a:chExt cx="37783" cy="32364"/>
              </a:xfrm>
            </p:grpSpPr>
            <p:sp>
              <p:nvSpPr>
                <p:cNvPr id="4667" name="Google Shape;4667;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65"/>
              <p:cNvGrpSpPr/>
              <p:nvPr/>
            </p:nvGrpSpPr>
            <p:grpSpPr>
              <a:xfrm>
                <a:off x="5532575" y="4027197"/>
                <a:ext cx="33308" cy="32262"/>
                <a:chOff x="5532575" y="4027197"/>
                <a:chExt cx="33308" cy="32262"/>
              </a:xfrm>
            </p:grpSpPr>
            <p:sp>
              <p:nvSpPr>
                <p:cNvPr id="4670" name="Google Shape;4670;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65"/>
              <p:cNvGrpSpPr/>
              <p:nvPr/>
            </p:nvGrpSpPr>
            <p:grpSpPr>
              <a:xfrm>
                <a:off x="5590706" y="4245348"/>
                <a:ext cx="33497" cy="32270"/>
                <a:chOff x="5590706" y="4245348"/>
                <a:chExt cx="33497" cy="32270"/>
              </a:xfrm>
            </p:grpSpPr>
            <p:sp>
              <p:nvSpPr>
                <p:cNvPr id="4673" name="Google Shape;4673;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65"/>
              <p:cNvGrpSpPr/>
              <p:nvPr/>
            </p:nvGrpSpPr>
            <p:grpSpPr>
              <a:xfrm>
                <a:off x="5618681" y="4109677"/>
                <a:ext cx="33112" cy="32357"/>
                <a:chOff x="5618681" y="4109677"/>
                <a:chExt cx="33112" cy="32357"/>
              </a:xfrm>
            </p:grpSpPr>
            <p:sp>
              <p:nvSpPr>
                <p:cNvPr id="4676" name="Google Shape;4676;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65"/>
              <p:cNvGrpSpPr/>
              <p:nvPr/>
            </p:nvGrpSpPr>
            <p:grpSpPr>
              <a:xfrm>
                <a:off x="5479298" y="4128262"/>
                <a:ext cx="31405" cy="26906"/>
                <a:chOff x="5479298" y="4128262"/>
                <a:chExt cx="31405" cy="26906"/>
              </a:xfrm>
            </p:grpSpPr>
            <p:sp>
              <p:nvSpPr>
                <p:cNvPr id="4679" name="Google Shape;4679;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65"/>
              <p:cNvGrpSpPr/>
              <p:nvPr/>
            </p:nvGrpSpPr>
            <p:grpSpPr>
              <a:xfrm>
                <a:off x="5582903" y="4180116"/>
                <a:ext cx="31499" cy="26898"/>
                <a:chOff x="5582903" y="4180116"/>
                <a:chExt cx="31499" cy="26898"/>
              </a:xfrm>
            </p:grpSpPr>
            <p:sp>
              <p:nvSpPr>
                <p:cNvPr id="4682" name="Google Shape;4682;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4" name="Google Shape;4684;p65"/>
            <p:cNvGrpSpPr/>
            <p:nvPr/>
          </p:nvGrpSpPr>
          <p:grpSpPr>
            <a:xfrm>
              <a:off x="3977681" y="3230323"/>
              <a:ext cx="94584" cy="84085"/>
              <a:chOff x="3977681" y="3230323"/>
              <a:chExt cx="94584" cy="84085"/>
            </a:xfrm>
          </p:grpSpPr>
          <p:grpSp>
            <p:nvGrpSpPr>
              <p:cNvPr id="4685" name="Google Shape;4685;p65"/>
              <p:cNvGrpSpPr/>
              <p:nvPr/>
            </p:nvGrpSpPr>
            <p:grpSpPr>
              <a:xfrm>
                <a:off x="4000135" y="3243041"/>
                <a:ext cx="59570" cy="57186"/>
                <a:chOff x="4000135" y="3243041"/>
                <a:chExt cx="59570" cy="57186"/>
              </a:xfrm>
            </p:grpSpPr>
            <p:sp>
              <p:nvSpPr>
                <p:cNvPr id="4686" name="Google Shape;4686;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65"/>
              <p:cNvGrpSpPr/>
              <p:nvPr/>
            </p:nvGrpSpPr>
            <p:grpSpPr>
              <a:xfrm>
                <a:off x="3977681" y="3245872"/>
                <a:ext cx="37783" cy="32380"/>
                <a:chOff x="3977681" y="3245872"/>
                <a:chExt cx="37783" cy="32380"/>
              </a:xfrm>
            </p:grpSpPr>
            <p:sp>
              <p:nvSpPr>
                <p:cNvPr id="4690" name="Google Shape;4690;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65"/>
              <p:cNvGrpSpPr/>
              <p:nvPr/>
            </p:nvGrpSpPr>
            <p:grpSpPr>
              <a:xfrm>
                <a:off x="4040860" y="3262672"/>
                <a:ext cx="31405" cy="27001"/>
                <a:chOff x="4040860" y="3262672"/>
                <a:chExt cx="31405" cy="27001"/>
              </a:xfrm>
            </p:grpSpPr>
            <p:sp>
              <p:nvSpPr>
                <p:cNvPr id="4693" name="Google Shape;4693;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65"/>
              <p:cNvGrpSpPr/>
              <p:nvPr/>
            </p:nvGrpSpPr>
            <p:grpSpPr>
              <a:xfrm>
                <a:off x="4021072" y="3230323"/>
                <a:ext cx="31397" cy="26906"/>
                <a:chOff x="4021072" y="3230323"/>
                <a:chExt cx="31397" cy="26906"/>
              </a:xfrm>
            </p:grpSpPr>
            <p:sp>
              <p:nvSpPr>
                <p:cNvPr id="4696" name="Google Shape;4696;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65"/>
              <p:cNvGrpSpPr/>
              <p:nvPr/>
            </p:nvGrpSpPr>
            <p:grpSpPr>
              <a:xfrm>
                <a:off x="4001472" y="3287462"/>
                <a:ext cx="31499" cy="26945"/>
                <a:chOff x="4001472" y="3287462"/>
                <a:chExt cx="31499" cy="26945"/>
              </a:xfrm>
            </p:grpSpPr>
            <p:sp>
              <p:nvSpPr>
                <p:cNvPr id="4699" name="Google Shape;4699;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1" name="Google Shape;4701;p65"/>
            <p:cNvGrpSpPr/>
            <p:nvPr/>
          </p:nvGrpSpPr>
          <p:grpSpPr>
            <a:xfrm>
              <a:off x="4084715" y="3258865"/>
              <a:ext cx="184961" cy="137268"/>
              <a:chOff x="4084715" y="3258865"/>
              <a:chExt cx="184961" cy="137268"/>
            </a:xfrm>
          </p:grpSpPr>
          <p:grpSp>
            <p:nvGrpSpPr>
              <p:cNvPr id="4702" name="Google Shape;4702;p65"/>
              <p:cNvGrpSpPr/>
              <p:nvPr/>
            </p:nvGrpSpPr>
            <p:grpSpPr>
              <a:xfrm>
                <a:off x="4107453" y="3271583"/>
                <a:ext cx="153470" cy="110275"/>
                <a:chOff x="4107453" y="3271583"/>
                <a:chExt cx="153470" cy="110275"/>
              </a:xfrm>
            </p:grpSpPr>
            <p:sp>
              <p:nvSpPr>
                <p:cNvPr id="4703" name="Google Shape;4703;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65"/>
              <p:cNvGrpSpPr/>
              <p:nvPr/>
            </p:nvGrpSpPr>
            <p:grpSpPr>
              <a:xfrm>
                <a:off x="4136947" y="3258865"/>
                <a:ext cx="31499" cy="27001"/>
                <a:chOff x="4136947" y="3258865"/>
                <a:chExt cx="31499" cy="27001"/>
              </a:xfrm>
            </p:grpSpPr>
            <p:sp>
              <p:nvSpPr>
                <p:cNvPr id="4708" name="Google Shape;4708;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65"/>
              <p:cNvGrpSpPr/>
              <p:nvPr/>
            </p:nvGrpSpPr>
            <p:grpSpPr>
              <a:xfrm>
                <a:off x="4084715" y="3266478"/>
                <a:ext cx="31468" cy="26898"/>
                <a:chOff x="4084715" y="3266478"/>
                <a:chExt cx="31468" cy="26898"/>
              </a:xfrm>
            </p:grpSpPr>
            <p:sp>
              <p:nvSpPr>
                <p:cNvPr id="4711" name="Google Shape;4711;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65"/>
              <p:cNvGrpSpPr/>
              <p:nvPr/>
            </p:nvGrpSpPr>
            <p:grpSpPr>
              <a:xfrm>
                <a:off x="4159213" y="3279849"/>
                <a:ext cx="31405" cy="26945"/>
                <a:chOff x="4159213" y="3279849"/>
                <a:chExt cx="31405" cy="26945"/>
              </a:xfrm>
            </p:grpSpPr>
            <p:sp>
              <p:nvSpPr>
                <p:cNvPr id="4714" name="Google Shape;4714;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65"/>
              <p:cNvGrpSpPr/>
              <p:nvPr/>
            </p:nvGrpSpPr>
            <p:grpSpPr>
              <a:xfrm>
                <a:off x="4201550" y="3266502"/>
                <a:ext cx="31405" cy="26883"/>
                <a:chOff x="4201550" y="3266502"/>
                <a:chExt cx="31405" cy="26883"/>
              </a:xfrm>
            </p:grpSpPr>
            <p:sp>
              <p:nvSpPr>
                <p:cNvPr id="4717" name="Google Shape;4717;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65"/>
              <p:cNvGrpSpPr/>
              <p:nvPr/>
            </p:nvGrpSpPr>
            <p:grpSpPr>
              <a:xfrm>
                <a:off x="4201550" y="3338278"/>
                <a:ext cx="31405" cy="26930"/>
                <a:chOff x="4201550" y="3338278"/>
                <a:chExt cx="31405" cy="26930"/>
              </a:xfrm>
            </p:grpSpPr>
            <p:sp>
              <p:nvSpPr>
                <p:cNvPr id="4720" name="Google Shape;4720;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65"/>
              <p:cNvGrpSpPr/>
              <p:nvPr/>
            </p:nvGrpSpPr>
            <p:grpSpPr>
              <a:xfrm>
                <a:off x="4238272" y="3369132"/>
                <a:ext cx="31405" cy="27001"/>
                <a:chOff x="4238272" y="3369132"/>
                <a:chExt cx="31405" cy="27001"/>
              </a:xfrm>
            </p:grpSpPr>
            <p:sp>
              <p:nvSpPr>
                <p:cNvPr id="4723" name="Google Shape;4723;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5" name="Google Shape;4725;p65"/>
            <p:cNvGrpSpPr/>
            <p:nvPr/>
          </p:nvGrpSpPr>
          <p:grpSpPr>
            <a:xfrm>
              <a:off x="4068639" y="3200169"/>
              <a:ext cx="77643" cy="37272"/>
              <a:chOff x="4068639" y="3200169"/>
              <a:chExt cx="77643" cy="37272"/>
            </a:xfrm>
          </p:grpSpPr>
          <p:sp>
            <p:nvSpPr>
              <p:cNvPr id="4726" name="Google Shape;4726;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7" name="Google Shape;4727;p65"/>
              <p:cNvGrpSpPr/>
              <p:nvPr/>
            </p:nvGrpSpPr>
            <p:grpSpPr>
              <a:xfrm>
                <a:off x="4114878" y="3200169"/>
                <a:ext cx="31405" cy="26993"/>
                <a:chOff x="4114878" y="3200169"/>
                <a:chExt cx="31405" cy="26993"/>
              </a:xfrm>
            </p:grpSpPr>
            <p:sp>
              <p:nvSpPr>
                <p:cNvPr id="4728" name="Google Shape;4728;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65"/>
              <p:cNvGrpSpPr/>
              <p:nvPr/>
            </p:nvGrpSpPr>
            <p:grpSpPr>
              <a:xfrm>
                <a:off x="4068639" y="3210535"/>
                <a:ext cx="31499" cy="26906"/>
                <a:chOff x="4068639" y="3210535"/>
                <a:chExt cx="31499" cy="26906"/>
              </a:xfrm>
            </p:grpSpPr>
            <p:sp>
              <p:nvSpPr>
                <p:cNvPr id="4731" name="Google Shape;4731;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3" name="Google Shape;4733;p65"/>
            <p:cNvGrpSpPr/>
            <p:nvPr/>
          </p:nvGrpSpPr>
          <p:grpSpPr>
            <a:xfrm>
              <a:off x="3869702" y="3066935"/>
              <a:ext cx="382664" cy="190294"/>
              <a:chOff x="3869702" y="3066935"/>
              <a:chExt cx="382664" cy="190294"/>
            </a:xfrm>
          </p:grpSpPr>
          <p:grpSp>
            <p:nvGrpSpPr>
              <p:cNvPr id="4734" name="Google Shape;4734;p65"/>
              <p:cNvGrpSpPr/>
              <p:nvPr/>
            </p:nvGrpSpPr>
            <p:grpSpPr>
              <a:xfrm>
                <a:off x="3888633" y="3082351"/>
                <a:ext cx="351172" cy="160698"/>
                <a:chOff x="3888633" y="3082351"/>
                <a:chExt cx="351172" cy="160698"/>
              </a:xfrm>
            </p:grpSpPr>
            <p:sp>
              <p:nvSpPr>
                <p:cNvPr id="4735" name="Google Shape;4735;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65"/>
              <p:cNvGrpSpPr/>
              <p:nvPr/>
            </p:nvGrpSpPr>
            <p:grpSpPr>
              <a:xfrm>
                <a:off x="4143703" y="3066935"/>
                <a:ext cx="37783" cy="32357"/>
                <a:chOff x="4143703" y="3066935"/>
                <a:chExt cx="37783" cy="32357"/>
              </a:xfrm>
            </p:grpSpPr>
            <p:sp>
              <p:nvSpPr>
                <p:cNvPr id="4742" name="Google Shape;4742;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65"/>
              <p:cNvGrpSpPr/>
              <p:nvPr/>
            </p:nvGrpSpPr>
            <p:grpSpPr>
              <a:xfrm>
                <a:off x="4044565" y="3103563"/>
                <a:ext cx="37783" cy="32451"/>
                <a:chOff x="4044565" y="3103563"/>
                <a:chExt cx="37783" cy="32451"/>
              </a:xfrm>
            </p:grpSpPr>
            <p:sp>
              <p:nvSpPr>
                <p:cNvPr id="4745" name="Google Shape;4745;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65"/>
              <p:cNvGrpSpPr/>
              <p:nvPr/>
            </p:nvGrpSpPr>
            <p:grpSpPr>
              <a:xfrm>
                <a:off x="4017454" y="3188237"/>
                <a:ext cx="37776" cy="32357"/>
                <a:chOff x="4017454" y="3188237"/>
                <a:chExt cx="37776" cy="32357"/>
              </a:xfrm>
            </p:grpSpPr>
            <p:sp>
              <p:nvSpPr>
                <p:cNvPr id="4748" name="Google Shape;4748;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65"/>
              <p:cNvGrpSpPr/>
              <p:nvPr/>
            </p:nvGrpSpPr>
            <p:grpSpPr>
              <a:xfrm>
                <a:off x="3921548" y="3157509"/>
                <a:ext cx="37783" cy="32357"/>
                <a:chOff x="3921548" y="3157509"/>
                <a:chExt cx="37783" cy="32357"/>
              </a:xfrm>
            </p:grpSpPr>
            <p:sp>
              <p:nvSpPr>
                <p:cNvPr id="4751" name="Google Shape;4751;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65"/>
              <p:cNvGrpSpPr/>
              <p:nvPr/>
            </p:nvGrpSpPr>
            <p:grpSpPr>
              <a:xfrm>
                <a:off x="3939056" y="3211620"/>
                <a:ext cx="37783" cy="32380"/>
                <a:chOff x="3939056" y="3211620"/>
                <a:chExt cx="37783" cy="32380"/>
              </a:xfrm>
            </p:grpSpPr>
            <p:sp>
              <p:nvSpPr>
                <p:cNvPr id="4754" name="Google Shape;4754;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65"/>
              <p:cNvGrpSpPr/>
              <p:nvPr/>
            </p:nvGrpSpPr>
            <p:grpSpPr>
              <a:xfrm>
                <a:off x="4176240" y="3136965"/>
                <a:ext cx="31405" cy="26930"/>
                <a:chOff x="4176240" y="3136965"/>
                <a:chExt cx="31405" cy="26930"/>
              </a:xfrm>
            </p:grpSpPr>
            <p:sp>
              <p:nvSpPr>
                <p:cNvPr id="4757" name="Google Shape;4757;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65"/>
              <p:cNvGrpSpPr/>
              <p:nvPr/>
            </p:nvGrpSpPr>
            <p:grpSpPr>
              <a:xfrm>
                <a:off x="4133148" y="3152593"/>
                <a:ext cx="31499" cy="27001"/>
                <a:chOff x="4133148" y="3152593"/>
                <a:chExt cx="31499" cy="27001"/>
              </a:xfrm>
            </p:grpSpPr>
            <p:sp>
              <p:nvSpPr>
                <p:cNvPr id="4760" name="Google Shape;4760;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65"/>
              <p:cNvGrpSpPr/>
              <p:nvPr/>
            </p:nvGrpSpPr>
            <p:grpSpPr>
              <a:xfrm>
                <a:off x="4220866" y="3073534"/>
                <a:ext cx="31499" cy="26898"/>
                <a:chOff x="4220866" y="3073534"/>
                <a:chExt cx="31499" cy="26898"/>
              </a:xfrm>
            </p:grpSpPr>
            <p:sp>
              <p:nvSpPr>
                <p:cNvPr id="4763" name="Google Shape;4763;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65"/>
              <p:cNvGrpSpPr/>
              <p:nvPr/>
            </p:nvGrpSpPr>
            <p:grpSpPr>
              <a:xfrm>
                <a:off x="3869702" y="3230323"/>
                <a:ext cx="31499" cy="26906"/>
                <a:chOff x="3869702" y="3230323"/>
                <a:chExt cx="31499" cy="26906"/>
              </a:xfrm>
            </p:grpSpPr>
            <p:sp>
              <p:nvSpPr>
                <p:cNvPr id="4766" name="Google Shape;4766;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8" name="Google Shape;4768;p65"/>
            <p:cNvGrpSpPr/>
            <p:nvPr/>
          </p:nvGrpSpPr>
          <p:grpSpPr>
            <a:xfrm>
              <a:off x="4271383" y="3065882"/>
              <a:ext cx="304556" cy="341663"/>
              <a:chOff x="4271383" y="3065882"/>
              <a:chExt cx="304556" cy="341663"/>
            </a:xfrm>
          </p:grpSpPr>
          <p:grpSp>
            <p:nvGrpSpPr>
              <p:cNvPr id="4769" name="Google Shape;4769;p65"/>
              <p:cNvGrpSpPr/>
              <p:nvPr/>
            </p:nvGrpSpPr>
            <p:grpSpPr>
              <a:xfrm>
                <a:off x="4293838" y="3078639"/>
                <a:ext cx="269353" cy="311973"/>
                <a:chOff x="4293838" y="3078639"/>
                <a:chExt cx="269353" cy="311973"/>
              </a:xfrm>
            </p:grpSpPr>
            <p:sp>
              <p:nvSpPr>
                <p:cNvPr id="4770" name="Google Shape;4770;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65"/>
              <p:cNvGrpSpPr/>
              <p:nvPr/>
            </p:nvGrpSpPr>
            <p:grpSpPr>
              <a:xfrm>
                <a:off x="4538164" y="3342061"/>
                <a:ext cx="37776" cy="32380"/>
                <a:chOff x="4538164" y="3342061"/>
                <a:chExt cx="37776" cy="32380"/>
              </a:xfrm>
            </p:grpSpPr>
            <p:sp>
              <p:nvSpPr>
                <p:cNvPr id="4788" name="Google Shape;4788;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65"/>
              <p:cNvGrpSpPr/>
              <p:nvPr/>
            </p:nvGrpSpPr>
            <p:grpSpPr>
              <a:xfrm>
                <a:off x="4271383" y="3194742"/>
                <a:ext cx="37783" cy="32420"/>
                <a:chOff x="4271383" y="3194742"/>
                <a:chExt cx="37783" cy="32420"/>
              </a:xfrm>
            </p:grpSpPr>
            <p:sp>
              <p:nvSpPr>
                <p:cNvPr id="4791" name="Google Shape;4791;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65"/>
              <p:cNvGrpSpPr/>
              <p:nvPr/>
            </p:nvGrpSpPr>
            <p:grpSpPr>
              <a:xfrm>
                <a:off x="4284416" y="3084058"/>
                <a:ext cx="37783" cy="32357"/>
                <a:chOff x="4284416" y="3084058"/>
                <a:chExt cx="37783" cy="32357"/>
              </a:xfrm>
            </p:grpSpPr>
            <p:sp>
              <p:nvSpPr>
                <p:cNvPr id="4794" name="Google Shape;4794;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65"/>
              <p:cNvGrpSpPr/>
              <p:nvPr/>
            </p:nvGrpSpPr>
            <p:grpSpPr>
              <a:xfrm>
                <a:off x="4478697" y="3297561"/>
                <a:ext cx="37776" cy="32451"/>
                <a:chOff x="4478697" y="3297561"/>
                <a:chExt cx="37776" cy="32451"/>
              </a:xfrm>
            </p:grpSpPr>
            <p:sp>
              <p:nvSpPr>
                <p:cNvPr id="4797" name="Google Shape;4797;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65"/>
              <p:cNvGrpSpPr/>
              <p:nvPr/>
            </p:nvGrpSpPr>
            <p:grpSpPr>
              <a:xfrm>
                <a:off x="4411813" y="3331711"/>
                <a:ext cx="37776" cy="32451"/>
                <a:chOff x="4411813" y="3331711"/>
                <a:chExt cx="37776" cy="32451"/>
              </a:xfrm>
            </p:grpSpPr>
            <p:sp>
              <p:nvSpPr>
                <p:cNvPr id="4800" name="Google Shape;4800;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65"/>
              <p:cNvGrpSpPr/>
              <p:nvPr/>
            </p:nvGrpSpPr>
            <p:grpSpPr>
              <a:xfrm>
                <a:off x="4337984" y="3375188"/>
                <a:ext cx="37776" cy="32357"/>
                <a:chOff x="4337984" y="3375188"/>
                <a:chExt cx="37776" cy="32357"/>
              </a:xfrm>
            </p:grpSpPr>
            <p:sp>
              <p:nvSpPr>
                <p:cNvPr id="4803" name="Google Shape;4803;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65"/>
              <p:cNvGrpSpPr/>
              <p:nvPr/>
            </p:nvGrpSpPr>
            <p:grpSpPr>
              <a:xfrm>
                <a:off x="4494867" y="3090530"/>
                <a:ext cx="37878" cy="32451"/>
                <a:chOff x="4494867" y="3090530"/>
                <a:chExt cx="37878" cy="32451"/>
              </a:xfrm>
            </p:grpSpPr>
            <p:sp>
              <p:nvSpPr>
                <p:cNvPr id="4806" name="Google Shape;4806;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65"/>
              <p:cNvGrpSpPr/>
              <p:nvPr/>
            </p:nvGrpSpPr>
            <p:grpSpPr>
              <a:xfrm>
                <a:off x="4525124" y="3207774"/>
                <a:ext cx="37783" cy="32420"/>
                <a:chOff x="4525124" y="3207774"/>
                <a:chExt cx="37783" cy="32420"/>
              </a:xfrm>
            </p:grpSpPr>
            <p:sp>
              <p:nvSpPr>
                <p:cNvPr id="4809" name="Google Shape;4809;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65"/>
              <p:cNvGrpSpPr/>
              <p:nvPr/>
            </p:nvGrpSpPr>
            <p:grpSpPr>
              <a:xfrm>
                <a:off x="4440544" y="3176479"/>
                <a:ext cx="31499" cy="26898"/>
                <a:chOff x="4440544" y="3176479"/>
                <a:chExt cx="31499" cy="26898"/>
              </a:xfrm>
            </p:grpSpPr>
            <p:sp>
              <p:nvSpPr>
                <p:cNvPr id="4812" name="Google Shape;4812;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65"/>
              <p:cNvGrpSpPr/>
              <p:nvPr/>
            </p:nvGrpSpPr>
            <p:grpSpPr>
              <a:xfrm>
                <a:off x="4350545" y="3156400"/>
                <a:ext cx="31405" cy="27001"/>
                <a:chOff x="4350545" y="3156400"/>
                <a:chExt cx="31405" cy="27001"/>
              </a:xfrm>
            </p:grpSpPr>
            <p:sp>
              <p:nvSpPr>
                <p:cNvPr id="4815" name="Google Shape;4815;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5"/>
              <p:cNvGrpSpPr/>
              <p:nvPr/>
            </p:nvGrpSpPr>
            <p:grpSpPr>
              <a:xfrm>
                <a:off x="4376703" y="3255058"/>
                <a:ext cx="31405" cy="27001"/>
                <a:chOff x="4376703" y="3255058"/>
                <a:chExt cx="31405" cy="27001"/>
              </a:xfrm>
            </p:grpSpPr>
            <p:sp>
              <p:nvSpPr>
                <p:cNvPr id="4818" name="Google Shape;4818;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65"/>
              <p:cNvGrpSpPr/>
              <p:nvPr/>
            </p:nvGrpSpPr>
            <p:grpSpPr>
              <a:xfrm>
                <a:off x="4331322" y="3283656"/>
                <a:ext cx="31405" cy="26945"/>
                <a:chOff x="4331322" y="3283656"/>
                <a:chExt cx="31405" cy="26945"/>
              </a:xfrm>
            </p:grpSpPr>
            <p:sp>
              <p:nvSpPr>
                <p:cNvPr id="4821" name="Google Shape;4821;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65"/>
              <p:cNvGrpSpPr/>
              <p:nvPr/>
            </p:nvGrpSpPr>
            <p:grpSpPr>
              <a:xfrm>
                <a:off x="4380510" y="3065882"/>
                <a:ext cx="31405" cy="26938"/>
                <a:chOff x="4380510" y="3065882"/>
                <a:chExt cx="31405" cy="26938"/>
              </a:xfrm>
            </p:grpSpPr>
            <p:sp>
              <p:nvSpPr>
                <p:cNvPr id="4824" name="Google Shape;4824;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6" name="Google Shape;4826;p65"/>
            <p:cNvGrpSpPr/>
            <p:nvPr/>
          </p:nvGrpSpPr>
          <p:grpSpPr>
            <a:xfrm>
              <a:off x="4558998" y="3188237"/>
              <a:ext cx="1280131" cy="1052746"/>
              <a:chOff x="4558998" y="3188237"/>
              <a:chExt cx="1280131" cy="1052746"/>
            </a:xfrm>
          </p:grpSpPr>
          <p:sp>
            <p:nvSpPr>
              <p:cNvPr id="4827" name="Google Shape;4827;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8" name="Google Shape;4828;p65"/>
              <p:cNvGrpSpPr/>
              <p:nvPr/>
            </p:nvGrpSpPr>
            <p:grpSpPr>
              <a:xfrm>
                <a:off x="4579164" y="3203653"/>
                <a:ext cx="1244833" cy="1020397"/>
                <a:chOff x="4579164" y="3203653"/>
                <a:chExt cx="1244833" cy="1020397"/>
              </a:xfrm>
            </p:grpSpPr>
            <p:sp>
              <p:nvSpPr>
                <p:cNvPr id="4829" name="Google Shape;4829;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1" name="Google Shape;4831;p65"/>
                <p:cNvGrpSpPr/>
                <p:nvPr/>
              </p:nvGrpSpPr>
              <p:grpSpPr>
                <a:xfrm>
                  <a:off x="4579164" y="3203653"/>
                  <a:ext cx="1244833" cy="1020397"/>
                  <a:chOff x="4579164" y="3203653"/>
                  <a:chExt cx="1244833" cy="1020397"/>
                </a:xfrm>
              </p:grpSpPr>
              <p:sp>
                <p:nvSpPr>
                  <p:cNvPr id="4832" name="Google Shape;4832;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4" name="Google Shape;4834;p65"/>
                  <p:cNvGrpSpPr/>
                  <p:nvPr/>
                </p:nvGrpSpPr>
                <p:grpSpPr>
                  <a:xfrm>
                    <a:off x="4579164" y="3203653"/>
                    <a:ext cx="1244833" cy="1020397"/>
                    <a:chOff x="4579164" y="3203653"/>
                    <a:chExt cx="1244833" cy="1020397"/>
                  </a:xfrm>
                </p:grpSpPr>
                <p:sp>
                  <p:nvSpPr>
                    <p:cNvPr id="4835" name="Google Shape;4835;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3" name="Google Shape;4843;p65"/>
                    <p:cNvGrpSpPr/>
                    <p:nvPr/>
                  </p:nvGrpSpPr>
                  <p:grpSpPr>
                    <a:xfrm>
                      <a:off x="4579164" y="3203653"/>
                      <a:ext cx="1244833" cy="1020397"/>
                      <a:chOff x="4579164" y="3203653"/>
                      <a:chExt cx="1244833" cy="1020397"/>
                    </a:xfrm>
                  </p:grpSpPr>
                  <p:sp>
                    <p:nvSpPr>
                      <p:cNvPr id="4844" name="Google Shape;4844;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8" name="Google Shape;4858;p65"/>
                      <p:cNvGrpSpPr/>
                      <p:nvPr/>
                    </p:nvGrpSpPr>
                    <p:grpSpPr>
                      <a:xfrm>
                        <a:off x="4579164" y="3203653"/>
                        <a:ext cx="1244833" cy="1020397"/>
                        <a:chOff x="4579164" y="3203653"/>
                        <a:chExt cx="1244833" cy="1020397"/>
                      </a:xfrm>
                    </p:grpSpPr>
                    <p:sp>
                      <p:nvSpPr>
                        <p:cNvPr id="4859" name="Google Shape;4859;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3" name="Google Shape;4883;p65"/>
                        <p:cNvGrpSpPr/>
                        <p:nvPr/>
                      </p:nvGrpSpPr>
                      <p:grpSpPr>
                        <a:xfrm>
                          <a:off x="4579164" y="3203653"/>
                          <a:ext cx="1244833" cy="1020397"/>
                          <a:chOff x="4579164" y="3203653"/>
                          <a:chExt cx="1244833" cy="1020397"/>
                        </a:xfrm>
                      </p:grpSpPr>
                      <p:sp>
                        <p:nvSpPr>
                          <p:cNvPr id="4884" name="Google Shape;4884;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5" name="Google Shape;4885;p65"/>
                          <p:cNvGrpSpPr/>
                          <p:nvPr/>
                        </p:nvGrpSpPr>
                        <p:grpSpPr>
                          <a:xfrm>
                            <a:off x="4579164" y="3203653"/>
                            <a:ext cx="1244833" cy="1020397"/>
                            <a:chOff x="4579164" y="3203653"/>
                            <a:chExt cx="1244833" cy="1020397"/>
                          </a:xfrm>
                        </p:grpSpPr>
                        <p:sp>
                          <p:nvSpPr>
                            <p:cNvPr id="4886" name="Google Shape;4886;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3" name="Google Shape;4893;p65"/>
                            <p:cNvGrpSpPr/>
                            <p:nvPr/>
                          </p:nvGrpSpPr>
                          <p:grpSpPr>
                            <a:xfrm>
                              <a:off x="4579164" y="3203653"/>
                              <a:ext cx="1244833" cy="1020397"/>
                              <a:chOff x="4579164" y="3203653"/>
                              <a:chExt cx="1244833" cy="1020397"/>
                            </a:xfrm>
                          </p:grpSpPr>
                          <p:sp>
                            <p:nvSpPr>
                              <p:cNvPr id="4894" name="Google Shape;4894;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7" name="Google Shape;4907;p65"/>
                              <p:cNvGrpSpPr/>
                              <p:nvPr/>
                            </p:nvGrpSpPr>
                            <p:grpSpPr>
                              <a:xfrm>
                                <a:off x="4579164" y="3203653"/>
                                <a:ext cx="1244833" cy="1020397"/>
                                <a:chOff x="4579164" y="3203653"/>
                                <a:chExt cx="1244833" cy="1020397"/>
                              </a:xfrm>
                            </p:grpSpPr>
                            <p:sp>
                              <p:nvSpPr>
                                <p:cNvPr id="4908" name="Google Shape;4908;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5" name="Google Shape;4915;p65"/>
                                <p:cNvGrpSpPr/>
                                <p:nvPr/>
                              </p:nvGrpSpPr>
                              <p:grpSpPr>
                                <a:xfrm>
                                  <a:off x="4579164" y="3203653"/>
                                  <a:ext cx="1244833" cy="1020397"/>
                                  <a:chOff x="4579164" y="3203653"/>
                                  <a:chExt cx="1244833" cy="1020397"/>
                                </a:xfrm>
                              </p:grpSpPr>
                              <p:sp>
                                <p:nvSpPr>
                                  <p:cNvPr id="4916" name="Google Shape;4916;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1" name="Google Shape;4921;p65"/>
                                  <p:cNvGrpSpPr/>
                                  <p:nvPr/>
                                </p:nvGrpSpPr>
                                <p:grpSpPr>
                                  <a:xfrm>
                                    <a:off x="4579164" y="3203653"/>
                                    <a:ext cx="1244833" cy="1020397"/>
                                    <a:chOff x="4579164" y="3203653"/>
                                    <a:chExt cx="1244833" cy="1020397"/>
                                  </a:xfrm>
                                </p:grpSpPr>
                                <p:sp>
                                  <p:nvSpPr>
                                    <p:cNvPr id="4922" name="Google Shape;4922;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26" name="Google Shape;4926;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29" name="Google Shape;4929;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30" name="Google Shape;4930;p65"/>
              <p:cNvGrpSpPr/>
              <p:nvPr/>
            </p:nvGrpSpPr>
            <p:grpSpPr>
              <a:xfrm>
                <a:off x="4595437" y="3598775"/>
                <a:ext cx="37776" cy="32451"/>
                <a:chOff x="4595437" y="3598775"/>
                <a:chExt cx="37776" cy="32451"/>
              </a:xfrm>
            </p:grpSpPr>
            <p:sp>
              <p:nvSpPr>
                <p:cNvPr id="4931" name="Google Shape;4931;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65"/>
              <p:cNvGrpSpPr/>
              <p:nvPr/>
            </p:nvGrpSpPr>
            <p:grpSpPr>
              <a:xfrm>
                <a:off x="4641864" y="3524443"/>
                <a:ext cx="37776" cy="32380"/>
                <a:chOff x="4641864" y="3524443"/>
                <a:chExt cx="37776" cy="32380"/>
              </a:xfrm>
            </p:grpSpPr>
            <p:sp>
              <p:nvSpPr>
                <p:cNvPr id="4934" name="Google Shape;4934;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65"/>
              <p:cNvGrpSpPr/>
              <p:nvPr/>
            </p:nvGrpSpPr>
            <p:grpSpPr>
              <a:xfrm>
                <a:off x="4648431" y="3893901"/>
                <a:ext cx="37776" cy="32357"/>
                <a:chOff x="4648431" y="3893901"/>
                <a:chExt cx="37776" cy="32357"/>
              </a:xfrm>
            </p:grpSpPr>
            <p:sp>
              <p:nvSpPr>
                <p:cNvPr id="4937" name="Google Shape;4937;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65"/>
              <p:cNvGrpSpPr/>
              <p:nvPr/>
            </p:nvGrpSpPr>
            <p:grpSpPr>
              <a:xfrm>
                <a:off x="4567752" y="3722908"/>
                <a:ext cx="37870" cy="32380"/>
                <a:chOff x="4567752" y="3722908"/>
                <a:chExt cx="37870" cy="32380"/>
              </a:xfrm>
            </p:grpSpPr>
            <p:sp>
              <p:nvSpPr>
                <p:cNvPr id="4940" name="Google Shape;4940;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65"/>
              <p:cNvGrpSpPr/>
              <p:nvPr/>
            </p:nvGrpSpPr>
            <p:grpSpPr>
              <a:xfrm>
                <a:off x="4617506" y="3652052"/>
                <a:ext cx="37783" cy="32357"/>
                <a:chOff x="4617506" y="3652052"/>
                <a:chExt cx="37783" cy="32357"/>
              </a:xfrm>
            </p:grpSpPr>
            <p:sp>
              <p:nvSpPr>
                <p:cNvPr id="4943" name="Google Shape;4943;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65"/>
              <p:cNvGrpSpPr/>
              <p:nvPr/>
            </p:nvGrpSpPr>
            <p:grpSpPr>
              <a:xfrm>
                <a:off x="4739005" y="3554149"/>
                <a:ext cx="37870" cy="32357"/>
                <a:chOff x="4739005" y="3554149"/>
                <a:chExt cx="37870" cy="32357"/>
              </a:xfrm>
            </p:grpSpPr>
            <p:sp>
              <p:nvSpPr>
                <p:cNvPr id="4946" name="Google Shape;4946;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65"/>
              <p:cNvGrpSpPr/>
              <p:nvPr/>
            </p:nvGrpSpPr>
            <p:grpSpPr>
              <a:xfrm>
                <a:off x="4806557" y="3630258"/>
                <a:ext cx="37776" cy="32364"/>
                <a:chOff x="4806557" y="3630258"/>
                <a:chExt cx="37776" cy="32364"/>
              </a:xfrm>
            </p:grpSpPr>
            <p:sp>
              <p:nvSpPr>
                <p:cNvPr id="4949" name="Google Shape;4949;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65"/>
              <p:cNvGrpSpPr/>
              <p:nvPr/>
            </p:nvGrpSpPr>
            <p:grpSpPr>
              <a:xfrm>
                <a:off x="4737007" y="4004357"/>
                <a:ext cx="37870" cy="32357"/>
                <a:chOff x="4737007" y="4004357"/>
                <a:chExt cx="37870" cy="32357"/>
              </a:xfrm>
            </p:grpSpPr>
            <p:sp>
              <p:nvSpPr>
                <p:cNvPr id="4952" name="Google Shape;4952;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65"/>
              <p:cNvGrpSpPr/>
              <p:nvPr/>
            </p:nvGrpSpPr>
            <p:grpSpPr>
              <a:xfrm>
                <a:off x="4773634" y="4208627"/>
                <a:ext cx="37776" cy="32357"/>
                <a:chOff x="4773634" y="4208627"/>
                <a:chExt cx="37776" cy="32357"/>
              </a:xfrm>
            </p:grpSpPr>
            <p:sp>
              <p:nvSpPr>
                <p:cNvPr id="4955" name="Google Shape;4955;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65"/>
              <p:cNvGrpSpPr/>
              <p:nvPr/>
            </p:nvGrpSpPr>
            <p:grpSpPr>
              <a:xfrm>
                <a:off x="4888282" y="4074764"/>
                <a:ext cx="37776" cy="32451"/>
                <a:chOff x="4888282" y="4074764"/>
                <a:chExt cx="37776" cy="32451"/>
              </a:xfrm>
            </p:grpSpPr>
            <p:sp>
              <p:nvSpPr>
                <p:cNvPr id="4958" name="Google Shape;4958;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65"/>
              <p:cNvGrpSpPr/>
              <p:nvPr/>
            </p:nvGrpSpPr>
            <p:grpSpPr>
              <a:xfrm>
                <a:off x="4901315" y="3804271"/>
                <a:ext cx="37776" cy="32364"/>
                <a:chOff x="4901315" y="3804271"/>
                <a:chExt cx="37776" cy="32364"/>
              </a:xfrm>
            </p:grpSpPr>
            <p:sp>
              <p:nvSpPr>
                <p:cNvPr id="4961" name="Google Shape;4961;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65"/>
              <p:cNvGrpSpPr/>
              <p:nvPr/>
            </p:nvGrpSpPr>
            <p:grpSpPr>
              <a:xfrm>
                <a:off x="4866394" y="3715035"/>
                <a:ext cx="37846" cy="32357"/>
                <a:chOff x="4866394" y="3715035"/>
                <a:chExt cx="37846" cy="32357"/>
              </a:xfrm>
            </p:grpSpPr>
            <p:sp>
              <p:nvSpPr>
                <p:cNvPr id="4964" name="Google Shape;4964;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65"/>
              <p:cNvGrpSpPr/>
              <p:nvPr/>
            </p:nvGrpSpPr>
            <p:grpSpPr>
              <a:xfrm>
                <a:off x="4979233" y="3839798"/>
                <a:ext cx="37878" cy="32420"/>
                <a:chOff x="4979233" y="3839798"/>
                <a:chExt cx="37878" cy="32420"/>
              </a:xfrm>
            </p:grpSpPr>
            <p:sp>
              <p:nvSpPr>
                <p:cNvPr id="4967" name="Google Shape;4967;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65"/>
              <p:cNvGrpSpPr/>
              <p:nvPr/>
            </p:nvGrpSpPr>
            <p:grpSpPr>
              <a:xfrm>
                <a:off x="4790662" y="3679147"/>
                <a:ext cx="37783" cy="32380"/>
                <a:chOff x="4790662" y="3679147"/>
                <a:chExt cx="37783" cy="32380"/>
              </a:xfrm>
            </p:grpSpPr>
            <p:sp>
              <p:nvSpPr>
                <p:cNvPr id="4970" name="Google Shape;4970;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65"/>
              <p:cNvGrpSpPr/>
              <p:nvPr/>
            </p:nvGrpSpPr>
            <p:grpSpPr>
              <a:xfrm>
                <a:off x="4857263" y="3557861"/>
                <a:ext cx="37776" cy="32357"/>
                <a:chOff x="4857263" y="3557861"/>
                <a:chExt cx="37776" cy="32357"/>
              </a:xfrm>
            </p:grpSpPr>
            <p:sp>
              <p:nvSpPr>
                <p:cNvPr id="4973" name="Google Shape;4973;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65"/>
              <p:cNvGrpSpPr/>
              <p:nvPr/>
            </p:nvGrpSpPr>
            <p:grpSpPr>
              <a:xfrm>
                <a:off x="4883902" y="3648033"/>
                <a:ext cx="37783" cy="32380"/>
                <a:chOff x="4883902" y="3648033"/>
                <a:chExt cx="37783" cy="32380"/>
              </a:xfrm>
            </p:grpSpPr>
            <p:sp>
              <p:nvSpPr>
                <p:cNvPr id="4976" name="Google Shape;4976;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65"/>
              <p:cNvGrpSpPr/>
              <p:nvPr/>
            </p:nvGrpSpPr>
            <p:grpSpPr>
              <a:xfrm>
                <a:off x="4907780" y="3347220"/>
                <a:ext cx="37878" cy="32357"/>
                <a:chOff x="4907780" y="3347220"/>
                <a:chExt cx="37878" cy="32357"/>
              </a:xfrm>
            </p:grpSpPr>
            <p:sp>
              <p:nvSpPr>
                <p:cNvPr id="4979" name="Google Shape;4979;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65"/>
              <p:cNvGrpSpPr/>
              <p:nvPr/>
            </p:nvGrpSpPr>
            <p:grpSpPr>
              <a:xfrm>
                <a:off x="5065048" y="3738150"/>
                <a:ext cx="37783" cy="32364"/>
                <a:chOff x="5065048" y="3738150"/>
                <a:chExt cx="37783" cy="32364"/>
              </a:xfrm>
            </p:grpSpPr>
            <p:sp>
              <p:nvSpPr>
                <p:cNvPr id="4982" name="Google Shape;4982;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65"/>
              <p:cNvGrpSpPr/>
              <p:nvPr/>
            </p:nvGrpSpPr>
            <p:grpSpPr>
              <a:xfrm>
                <a:off x="5071616" y="3284615"/>
                <a:ext cx="37783" cy="32357"/>
                <a:chOff x="5071616" y="3284615"/>
                <a:chExt cx="37783" cy="32357"/>
              </a:xfrm>
            </p:grpSpPr>
            <p:sp>
              <p:nvSpPr>
                <p:cNvPr id="4985" name="Google Shape;4985;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65"/>
              <p:cNvGrpSpPr/>
              <p:nvPr/>
            </p:nvGrpSpPr>
            <p:grpSpPr>
              <a:xfrm>
                <a:off x="5389291" y="3759921"/>
                <a:ext cx="37783" cy="32380"/>
                <a:chOff x="5389291" y="3759921"/>
                <a:chExt cx="37783" cy="32380"/>
              </a:xfrm>
            </p:grpSpPr>
            <p:sp>
              <p:nvSpPr>
                <p:cNvPr id="4988" name="Google Shape;4988;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65"/>
              <p:cNvGrpSpPr/>
              <p:nvPr/>
            </p:nvGrpSpPr>
            <p:grpSpPr>
              <a:xfrm>
                <a:off x="5431534" y="3632932"/>
                <a:ext cx="37878" cy="32451"/>
                <a:chOff x="5431534" y="3632932"/>
                <a:chExt cx="37878" cy="32451"/>
              </a:xfrm>
            </p:grpSpPr>
            <p:sp>
              <p:nvSpPr>
                <p:cNvPr id="4991" name="Google Shape;4991;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65"/>
              <p:cNvGrpSpPr/>
              <p:nvPr/>
            </p:nvGrpSpPr>
            <p:grpSpPr>
              <a:xfrm>
                <a:off x="5540755" y="3544829"/>
                <a:ext cx="37783" cy="32357"/>
                <a:chOff x="5540755" y="3544829"/>
                <a:chExt cx="37783" cy="32357"/>
              </a:xfrm>
            </p:grpSpPr>
            <p:sp>
              <p:nvSpPr>
                <p:cNvPr id="4994" name="Google Shape;4994;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65"/>
              <p:cNvGrpSpPr/>
              <p:nvPr/>
            </p:nvGrpSpPr>
            <p:grpSpPr>
              <a:xfrm>
                <a:off x="5579293" y="3412107"/>
                <a:ext cx="37776" cy="32357"/>
                <a:chOff x="5579293" y="3412107"/>
                <a:chExt cx="37776" cy="32357"/>
              </a:xfrm>
            </p:grpSpPr>
            <p:sp>
              <p:nvSpPr>
                <p:cNvPr id="4997" name="Google Shape;4997;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65"/>
              <p:cNvGrpSpPr/>
              <p:nvPr/>
            </p:nvGrpSpPr>
            <p:grpSpPr>
              <a:xfrm>
                <a:off x="5801346" y="3284615"/>
                <a:ext cx="37783" cy="32357"/>
                <a:chOff x="5801346" y="3284615"/>
                <a:chExt cx="37783" cy="32357"/>
              </a:xfrm>
            </p:grpSpPr>
            <p:sp>
              <p:nvSpPr>
                <p:cNvPr id="5000" name="Google Shape;5000;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65"/>
              <p:cNvGrpSpPr/>
              <p:nvPr/>
            </p:nvGrpSpPr>
            <p:grpSpPr>
              <a:xfrm>
                <a:off x="5763578" y="3399067"/>
                <a:ext cx="37776" cy="32364"/>
                <a:chOff x="5763578" y="3399067"/>
                <a:chExt cx="37776" cy="32364"/>
              </a:xfrm>
            </p:grpSpPr>
            <p:sp>
              <p:nvSpPr>
                <p:cNvPr id="5003" name="Google Shape;5003;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65"/>
              <p:cNvGrpSpPr/>
              <p:nvPr/>
            </p:nvGrpSpPr>
            <p:grpSpPr>
              <a:xfrm>
                <a:off x="5395858" y="3230952"/>
                <a:ext cx="37776" cy="32364"/>
                <a:chOff x="5395858" y="3230952"/>
                <a:chExt cx="37776" cy="32364"/>
              </a:xfrm>
            </p:grpSpPr>
            <p:sp>
              <p:nvSpPr>
                <p:cNvPr id="5006" name="Google Shape;5006;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65"/>
              <p:cNvGrpSpPr/>
              <p:nvPr/>
            </p:nvGrpSpPr>
            <p:grpSpPr>
              <a:xfrm>
                <a:off x="5264088" y="3188237"/>
                <a:ext cx="37776" cy="32357"/>
                <a:chOff x="5264088" y="3188237"/>
                <a:chExt cx="37776" cy="32357"/>
              </a:xfrm>
            </p:grpSpPr>
            <p:sp>
              <p:nvSpPr>
                <p:cNvPr id="5009" name="Google Shape;5009;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65"/>
              <p:cNvGrpSpPr/>
              <p:nvPr/>
            </p:nvGrpSpPr>
            <p:grpSpPr>
              <a:xfrm>
                <a:off x="5585758" y="3237425"/>
                <a:ext cx="37878" cy="32357"/>
                <a:chOff x="5585758" y="3237425"/>
                <a:chExt cx="37878" cy="32357"/>
              </a:xfrm>
            </p:grpSpPr>
            <p:sp>
              <p:nvSpPr>
                <p:cNvPr id="5012" name="Google Shape;5012;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65"/>
              <p:cNvGrpSpPr/>
              <p:nvPr/>
            </p:nvGrpSpPr>
            <p:grpSpPr>
              <a:xfrm>
                <a:off x="4874196" y="3291088"/>
                <a:ext cx="37878" cy="32451"/>
                <a:chOff x="4874196" y="3291088"/>
                <a:chExt cx="37878" cy="32451"/>
              </a:xfrm>
            </p:grpSpPr>
            <p:sp>
              <p:nvSpPr>
                <p:cNvPr id="5015" name="Google Shape;5015;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65"/>
              <p:cNvGrpSpPr/>
              <p:nvPr/>
            </p:nvGrpSpPr>
            <p:grpSpPr>
              <a:xfrm>
                <a:off x="5197770" y="3785466"/>
                <a:ext cx="37783" cy="32427"/>
                <a:chOff x="5197770" y="3785466"/>
                <a:chExt cx="37783" cy="32427"/>
              </a:xfrm>
            </p:grpSpPr>
            <p:sp>
              <p:nvSpPr>
                <p:cNvPr id="5018" name="Google Shape;5018;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65"/>
              <p:cNvGrpSpPr/>
              <p:nvPr/>
            </p:nvGrpSpPr>
            <p:grpSpPr>
              <a:xfrm>
                <a:off x="5177699" y="3492117"/>
                <a:ext cx="37776" cy="32357"/>
                <a:chOff x="5177699" y="3492117"/>
                <a:chExt cx="37776" cy="32357"/>
              </a:xfrm>
            </p:grpSpPr>
            <p:sp>
              <p:nvSpPr>
                <p:cNvPr id="5021" name="Google Shape;5021;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65"/>
              <p:cNvGrpSpPr/>
              <p:nvPr/>
            </p:nvGrpSpPr>
            <p:grpSpPr>
              <a:xfrm>
                <a:off x="5349431" y="3622346"/>
                <a:ext cx="37870" cy="32380"/>
                <a:chOff x="5349431" y="3622346"/>
                <a:chExt cx="37870" cy="32380"/>
              </a:xfrm>
            </p:grpSpPr>
            <p:sp>
              <p:nvSpPr>
                <p:cNvPr id="5024" name="Google Shape;5024;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65"/>
              <p:cNvGrpSpPr/>
              <p:nvPr/>
            </p:nvGrpSpPr>
            <p:grpSpPr>
              <a:xfrm>
                <a:off x="5068855" y="3563980"/>
                <a:ext cx="53954" cy="46223"/>
                <a:chOff x="5068855" y="3563980"/>
                <a:chExt cx="53954" cy="46223"/>
              </a:xfrm>
            </p:grpSpPr>
            <p:sp>
              <p:nvSpPr>
                <p:cNvPr id="5027" name="Google Shape;5027;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65"/>
              <p:cNvGrpSpPr/>
              <p:nvPr/>
            </p:nvGrpSpPr>
            <p:grpSpPr>
              <a:xfrm>
                <a:off x="5037654" y="3392507"/>
                <a:ext cx="37870" cy="32451"/>
                <a:chOff x="5037654" y="3392507"/>
                <a:chExt cx="37870" cy="32451"/>
              </a:xfrm>
            </p:grpSpPr>
            <p:sp>
              <p:nvSpPr>
                <p:cNvPr id="5030" name="Google Shape;5030;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65"/>
              <p:cNvGrpSpPr/>
              <p:nvPr/>
            </p:nvGrpSpPr>
            <p:grpSpPr>
              <a:xfrm>
                <a:off x="5456560" y="3368629"/>
                <a:ext cx="37870" cy="32451"/>
                <a:chOff x="5456560" y="3368629"/>
                <a:chExt cx="37870" cy="32451"/>
              </a:xfrm>
            </p:grpSpPr>
            <p:sp>
              <p:nvSpPr>
                <p:cNvPr id="5033" name="Google Shape;5033;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65"/>
              <p:cNvGrpSpPr/>
              <p:nvPr/>
            </p:nvGrpSpPr>
            <p:grpSpPr>
              <a:xfrm>
                <a:off x="4755749" y="3501516"/>
                <a:ext cx="46246" cy="39608"/>
                <a:chOff x="4755749" y="3501516"/>
                <a:chExt cx="46246" cy="39608"/>
              </a:xfrm>
            </p:grpSpPr>
            <p:sp>
              <p:nvSpPr>
                <p:cNvPr id="5036" name="Google Shape;5036;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65"/>
              <p:cNvGrpSpPr/>
              <p:nvPr/>
            </p:nvGrpSpPr>
            <p:grpSpPr>
              <a:xfrm>
                <a:off x="4681346" y="3485582"/>
                <a:ext cx="37783" cy="32427"/>
                <a:chOff x="4681346" y="3485582"/>
                <a:chExt cx="37783" cy="32427"/>
              </a:xfrm>
            </p:grpSpPr>
            <p:sp>
              <p:nvSpPr>
                <p:cNvPr id="5039" name="Google Shape;5039;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65"/>
              <p:cNvGrpSpPr/>
              <p:nvPr/>
            </p:nvGrpSpPr>
            <p:grpSpPr>
              <a:xfrm>
                <a:off x="4767067" y="3291088"/>
                <a:ext cx="37878" cy="32451"/>
                <a:chOff x="4767067" y="3291088"/>
                <a:chExt cx="37878" cy="32451"/>
              </a:xfrm>
            </p:grpSpPr>
            <p:sp>
              <p:nvSpPr>
                <p:cNvPr id="5042" name="Google Shape;5042;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65"/>
              <p:cNvGrpSpPr/>
              <p:nvPr/>
            </p:nvGrpSpPr>
            <p:grpSpPr>
              <a:xfrm>
                <a:off x="4687819" y="3405539"/>
                <a:ext cx="37776" cy="32451"/>
                <a:chOff x="4687819" y="3405539"/>
                <a:chExt cx="37776" cy="32451"/>
              </a:xfrm>
            </p:grpSpPr>
            <p:sp>
              <p:nvSpPr>
                <p:cNvPr id="5045" name="Google Shape;5045;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65"/>
              <p:cNvGrpSpPr/>
              <p:nvPr/>
            </p:nvGrpSpPr>
            <p:grpSpPr>
              <a:xfrm>
                <a:off x="4923101" y="3444809"/>
                <a:ext cx="52813" cy="45318"/>
                <a:chOff x="4923101" y="3444809"/>
                <a:chExt cx="52813" cy="45318"/>
              </a:xfrm>
            </p:grpSpPr>
            <p:sp>
              <p:nvSpPr>
                <p:cNvPr id="5048" name="Google Shape;5048;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65"/>
              <p:cNvGrpSpPr/>
              <p:nvPr/>
            </p:nvGrpSpPr>
            <p:grpSpPr>
              <a:xfrm>
                <a:off x="4846040" y="3654750"/>
                <a:ext cx="31405" cy="26993"/>
                <a:chOff x="4846040" y="3654750"/>
                <a:chExt cx="31405" cy="26993"/>
              </a:xfrm>
            </p:grpSpPr>
            <p:sp>
              <p:nvSpPr>
                <p:cNvPr id="5051" name="Google Shape;5051;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65"/>
              <p:cNvGrpSpPr/>
              <p:nvPr/>
            </p:nvGrpSpPr>
            <p:grpSpPr>
              <a:xfrm>
                <a:off x="4925673" y="3691700"/>
                <a:ext cx="40253" cy="34472"/>
                <a:chOff x="4925673" y="3691700"/>
                <a:chExt cx="40253" cy="34472"/>
              </a:xfrm>
            </p:grpSpPr>
            <p:sp>
              <p:nvSpPr>
                <p:cNvPr id="5054" name="Google Shape;5054;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65"/>
              <p:cNvGrpSpPr/>
              <p:nvPr/>
            </p:nvGrpSpPr>
            <p:grpSpPr>
              <a:xfrm>
                <a:off x="4894653" y="3740848"/>
                <a:ext cx="31405" cy="26906"/>
                <a:chOff x="4894653" y="3740848"/>
                <a:chExt cx="31405" cy="26906"/>
              </a:xfrm>
            </p:grpSpPr>
            <p:sp>
              <p:nvSpPr>
                <p:cNvPr id="5057" name="Google Shape;5057;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65"/>
              <p:cNvGrpSpPr/>
              <p:nvPr/>
            </p:nvGrpSpPr>
            <p:grpSpPr>
              <a:xfrm>
                <a:off x="4962300" y="3696348"/>
                <a:ext cx="38255" cy="32773"/>
                <a:chOff x="4962300" y="3696348"/>
                <a:chExt cx="38255" cy="32773"/>
              </a:xfrm>
            </p:grpSpPr>
            <p:sp>
              <p:nvSpPr>
                <p:cNvPr id="5060" name="Google Shape;5060;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65"/>
              <p:cNvGrpSpPr/>
              <p:nvPr/>
            </p:nvGrpSpPr>
            <p:grpSpPr>
              <a:xfrm>
                <a:off x="4980185" y="3743349"/>
                <a:ext cx="31499" cy="26969"/>
                <a:chOff x="4980185" y="3743349"/>
                <a:chExt cx="31499" cy="26969"/>
              </a:xfrm>
            </p:grpSpPr>
            <p:sp>
              <p:nvSpPr>
                <p:cNvPr id="5063" name="Google Shape;5063;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65"/>
              <p:cNvGrpSpPr/>
              <p:nvPr/>
            </p:nvGrpSpPr>
            <p:grpSpPr>
              <a:xfrm>
                <a:off x="5013768" y="3734312"/>
                <a:ext cx="31499" cy="26969"/>
                <a:chOff x="5013768" y="3734312"/>
                <a:chExt cx="31499" cy="26969"/>
              </a:xfrm>
            </p:grpSpPr>
            <p:sp>
              <p:nvSpPr>
                <p:cNvPr id="5066" name="Google Shape;5066;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65"/>
              <p:cNvGrpSpPr/>
              <p:nvPr/>
            </p:nvGrpSpPr>
            <p:grpSpPr>
              <a:xfrm>
                <a:off x="5036703" y="3764545"/>
                <a:ext cx="31499" cy="26898"/>
                <a:chOff x="5036703" y="3764545"/>
                <a:chExt cx="31499" cy="26898"/>
              </a:xfrm>
            </p:grpSpPr>
            <p:sp>
              <p:nvSpPr>
                <p:cNvPr id="5069" name="Google Shape;5069;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65"/>
              <p:cNvGrpSpPr/>
              <p:nvPr/>
            </p:nvGrpSpPr>
            <p:grpSpPr>
              <a:xfrm>
                <a:off x="4953546" y="3768352"/>
                <a:ext cx="31405" cy="26898"/>
                <a:chOff x="4953546" y="3768352"/>
                <a:chExt cx="31405" cy="26898"/>
              </a:xfrm>
            </p:grpSpPr>
            <p:sp>
              <p:nvSpPr>
                <p:cNvPr id="5072" name="Google Shape;5072;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65"/>
              <p:cNvGrpSpPr/>
              <p:nvPr/>
            </p:nvGrpSpPr>
            <p:grpSpPr>
              <a:xfrm>
                <a:off x="4964770" y="3814016"/>
                <a:ext cx="31499" cy="26993"/>
                <a:chOff x="4964770" y="3814016"/>
                <a:chExt cx="31499" cy="26993"/>
              </a:xfrm>
            </p:grpSpPr>
            <p:sp>
              <p:nvSpPr>
                <p:cNvPr id="5075" name="Google Shape;5075;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65"/>
              <p:cNvGrpSpPr/>
              <p:nvPr/>
            </p:nvGrpSpPr>
            <p:grpSpPr>
              <a:xfrm>
                <a:off x="4923290" y="3800504"/>
                <a:ext cx="31468" cy="26898"/>
                <a:chOff x="4923290" y="3800504"/>
                <a:chExt cx="31468" cy="26898"/>
              </a:xfrm>
            </p:grpSpPr>
            <p:sp>
              <p:nvSpPr>
                <p:cNvPr id="5078" name="Google Shape;5078;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65"/>
              <p:cNvGrpSpPr/>
              <p:nvPr/>
            </p:nvGrpSpPr>
            <p:grpSpPr>
              <a:xfrm>
                <a:off x="5108534" y="3650943"/>
                <a:ext cx="31405" cy="26993"/>
                <a:chOff x="5108534" y="3650943"/>
                <a:chExt cx="31405" cy="26993"/>
              </a:xfrm>
            </p:grpSpPr>
            <p:sp>
              <p:nvSpPr>
                <p:cNvPr id="5081" name="Google Shape;5081;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65"/>
              <p:cNvGrpSpPr/>
              <p:nvPr/>
            </p:nvGrpSpPr>
            <p:grpSpPr>
              <a:xfrm>
                <a:off x="5119380" y="3760739"/>
                <a:ext cx="31499" cy="26993"/>
                <a:chOff x="5119380" y="3760739"/>
                <a:chExt cx="31499" cy="26993"/>
              </a:xfrm>
            </p:grpSpPr>
            <p:sp>
              <p:nvSpPr>
                <p:cNvPr id="5084" name="Google Shape;5084;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65"/>
              <p:cNvGrpSpPr/>
              <p:nvPr/>
            </p:nvGrpSpPr>
            <p:grpSpPr>
              <a:xfrm>
                <a:off x="5119380" y="3788235"/>
                <a:ext cx="31499" cy="26993"/>
                <a:chOff x="5119380" y="3788235"/>
                <a:chExt cx="31499" cy="26993"/>
              </a:xfrm>
            </p:grpSpPr>
            <p:sp>
              <p:nvSpPr>
                <p:cNvPr id="5087" name="Google Shape;5087;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65"/>
              <p:cNvGrpSpPr/>
              <p:nvPr/>
            </p:nvGrpSpPr>
            <p:grpSpPr>
              <a:xfrm>
                <a:off x="5158005" y="3875284"/>
                <a:ext cx="31405" cy="27001"/>
                <a:chOff x="5158005" y="3875284"/>
                <a:chExt cx="31405" cy="27001"/>
              </a:xfrm>
            </p:grpSpPr>
            <p:sp>
              <p:nvSpPr>
                <p:cNvPr id="5090" name="Google Shape;5090;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65"/>
              <p:cNvGrpSpPr/>
              <p:nvPr/>
            </p:nvGrpSpPr>
            <p:grpSpPr>
              <a:xfrm>
                <a:off x="5233163" y="3764545"/>
                <a:ext cx="31499" cy="26898"/>
                <a:chOff x="5233163" y="3764545"/>
                <a:chExt cx="31499" cy="26898"/>
              </a:xfrm>
            </p:grpSpPr>
            <p:sp>
              <p:nvSpPr>
                <p:cNvPr id="5093" name="Google Shape;5093;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65"/>
              <p:cNvGrpSpPr/>
              <p:nvPr/>
            </p:nvGrpSpPr>
            <p:grpSpPr>
              <a:xfrm>
                <a:off x="5276168" y="3805545"/>
                <a:ext cx="31499" cy="26906"/>
                <a:chOff x="5276168" y="3805545"/>
                <a:chExt cx="31499" cy="26906"/>
              </a:xfrm>
            </p:grpSpPr>
            <p:sp>
              <p:nvSpPr>
                <p:cNvPr id="5096" name="Google Shape;5096;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65"/>
              <p:cNvGrpSpPr/>
              <p:nvPr/>
            </p:nvGrpSpPr>
            <p:grpSpPr>
              <a:xfrm>
                <a:off x="5294053" y="3851933"/>
                <a:ext cx="31405" cy="26945"/>
                <a:chOff x="5294053" y="3851933"/>
                <a:chExt cx="31405" cy="26945"/>
              </a:xfrm>
            </p:grpSpPr>
            <p:sp>
              <p:nvSpPr>
                <p:cNvPr id="5099" name="Google Shape;5099;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65"/>
              <p:cNvGrpSpPr/>
              <p:nvPr/>
            </p:nvGrpSpPr>
            <p:grpSpPr>
              <a:xfrm>
                <a:off x="5341723" y="3851902"/>
                <a:ext cx="31405" cy="26977"/>
                <a:chOff x="5341723" y="3851902"/>
                <a:chExt cx="31405" cy="26977"/>
              </a:xfrm>
            </p:grpSpPr>
            <p:sp>
              <p:nvSpPr>
                <p:cNvPr id="5102" name="Google Shape;5102;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65"/>
              <p:cNvGrpSpPr/>
              <p:nvPr/>
            </p:nvGrpSpPr>
            <p:grpSpPr>
              <a:xfrm>
                <a:off x="5054871" y="3507855"/>
                <a:ext cx="31405" cy="26993"/>
                <a:chOff x="5054871" y="3507855"/>
                <a:chExt cx="31405" cy="26993"/>
              </a:xfrm>
            </p:grpSpPr>
            <p:sp>
              <p:nvSpPr>
                <p:cNvPr id="5105" name="Google Shape;5105;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65"/>
              <p:cNvGrpSpPr/>
              <p:nvPr/>
            </p:nvGrpSpPr>
            <p:grpSpPr>
              <a:xfrm>
                <a:off x="4876579" y="3675325"/>
                <a:ext cx="31405" cy="26969"/>
                <a:chOff x="4876579" y="3675325"/>
                <a:chExt cx="31405" cy="26969"/>
              </a:xfrm>
            </p:grpSpPr>
            <p:sp>
              <p:nvSpPr>
                <p:cNvPr id="5108" name="Google Shape;5108;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65"/>
              <p:cNvGrpSpPr/>
              <p:nvPr/>
            </p:nvGrpSpPr>
            <p:grpSpPr>
              <a:xfrm>
                <a:off x="4842233" y="3688333"/>
                <a:ext cx="31405" cy="26993"/>
                <a:chOff x="4842233" y="3688333"/>
                <a:chExt cx="31405" cy="26993"/>
              </a:xfrm>
            </p:grpSpPr>
            <p:sp>
              <p:nvSpPr>
                <p:cNvPr id="5111" name="Google Shape;5111;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65"/>
              <p:cNvGrpSpPr/>
              <p:nvPr/>
            </p:nvGrpSpPr>
            <p:grpSpPr>
              <a:xfrm>
                <a:off x="5187876" y="3608032"/>
                <a:ext cx="31405" cy="27001"/>
                <a:chOff x="5187876" y="3608032"/>
                <a:chExt cx="31405" cy="27001"/>
              </a:xfrm>
            </p:grpSpPr>
            <p:sp>
              <p:nvSpPr>
                <p:cNvPr id="5114" name="Google Shape;5114;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6" name="Google Shape;5116;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8" name="Google Shape;5118;p65"/>
              <p:cNvGrpSpPr/>
              <p:nvPr/>
            </p:nvGrpSpPr>
            <p:grpSpPr>
              <a:xfrm>
                <a:off x="5269224" y="3304167"/>
                <a:ext cx="40253" cy="34402"/>
                <a:chOff x="5269224" y="3304167"/>
                <a:chExt cx="40253" cy="34402"/>
              </a:xfrm>
            </p:grpSpPr>
            <p:sp>
              <p:nvSpPr>
                <p:cNvPr id="5119" name="Google Shape;5119;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65"/>
              <p:cNvGrpSpPr/>
              <p:nvPr/>
            </p:nvGrpSpPr>
            <p:grpSpPr>
              <a:xfrm>
                <a:off x="5327354" y="3476615"/>
                <a:ext cx="49864" cy="42723"/>
                <a:chOff x="5327354" y="3476615"/>
                <a:chExt cx="49864" cy="42723"/>
              </a:xfrm>
            </p:grpSpPr>
            <p:sp>
              <p:nvSpPr>
                <p:cNvPr id="5122" name="Google Shape;5122;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6" name="Google Shape;5126;p65"/>
              <p:cNvGrpSpPr/>
              <p:nvPr/>
            </p:nvGrpSpPr>
            <p:grpSpPr>
              <a:xfrm>
                <a:off x="5341723" y="3775957"/>
                <a:ext cx="31405" cy="26898"/>
                <a:chOff x="5341723" y="3775957"/>
                <a:chExt cx="31405" cy="26898"/>
              </a:xfrm>
            </p:grpSpPr>
            <p:sp>
              <p:nvSpPr>
                <p:cNvPr id="5127" name="Google Shape;5127;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65"/>
              <p:cNvGrpSpPr/>
              <p:nvPr/>
            </p:nvGrpSpPr>
            <p:grpSpPr>
              <a:xfrm>
                <a:off x="5439053" y="3699274"/>
                <a:ext cx="31405" cy="26898"/>
                <a:chOff x="5439053" y="3699274"/>
                <a:chExt cx="31405" cy="26898"/>
              </a:xfrm>
            </p:grpSpPr>
            <p:sp>
              <p:nvSpPr>
                <p:cNvPr id="5130" name="Google Shape;5130;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65"/>
              <p:cNvGrpSpPr/>
              <p:nvPr/>
            </p:nvGrpSpPr>
            <p:grpSpPr>
              <a:xfrm>
                <a:off x="5412414" y="3622307"/>
                <a:ext cx="31499" cy="26993"/>
                <a:chOff x="5412414" y="3622307"/>
                <a:chExt cx="31499" cy="26993"/>
              </a:xfrm>
            </p:grpSpPr>
            <p:sp>
              <p:nvSpPr>
                <p:cNvPr id="5133" name="Google Shape;5133;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65"/>
              <p:cNvGrpSpPr/>
              <p:nvPr/>
            </p:nvGrpSpPr>
            <p:grpSpPr>
              <a:xfrm>
                <a:off x="5476254" y="3473949"/>
                <a:ext cx="26835" cy="26930"/>
                <a:chOff x="5476254" y="3473949"/>
                <a:chExt cx="26835" cy="26930"/>
              </a:xfrm>
            </p:grpSpPr>
            <p:sp>
              <p:nvSpPr>
                <p:cNvPr id="5136" name="Google Shape;5136;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65"/>
              <p:cNvGrpSpPr/>
              <p:nvPr/>
            </p:nvGrpSpPr>
            <p:grpSpPr>
              <a:xfrm>
                <a:off x="5564547" y="3481594"/>
                <a:ext cx="31397" cy="26898"/>
                <a:chOff x="5564547" y="3481594"/>
                <a:chExt cx="31397" cy="26898"/>
              </a:xfrm>
            </p:grpSpPr>
            <p:sp>
              <p:nvSpPr>
                <p:cNvPr id="5139" name="Google Shape;5139;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65"/>
              <p:cNvGrpSpPr/>
              <p:nvPr/>
            </p:nvGrpSpPr>
            <p:grpSpPr>
              <a:xfrm>
                <a:off x="5534101" y="3470174"/>
                <a:ext cx="31397" cy="26906"/>
                <a:chOff x="5534101" y="3470174"/>
                <a:chExt cx="31397" cy="26906"/>
              </a:xfrm>
            </p:grpSpPr>
            <p:sp>
              <p:nvSpPr>
                <p:cNvPr id="5142" name="Google Shape;5142;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65"/>
              <p:cNvGrpSpPr/>
              <p:nvPr/>
            </p:nvGrpSpPr>
            <p:grpSpPr>
              <a:xfrm>
                <a:off x="5610879" y="3314486"/>
                <a:ext cx="31499" cy="26938"/>
                <a:chOff x="5610879" y="3314486"/>
                <a:chExt cx="31499" cy="26938"/>
              </a:xfrm>
            </p:grpSpPr>
            <p:sp>
              <p:nvSpPr>
                <p:cNvPr id="5145" name="Google Shape;5145;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65"/>
              <p:cNvGrpSpPr/>
              <p:nvPr/>
            </p:nvGrpSpPr>
            <p:grpSpPr>
              <a:xfrm>
                <a:off x="4834525" y="3501382"/>
                <a:ext cx="31499" cy="26898"/>
                <a:chOff x="4834525" y="3501382"/>
                <a:chExt cx="31499" cy="26898"/>
              </a:xfrm>
            </p:grpSpPr>
            <p:sp>
              <p:nvSpPr>
                <p:cNvPr id="5148" name="Google Shape;5148;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65"/>
              <p:cNvGrpSpPr/>
              <p:nvPr/>
            </p:nvGrpSpPr>
            <p:grpSpPr>
              <a:xfrm>
                <a:off x="4898460" y="3580158"/>
                <a:ext cx="31405" cy="26898"/>
                <a:chOff x="4898460" y="3580158"/>
                <a:chExt cx="31405" cy="26898"/>
              </a:xfrm>
            </p:grpSpPr>
            <p:sp>
              <p:nvSpPr>
                <p:cNvPr id="5151" name="Google Shape;5151;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65"/>
              <p:cNvGrpSpPr/>
              <p:nvPr/>
            </p:nvGrpSpPr>
            <p:grpSpPr>
              <a:xfrm>
                <a:off x="4882667" y="3608032"/>
                <a:ext cx="31499" cy="27001"/>
                <a:chOff x="4882667" y="3608032"/>
                <a:chExt cx="31499" cy="27001"/>
              </a:xfrm>
            </p:grpSpPr>
            <p:sp>
              <p:nvSpPr>
                <p:cNvPr id="5154" name="Google Shape;5154;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65"/>
              <p:cNvGrpSpPr/>
              <p:nvPr/>
            </p:nvGrpSpPr>
            <p:grpSpPr>
              <a:xfrm>
                <a:off x="4843373" y="3631407"/>
                <a:ext cx="16273" cy="16186"/>
                <a:chOff x="4843373" y="3631407"/>
                <a:chExt cx="16273" cy="16186"/>
              </a:xfrm>
            </p:grpSpPr>
            <p:sp>
              <p:nvSpPr>
                <p:cNvPr id="5157" name="Google Shape;5157;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65"/>
              <p:cNvGrpSpPr/>
              <p:nvPr/>
            </p:nvGrpSpPr>
            <p:grpSpPr>
              <a:xfrm>
                <a:off x="4727773" y="3591578"/>
                <a:ext cx="31499" cy="26898"/>
                <a:chOff x="4727773" y="3591578"/>
                <a:chExt cx="31499" cy="26898"/>
              </a:xfrm>
            </p:grpSpPr>
            <p:sp>
              <p:nvSpPr>
                <p:cNvPr id="5160" name="Google Shape;5160;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2" name="Google Shape;5162;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4" name="Google Shape;5164;p65"/>
              <p:cNvGrpSpPr/>
              <p:nvPr/>
            </p:nvGrpSpPr>
            <p:grpSpPr>
              <a:xfrm>
                <a:off x="4609421" y="3577398"/>
                <a:ext cx="31499" cy="27001"/>
                <a:chOff x="4609421" y="3577398"/>
                <a:chExt cx="31499" cy="27001"/>
              </a:xfrm>
            </p:grpSpPr>
            <p:sp>
              <p:nvSpPr>
                <p:cNvPr id="5165" name="Google Shape;5165;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65"/>
              <p:cNvGrpSpPr/>
              <p:nvPr/>
            </p:nvGrpSpPr>
            <p:grpSpPr>
              <a:xfrm>
                <a:off x="4649289" y="3577398"/>
                <a:ext cx="31499" cy="27001"/>
                <a:chOff x="4649289" y="3577398"/>
                <a:chExt cx="31499" cy="27001"/>
              </a:xfrm>
            </p:grpSpPr>
            <p:sp>
              <p:nvSpPr>
                <p:cNvPr id="5168" name="Google Shape;5168;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65"/>
              <p:cNvGrpSpPr/>
              <p:nvPr/>
            </p:nvGrpSpPr>
            <p:grpSpPr>
              <a:xfrm>
                <a:off x="4605614" y="3639523"/>
                <a:ext cx="31499" cy="26906"/>
                <a:chOff x="4605614" y="3639523"/>
                <a:chExt cx="31499" cy="26906"/>
              </a:xfrm>
            </p:grpSpPr>
            <p:sp>
              <p:nvSpPr>
                <p:cNvPr id="5171" name="Google Shape;5171;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65"/>
              <p:cNvGrpSpPr/>
              <p:nvPr/>
            </p:nvGrpSpPr>
            <p:grpSpPr>
              <a:xfrm>
                <a:off x="4785149" y="3618846"/>
                <a:ext cx="26930" cy="26843"/>
                <a:chOff x="4785149" y="3618846"/>
                <a:chExt cx="26930" cy="26843"/>
              </a:xfrm>
            </p:grpSpPr>
            <p:sp>
              <p:nvSpPr>
                <p:cNvPr id="5174" name="Google Shape;5174;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65"/>
              <p:cNvGrpSpPr/>
              <p:nvPr/>
            </p:nvGrpSpPr>
            <p:grpSpPr>
              <a:xfrm>
                <a:off x="4810167" y="3601567"/>
                <a:ext cx="31405" cy="26898"/>
                <a:chOff x="4810167" y="3601567"/>
                <a:chExt cx="31405" cy="26898"/>
              </a:xfrm>
            </p:grpSpPr>
            <p:sp>
              <p:nvSpPr>
                <p:cNvPr id="5177" name="Google Shape;5177;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65"/>
              <p:cNvGrpSpPr/>
              <p:nvPr/>
            </p:nvGrpSpPr>
            <p:grpSpPr>
              <a:xfrm>
                <a:off x="4831002" y="3373230"/>
                <a:ext cx="31405" cy="26898"/>
                <a:chOff x="4831002" y="3373230"/>
                <a:chExt cx="31405" cy="26898"/>
              </a:xfrm>
            </p:grpSpPr>
            <p:sp>
              <p:nvSpPr>
                <p:cNvPr id="5180" name="Google Shape;5180;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65"/>
              <p:cNvGrpSpPr/>
              <p:nvPr/>
            </p:nvGrpSpPr>
            <p:grpSpPr>
              <a:xfrm>
                <a:off x="4719311" y="3355054"/>
                <a:ext cx="31499" cy="27001"/>
                <a:chOff x="4719311" y="3355054"/>
                <a:chExt cx="31499" cy="27001"/>
              </a:xfrm>
            </p:grpSpPr>
            <p:sp>
              <p:nvSpPr>
                <p:cNvPr id="5183" name="Google Shape;5183;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65"/>
              <p:cNvGrpSpPr/>
              <p:nvPr/>
            </p:nvGrpSpPr>
            <p:grpSpPr>
              <a:xfrm>
                <a:off x="4798755" y="3450260"/>
                <a:ext cx="26930" cy="26930"/>
                <a:chOff x="4798755" y="3450260"/>
                <a:chExt cx="26930" cy="26930"/>
              </a:xfrm>
            </p:grpSpPr>
            <p:sp>
              <p:nvSpPr>
                <p:cNvPr id="5186" name="Google Shape;5186;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65"/>
              <p:cNvGrpSpPr/>
              <p:nvPr/>
            </p:nvGrpSpPr>
            <p:grpSpPr>
              <a:xfrm>
                <a:off x="4645576" y="3467555"/>
                <a:ext cx="31405" cy="26953"/>
                <a:chOff x="4645576" y="3467555"/>
                <a:chExt cx="31405" cy="26953"/>
              </a:xfrm>
            </p:grpSpPr>
            <p:sp>
              <p:nvSpPr>
                <p:cNvPr id="5189" name="Google Shape;5189;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65"/>
              <p:cNvGrpSpPr/>
              <p:nvPr/>
            </p:nvGrpSpPr>
            <p:grpSpPr>
              <a:xfrm>
                <a:off x="4687631" y="3583965"/>
                <a:ext cx="31499" cy="26898"/>
                <a:chOff x="4687631" y="3583965"/>
                <a:chExt cx="31499" cy="26898"/>
              </a:xfrm>
            </p:grpSpPr>
            <p:sp>
              <p:nvSpPr>
                <p:cNvPr id="5192" name="Google Shape;5192;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65"/>
              <p:cNvGrpSpPr/>
              <p:nvPr/>
            </p:nvGrpSpPr>
            <p:grpSpPr>
              <a:xfrm>
                <a:off x="4719311" y="3471314"/>
                <a:ext cx="31499" cy="27001"/>
                <a:chOff x="4719311" y="3471314"/>
                <a:chExt cx="31499" cy="27001"/>
              </a:xfrm>
            </p:grpSpPr>
            <p:sp>
              <p:nvSpPr>
                <p:cNvPr id="5195" name="Google Shape;5195;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65"/>
              <p:cNvGrpSpPr/>
              <p:nvPr/>
            </p:nvGrpSpPr>
            <p:grpSpPr>
              <a:xfrm>
                <a:off x="4719311" y="3434404"/>
                <a:ext cx="31499" cy="26898"/>
                <a:chOff x="4719311" y="3434404"/>
                <a:chExt cx="31499" cy="26898"/>
              </a:xfrm>
            </p:grpSpPr>
            <p:sp>
              <p:nvSpPr>
                <p:cNvPr id="5198" name="Google Shape;5198;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65"/>
              <p:cNvGrpSpPr/>
              <p:nvPr/>
            </p:nvGrpSpPr>
            <p:grpSpPr>
              <a:xfrm>
                <a:off x="4768876" y="3401772"/>
                <a:ext cx="31499" cy="26898"/>
                <a:chOff x="4768876" y="3401772"/>
                <a:chExt cx="31499" cy="26898"/>
              </a:xfrm>
            </p:grpSpPr>
            <p:sp>
              <p:nvSpPr>
                <p:cNvPr id="5201" name="Google Shape;5201;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65"/>
              <p:cNvGrpSpPr/>
              <p:nvPr/>
            </p:nvGrpSpPr>
            <p:grpSpPr>
              <a:xfrm>
                <a:off x="4762214" y="3471377"/>
                <a:ext cx="26938" cy="26938"/>
                <a:chOff x="4762214" y="3471377"/>
                <a:chExt cx="26938" cy="26938"/>
              </a:xfrm>
            </p:grpSpPr>
            <p:sp>
              <p:nvSpPr>
                <p:cNvPr id="5204" name="Google Shape;5204;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65"/>
              <p:cNvGrpSpPr/>
              <p:nvPr/>
            </p:nvGrpSpPr>
            <p:grpSpPr>
              <a:xfrm>
                <a:off x="4790473" y="3344782"/>
                <a:ext cx="31405" cy="26898"/>
                <a:chOff x="4790473" y="3344782"/>
                <a:chExt cx="31405" cy="26898"/>
              </a:xfrm>
            </p:grpSpPr>
            <p:sp>
              <p:nvSpPr>
                <p:cNvPr id="5207" name="Google Shape;5207;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65"/>
              <p:cNvGrpSpPr/>
              <p:nvPr/>
            </p:nvGrpSpPr>
            <p:grpSpPr>
              <a:xfrm>
                <a:off x="4823774" y="3950733"/>
                <a:ext cx="37398" cy="32034"/>
                <a:chOff x="4823774" y="3950733"/>
                <a:chExt cx="37398" cy="32034"/>
              </a:xfrm>
            </p:grpSpPr>
            <p:sp>
              <p:nvSpPr>
                <p:cNvPr id="5210" name="Google Shape;5210;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5"/>
              <p:cNvGrpSpPr/>
              <p:nvPr/>
            </p:nvGrpSpPr>
            <p:grpSpPr>
              <a:xfrm>
                <a:off x="4823396" y="4110566"/>
                <a:ext cx="31405" cy="26906"/>
                <a:chOff x="4823396" y="4110566"/>
                <a:chExt cx="31405" cy="26906"/>
              </a:xfrm>
            </p:grpSpPr>
            <p:sp>
              <p:nvSpPr>
                <p:cNvPr id="5213" name="Google Shape;5213;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65"/>
              <p:cNvGrpSpPr/>
              <p:nvPr/>
            </p:nvGrpSpPr>
            <p:grpSpPr>
              <a:xfrm>
                <a:off x="4838332" y="3821150"/>
                <a:ext cx="31499" cy="26898"/>
                <a:chOff x="4838332" y="3821150"/>
                <a:chExt cx="31499" cy="26898"/>
              </a:xfrm>
            </p:grpSpPr>
            <p:sp>
              <p:nvSpPr>
                <p:cNvPr id="5216" name="Google Shape;5216;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65"/>
              <p:cNvGrpSpPr/>
              <p:nvPr/>
            </p:nvGrpSpPr>
            <p:grpSpPr>
              <a:xfrm>
                <a:off x="4661275" y="3815007"/>
                <a:ext cx="36824" cy="31523"/>
                <a:chOff x="4661275" y="3815007"/>
                <a:chExt cx="36824" cy="31523"/>
              </a:xfrm>
            </p:grpSpPr>
            <p:sp>
              <p:nvSpPr>
                <p:cNvPr id="5219" name="Google Shape;5219;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65"/>
              <p:cNvGrpSpPr/>
              <p:nvPr/>
            </p:nvGrpSpPr>
            <p:grpSpPr>
              <a:xfrm>
                <a:off x="4558998" y="3851037"/>
                <a:ext cx="33591" cy="28699"/>
                <a:chOff x="4558998" y="3851037"/>
                <a:chExt cx="33591" cy="28699"/>
              </a:xfrm>
            </p:grpSpPr>
            <p:sp>
              <p:nvSpPr>
                <p:cNvPr id="5222" name="Google Shape;5222;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65"/>
              <p:cNvGrpSpPr/>
              <p:nvPr/>
            </p:nvGrpSpPr>
            <p:grpSpPr>
              <a:xfrm>
                <a:off x="4696762" y="3638587"/>
                <a:ext cx="33591" cy="28794"/>
                <a:chOff x="4696762" y="3638587"/>
                <a:chExt cx="33591" cy="28794"/>
              </a:xfrm>
            </p:grpSpPr>
            <p:sp>
              <p:nvSpPr>
                <p:cNvPr id="5225" name="Google Shape;5225;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65"/>
              <p:cNvGrpSpPr/>
              <p:nvPr/>
            </p:nvGrpSpPr>
            <p:grpSpPr>
              <a:xfrm>
                <a:off x="4929479" y="3939140"/>
                <a:ext cx="33497" cy="28692"/>
                <a:chOff x="4929479" y="3939140"/>
                <a:chExt cx="33497" cy="28692"/>
              </a:xfrm>
            </p:grpSpPr>
            <p:sp>
              <p:nvSpPr>
                <p:cNvPr id="5228" name="Google Shape;5228;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65"/>
              <p:cNvGrpSpPr/>
              <p:nvPr/>
            </p:nvGrpSpPr>
            <p:grpSpPr>
              <a:xfrm>
                <a:off x="4907119" y="3986039"/>
                <a:ext cx="33497" cy="28699"/>
                <a:chOff x="4907119" y="3986039"/>
                <a:chExt cx="33497" cy="28699"/>
              </a:xfrm>
            </p:grpSpPr>
            <p:sp>
              <p:nvSpPr>
                <p:cNvPr id="5231" name="Google Shape;5231;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65"/>
              <p:cNvGrpSpPr/>
              <p:nvPr/>
            </p:nvGrpSpPr>
            <p:grpSpPr>
              <a:xfrm>
                <a:off x="4911783" y="4048102"/>
                <a:ext cx="33591" cy="28762"/>
                <a:chOff x="4911783" y="4048102"/>
                <a:chExt cx="33591" cy="28762"/>
              </a:xfrm>
            </p:grpSpPr>
            <p:sp>
              <p:nvSpPr>
                <p:cNvPr id="5234" name="Google Shape;5234;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6" name="Google Shape;5236;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8" name="Google Shape;5238;p65"/>
              <p:cNvGrpSpPr/>
              <p:nvPr/>
            </p:nvGrpSpPr>
            <p:grpSpPr>
              <a:xfrm>
                <a:off x="4762623" y="3837847"/>
                <a:ext cx="42416" cy="36273"/>
                <a:chOff x="4762623" y="3837847"/>
                <a:chExt cx="42416" cy="36273"/>
              </a:xfrm>
            </p:grpSpPr>
            <p:sp>
              <p:nvSpPr>
                <p:cNvPr id="5239" name="Google Shape;5239;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65"/>
              <p:cNvGrpSpPr/>
              <p:nvPr/>
            </p:nvGrpSpPr>
            <p:grpSpPr>
              <a:xfrm>
                <a:off x="4746044" y="4104966"/>
                <a:ext cx="33497" cy="28699"/>
                <a:chOff x="4746044" y="4104966"/>
                <a:chExt cx="33497" cy="28699"/>
              </a:xfrm>
            </p:grpSpPr>
            <p:sp>
              <p:nvSpPr>
                <p:cNvPr id="5242" name="Google Shape;5242;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65"/>
              <p:cNvGrpSpPr/>
              <p:nvPr/>
            </p:nvGrpSpPr>
            <p:grpSpPr>
              <a:xfrm>
                <a:off x="4859646" y="4162554"/>
                <a:ext cx="33591" cy="28762"/>
                <a:chOff x="4859646" y="4162554"/>
                <a:chExt cx="33591" cy="28762"/>
              </a:xfrm>
            </p:grpSpPr>
            <p:sp>
              <p:nvSpPr>
                <p:cNvPr id="5245" name="Google Shape;5245;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7" name="Google Shape;5247;p65"/>
            <p:cNvGrpSpPr/>
            <p:nvPr/>
          </p:nvGrpSpPr>
          <p:grpSpPr>
            <a:xfrm>
              <a:off x="3597785" y="3274438"/>
              <a:ext cx="855610" cy="1122100"/>
              <a:chOff x="3597785" y="3274438"/>
              <a:chExt cx="855610" cy="1122100"/>
            </a:xfrm>
          </p:grpSpPr>
          <p:grpSp>
            <p:nvGrpSpPr>
              <p:cNvPr id="5248" name="Google Shape;5248;p65"/>
              <p:cNvGrpSpPr/>
              <p:nvPr/>
            </p:nvGrpSpPr>
            <p:grpSpPr>
              <a:xfrm>
                <a:off x="3617857" y="3284717"/>
                <a:ext cx="826785" cy="1099165"/>
                <a:chOff x="3617857" y="3284717"/>
                <a:chExt cx="826785" cy="1099165"/>
              </a:xfrm>
            </p:grpSpPr>
            <p:sp>
              <p:nvSpPr>
                <p:cNvPr id="5249" name="Google Shape;5249;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65"/>
              <p:cNvGrpSpPr/>
              <p:nvPr/>
            </p:nvGrpSpPr>
            <p:grpSpPr>
              <a:xfrm>
                <a:off x="4180904" y="4251758"/>
                <a:ext cx="37783" cy="32420"/>
                <a:chOff x="4180904" y="4251758"/>
                <a:chExt cx="37783" cy="32420"/>
              </a:xfrm>
            </p:grpSpPr>
            <p:sp>
              <p:nvSpPr>
                <p:cNvPr id="5306" name="Google Shape;5306;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65"/>
              <p:cNvGrpSpPr/>
              <p:nvPr/>
            </p:nvGrpSpPr>
            <p:grpSpPr>
              <a:xfrm>
                <a:off x="4201644" y="4081324"/>
                <a:ext cx="37783" cy="32364"/>
                <a:chOff x="4201644" y="4081324"/>
                <a:chExt cx="37783" cy="32364"/>
              </a:xfrm>
            </p:grpSpPr>
            <p:sp>
              <p:nvSpPr>
                <p:cNvPr id="5309" name="Google Shape;5309;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65"/>
              <p:cNvGrpSpPr/>
              <p:nvPr/>
            </p:nvGrpSpPr>
            <p:grpSpPr>
              <a:xfrm>
                <a:off x="4284416" y="3887428"/>
                <a:ext cx="37783" cy="32451"/>
                <a:chOff x="4284416" y="3887428"/>
                <a:chExt cx="37783" cy="32451"/>
              </a:xfrm>
            </p:grpSpPr>
            <p:sp>
              <p:nvSpPr>
                <p:cNvPr id="5312" name="Google Shape;5312;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65"/>
              <p:cNvGrpSpPr/>
              <p:nvPr/>
            </p:nvGrpSpPr>
            <p:grpSpPr>
              <a:xfrm>
                <a:off x="4223721" y="3860404"/>
                <a:ext cx="37870" cy="32364"/>
                <a:chOff x="4223721" y="3860404"/>
                <a:chExt cx="37870" cy="32364"/>
              </a:xfrm>
            </p:grpSpPr>
            <p:sp>
              <p:nvSpPr>
                <p:cNvPr id="5315" name="Google Shape;5315;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65"/>
              <p:cNvGrpSpPr/>
              <p:nvPr/>
            </p:nvGrpSpPr>
            <p:grpSpPr>
              <a:xfrm>
                <a:off x="4104889" y="3699242"/>
                <a:ext cx="37776" cy="32357"/>
                <a:chOff x="4104889" y="3699242"/>
                <a:chExt cx="37776" cy="32357"/>
              </a:xfrm>
            </p:grpSpPr>
            <p:sp>
              <p:nvSpPr>
                <p:cNvPr id="5318" name="Google Shape;5318;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65"/>
              <p:cNvGrpSpPr/>
              <p:nvPr/>
            </p:nvGrpSpPr>
            <p:grpSpPr>
              <a:xfrm>
                <a:off x="4143608" y="3475121"/>
                <a:ext cx="37878" cy="32420"/>
                <a:chOff x="4143608" y="3475121"/>
                <a:chExt cx="37878" cy="32420"/>
              </a:xfrm>
            </p:grpSpPr>
            <p:sp>
              <p:nvSpPr>
                <p:cNvPr id="5321" name="Google Shape;5321;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65"/>
              <p:cNvGrpSpPr/>
              <p:nvPr/>
            </p:nvGrpSpPr>
            <p:grpSpPr>
              <a:xfrm>
                <a:off x="4217248" y="3570893"/>
                <a:ext cx="37776" cy="32364"/>
                <a:chOff x="4217248" y="3570893"/>
                <a:chExt cx="37776" cy="32364"/>
              </a:xfrm>
            </p:grpSpPr>
            <p:sp>
              <p:nvSpPr>
                <p:cNvPr id="5324" name="Google Shape;5324;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65"/>
              <p:cNvGrpSpPr/>
              <p:nvPr/>
            </p:nvGrpSpPr>
            <p:grpSpPr>
              <a:xfrm>
                <a:off x="4255307" y="3431612"/>
                <a:ext cx="37776" cy="32451"/>
                <a:chOff x="4255307" y="3431612"/>
                <a:chExt cx="37776" cy="32451"/>
              </a:xfrm>
            </p:grpSpPr>
            <p:sp>
              <p:nvSpPr>
                <p:cNvPr id="5327" name="Google Shape;5327;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65"/>
              <p:cNvGrpSpPr/>
              <p:nvPr/>
            </p:nvGrpSpPr>
            <p:grpSpPr>
              <a:xfrm>
                <a:off x="3853052" y="3577398"/>
                <a:ext cx="37776" cy="32420"/>
                <a:chOff x="3853052" y="3577398"/>
                <a:chExt cx="37776" cy="32420"/>
              </a:xfrm>
            </p:grpSpPr>
            <p:sp>
              <p:nvSpPr>
                <p:cNvPr id="5330" name="Google Shape;5330;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65"/>
              <p:cNvGrpSpPr/>
              <p:nvPr/>
            </p:nvGrpSpPr>
            <p:grpSpPr>
              <a:xfrm>
                <a:off x="4039908" y="3412107"/>
                <a:ext cx="37776" cy="32357"/>
                <a:chOff x="4039908" y="3412107"/>
                <a:chExt cx="37776" cy="32357"/>
              </a:xfrm>
            </p:grpSpPr>
            <p:sp>
              <p:nvSpPr>
                <p:cNvPr id="5333" name="Google Shape;5333;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65"/>
              <p:cNvGrpSpPr/>
              <p:nvPr/>
            </p:nvGrpSpPr>
            <p:grpSpPr>
              <a:xfrm>
                <a:off x="4017360" y="3342061"/>
                <a:ext cx="37870" cy="32380"/>
                <a:chOff x="4017360" y="3342061"/>
                <a:chExt cx="37870" cy="32380"/>
              </a:xfrm>
            </p:grpSpPr>
            <p:sp>
              <p:nvSpPr>
                <p:cNvPr id="5336" name="Google Shape;5336;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8" name="Google Shape;5338;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0" name="Google Shape;5340;p65"/>
              <p:cNvGrpSpPr/>
              <p:nvPr/>
            </p:nvGrpSpPr>
            <p:grpSpPr>
              <a:xfrm>
                <a:off x="3750870" y="3418650"/>
                <a:ext cx="37776" cy="32380"/>
                <a:chOff x="3750870" y="3418650"/>
                <a:chExt cx="37776" cy="32380"/>
              </a:xfrm>
            </p:grpSpPr>
            <p:sp>
              <p:nvSpPr>
                <p:cNvPr id="5341" name="Google Shape;5341;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5"/>
              <p:cNvGrpSpPr/>
              <p:nvPr/>
            </p:nvGrpSpPr>
            <p:grpSpPr>
              <a:xfrm>
                <a:off x="3632509" y="3274438"/>
                <a:ext cx="37783" cy="32357"/>
                <a:chOff x="3632509" y="3274438"/>
                <a:chExt cx="37783" cy="32357"/>
              </a:xfrm>
            </p:grpSpPr>
            <p:sp>
              <p:nvSpPr>
                <p:cNvPr id="5344" name="Google Shape;5344;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5"/>
              <p:cNvGrpSpPr/>
              <p:nvPr/>
            </p:nvGrpSpPr>
            <p:grpSpPr>
              <a:xfrm>
                <a:off x="3906424" y="3297561"/>
                <a:ext cx="37776" cy="32451"/>
                <a:chOff x="3906424" y="3297561"/>
                <a:chExt cx="37776" cy="32451"/>
              </a:xfrm>
            </p:grpSpPr>
            <p:sp>
              <p:nvSpPr>
                <p:cNvPr id="5347" name="Google Shape;5347;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65"/>
              <p:cNvGrpSpPr/>
              <p:nvPr/>
            </p:nvGrpSpPr>
            <p:grpSpPr>
              <a:xfrm>
                <a:off x="3866084" y="3412107"/>
                <a:ext cx="37776" cy="32357"/>
                <a:chOff x="3866084" y="3412107"/>
                <a:chExt cx="37776" cy="32357"/>
              </a:xfrm>
            </p:grpSpPr>
            <p:sp>
              <p:nvSpPr>
                <p:cNvPr id="5350" name="Google Shape;5350;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65"/>
              <p:cNvGrpSpPr/>
              <p:nvPr/>
            </p:nvGrpSpPr>
            <p:grpSpPr>
              <a:xfrm>
                <a:off x="4023919" y="3766409"/>
                <a:ext cx="37783" cy="32357"/>
                <a:chOff x="4023919" y="3766409"/>
                <a:chExt cx="37783" cy="32357"/>
              </a:xfrm>
            </p:grpSpPr>
            <p:sp>
              <p:nvSpPr>
                <p:cNvPr id="5353" name="Google Shape;5353;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65"/>
              <p:cNvGrpSpPr/>
              <p:nvPr/>
            </p:nvGrpSpPr>
            <p:grpSpPr>
              <a:xfrm>
                <a:off x="3973882" y="3779449"/>
                <a:ext cx="37776" cy="32357"/>
                <a:chOff x="3973882" y="3779449"/>
                <a:chExt cx="37776" cy="32357"/>
              </a:xfrm>
            </p:grpSpPr>
            <p:sp>
              <p:nvSpPr>
                <p:cNvPr id="5356" name="Google Shape;5356;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65"/>
              <p:cNvGrpSpPr/>
              <p:nvPr/>
            </p:nvGrpSpPr>
            <p:grpSpPr>
              <a:xfrm>
                <a:off x="4073398" y="3838028"/>
                <a:ext cx="37776" cy="32380"/>
                <a:chOff x="4073398" y="3838028"/>
                <a:chExt cx="37776" cy="32380"/>
              </a:xfrm>
            </p:grpSpPr>
            <p:sp>
              <p:nvSpPr>
                <p:cNvPr id="5359" name="Google Shape;5359;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65"/>
              <p:cNvGrpSpPr/>
              <p:nvPr/>
            </p:nvGrpSpPr>
            <p:grpSpPr>
              <a:xfrm>
                <a:off x="4342672" y="4144496"/>
                <a:ext cx="37752" cy="32364"/>
                <a:chOff x="4342672" y="4144496"/>
                <a:chExt cx="37752" cy="32364"/>
              </a:xfrm>
            </p:grpSpPr>
            <p:sp>
              <p:nvSpPr>
                <p:cNvPr id="5362" name="Google Shape;5362;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5"/>
              <p:cNvGrpSpPr/>
              <p:nvPr/>
            </p:nvGrpSpPr>
            <p:grpSpPr>
              <a:xfrm>
                <a:off x="4406386" y="4056872"/>
                <a:ext cx="37783" cy="32364"/>
                <a:chOff x="4406386" y="4056872"/>
                <a:chExt cx="37783" cy="32364"/>
              </a:xfrm>
            </p:grpSpPr>
            <p:sp>
              <p:nvSpPr>
                <p:cNvPr id="5365" name="Google Shape;5365;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5"/>
              <p:cNvGrpSpPr/>
              <p:nvPr/>
            </p:nvGrpSpPr>
            <p:grpSpPr>
              <a:xfrm>
                <a:off x="4284416" y="4245254"/>
                <a:ext cx="37783" cy="32357"/>
                <a:chOff x="4284416" y="4245254"/>
                <a:chExt cx="37783" cy="32357"/>
              </a:xfrm>
            </p:grpSpPr>
            <p:sp>
              <p:nvSpPr>
                <p:cNvPr id="5368" name="Google Shape;5368;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65"/>
              <p:cNvGrpSpPr/>
              <p:nvPr/>
            </p:nvGrpSpPr>
            <p:grpSpPr>
              <a:xfrm>
                <a:off x="4219057" y="4331258"/>
                <a:ext cx="37776" cy="32364"/>
                <a:chOff x="4219057" y="4331258"/>
                <a:chExt cx="37776" cy="32364"/>
              </a:xfrm>
            </p:grpSpPr>
            <p:sp>
              <p:nvSpPr>
                <p:cNvPr id="5371" name="Google Shape;5371;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65"/>
              <p:cNvGrpSpPr/>
              <p:nvPr/>
            </p:nvGrpSpPr>
            <p:grpSpPr>
              <a:xfrm>
                <a:off x="4204122" y="4141688"/>
                <a:ext cx="33497" cy="28699"/>
                <a:chOff x="4204122" y="4141688"/>
                <a:chExt cx="33497" cy="28699"/>
              </a:xfrm>
            </p:grpSpPr>
            <p:sp>
              <p:nvSpPr>
                <p:cNvPr id="5374" name="Google Shape;5374;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5"/>
              <p:cNvGrpSpPr/>
              <p:nvPr/>
            </p:nvGrpSpPr>
            <p:grpSpPr>
              <a:xfrm>
                <a:off x="4301546" y="4003869"/>
                <a:ext cx="38916" cy="33324"/>
                <a:chOff x="4301546" y="4003869"/>
                <a:chExt cx="38916" cy="33324"/>
              </a:xfrm>
            </p:grpSpPr>
            <p:sp>
              <p:nvSpPr>
                <p:cNvPr id="5377" name="Google Shape;5377;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5"/>
              <p:cNvGrpSpPr/>
              <p:nvPr/>
            </p:nvGrpSpPr>
            <p:grpSpPr>
              <a:xfrm>
                <a:off x="4210681" y="3924669"/>
                <a:ext cx="36549" cy="31366"/>
                <a:chOff x="4210681" y="3924669"/>
                <a:chExt cx="36549" cy="31366"/>
              </a:xfrm>
            </p:grpSpPr>
            <p:sp>
              <p:nvSpPr>
                <p:cNvPr id="5380" name="Google Shape;5380;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65"/>
              <p:cNvGrpSpPr/>
              <p:nvPr/>
            </p:nvGrpSpPr>
            <p:grpSpPr>
              <a:xfrm>
                <a:off x="3987771" y="3628874"/>
                <a:ext cx="31499" cy="26993"/>
                <a:chOff x="3987771" y="3628874"/>
                <a:chExt cx="31499" cy="26993"/>
              </a:xfrm>
            </p:grpSpPr>
            <p:sp>
              <p:nvSpPr>
                <p:cNvPr id="5383" name="Google Shape;5383;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65"/>
              <p:cNvGrpSpPr/>
              <p:nvPr/>
            </p:nvGrpSpPr>
            <p:grpSpPr>
              <a:xfrm>
                <a:off x="4087382" y="3775674"/>
                <a:ext cx="31405" cy="26898"/>
                <a:chOff x="4087382" y="3775674"/>
                <a:chExt cx="31405" cy="26898"/>
              </a:xfrm>
            </p:grpSpPr>
            <p:sp>
              <p:nvSpPr>
                <p:cNvPr id="5386" name="Google Shape;5386;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65"/>
              <p:cNvGrpSpPr/>
              <p:nvPr/>
            </p:nvGrpSpPr>
            <p:grpSpPr>
              <a:xfrm>
                <a:off x="4118873" y="3856637"/>
                <a:ext cx="31405" cy="26906"/>
                <a:chOff x="4118873" y="3856637"/>
                <a:chExt cx="31405" cy="26906"/>
              </a:xfrm>
            </p:grpSpPr>
            <p:sp>
              <p:nvSpPr>
                <p:cNvPr id="5389" name="Google Shape;5389;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5"/>
              <p:cNvGrpSpPr/>
              <p:nvPr/>
            </p:nvGrpSpPr>
            <p:grpSpPr>
              <a:xfrm>
                <a:off x="4168541" y="3639523"/>
                <a:ext cx="31499" cy="26906"/>
                <a:chOff x="4168541" y="3639523"/>
                <a:chExt cx="31499" cy="26906"/>
              </a:xfrm>
            </p:grpSpPr>
            <p:sp>
              <p:nvSpPr>
                <p:cNvPr id="5392" name="Google Shape;5392;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5"/>
              <p:cNvGrpSpPr/>
              <p:nvPr/>
            </p:nvGrpSpPr>
            <p:grpSpPr>
              <a:xfrm>
                <a:off x="3965789" y="3393545"/>
                <a:ext cx="31405" cy="26945"/>
                <a:chOff x="3965789" y="3393545"/>
                <a:chExt cx="31405" cy="26945"/>
              </a:xfrm>
            </p:grpSpPr>
            <p:sp>
              <p:nvSpPr>
                <p:cNvPr id="5395" name="Google Shape;5395;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5"/>
              <p:cNvGrpSpPr/>
              <p:nvPr/>
            </p:nvGrpSpPr>
            <p:grpSpPr>
              <a:xfrm>
                <a:off x="3925166" y="3491008"/>
                <a:ext cx="31405" cy="27001"/>
                <a:chOff x="3925166" y="3491008"/>
                <a:chExt cx="31405" cy="27001"/>
              </a:xfrm>
            </p:grpSpPr>
            <p:sp>
              <p:nvSpPr>
                <p:cNvPr id="5398" name="Google Shape;5398;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5"/>
              <p:cNvGrpSpPr/>
              <p:nvPr/>
            </p:nvGrpSpPr>
            <p:grpSpPr>
              <a:xfrm>
                <a:off x="3682845" y="3340976"/>
                <a:ext cx="31397" cy="26898"/>
                <a:chOff x="3682845" y="3340976"/>
                <a:chExt cx="31397" cy="26898"/>
              </a:xfrm>
            </p:grpSpPr>
            <p:sp>
              <p:nvSpPr>
                <p:cNvPr id="5401" name="Google Shape;5401;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65"/>
              <p:cNvGrpSpPr/>
              <p:nvPr/>
            </p:nvGrpSpPr>
            <p:grpSpPr>
              <a:xfrm>
                <a:off x="3795393" y="3353725"/>
                <a:ext cx="31499" cy="26993"/>
                <a:chOff x="3795393" y="3353725"/>
                <a:chExt cx="31499" cy="26993"/>
              </a:xfrm>
            </p:grpSpPr>
            <p:sp>
              <p:nvSpPr>
                <p:cNvPr id="5404" name="Google Shape;5404;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65"/>
              <p:cNvGrpSpPr/>
              <p:nvPr/>
            </p:nvGrpSpPr>
            <p:grpSpPr>
              <a:xfrm>
                <a:off x="4176909" y="4363221"/>
                <a:ext cx="38924" cy="33316"/>
                <a:chOff x="4176909" y="4363221"/>
                <a:chExt cx="38924" cy="33316"/>
              </a:xfrm>
            </p:grpSpPr>
            <p:sp>
              <p:nvSpPr>
                <p:cNvPr id="5407" name="Google Shape;5407;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65"/>
              <p:cNvGrpSpPr/>
              <p:nvPr/>
            </p:nvGrpSpPr>
            <p:grpSpPr>
              <a:xfrm>
                <a:off x="4226191" y="4007660"/>
                <a:ext cx="33560" cy="28770"/>
                <a:chOff x="4226191" y="4007660"/>
                <a:chExt cx="33560" cy="28770"/>
              </a:xfrm>
            </p:grpSpPr>
            <p:sp>
              <p:nvSpPr>
                <p:cNvPr id="5410" name="Google Shape;5410;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65"/>
              <p:cNvGrpSpPr/>
              <p:nvPr/>
            </p:nvGrpSpPr>
            <p:grpSpPr>
              <a:xfrm>
                <a:off x="3597785" y="3377045"/>
                <a:ext cx="33591" cy="28699"/>
                <a:chOff x="3597785" y="3377045"/>
                <a:chExt cx="33591" cy="28699"/>
              </a:xfrm>
            </p:grpSpPr>
            <p:sp>
              <p:nvSpPr>
                <p:cNvPr id="5413" name="Google Shape;5413;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5"/>
              <p:cNvGrpSpPr/>
              <p:nvPr/>
            </p:nvGrpSpPr>
            <p:grpSpPr>
              <a:xfrm>
                <a:off x="3887870" y="3669796"/>
                <a:ext cx="33591" cy="28692"/>
                <a:chOff x="3887870" y="3669796"/>
                <a:chExt cx="33591" cy="28692"/>
              </a:xfrm>
            </p:grpSpPr>
            <p:sp>
              <p:nvSpPr>
                <p:cNvPr id="5416" name="Google Shape;5416;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65"/>
              <p:cNvGrpSpPr/>
              <p:nvPr/>
            </p:nvGrpSpPr>
            <p:grpSpPr>
              <a:xfrm>
                <a:off x="3818320" y="3481625"/>
                <a:ext cx="33497" cy="28770"/>
                <a:chOff x="3818320" y="3481625"/>
                <a:chExt cx="33497" cy="28770"/>
              </a:xfrm>
            </p:grpSpPr>
            <p:sp>
              <p:nvSpPr>
                <p:cNvPr id="5419" name="Google Shape;5419;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5"/>
              <p:cNvGrpSpPr/>
              <p:nvPr/>
            </p:nvGrpSpPr>
            <p:grpSpPr>
              <a:xfrm>
                <a:off x="4278139" y="4120948"/>
                <a:ext cx="37492" cy="32129"/>
                <a:chOff x="4278139" y="4120948"/>
                <a:chExt cx="37492" cy="32129"/>
              </a:xfrm>
            </p:grpSpPr>
            <p:sp>
              <p:nvSpPr>
                <p:cNvPr id="5422" name="Google Shape;5422;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5"/>
              <p:cNvGrpSpPr/>
              <p:nvPr/>
            </p:nvGrpSpPr>
            <p:grpSpPr>
              <a:xfrm>
                <a:off x="4419898" y="3977388"/>
                <a:ext cx="33497" cy="28692"/>
                <a:chOff x="4419898" y="3977388"/>
                <a:chExt cx="33497" cy="28692"/>
              </a:xfrm>
            </p:grpSpPr>
            <p:sp>
              <p:nvSpPr>
                <p:cNvPr id="5425" name="Google Shape;5425;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5"/>
              <p:cNvGrpSpPr/>
              <p:nvPr/>
            </p:nvGrpSpPr>
            <p:grpSpPr>
              <a:xfrm>
                <a:off x="4158930" y="4034684"/>
                <a:ext cx="33497" cy="28762"/>
                <a:chOff x="4158930" y="4034684"/>
                <a:chExt cx="33497" cy="28762"/>
              </a:xfrm>
            </p:grpSpPr>
            <p:sp>
              <p:nvSpPr>
                <p:cNvPr id="5428" name="Google Shape;5428;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5"/>
              <p:cNvGrpSpPr/>
              <p:nvPr/>
            </p:nvGrpSpPr>
            <p:grpSpPr>
              <a:xfrm>
                <a:off x="4134949" y="3957049"/>
                <a:ext cx="33497" cy="28770"/>
                <a:chOff x="4134949" y="3957049"/>
                <a:chExt cx="33497" cy="28770"/>
              </a:xfrm>
            </p:grpSpPr>
            <p:sp>
              <p:nvSpPr>
                <p:cNvPr id="5431" name="Google Shape;5431;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65"/>
              <p:cNvGrpSpPr/>
              <p:nvPr/>
            </p:nvGrpSpPr>
            <p:grpSpPr>
              <a:xfrm>
                <a:off x="4193653" y="4184403"/>
                <a:ext cx="43580" cy="37264"/>
                <a:chOff x="4193653" y="4184403"/>
                <a:chExt cx="43580" cy="37264"/>
              </a:xfrm>
            </p:grpSpPr>
            <p:sp>
              <p:nvSpPr>
                <p:cNvPr id="5434" name="Google Shape;5434;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65"/>
              <p:cNvGrpSpPr/>
              <p:nvPr/>
            </p:nvGrpSpPr>
            <p:grpSpPr>
              <a:xfrm>
                <a:off x="4343600" y="3943844"/>
                <a:ext cx="43580" cy="37312"/>
                <a:chOff x="4343600" y="3943844"/>
                <a:chExt cx="43580" cy="37312"/>
              </a:xfrm>
            </p:grpSpPr>
            <p:sp>
              <p:nvSpPr>
                <p:cNvPr id="5437" name="Google Shape;5437;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5"/>
              <p:cNvGrpSpPr/>
              <p:nvPr/>
            </p:nvGrpSpPr>
            <p:grpSpPr>
              <a:xfrm>
                <a:off x="4172339" y="3381693"/>
                <a:ext cx="31499" cy="27001"/>
                <a:chOff x="4172339" y="3381693"/>
                <a:chExt cx="31499" cy="27001"/>
              </a:xfrm>
            </p:grpSpPr>
            <p:sp>
              <p:nvSpPr>
                <p:cNvPr id="5440" name="Google Shape;5440;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445"/>
        <p:cNvGrpSpPr/>
        <p:nvPr/>
      </p:nvGrpSpPr>
      <p:grpSpPr>
        <a:xfrm>
          <a:off x="0" y="0"/>
          <a:ext cx="0" cy="0"/>
          <a:chOff x="0" y="0"/>
          <a:chExt cx="0" cy="0"/>
        </a:xfrm>
      </p:grpSpPr>
      <p:grpSp>
        <p:nvGrpSpPr>
          <p:cNvPr id="5446" name="Google Shape;5446;p66"/>
          <p:cNvGrpSpPr/>
          <p:nvPr/>
        </p:nvGrpSpPr>
        <p:grpSpPr>
          <a:xfrm>
            <a:off x="729274" y="1175734"/>
            <a:ext cx="2507799" cy="206239"/>
            <a:chOff x="106648" y="895722"/>
            <a:chExt cx="4481413" cy="374300"/>
          </a:xfrm>
        </p:grpSpPr>
        <p:grpSp>
          <p:nvGrpSpPr>
            <p:cNvPr id="5447" name="Google Shape;5447;p66"/>
            <p:cNvGrpSpPr/>
            <p:nvPr/>
          </p:nvGrpSpPr>
          <p:grpSpPr>
            <a:xfrm>
              <a:off x="2233276" y="895722"/>
              <a:ext cx="1082667" cy="223591"/>
              <a:chOff x="4808316" y="2800065"/>
              <a:chExt cx="1999386" cy="412910"/>
            </a:xfrm>
          </p:grpSpPr>
          <p:sp>
            <p:nvSpPr>
              <p:cNvPr id="5448" name="Google Shape;5448;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9" name="Google Shape;5449;p66"/>
              <p:cNvGrpSpPr/>
              <p:nvPr/>
            </p:nvGrpSpPr>
            <p:grpSpPr>
              <a:xfrm>
                <a:off x="4808316" y="2800065"/>
                <a:ext cx="92400" cy="411825"/>
                <a:chOff x="845575" y="2563700"/>
                <a:chExt cx="92400" cy="411825"/>
              </a:xfrm>
            </p:grpSpPr>
            <p:cxnSp>
              <p:nvCxnSpPr>
                <p:cNvPr id="5450" name="Google Shape;5450;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51" name="Google Shape;5451;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2" name="Google Shape;5452;p66"/>
            <p:cNvGrpSpPr/>
            <p:nvPr/>
          </p:nvGrpSpPr>
          <p:grpSpPr>
            <a:xfrm>
              <a:off x="106648" y="895722"/>
              <a:ext cx="1088401" cy="223591"/>
              <a:chOff x="881025" y="2800065"/>
              <a:chExt cx="2009975" cy="412910"/>
            </a:xfrm>
          </p:grpSpPr>
          <p:sp>
            <p:nvSpPr>
              <p:cNvPr id="5453" name="Google Shape;5453;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66"/>
              <p:cNvGrpSpPr/>
              <p:nvPr/>
            </p:nvGrpSpPr>
            <p:grpSpPr>
              <a:xfrm>
                <a:off x="881025" y="2800065"/>
                <a:ext cx="92400" cy="411825"/>
                <a:chOff x="845575" y="2563700"/>
                <a:chExt cx="92400" cy="411825"/>
              </a:xfrm>
            </p:grpSpPr>
            <p:cxnSp>
              <p:nvCxnSpPr>
                <p:cNvPr id="5455" name="Google Shape;5455;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56" name="Google Shape;5456;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7" name="Google Shape;5457;p66"/>
            <p:cNvGrpSpPr/>
            <p:nvPr/>
          </p:nvGrpSpPr>
          <p:grpSpPr>
            <a:xfrm>
              <a:off x="1172346" y="1047018"/>
              <a:ext cx="1083151" cy="223003"/>
              <a:chOff x="2849073" y="3079467"/>
              <a:chExt cx="2000279" cy="411825"/>
            </a:xfrm>
          </p:grpSpPr>
          <p:sp>
            <p:nvSpPr>
              <p:cNvPr id="5458" name="Google Shape;5458;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66"/>
              <p:cNvGrpSpPr/>
              <p:nvPr/>
            </p:nvGrpSpPr>
            <p:grpSpPr>
              <a:xfrm rot="10800000">
                <a:off x="2849073" y="3079467"/>
                <a:ext cx="92400" cy="411825"/>
                <a:chOff x="2070100" y="2563700"/>
                <a:chExt cx="92400" cy="411825"/>
              </a:xfrm>
            </p:grpSpPr>
            <p:cxnSp>
              <p:nvCxnSpPr>
                <p:cNvPr id="5460" name="Google Shape;5460;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61" name="Google Shape;5461;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2" name="Google Shape;5462;p66"/>
            <p:cNvGrpSpPr/>
            <p:nvPr/>
          </p:nvGrpSpPr>
          <p:grpSpPr>
            <a:xfrm>
              <a:off x="3290132" y="1047018"/>
              <a:ext cx="1297929" cy="223003"/>
              <a:chOff x="6760035" y="3079467"/>
              <a:chExt cx="2396914" cy="411825"/>
            </a:xfrm>
          </p:grpSpPr>
          <p:sp>
            <p:nvSpPr>
              <p:cNvPr id="5463" name="Google Shape;5463;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4" name="Google Shape;5464;p66"/>
              <p:cNvGrpSpPr/>
              <p:nvPr/>
            </p:nvGrpSpPr>
            <p:grpSpPr>
              <a:xfrm rot="10800000">
                <a:off x="6760035" y="3079467"/>
                <a:ext cx="92400" cy="411825"/>
                <a:chOff x="2070100" y="2563700"/>
                <a:chExt cx="92400" cy="411825"/>
              </a:xfrm>
            </p:grpSpPr>
            <p:cxnSp>
              <p:nvCxnSpPr>
                <p:cNvPr id="5465" name="Google Shape;5465;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66" name="Google Shape;5466;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67" name="Google Shape;5467;p66"/>
          <p:cNvGrpSpPr/>
          <p:nvPr/>
        </p:nvGrpSpPr>
        <p:grpSpPr>
          <a:xfrm>
            <a:off x="2147036" y="3575105"/>
            <a:ext cx="1086701" cy="799429"/>
            <a:chOff x="2183288" y="3555572"/>
            <a:chExt cx="1136241" cy="835873"/>
          </a:xfrm>
        </p:grpSpPr>
        <p:sp>
          <p:nvSpPr>
            <p:cNvPr id="5468" name="Google Shape;5468;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9" name="Google Shape;5469;p66"/>
            <p:cNvGrpSpPr/>
            <p:nvPr/>
          </p:nvGrpSpPr>
          <p:grpSpPr>
            <a:xfrm>
              <a:off x="2205895" y="3637269"/>
              <a:ext cx="1089848" cy="724993"/>
              <a:chOff x="2205895" y="3637269"/>
              <a:chExt cx="1089848" cy="724993"/>
            </a:xfrm>
          </p:grpSpPr>
          <p:sp>
            <p:nvSpPr>
              <p:cNvPr id="5470" name="Google Shape;5470;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6" name="Google Shape;5476;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7" name="Google Shape;5477;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78" name="Google Shape;5478;p66"/>
            <p:cNvGrpSpPr/>
            <p:nvPr/>
          </p:nvGrpSpPr>
          <p:grpSpPr>
            <a:xfrm>
              <a:off x="3173850" y="3779426"/>
              <a:ext cx="145679" cy="70048"/>
              <a:chOff x="3173850" y="3779426"/>
              <a:chExt cx="145679" cy="70048"/>
            </a:xfrm>
          </p:grpSpPr>
          <p:cxnSp>
            <p:nvCxnSpPr>
              <p:cNvPr id="5479" name="Google Shape;5479;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480" name="Google Shape;5480;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66"/>
            <p:cNvGrpSpPr/>
            <p:nvPr/>
          </p:nvGrpSpPr>
          <p:grpSpPr>
            <a:xfrm>
              <a:off x="2183288" y="4139483"/>
              <a:ext cx="145133" cy="70048"/>
              <a:chOff x="2183288" y="4139483"/>
              <a:chExt cx="145133" cy="70048"/>
            </a:xfrm>
          </p:grpSpPr>
          <p:cxnSp>
            <p:nvCxnSpPr>
              <p:cNvPr id="5482" name="Google Shape;5482;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483" name="Google Shape;5483;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4" name="Google Shape;5484;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5" name="Google Shape;5485;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86" name="Google Shape;5486;p66"/>
            <p:cNvGrpSpPr/>
            <p:nvPr/>
          </p:nvGrpSpPr>
          <p:grpSpPr>
            <a:xfrm>
              <a:off x="2943836" y="4268886"/>
              <a:ext cx="60717" cy="122559"/>
              <a:chOff x="2943836" y="4268886"/>
              <a:chExt cx="60717" cy="122559"/>
            </a:xfrm>
          </p:grpSpPr>
          <p:sp>
            <p:nvSpPr>
              <p:cNvPr id="5487" name="Google Shape;5487;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8" name="Google Shape;5488;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489" name="Google Shape;5489;p66"/>
          <p:cNvGrpSpPr/>
          <p:nvPr/>
        </p:nvGrpSpPr>
        <p:grpSpPr>
          <a:xfrm>
            <a:off x="3409981" y="1496104"/>
            <a:ext cx="1675870" cy="758251"/>
            <a:chOff x="3530532" y="1496185"/>
            <a:chExt cx="1562000" cy="706730"/>
          </a:xfrm>
        </p:grpSpPr>
        <p:cxnSp>
          <p:nvCxnSpPr>
            <p:cNvPr id="5490" name="Google Shape;5490;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491" name="Google Shape;5491;p66"/>
            <p:cNvGrpSpPr/>
            <p:nvPr/>
          </p:nvGrpSpPr>
          <p:grpSpPr>
            <a:xfrm>
              <a:off x="3530532" y="1496185"/>
              <a:ext cx="323430" cy="463587"/>
              <a:chOff x="3530532" y="1496185"/>
              <a:chExt cx="323430" cy="463587"/>
            </a:xfrm>
          </p:grpSpPr>
          <p:grpSp>
            <p:nvGrpSpPr>
              <p:cNvPr id="5492" name="Google Shape;5492;p66"/>
              <p:cNvGrpSpPr/>
              <p:nvPr/>
            </p:nvGrpSpPr>
            <p:grpSpPr>
              <a:xfrm>
                <a:off x="3567462" y="1496185"/>
                <a:ext cx="286500" cy="361376"/>
                <a:chOff x="3567462" y="1496185"/>
                <a:chExt cx="286500" cy="361376"/>
              </a:xfrm>
            </p:grpSpPr>
            <p:cxnSp>
              <p:nvCxnSpPr>
                <p:cNvPr id="5493" name="Google Shape;5493;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94" name="Google Shape;5494;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5" name="Google Shape;5495;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6"/>
            <p:cNvGrpSpPr/>
            <p:nvPr/>
          </p:nvGrpSpPr>
          <p:grpSpPr>
            <a:xfrm>
              <a:off x="3891569" y="1779209"/>
              <a:ext cx="323945" cy="423706"/>
              <a:chOff x="3891569" y="1779209"/>
              <a:chExt cx="323945" cy="423706"/>
            </a:xfrm>
          </p:grpSpPr>
          <p:grpSp>
            <p:nvGrpSpPr>
              <p:cNvPr id="5497" name="Google Shape;5497;p66"/>
              <p:cNvGrpSpPr/>
              <p:nvPr/>
            </p:nvGrpSpPr>
            <p:grpSpPr>
              <a:xfrm>
                <a:off x="3929014" y="1881638"/>
                <a:ext cx="286500" cy="321278"/>
                <a:chOff x="3929014" y="1881638"/>
                <a:chExt cx="286500" cy="321278"/>
              </a:xfrm>
            </p:grpSpPr>
            <p:cxnSp>
              <p:nvCxnSpPr>
                <p:cNvPr id="5498" name="Google Shape;5498;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499" name="Google Shape;5499;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0" name="Google Shape;5500;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66"/>
            <p:cNvGrpSpPr/>
            <p:nvPr/>
          </p:nvGrpSpPr>
          <p:grpSpPr>
            <a:xfrm>
              <a:off x="4252606" y="1496185"/>
              <a:ext cx="324721" cy="463587"/>
              <a:chOff x="4252606" y="1496185"/>
              <a:chExt cx="324721" cy="463587"/>
            </a:xfrm>
          </p:grpSpPr>
          <p:grpSp>
            <p:nvGrpSpPr>
              <p:cNvPr id="5502" name="Google Shape;5502;p66"/>
              <p:cNvGrpSpPr/>
              <p:nvPr/>
            </p:nvGrpSpPr>
            <p:grpSpPr>
              <a:xfrm>
                <a:off x="4290828" y="1496185"/>
                <a:ext cx="286500" cy="361376"/>
                <a:chOff x="4290828" y="1496185"/>
                <a:chExt cx="286500" cy="361376"/>
              </a:xfrm>
            </p:grpSpPr>
            <p:cxnSp>
              <p:nvCxnSpPr>
                <p:cNvPr id="5503" name="Google Shape;5503;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04" name="Google Shape;5504;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5" name="Google Shape;5505;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6"/>
            <p:cNvGrpSpPr/>
            <p:nvPr/>
          </p:nvGrpSpPr>
          <p:grpSpPr>
            <a:xfrm>
              <a:off x="4613643" y="1763716"/>
              <a:ext cx="325308" cy="439200"/>
              <a:chOff x="4613643" y="1763716"/>
              <a:chExt cx="325308" cy="439200"/>
            </a:xfrm>
          </p:grpSpPr>
          <p:grpSp>
            <p:nvGrpSpPr>
              <p:cNvPr id="5507" name="Google Shape;5507;p66"/>
              <p:cNvGrpSpPr/>
              <p:nvPr/>
            </p:nvGrpSpPr>
            <p:grpSpPr>
              <a:xfrm>
                <a:off x="4652451" y="1879538"/>
                <a:ext cx="286500" cy="323378"/>
                <a:chOff x="4652451" y="1879538"/>
                <a:chExt cx="286500" cy="323378"/>
              </a:xfrm>
            </p:grpSpPr>
            <p:cxnSp>
              <p:nvCxnSpPr>
                <p:cNvPr id="5508" name="Google Shape;5508;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509" name="Google Shape;5509;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0" name="Google Shape;5510;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1" name="Google Shape;5511;p66"/>
          <p:cNvGrpSpPr/>
          <p:nvPr/>
        </p:nvGrpSpPr>
        <p:grpSpPr>
          <a:xfrm>
            <a:off x="3421841" y="2349730"/>
            <a:ext cx="1652173" cy="391517"/>
            <a:chOff x="3512551" y="2358270"/>
            <a:chExt cx="1597383" cy="378533"/>
          </a:xfrm>
        </p:grpSpPr>
        <p:cxnSp>
          <p:nvCxnSpPr>
            <p:cNvPr id="5512" name="Google Shape;5512;p66"/>
            <p:cNvCxnSpPr>
              <a:stCxn id="5513" idx="6"/>
              <a:endCxn id="551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515" name="Google Shape;5515;p66"/>
            <p:cNvGrpSpPr/>
            <p:nvPr/>
          </p:nvGrpSpPr>
          <p:grpSpPr>
            <a:xfrm>
              <a:off x="3512551" y="2358270"/>
              <a:ext cx="225647" cy="307714"/>
              <a:chOff x="2182679" y="2004714"/>
              <a:chExt cx="792300" cy="1080458"/>
            </a:xfrm>
          </p:grpSpPr>
          <p:cxnSp>
            <p:nvCxnSpPr>
              <p:cNvPr id="5516" name="Google Shape;5516;p66"/>
              <p:cNvCxnSpPr>
                <a:stCxn id="551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13" name="Google Shape;5513;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66"/>
            <p:cNvGrpSpPr/>
            <p:nvPr/>
          </p:nvGrpSpPr>
          <p:grpSpPr>
            <a:xfrm>
              <a:off x="3969644" y="2440153"/>
              <a:ext cx="225853" cy="296651"/>
              <a:chOff x="3775710" y="1729289"/>
              <a:chExt cx="136500" cy="179289"/>
            </a:xfrm>
          </p:grpSpPr>
          <p:cxnSp>
            <p:nvCxnSpPr>
              <p:cNvPr id="5519" name="Google Shape;5519;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520" name="Google Shape;5520;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66"/>
            <p:cNvGrpSpPr/>
            <p:nvPr/>
          </p:nvGrpSpPr>
          <p:grpSpPr>
            <a:xfrm>
              <a:off x="4427051" y="2358270"/>
              <a:ext cx="225647" cy="307714"/>
              <a:chOff x="5393704" y="2004714"/>
              <a:chExt cx="792300" cy="1080458"/>
            </a:xfrm>
          </p:grpSpPr>
          <p:cxnSp>
            <p:nvCxnSpPr>
              <p:cNvPr id="5523" name="Google Shape;5523;p66"/>
              <p:cNvCxnSpPr>
                <a:stCxn id="552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25" name="Google Shape;5525;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6"/>
            <p:cNvGrpSpPr/>
            <p:nvPr/>
          </p:nvGrpSpPr>
          <p:grpSpPr>
            <a:xfrm>
              <a:off x="4884287" y="2440252"/>
              <a:ext cx="225647" cy="296532"/>
              <a:chOff x="6999166" y="2292572"/>
              <a:chExt cx="792300" cy="1041192"/>
            </a:xfrm>
          </p:grpSpPr>
          <p:cxnSp>
            <p:nvCxnSpPr>
              <p:cNvPr id="5527" name="Google Shape;5527;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514" name="Google Shape;5514;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9" name="Google Shape;5529;p66"/>
          <p:cNvGrpSpPr/>
          <p:nvPr/>
        </p:nvGrpSpPr>
        <p:grpSpPr>
          <a:xfrm>
            <a:off x="6842649" y="1185930"/>
            <a:ext cx="1581844" cy="732818"/>
            <a:chOff x="634175" y="2986275"/>
            <a:chExt cx="3147949" cy="1458344"/>
          </a:xfrm>
        </p:grpSpPr>
        <p:cxnSp>
          <p:nvCxnSpPr>
            <p:cNvPr id="5530" name="Google Shape;5530;p66"/>
            <p:cNvCxnSpPr>
              <a:stCxn id="5531" idx="4"/>
              <a:endCxn id="553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533" name="Google Shape;5533;p66"/>
            <p:cNvCxnSpPr>
              <a:stCxn id="5532" idx="0"/>
              <a:endCxn id="553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35" name="Google Shape;5535;p66"/>
            <p:cNvCxnSpPr>
              <a:stCxn id="5534" idx="4"/>
              <a:endCxn id="553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37" name="Google Shape;5537;p66"/>
            <p:cNvCxnSpPr>
              <a:stCxn id="5536" idx="0"/>
              <a:endCxn id="553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538" name="Google Shape;5538;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4" name="Google Shape;5534;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1" name="Google Shape;5531;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6" name="Google Shape;5536;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2" name="Google Shape;5532;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539" name="Google Shape;5539;p66"/>
          <p:cNvGrpSpPr/>
          <p:nvPr/>
        </p:nvGrpSpPr>
        <p:grpSpPr>
          <a:xfrm>
            <a:off x="3410364" y="2880240"/>
            <a:ext cx="1675128" cy="313674"/>
            <a:chOff x="998425" y="1182125"/>
            <a:chExt cx="1065400" cy="199500"/>
          </a:xfrm>
        </p:grpSpPr>
        <p:sp>
          <p:nvSpPr>
            <p:cNvPr id="5540" name="Google Shape;5540;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66"/>
          <p:cNvGrpSpPr/>
          <p:nvPr/>
        </p:nvGrpSpPr>
        <p:grpSpPr>
          <a:xfrm>
            <a:off x="3410363" y="3836206"/>
            <a:ext cx="1675129" cy="525345"/>
            <a:chOff x="5194708" y="3484366"/>
            <a:chExt cx="3148148" cy="987304"/>
          </a:xfrm>
        </p:grpSpPr>
        <p:grpSp>
          <p:nvGrpSpPr>
            <p:cNvPr id="5546" name="Google Shape;5546;p66"/>
            <p:cNvGrpSpPr/>
            <p:nvPr/>
          </p:nvGrpSpPr>
          <p:grpSpPr>
            <a:xfrm>
              <a:off x="7531521" y="3484366"/>
              <a:ext cx="811335" cy="987304"/>
              <a:chOff x="3379425" y="1617275"/>
              <a:chExt cx="1090650" cy="1327200"/>
            </a:xfrm>
          </p:grpSpPr>
          <p:sp>
            <p:nvSpPr>
              <p:cNvPr id="5547" name="Google Shape;5547;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66"/>
            <p:cNvGrpSpPr/>
            <p:nvPr/>
          </p:nvGrpSpPr>
          <p:grpSpPr>
            <a:xfrm>
              <a:off x="6752546" y="3484366"/>
              <a:ext cx="811428" cy="987304"/>
              <a:chOff x="2332275" y="1617275"/>
              <a:chExt cx="1090775" cy="1327200"/>
            </a:xfrm>
          </p:grpSpPr>
          <p:sp>
            <p:nvSpPr>
              <p:cNvPr id="5551" name="Google Shape;5551;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66"/>
            <p:cNvGrpSpPr/>
            <p:nvPr/>
          </p:nvGrpSpPr>
          <p:grpSpPr>
            <a:xfrm>
              <a:off x="5973664" y="3484366"/>
              <a:ext cx="811335" cy="987304"/>
              <a:chOff x="1285250" y="1617275"/>
              <a:chExt cx="1090650" cy="1327200"/>
            </a:xfrm>
          </p:grpSpPr>
          <p:sp>
            <p:nvSpPr>
              <p:cNvPr id="5555" name="Google Shape;5555;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66"/>
            <p:cNvGrpSpPr/>
            <p:nvPr/>
          </p:nvGrpSpPr>
          <p:grpSpPr>
            <a:xfrm>
              <a:off x="5194708" y="3484366"/>
              <a:ext cx="811409" cy="987304"/>
              <a:chOff x="238125" y="1617275"/>
              <a:chExt cx="1090750" cy="1327200"/>
            </a:xfrm>
          </p:grpSpPr>
          <p:sp>
            <p:nvSpPr>
              <p:cNvPr id="5559" name="Google Shape;5559;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2" name="Google Shape;5562;p66"/>
          <p:cNvGrpSpPr/>
          <p:nvPr/>
        </p:nvGrpSpPr>
        <p:grpSpPr>
          <a:xfrm>
            <a:off x="6844048" y="2482095"/>
            <a:ext cx="1579046" cy="522230"/>
            <a:chOff x="6853641" y="2534077"/>
            <a:chExt cx="1515545" cy="501229"/>
          </a:xfrm>
        </p:grpSpPr>
        <p:grpSp>
          <p:nvGrpSpPr>
            <p:cNvPr id="5563" name="Google Shape;5563;p66"/>
            <p:cNvGrpSpPr/>
            <p:nvPr/>
          </p:nvGrpSpPr>
          <p:grpSpPr>
            <a:xfrm>
              <a:off x="6853641" y="2618923"/>
              <a:ext cx="1515545" cy="324556"/>
              <a:chOff x="6853641" y="2618923"/>
              <a:chExt cx="1515545" cy="324556"/>
            </a:xfrm>
          </p:grpSpPr>
          <p:sp>
            <p:nvSpPr>
              <p:cNvPr id="5564" name="Google Shape;5564;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9" name="Google Shape;5569;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6"/>
          <p:cNvGrpSpPr/>
          <p:nvPr/>
        </p:nvGrpSpPr>
        <p:grpSpPr>
          <a:xfrm>
            <a:off x="3438940" y="3357136"/>
            <a:ext cx="1617976" cy="346616"/>
            <a:chOff x="1808063" y="4294338"/>
            <a:chExt cx="3370782" cy="721817"/>
          </a:xfrm>
        </p:grpSpPr>
        <p:sp>
          <p:nvSpPr>
            <p:cNvPr id="5575" name="Google Shape;5575;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6"/>
          <p:cNvGrpSpPr/>
          <p:nvPr/>
        </p:nvGrpSpPr>
        <p:grpSpPr>
          <a:xfrm>
            <a:off x="5264936" y="4023886"/>
            <a:ext cx="1417067" cy="350605"/>
            <a:chOff x="4234950" y="2101012"/>
            <a:chExt cx="4219974" cy="1044090"/>
          </a:xfrm>
        </p:grpSpPr>
        <p:sp>
          <p:nvSpPr>
            <p:cNvPr id="5586" name="Google Shape;5586;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66"/>
          <p:cNvGrpSpPr/>
          <p:nvPr/>
        </p:nvGrpSpPr>
        <p:grpSpPr>
          <a:xfrm>
            <a:off x="6840408" y="2014643"/>
            <a:ext cx="1586327" cy="371557"/>
            <a:chOff x="1247650" y="2075423"/>
            <a:chExt cx="6648477" cy="1557238"/>
          </a:xfrm>
        </p:grpSpPr>
        <p:sp>
          <p:nvSpPr>
            <p:cNvPr id="5603" name="Google Shape;5603;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66"/>
          <p:cNvGrpSpPr/>
          <p:nvPr/>
        </p:nvGrpSpPr>
        <p:grpSpPr>
          <a:xfrm>
            <a:off x="5271678" y="1167833"/>
            <a:ext cx="1415601" cy="1648533"/>
            <a:chOff x="1839112" y="2209163"/>
            <a:chExt cx="1918159" cy="2233784"/>
          </a:xfrm>
        </p:grpSpPr>
        <p:sp>
          <p:nvSpPr>
            <p:cNvPr id="5610" name="Google Shape;5610;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13" name="Google Shape;5613;p66"/>
            <p:cNvCxnSpPr>
              <a:stCxn id="5610" idx="6"/>
              <a:endCxn id="561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14" name="Google Shape;5614;p66"/>
            <p:cNvCxnSpPr>
              <a:stCxn id="5611" idx="4"/>
              <a:endCxn id="561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616" name="Google Shape;5616;p66"/>
            <p:cNvCxnSpPr>
              <a:stCxn id="5615" idx="6"/>
              <a:endCxn id="561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17" name="Google Shape;5617;p66"/>
            <p:cNvCxnSpPr>
              <a:stCxn id="5612" idx="4"/>
              <a:endCxn id="561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615" name="Google Shape;5615;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20" name="Google Shape;5620;p66"/>
            <p:cNvCxnSpPr>
              <a:endCxn id="561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621" name="Google Shape;5621;p66"/>
          <p:cNvGrpSpPr/>
          <p:nvPr/>
        </p:nvGrpSpPr>
        <p:grpSpPr>
          <a:xfrm>
            <a:off x="3428944" y="1185917"/>
            <a:ext cx="1637968" cy="154942"/>
            <a:chOff x="238125" y="2506075"/>
            <a:chExt cx="7115411" cy="673075"/>
          </a:xfrm>
        </p:grpSpPr>
        <p:sp>
          <p:nvSpPr>
            <p:cNvPr id="5622" name="Google Shape;5622;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66"/>
          <p:cNvGrpSpPr/>
          <p:nvPr/>
        </p:nvGrpSpPr>
        <p:grpSpPr>
          <a:xfrm>
            <a:off x="1969680" y="1500635"/>
            <a:ext cx="1262932" cy="785408"/>
            <a:chOff x="548861" y="389676"/>
            <a:chExt cx="3843371" cy="2390163"/>
          </a:xfrm>
        </p:grpSpPr>
        <p:cxnSp>
          <p:nvCxnSpPr>
            <p:cNvPr id="5628" name="Google Shape;5628;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29" name="Google Shape;5629;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30" name="Google Shape;5630;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31" name="Google Shape;5631;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632" name="Google Shape;5632;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633" name="Google Shape;5633;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34" name="Google Shape;5634;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635" name="Google Shape;5635;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66"/>
          <p:cNvGrpSpPr/>
          <p:nvPr/>
        </p:nvGrpSpPr>
        <p:grpSpPr>
          <a:xfrm>
            <a:off x="757812" y="2607512"/>
            <a:ext cx="1412054" cy="633562"/>
            <a:chOff x="1187400" y="2529299"/>
            <a:chExt cx="6769193" cy="2241903"/>
          </a:xfrm>
        </p:grpSpPr>
        <p:sp>
          <p:nvSpPr>
            <p:cNvPr id="5642" name="Google Shape;5642;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643" name="Google Shape;5643;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4" name="Google Shape;5644;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5" name="Google Shape;5645;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6" name="Google Shape;5646;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7" name="Google Shape;5647;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8" name="Google Shape;5648;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649" name="Google Shape;5649;p66"/>
            <p:cNvCxnSpPr>
              <a:stCxn id="5642" idx="2"/>
              <a:endCxn id="564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0" name="Google Shape;5650;p66"/>
            <p:cNvCxnSpPr>
              <a:stCxn id="5644" idx="0"/>
              <a:endCxn id="564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1" name="Google Shape;5651;p66"/>
            <p:cNvCxnSpPr>
              <a:stCxn id="5644" idx="2"/>
              <a:endCxn id="564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2" name="Google Shape;5652;p66"/>
            <p:cNvCxnSpPr>
              <a:stCxn id="5645" idx="0"/>
              <a:endCxn id="564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3" name="Google Shape;5653;p66"/>
            <p:cNvCxnSpPr>
              <a:stCxn id="5643" idx="2"/>
              <a:endCxn id="564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4" name="Google Shape;5654;p66"/>
            <p:cNvCxnSpPr>
              <a:stCxn id="5647" idx="0"/>
              <a:endCxn id="564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655" name="Google Shape;5655;p66"/>
          <p:cNvGrpSpPr/>
          <p:nvPr/>
        </p:nvGrpSpPr>
        <p:grpSpPr>
          <a:xfrm>
            <a:off x="6844058" y="3100221"/>
            <a:ext cx="1579035" cy="540873"/>
            <a:chOff x="6895650" y="3126697"/>
            <a:chExt cx="1436662" cy="492105"/>
          </a:xfrm>
        </p:grpSpPr>
        <p:sp>
          <p:nvSpPr>
            <p:cNvPr id="5656" name="Google Shape;5656;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1" name="Google Shape;5661;p66"/>
            <p:cNvGrpSpPr/>
            <p:nvPr/>
          </p:nvGrpSpPr>
          <p:grpSpPr>
            <a:xfrm>
              <a:off x="6995957" y="3335810"/>
              <a:ext cx="1230393" cy="71754"/>
              <a:chOff x="6995957" y="3287964"/>
              <a:chExt cx="1230393" cy="71754"/>
            </a:xfrm>
          </p:grpSpPr>
          <p:sp>
            <p:nvSpPr>
              <p:cNvPr id="5662" name="Google Shape;5662;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66"/>
          <p:cNvGrpSpPr/>
          <p:nvPr/>
        </p:nvGrpSpPr>
        <p:grpSpPr>
          <a:xfrm>
            <a:off x="6842640" y="3736984"/>
            <a:ext cx="1581862" cy="650625"/>
            <a:chOff x="6777990" y="3710194"/>
            <a:chExt cx="1646915" cy="677382"/>
          </a:xfrm>
        </p:grpSpPr>
        <p:grpSp>
          <p:nvGrpSpPr>
            <p:cNvPr id="5668" name="Google Shape;5668;p66"/>
            <p:cNvGrpSpPr/>
            <p:nvPr/>
          </p:nvGrpSpPr>
          <p:grpSpPr>
            <a:xfrm>
              <a:off x="6777990" y="3874492"/>
              <a:ext cx="411129" cy="513083"/>
              <a:chOff x="6777990" y="3874492"/>
              <a:chExt cx="411129" cy="513083"/>
            </a:xfrm>
          </p:grpSpPr>
          <p:cxnSp>
            <p:nvCxnSpPr>
              <p:cNvPr id="5669" name="Google Shape;5669;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70" name="Google Shape;5670;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66"/>
            <p:cNvGrpSpPr/>
            <p:nvPr/>
          </p:nvGrpSpPr>
          <p:grpSpPr>
            <a:xfrm>
              <a:off x="7188425" y="3710194"/>
              <a:ext cx="411123" cy="520535"/>
              <a:chOff x="7188425" y="3710194"/>
              <a:chExt cx="411123" cy="520535"/>
            </a:xfrm>
          </p:grpSpPr>
          <p:cxnSp>
            <p:nvCxnSpPr>
              <p:cNvPr id="5672" name="Google Shape;5672;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73" name="Google Shape;5673;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66"/>
            <p:cNvGrpSpPr/>
            <p:nvPr/>
          </p:nvGrpSpPr>
          <p:grpSpPr>
            <a:xfrm>
              <a:off x="7603341" y="3874492"/>
              <a:ext cx="411474" cy="513083"/>
              <a:chOff x="7603341" y="3874492"/>
              <a:chExt cx="411474" cy="513083"/>
            </a:xfrm>
          </p:grpSpPr>
          <p:cxnSp>
            <p:nvCxnSpPr>
              <p:cNvPr id="5675" name="Google Shape;5675;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76" name="Google Shape;5676;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66"/>
            <p:cNvGrpSpPr/>
            <p:nvPr/>
          </p:nvGrpSpPr>
          <p:grpSpPr>
            <a:xfrm>
              <a:off x="8013776" y="3722847"/>
              <a:ext cx="411129" cy="507881"/>
              <a:chOff x="8013776" y="3722847"/>
              <a:chExt cx="411129" cy="507881"/>
            </a:xfrm>
          </p:grpSpPr>
          <p:cxnSp>
            <p:nvCxnSpPr>
              <p:cNvPr id="5678" name="Google Shape;5678;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679" name="Google Shape;5679;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0" name="Google Shape;5680;p66"/>
          <p:cNvGrpSpPr/>
          <p:nvPr/>
        </p:nvGrpSpPr>
        <p:grpSpPr>
          <a:xfrm>
            <a:off x="5262155" y="2909824"/>
            <a:ext cx="1421889" cy="1020603"/>
            <a:chOff x="5190863" y="2824811"/>
            <a:chExt cx="1544860" cy="1108869"/>
          </a:xfrm>
        </p:grpSpPr>
        <p:grpSp>
          <p:nvGrpSpPr>
            <p:cNvPr id="5681" name="Google Shape;5681;p66"/>
            <p:cNvGrpSpPr/>
            <p:nvPr/>
          </p:nvGrpSpPr>
          <p:grpSpPr>
            <a:xfrm>
              <a:off x="5938695" y="3176919"/>
              <a:ext cx="685761" cy="404739"/>
              <a:chOff x="5938695" y="3176919"/>
              <a:chExt cx="685761" cy="404739"/>
            </a:xfrm>
          </p:grpSpPr>
          <p:grpSp>
            <p:nvGrpSpPr>
              <p:cNvPr id="5682" name="Google Shape;5682;p66"/>
              <p:cNvGrpSpPr/>
              <p:nvPr/>
            </p:nvGrpSpPr>
            <p:grpSpPr>
              <a:xfrm>
                <a:off x="5938695" y="3176919"/>
                <a:ext cx="685761" cy="404739"/>
                <a:chOff x="5938695" y="3176919"/>
                <a:chExt cx="685761" cy="404739"/>
              </a:xfrm>
            </p:grpSpPr>
            <p:sp>
              <p:nvSpPr>
                <p:cNvPr id="5683" name="Google Shape;5683;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5" name="Google Shape;5685;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66"/>
            <p:cNvGrpSpPr/>
            <p:nvPr/>
          </p:nvGrpSpPr>
          <p:grpSpPr>
            <a:xfrm>
              <a:off x="5305233" y="3176835"/>
              <a:ext cx="685971" cy="404655"/>
              <a:chOff x="5305233" y="3176835"/>
              <a:chExt cx="685971" cy="404655"/>
            </a:xfrm>
          </p:grpSpPr>
          <p:grpSp>
            <p:nvGrpSpPr>
              <p:cNvPr id="5687" name="Google Shape;5687;p66"/>
              <p:cNvGrpSpPr/>
              <p:nvPr/>
            </p:nvGrpSpPr>
            <p:grpSpPr>
              <a:xfrm>
                <a:off x="5305233" y="3176835"/>
                <a:ext cx="685971" cy="404655"/>
                <a:chOff x="5305233" y="3176835"/>
                <a:chExt cx="685971" cy="404655"/>
              </a:xfrm>
            </p:grpSpPr>
            <p:sp>
              <p:nvSpPr>
                <p:cNvPr id="5688" name="Google Shape;5688;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0" name="Google Shape;5690;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1" name="Google Shape;5691;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2" name="Google Shape;5692;p66"/>
            <p:cNvGrpSpPr/>
            <p:nvPr/>
          </p:nvGrpSpPr>
          <p:grpSpPr>
            <a:xfrm>
              <a:off x="5657361" y="2824811"/>
              <a:ext cx="1078361" cy="404655"/>
              <a:chOff x="5657361" y="2824811"/>
              <a:chExt cx="1078361" cy="404655"/>
            </a:xfrm>
          </p:grpSpPr>
          <p:grpSp>
            <p:nvGrpSpPr>
              <p:cNvPr id="5693" name="Google Shape;5693;p66"/>
              <p:cNvGrpSpPr/>
              <p:nvPr/>
            </p:nvGrpSpPr>
            <p:grpSpPr>
              <a:xfrm>
                <a:off x="5657361" y="2824811"/>
                <a:ext cx="1078361" cy="404655"/>
                <a:chOff x="5657361" y="2824811"/>
                <a:chExt cx="1078361" cy="404655"/>
              </a:xfrm>
            </p:grpSpPr>
            <p:grpSp>
              <p:nvGrpSpPr>
                <p:cNvPr id="5694" name="Google Shape;5694;p66"/>
                <p:cNvGrpSpPr/>
                <p:nvPr/>
              </p:nvGrpSpPr>
              <p:grpSpPr>
                <a:xfrm>
                  <a:off x="5938485" y="2824811"/>
                  <a:ext cx="797237" cy="404655"/>
                  <a:chOff x="5938485" y="2824811"/>
                  <a:chExt cx="797237" cy="404655"/>
                </a:xfrm>
              </p:grpSpPr>
              <p:sp>
                <p:nvSpPr>
                  <p:cNvPr id="5695" name="Google Shape;5695;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7" name="Google Shape;5697;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66"/>
            <p:cNvGrpSpPr/>
            <p:nvPr/>
          </p:nvGrpSpPr>
          <p:grpSpPr>
            <a:xfrm>
              <a:off x="5190863" y="3528942"/>
              <a:ext cx="1078026" cy="404739"/>
              <a:chOff x="5190863" y="3528942"/>
              <a:chExt cx="1078026" cy="404739"/>
            </a:xfrm>
          </p:grpSpPr>
          <p:sp>
            <p:nvSpPr>
              <p:cNvPr id="5700" name="Google Shape;5700;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1" name="Google Shape;5701;p66"/>
              <p:cNvGrpSpPr/>
              <p:nvPr/>
            </p:nvGrpSpPr>
            <p:grpSpPr>
              <a:xfrm>
                <a:off x="5190863" y="3528942"/>
                <a:ext cx="1078026" cy="404739"/>
                <a:chOff x="5190863" y="3528942"/>
                <a:chExt cx="1078026" cy="404739"/>
              </a:xfrm>
            </p:grpSpPr>
            <p:sp>
              <p:nvSpPr>
                <p:cNvPr id="5702" name="Google Shape;5702;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04" name="Google Shape;5704;p66"/>
          <p:cNvGrpSpPr/>
          <p:nvPr/>
        </p:nvGrpSpPr>
        <p:grpSpPr>
          <a:xfrm>
            <a:off x="728162" y="1474292"/>
            <a:ext cx="1086719" cy="879487"/>
            <a:chOff x="803162" y="1474292"/>
            <a:chExt cx="1086719" cy="879487"/>
          </a:xfrm>
        </p:grpSpPr>
        <p:grpSp>
          <p:nvGrpSpPr>
            <p:cNvPr id="5705" name="Google Shape;5705;p66"/>
            <p:cNvGrpSpPr/>
            <p:nvPr/>
          </p:nvGrpSpPr>
          <p:grpSpPr>
            <a:xfrm>
              <a:off x="803162" y="1625948"/>
              <a:ext cx="445856" cy="576579"/>
              <a:chOff x="803162" y="1625948"/>
              <a:chExt cx="445856" cy="576579"/>
            </a:xfrm>
          </p:grpSpPr>
          <p:sp>
            <p:nvSpPr>
              <p:cNvPr id="5706" name="Google Shape;5706;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66"/>
              <p:cNvGrpSpPr/>
              <p:nvPr/>
            </p:nvGrpSpPr>
            <p:grpSpPr>
              <a:xfrm>
                <a:off x="1056023" y="1625948"/>
                <a:ext cx="192995" cy="576579"/>
                <a:chOff x="1056023" y="1625948"/>
                <a:chExt cx="192995" cy="576579"/>
              </a:xfrm>
            </p:grpSpPr>
            <p:sp>
              <p:nvSpPr>
                <p:cNvPr id="5708" name="Google Shape;5708;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3" name="Google Shape;5713;p66"/>
            <p:cNvGrpSpPr/>
            <p:nvPr/>
          </p:nvGrpSpPr>
          <p:grpSpPr>
            <a:xfrm>
              <a:off x="1371406" y="1474292"/>
              <a:ext cx="518475" cy="879487"/>
              <a:chOff x="1398231" y="1474292"/>
              <a:chExt cx="518475" cy="879487"/>
            </a:xfrm>
          </p:grpSpPr>
          <p:grpSp>
            <p:nvGrpSpPr>
              <p:cNvPr id="5714" name="Google Shape;5714;p66"/>
              <p:cNvGrpSpPr/>
              <p:nvPr/>
            </p:nvGrpSpPr>
            <p:grpSpPr>
              <a:xfrm>
                <a:off x="1398231" y="1474292"/>
                <a:ext cx="518475" cy="341643"/>
                <a:chOff x="1398231" y="1474292"/>
                <a:chExt cx="518475" cy="341643"/>
              </a:xfrm>
            </p:grpSpPr>
            <p:sp>
              <p:nvSpPr>
                <p:cNvPr id="5715" name="Google Shape;5715;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6" name="Google Shape;5716;p66"/>
                <p:cNvGrpSpPr/>
                <p:nvPr/>
              </p:nvGrpSpPr>
              <p:grpSpPr>
                <a:xfrm>
                  <a:off x="1616453" y="1474292"/>
                  <a:ext cx="300253" cy="341643"/>
                  <a:chOff x="1616453" y="1475379"/>
                  <a:chExt cx="300253" cy="341643"/>
                </a:xfrm>
              </p:grpSpPr>
              <p:sp>
                <p:nvSpPr>
                  <p:cNvPr id="5717" name="Google Shape;5717;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4" name="Google Shape;5724;p66"/>
                  <p:cNvGrpSpPr/>
                  <p:nvPr/>
                </p:nvGrpSpPr>
                <p:grpSpPr>
                  <a:xfrm>
                    <a:off x="1839639" y="1475379"/>
                    <a:ext cx="77067" cy="341643"/>
                    <a:chOff x="1839639" y="1475379"/>
                    <a:chExt cx="77067" cy="341643"/>
                  </a:xfrm>
                </p:grpSpPr>
                <p:sp>
                  <p:nvSpPr>
                    <p:cNvPr id="5725" name="Google Shape;5725;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27" name="Google Shape;5727;p66"/>
              <p:cNvGrpSpPr/>
              <p:nvPr/>
            </p:nvGrpSpPr>
            <p:grpSpPr>
              <a:xfrm>
                <a:off x="1398451" y="2012951"/>
                <a:ext cx="518255" cy="340828"/>
                <a:chOff x="1398451" y="2012951"/>
                <a:chExt cx="518255" cy="340828"/>
              </a:xfrm>
            </p:grpSpPr>
            <p:sp>
              <p:nvSpPr>
                <p:cNvPr id="5728" name="Google Shape;5728;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66"/>
                <p:cNvGrpSpPr/>
                <p:nvPr/>
              </p:nvGrpSpPr>
              <p:grpSpPr>
                <a:xfrm>
                  <a:off x="1616453" y="2012951"/>
                  <a:ext cx="300253" cy="340828"/>
                  <a:chOff x="1616453" y="2013538"/>
                  <a:chExt cx="300253" cy="340828"/>
                </a:xfrm>
              </p:grpSpPr>
              <p:sp>
                <p:nvSpPr>
                  <p:cNvPr id="5730" name="Google Shape;5730;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7" name="Google Shape;5737;p66"/>
                  <p:cNvGrpSpPr/>
                  <p:nvPr/>
                </p:nvGrpSpPr>
                <p:grpSpPr>
                  <a:xfrm>
                    <a:off x="1839639" y="2013538"/>
                    <a:ext cx="77067" cy="340828"/>
                    <a:chOff x="1839639" y="2013538"/>
                    <a:chExt cx="77067" cy="340828"/>
                  </a:xfrm>
                </p:grpSpPr>
                <p:sp>
                  <p:nvSpPr>
                    <p:cNvPr id="5738" name="Google Shape;5738;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740" name="Google Shape;5740;p66"/>
          <p:cNvGrpSpPr/>
          <p:nvPr/>
        </p:nvGrpSpPr>
        <p:grpSpPr>
          <a:xfrm>
            <a:off x="724986" y="3605478"/>
            <a:ext cx="1368681" cy="682918"/>
            <a:chOff x="724986" y="3605478"/>
            <a:chExt cx="1368681" cy="682918"/>
          </a:xfrm>
        </p:grpSpPr>
        <p:grpSp>
          <p:nvGrpSpPr>
            <p:cNvPr id="5741" name="Google Shape;5741;p66"/>
            <p:cNvGrpSpPr/>
            <p:nvPr/>
          </p:nvGrpSpPr>
          <p:grpSpPr>
            <a:xfrm>
              <a:off x="1289102" y="3823629"/>
              <a:ext cx="240442" cy="250435"/>
              <a:chOff x="-165066" y="3843615"/>
              <a:chExt cx="221259" cy="230455"/>
            </a:xfrm>
          </p:grpSpPr>
          <p:sp>
            <p:nvSpPr>
              <p:cNvPr id="5742" name="Google Shape;5742;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6"/>
            <p:cNvGrpSpPr/>
            <p:nvPr/>
          </p:nvGrpSpPr>
          <p:grpSpPr>
            <a:xfrm>
              <a:off x="724986" y="3605478"/>
              <a:ext cx="1368681" cy="682918"/>
              <a:chOff x="724986" y="3605478"/>
              <a:chExt cx="1368681" cy="682918"/>
            </a:xfrm>
          </p:grpSpPr>
          <p:grpSp>
            <p:nvGrpSpPr>
              <p:cNvPr id="5763" name="Google Shape;5763;p66"/>
              <p:cNvGrpSpPr/>
              <p:nvPr/>
            </p:nvGrpSpPr>
            <p:grpSpPr>
              <a:xfrm>
                <a:off x="1498221" y="4047614"/>
                <a:ext cx="529172" cy="240783"/>
                <a:chOff x="1498221" y="4047614"/>
                <a:chExt cx="529172" cy="240783"/>
              </a:xfrm>
            </p:grpSpPr>
            <p:grpSp>
              <p:nvGrpSpPr>
                <p:cNvPr id="5764" name="Google Shape;5764;p66"/>
                <p:cNvGrpSpPr/>
                <p:nvPr/>
              </p:nvGrpSpPr>
              <p:grpSpPr>
                <a:xfrm>
                  <a:off x="1826655" y="4224370"/>
                  <a:ext cx="200738" cy="25631"/>
                  <a:chOff x="1826655" y="4224370"/>
                  <a:chExt cx="200738" cy="25631"/>
                </a:xfrm>
              </p:grpSpPr>
              <p:sp>
                <p:nvSpPr>
                  <p:cNvPr id="5765" name="Google Shape;5765;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66"/>
                <p:cNvGrpSpPr/>
                <p:nvPr/>
              </p:nvGrpSpPr>
              <p:grpSpPr>
                <a:xfrm>
                  <a:off x="1498221" y="4047614"/>
                  <a:ext cx="328444" cy="240783"/>
                  <a:chOff x="1498221" y="4047614"/>
                  <a:chExt cx="328444" cy="240783"/>
                </a:xfrm>
              </p:grpSpPr>
              <p:sp>
                <p:nvSpPr>
                  <p:cNvPr id="5768" name="Google Shape;5768;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9" name="Google Shape;5769;p66"/>
                  <p:cNvGrpSpPr/>
                  <p:nvPr/>
                </p:nvGrpSpPr>
                <p:grpSpPr>
                  <a:xfrm>
                    <a:off x="1498221" y="4047614"/>
                    <a:ext cx="150566" cy="190416"/>
                    <a:chOff x="1498221" y="4047614"/>
                    <a:chExt cx="150566" cy="190416"/>
                  </a:xfrm>
                </p:grpSpPr>
                <p:sp>
                  <p:nvSpPr>
                    <p:cNvPr id="5770" name="Google Shape;5770;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72" name="Google Shape;5772;p66"/>
              <p:cNvGrpSpPr/>
              <p:nvPr/>
            </p:nvGrpSpPr>
            <p:grpSpPr>
              <a:xfrm>
                <a:off x="1560718" y="3800594"/>
                <a:ext cx="532948" cy="302090"/>
                <a:chOff x="1560718" y="3800594"/>
                <a:chExt cx="532948" cy="302090"/>
              </a:xfrm>
            </p:grpSpPr>
            <p:grpSp>
              <p:nvGrpSpPr>
                <p:cNvPr id="5773" name="Google Shape;5773;p66"/>
                <p:cNvGrpSpPr/>
                <p:nvPr/>
              </p:nvGrpSpPr>
              <p:grpSpPr>
                <a:xfrm>
                  <a:off x="1912179" y="3827344"/>
                  <a:ext cx="181487" cy="25631"/>
                  <a:chOff x="1912179" y="3827344"/>
                  <a:chExt cx="181487" cy="25631"/>
                </a:xfrm>
              </p:grpSpPr>
              <p:sp>
                <p:nvSpPr>
                  <p:cNvPr id="5774" name="Google Shape;5774;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66"/>
                <p:cNvGrpSpPr/>
                <p:nvPr/>
              </p:nvGrpSpPr>
              <p:grpSpPr>
                <a:xfrm>
                  <a:off x="1912179" y="4044505"/>
                  <a:ext cx="181487" cy="25622"/>
                  <a:chOff x="1912179" y="4044506"/>
                  <a:chExt cx="181487" cy="25622"/>
                </a:xfrm>
              </p:grpSpPr>
              <p:sp>
                <p:nvSpPr>
                  <p:cNvPr id="5777" name="Google Shape;5777;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9" name="Google Shape;5779;p66"/>
                <p:cNvGrpSpPr/>
                <p:nvPr/>
              </p:nvGrpSpPr>
              <p:grpSpPr>
                <a:xfrm>
                  <a:off x="1560718" y="3800594"/>
                  <a:ext cx="351472" cy="302090"/>
                  <a:chOff x="1560718" y="3800594"/>
                  <a:chExt cx="351472" cy="302090"/>
                </a:xfrm>
              </p:grpSpPr>
              <p:grpSp>
                <p:nvGrpSpPr>
                  <p:cNvPr id="5780" name="Google Shape;5780;p66"/>
                  <p:cNvGrpSpPr/>
                  <p:nvPr/>
                </p:nvGrpSpPr>
                <p:grpSpPr>
                  <a:xfrm>
                    <a:off x="1560718" y="3842857"/>
                    <a:ext cx="173586" cy="217131"/>
                    <a:chOff x="1560718" y="3842857"/>
                    <a:chExt cx="173586" cy="217131"/>
                  </a:xfrm>
                </p:grpSpPr>
                <p:sp>
                  <p:nvSpPr>
                    <p:cNvPr id="5781" name="Google Shape;5781;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4" name="Google Shape;5784;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86" name="Google Shape;5786;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7" name="Google Shape;5787;p66"/>
              <p:cNvGrpSpPr/>
              <p:nvPr/>
            </p:nvGrpSpPr>
            <p:grpSpPr>
              <a:xfrm>
                <a:off x="785350" y="3605478"/>
                <a:ext cx="535311" cy="249245"/>
                <a:chOff x="785350" y="3605478"/>
                <a:chExt cx="535311" cy="249245"/>
              </a:xfrm>
            </p:grpSpPr>
            <p:grpSp>
              <p:nvGrpSpPr>
                <p:cNvPr id="5788" name="Google Shape;5788;p66"/>
                <p:cNvGrpSpPr/>
                <p:nvPr/>
              </p:nvGrpSpPr>
              <p:grpSpPr>
                <a:xfrm>
                  <a:off x="785350" y="3605478"/>
                  <a:ext cx="376191" cy="102736"/>
                  <a:chOff x="785350" y="3605478"/>
                  <a:chExt cx="376191" cy="102736"/>
                </a:xfrm>
              </p:grpSpPr>
              <p:sp>
                <p:nvSpPr>
                  <p:cNvPr id="5789" name="Google Shape;5789;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66"/>
                <p:cNvGrpSpPr/>
                <p:nvPr/>
              </p:nvGrpSpPr>
              <p:grpSpPr>
                <a:xfrm>
                  <a:off x="1161530" y="3655851"/>
                  <a:ext cx="159131" cy="198872"/>
                  <a:chOff x="1161530" y="3655851"/>
                  <a:chExt cx="159131" cy="198872"/>
                </a:xfrm>
              </p:grpSpPr>
              <p:sp>
                <p:nvSpPr>
                  <p:cNvPr id="5793" name="Google Shape;5793;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5" name="Google Shape;5795;p66"/>
              <p:cNvGrpSpPr/>
              <p:nvPr/>
            </p:nvGrpSpPr>
            <p:grpSpPr>
              <a:xfrm>
                <a:off x="785350" y="4047614"/>
                <a:ext cx="535311" cy="240783"/>
                <a:chOff x="785350" y="4047614"/>
                <a:chExt cx="535311" cy="240783"/>
              </a:xfrm>
            </p:grpSpPr>
            <p:grpSp>
              <p:nvGrpSpPr>
                <p:cNvPr id="5796" name="Google Shape;5796;p66"/>
                <p:cNvGrpSpPr/>
                <p:nvPr/>
              </p:nvGrpSpPr>
              <p:grpSpPr>
                <a:xfrm>
                  <a:off x="1161636" y="4047614"/>
                  <a:ext cx="159025" cy="190415"/>
                  <a:chOff x="1161636" y="4047614"/>
                  <a:chExt cx="159025" cy="190415"/>
                </a:xfrm>
              </p:grpSpPr>
              <p:sp>
                <p:nvSpPr>
                  <p:cNvPr id="5797" name="Google Shape;5797;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66"/>
                <p:cNvGrpSpPr/>
                <p:nvPr/>
              </p:nvGrpSpPr>
              <p:grpSpPr>
                <a:xfrm>
                  <a:off x="785350" y="4185661"/>
                  <a:ext cx="376191" cy="102736"/>
                  <a:chOff x="785350" y="4185661"/>
                  <a:chExt cx="376191" cy="102736"/>
                </a:xfrm>
              </p:grpSpPr>
              <p:sp>
                <p:nvSpPr>
                  <p:cNvPr id="5800" name="Google Shape;5800;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3" name="Google Shape;5803;p66"/>
              <p:cNvGrpSpPr/>
              <p:nvPr/>
            </p:nvGrpSpPr>
            <p:grpSpPr>
              <a:xfrm>
                <a:off x="1501054" y="3605478"/>
                <a:ext cx="526340" cy="249240"/>
                <a:chOff x="1501054" y="3605478"/>
                <a:chExt cx="526340" cy="249240"/>
              </a:xfrm>
            </p:grpSpPr>
            <p:grpSp>
              <p:nvGrpSpPr>
                <p:cNvPr id="5804" name="Google Shape;5804;p66"/>
                <p:cNvGrpSpPr/>
                <p:nvPr/>
              </p:nvGrpSpPr>
              <p:grpSpPr>
                <a:xfrm>
                  <a:off x="1834208" y="3643867"/>
                  <a:ext cx="193185" cy="25622"/>
                  <a:chOff x="1834208" y="3643867"/>
                  <a:chExt cx="193185" cy="25622"/>
                </a:xfrm>
              </p:grpSpPr>
              <p:sp>
                <p:nvSpPr>
                  <p:cNvPr id="5805" name="Google Shape;5805;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66"/>
                <p:cNvGrpSpPr/>
                <p:nvPr/>
              </p:nvGrpSpPr>
              <p:grpSpPr>
                <a:xfrm>
                  <a:off x="1501054" y="3605478"/>
                  <a:ext cx="333165" cy="249240"/>
                  <a:chOff x="1501054" y="3605478"/>
                  <a:chExt cx="333165" cy="249240"/>
                </a:xfrm>
              </p:grpSpPr>
              <p:sp>
                <p:nvSpPr>
                  <p:cNvPr id="5808" name="Google Shape;5808;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9" name="Google Shape;5809;p66"/>
                  <p:cNvGrpSpPr/>
                  <p:nvPr/>
                </p:nvGrpSpPr>
                <p:grpSpPr>
                  <a:xfrm>
                    <a:off x="1501054" y="3655851"/>
                    <a:ext cx="155286" cy="198867"/>
                    <a:chOff x="1501054" y="3655851"/>
                    <a:chExt cx="155286" cy="198867"/>
                  </a:xfrm>
                </p:grpSpPr>
                <p:sp>
                  <p:nvSpPr>
                    <p:cNvPr id="5810" name="Google Shape;5810;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12" name="Google Shape;5812;p66"/>
              <p:cNvGrpSpPr/>
              <p:nvPr/>
            </p:nvGrpSpPr>
            <p:grpSpPr>
              <a:xfrm>
                <a:off x="724986" y="3800594"/>
                <a:ext cx="532950" cy="302090"/>
                <a:chOff x="724986" y="3800594"/>
                <a:chExt cx="532950" cy="302090"/>
              </a:xfrm>
            </p:grpSpPr>
            <p:grpSp>
              <p:nvGrpSpPr>
                <p:cNvPr id="5813" name="Google Shape;5813;p66"/>
                <p:cNvGrpSpPr/>
                <p:nvPr/>
              </p:nvGrpSpPr>
              <p:grpSpPr>
                <a:xfrm>
                  <a:off x="724986" y="4044367"/>
                  <a:ext cx="181314" cy="25626"/>
                  <a:chOff x="724986" y="4044367"/>
                  <a:chExt cx="181314" cy="25626"/>
                </a:xfrm>
              </p:grpSpPr>
              <p:sp>
                <p:nvSpPr>
                  <p:cNvPr id="5814" name="Google Shape;5814;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66"/>
                <p:cNvGrpSpPr/>
                <p:nvPr/>
              </p:nvGrpSpPr>
              <p:grpSpPr>
                <a:xfrm>
                  <a:off x="906290" y="3800594"/>
                  <a:ext cx="351646" cy="302090"/>
                  <a:chOff x="906290" y="3800594"/>
                  <a:chExt cx="351646" cy="302090"/>
                </a:xfrm>
              </p:grpSpPr>
              <p:grpSp>
                <p:nvGrpSpPr>
                  <p:cNvPr id="5817" name="Google Shape;5817;p66"/>
                  <p:cNvGrpSpPr/>
                  <p:nvPr/>
                </p:nvGrpSpPr>
                <p:grpSpPr>
                  <a:xfrm>
                    <a:off x="1084172" y="3842857"/>
                    <a:ext cx="173764" cy="217131"/>
                    <a:chOff x="1084172" y="3842857"/>
                    <a:chExt cx="173764" cy="217131"/>
                  </a:xfrm>
                </p:grpSpPr>
                <p:grpSp>
                  <p:nvGrpSpPr>
                    <p:cNvPr id="5818" name="Google Shape;5818;p66"/>
                    <p:cNvGrpSpPr/>
                    <p:nvPr/>
                  </p:nvGrpSpPr>
                  <p:grpSpPr>
                    <a:xfrm>
                      <a:off x="1156862" y="3936509"/>
                      <a:ext cx="101073" cy="25622"/>
                      <a:chOff x="1156862" y="3936509"/>
                      <a:chExt cx="101073" cy="25622"/>
                    </a:xfrm>
                  </p:grpSpPr>
                  <p:sp>
                    <p:nvSpPr>
                      <p:cNvPr id="5819" name="Google Shape;5819;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1" name="Google Shape;5821;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2" name="Google Shape;5822;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66"/>
                <p:cNvGrpSpPr/>
                <p:nvPr/>
              </p:nvGrpSpPr>
              <p:grpSpPr>
                <a:xfrm>
                  <a:off x="724986" y="3830189"/>
                  <a:ext cx="189533" cy="25626"/>
                  <a:chOff x="724986" y="3830189"/>
                  <a:chExt cx="189533" cy="25626"/>
                </a:xfrm>
              </p:grpSpPr>
              <p:sp>
                <p:nvSpPr>
                  <p:cNvPr id="5825" name="Google Shape;5825;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827" name="Google Shape;5827;p66"/>
          <p:cNvGrpSpPr/>
          <p:nvPr/>
        </p:nvGrpSpPr>
        <p:grpSpPr>
          <a:xfrm>
            <a:off x="2253298" y="2455640"/>
            <a:ext cx="948701" cy="935378"/>
            <a:chOff x="2253298" y="2428317"/>
            <a:chExt cx="948701" cy="935378"/>
          </a:xfrm>
        </p:grpSpPr>
        <p:sp>
          <p:nvSpPr>
            <p:cNvPr id="5828" name="Google Shape;5828;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864"/>
        <p:cNvGrpSpPr/>
        <p:nvPr/>
      </p:nvGrpSpPr>
      <p:grpSpPr>
        <a:xfrm>
          <a:off x="0" y="0"/>
          <a:ext cx="0" cy="0"/>
          <a:chOff x="0" y="0"/>
          <a:chExt cx="0" cy="0"/>
        </a:xfrm>
      </p:grpSpPr>
      <p:grpSp>
        <p:nvGrpSpPr>
          <p:cNvPr id="5865" name="Google Shape;5865;p67"/>
          <p:cNvGrpSpPr/>
          <p:nvPr/>
        </p:nvGrpSpPr>
        <p:grpSpPr>
          <a:xfrm>
            <a:off x="3353582" y="1145627"/>
            <a:ext cx="2363393" cy="1017867"/>
            <a:chOff x="3292400" y="1219146"/>
            <a:chExt cx="2615240" cy="1110239"/>
          </a:xfrm>
        </p:grpSpPr>
        <p:sp>
          <p:nvSpPr>
            <p:cNvPr id="5866" name="Google Shape;5866;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867" name="Google Shape;5867;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8" name="Google Shape;5868;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869" name="Google Shape;5869;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870" name="Google Shape;5870;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871" name="Google Shape;5871;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872" name="Google Shape;5872;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873" name="Google Shape;5873;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874" name="Google Shape;5874;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875" name="Google Shape;5875;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876" name="Google Shape;5876;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77" name="Google Shape;5877;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878" name="Google Shape;5878;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79" name="Google Shape;5879;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880" name="Google Shape;5880;p67"/>
            <p:cNvGrpSpPr/>
            <p:nvPr/>
          </p:nvGrpSpPr>
          <p:grpSpPr>
            <a:xfrm>
              <a:off x="3748438" y="1378608"/>
              <a:ext cx="2159202" cy="903971"/>
              <a:chOff x="1683525" y="2179850"/>
              <a:chExt cx="4519050" cy="2134525"/>
            </a:xfrm>
          </p:grpSpPr>
          <p:sp>
            <p:nvSpPr>
              <p:cNvPr id="5881" name="Google Shape;5881;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2" name="Google Shape;5882;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3" name="Google Shape;5883;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4" name="Google Shape;5884;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5" name="Google Shape;5885;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6" name="Google Shape;5886;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7" name="Google Shape;5887;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8" name="Google Shape;5888;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9" name="Google Shape;5889;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90" name="Google Shape;5890;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91" name="Google Shape;5891;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92" name="Google Shape;5892;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893" name="Google Shape;5893;p67"/>
          <p:cNvGraphicFramePr/>
          <p:nvPr/>
        </p:nvGraphicFramePr>
        <p:xfrm>
          <a:off x="5949675" y="2323100"/>
          <a:ext cx="2491300" cy="868600"/>
        </p:xfrm>
        <a:graphic>
          <a:graphicData uri="http://schemas.openxmlformats.org/drawingml/2006/table">
            <a:tbl>
              <a:tblPr>
                <a:noFill/>
                <a:tableStyleId>{52EDA22D-BA8E-4A51-80C4-DF2DC90F9328}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894" name="Google Shape;5894;p67"/>
          <p:cNvGrpSpPr/>
          <p:nvPr/>
        </p:nvGrpSpPr>
        <p:grpSpPr>
          <a:xfrm>
            <a:off x="5926924" y="3381697"/>
            <a:ext cx="2519825" cy="1001454"/>
            <a:chOff x="1906114" y="789980"/>
            <a:chExt cx="1487676" cy="606868"/>
          </a:xfrm>
        </p:grpSpPr>
        <p:cxnSp>
          <p:nvCxnSpPr>
            <p:cNvPr id="5895" name="Google Shape;5895;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96" name="Google Shape;5896;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97" name="Google Shape;5897;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898" name="Google Shape;5898;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899" name="Google Shape;5899;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900" name="Google Shape;5900;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901" name="Google Shape;5901;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902" name="Google Shape;5902;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909" name="Google Shape;5909;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910" name="Google Shape;5910;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911" name="Google Shape;5911;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7"/>
          <p:cNvGrpSpPr/>
          <p:nvPr/>
        </p:nvGrpSpPr>
        <p:grpSpPr>
          <a:xfrm>
            <a:off x="726399" y="1190655"/>
            <a:ext cx="2394370" cy="976502"/>
            <a:chOff x="749309" y="1112739"/>
            <a:chExt cx="2371603" cy="976502"/>
          </a:xfrm>
        </p:grpSpPr>
        <p:sp>
          <p:nvSpPr>
            <p:cNvPr id="5913" name="Google Shape;5913;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945" name="Google Shape;5945;p67"/>
          <p:cNvGraphicFramePr/>
          <p:nvPr/>
        </p:nvGraphicFramePr>
        <p:xfrm>
          <a:off x="5949700" y="1188950"/>
          <a:ext cx="2491300" cy="976425"/>
        </p:xfrm>
        <a:graphic>
          <a:graphicData uri="http://schemas.openxmlformats.org/drawingml/2006/table">
            <a:tbl>
              <a:tblPr>
                <a:noFill/>
                <a:tableStyleId>{52EDA22D-BA8E-4A51-80C4-DF2DC90F9328}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946" name="Google Shape;5946;p67"/>
          <p:cNvGraphicFramePr/>
          <p:nvPr/>
        </p:nvGraphicFramePr>
        <p:xfrm>
          <a:off x="3356413" y="2323100"/>
          <a:ext cx="2363400" cy="868575"/>
        </p:xfrm>
        <a:graphic>
          <a:graphicData uri="http://schemas.openxmlformats.org/drawingml/2006/table">
            <a:tbl>
              <a:tblPr>
                <a:noFill/>
                <a:tableStyleId>{52EDA22D-BA8E-4A51-80C4-DF2DC90F9328}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947" name="Google Shape;5947;p67"/>
          <p:cNvGrpSpPr/>
          <p:nvPr/>
        </p:nvGrpSpPr>
        <p:grpSpPr>
          <a:xfrm>
            <a:off x="4100342" y="2709743"/>
            <a:ext cx="1517436" cy="74460"/>
            <a:chOff x="3980086" y="2804397"/>
            <a:chExt cx="1227600" cy="66900"/>
          </a:xfrm>
        </p:grpSpPr>
        <p:sp>
          <p:nvSpPr>
            <p:cNvPr id="5948" name="Google Shape;5948;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67"/>
          <p:cNvGrpSpPr/>
          <p:nvPr/>
        </p:nvGrpSpPr>
        <p:grpSpPr>
          <a:xfrm>
            <a:off x="4725406" y="3002330"/>
            <a:ext cx="892956" cy="74460"/>
            <a:chOff x="3980086" y="2804397"/>
            <a:chExt cx="1227600" cy="66900"/>
          </a:xfrm>
        </p:grpSpPr>
        <p:sp>
          <p:nvSpPr>
            <p:cNvPr id="5951" name="Google Shape;5951;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67"/>
          <p:cNvGrpSpPr/>
          <p:nvPr/>
        </p:nvGrpSpPr>
        <p:grpSpPr>
          <a:xfrm>
            <a:off x="3358498" y="3361213"/>
            <a:ext cx="2363244" cy="1005943"/>
            <a:chOff x="3358415" y="3361302"/>
            <a:chExt cx="2363244" cy="1024695"/>
          </a:xfrm>
        </p:grpSpPr>
        <p:grpSp>
          <p:nvGrpSpPr>
            <p:cNvPr id="5954" name="Google Shape;5954;p67"/>
            <p:cNvGrpSpPr/>
            <p:nvPr/>
          </p:nvGrpSpPr>
          <p:grpSpPr>
            <a:xfrm>
              <a:off x="3358415" y="3361302"/>
              <a:ext cx="441300" cy="1024695"/>
              <a:chOff x="3358415" y="3361302"/>
              <a:chExt cx="441300" cy="1024695"/>
            </a:xfrm>
          </p:grpSpPr>
          <p:sp>
            <p:nvSpPr>
              <p:cNvPr id="5955" name="Google Shape;5955;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67"/>
            <p:cNvGrpSpPr/>
            <p:nvPr/>
          </p:nvGrpSpPr>
          <p:grpSpPr>
            <a:xfrm>
              <a:off x="3838901" y="3361302"/>
              <a:ext cx="441300" cy="1024695"/>
              <a:chOff x="3838901" y="3361302"/>
              <a:chExt cx="441300" cy="1024695"/>
            </a:xfrm>
          </p:grpSpPr>
          <p:sp>
            <p:nvSpPr>
              <p:cNvPr id="5962" name="Google Shape;5962;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67"/>
            <p:cNvGrpSpPr/>
            <p:nvPr/>
          </p:nvGrpSpPr>
          <p:grpSpPr>
            <a:xfrm>
              <a:off x="4319387" y="3361302"/>
              <a:ext cx="441300" cy="1024695"/>
              <a:chOff x="4319387" y="3361302"/>
              <a:chExt cx="441300" cy="1024695"/>
            </a:xfrm>
          </p:grpSpPr>
          <p:sp>
            <p:nvSpPr>
              <p:cNvPr id="5969" name="Google Shape;5969;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67"/>
            <p:cNvGrpSpPr/>
            <p:nvPr/>
          </p:nvGrpSpPr>
          <p:grpSpPr>
            <a:xfrm>
              <a:off x="4799873" y="3361302"/>
              <a:ext cx="441300" cy="1024695"/>
              <a:chOff x="4799873" y="3361302"/>
              <a:chExt cx="441300" cy="1024695"/>
            </a:xfrm>
          </p:grpSpPr>
          <p:sp>
            <p:nvSpPr>
              <p:cNvPr id="5976" name="Google Shape;5976;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7"/>
            <p:cNvGrpSpPr/>
            <p:nvPr/>
          </p:nvGrpSpPr>
          <p:grpSpPr>
            <a:xfrm>
              <a:off x="5280360" y="3361302"/>
              <a:ext cx="441300" cy="1024695"/>
              <a:chOff x="5280360" y="3361302"/>
              <a:chExt cx="441300" cy="1024695"/>
            </a:xfrm>
          </p:grpSpPr>
          <p:sp>
            <p:nvSpPr>
              <p:cNvPr id="5983" name="Google Shape;5983;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989" name="Google Shape;5989;p67"/>
          <p:cNvGraphicFramePr/>
          <p:nvPr/>
        </p:nvGraphicFramePr>
        <p:xfrm>
          <a:off x="724925" y="2323100"/>
          <a:ext cx="2403600" cy="881400"/>
        </p:xfrm>
        <a:graphic>
          <a:graphicData uri="http://schemas.openxmlformats.org/drawingml/2006/table">
            <a:tbl>
              <a:tblPr>
                <a:noFill/>
                <a:tableStyleId>{52EDA22D-BA8E-4A51-80C4-DF2DC90F9328}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990" name="Google Shape;5990;p67"/>
          <p:cNvGrpSpPr/>
          <p:nvPr/>
        </p:nvGrpSpPr>
        <p:grpSpPr>
          <a:xfrm>
            <a:off x="726450" y="3372825"/>
            <a:ext cx="2403614" cy="1005900"/>
            <a:chOff x="726450" y="3372825"/>
            <a:chExt cx="2403614" cy="1005900"/>
          </a:xfrm>
        </p:grpSpPr>
        <p:grpSp>
          <p:nvGrpSpPr>
            <p:cNvPr id="5991" name="Google Shape;5991;p67"/>
            <p:cNvGrpSpPr/>
            <p:nvPr/>
          </p:nvGrpSpPr>
          <p:grpSpPr>
            <a:xfrm>
              <a:off x="726450" y="3696000"/>
              <a:ext cx="2403614" cy="500898"/>
              <a:chOff x="726450" y="3696000"/>
              <a:chExt cx="2403614" cy="500898"/>
            </a:xfrm>
          </p:grpSpPr>
          <p:sp>
            <p:nvSpPr>
              <p:cNvPr id="5992" name="Google Shape;5992;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3" name="Google Shape;5993;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994" name="Google Shape;5994;p67"/>
            <p:cNvGrpSpPr/>
            <p:nvPr/>
          </p:nvGrpSpPr>
          <p:grpSpPr>
            <a:xfrm>
              <a:off x="1348050" y="3372825"/>
              <a:ext cx="1720425" cy="1005900"/>
              <a:chOff x="1348050" y="3372825"/>
              <a:chExt cx="1720425" cy="1005900"/>
            </a:xfrm>
          </p:grpSpPr>
          <p:sp>
            <p:nvSpPr>
              <p:cNvPr id="5995" name="Google Shape;5995;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6" name="Google Shape;5996;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7" name="Google Shape;5997;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8" name="Google Shape;5998;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9" name="Google Shape;5999;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000" name="Google Shape;6000;p67"/>
            <p:cNvGrpSpPr/>
            <p:nvPr/>
          </p:nvGrpSpPr>
          <p:grpSpPr>
            <a:xfrm>
              <a:off x="1455707" y="3731058"/>
              <a:ext cx="1491150" cy="417657"/>
              <a:chOff x="1455707" y="3731058"/>
              <a:chExt cx="1491150" cy="417657"/>
            </a:xfrm>
          </p:grpSpPr>
          <p:grpSp>
            <p:nvGrpSpPr>
              <p:cNvPr id="6001" name="Google Shape;6001;p67"/>
              <p:cNvGrpSpPr/>
              <p:nvPr/>
            </p:nvGrpSpPr>
            <p:grpSpPr>
              <a:xfrm>
                <a:off x="1472938" y="3745828"/>
                <a:ext cx="72126" cy="53788"/>
                <a:chOff x="1472938" y="3745828"/>
                <a:chExt cx="72126" cy="53788"/>
              </a:xfrm>
            </p:grpSpPr>
            <p:sp>
              <p:nvSpPr>
                <p:cNvPr id="6002" name="Google Shape;6002;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67"/>
              <p:cNvGrpSpPr/>
              <p:nvPr/>
            </p:nvGrpSpPr>
            <p:grpSpPr>
              <a:xfrm>
                <a:off x="1819181" y="4089633"/>
                <a:ext cx="72126" cy="53788"/>
                <a:chOff x="1819181" y="4089633"/>
                <a:chExt cx="72126" cy="53788"/>
              </a:xfrm>
            </p:grpSpPr>
            <p:sp>
              <p:nvSpPr>
                <p:cNvPr id="6005" name="Google Shape;6005;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67"/>
              <p:cNvGrpSpPr/>
              <p:nvPr/>
            </p:nvGrpSpPr>
            <p:grpSpPr>
              <a:xfrm>
                <a:off x="1455707" y="4084171"/>
                <a:ext cx="64321" cy="64544"/>
                <a:chOff x="1455707" y="4084171"/>
                <a:chExt cx="64321" cy="64544"/>
              </a:xfrm>
            </p:grpSpPr>
            <p:sp>
              <p:nvSpPr>
                <p:cNvPr id="6008" name="Google Shape;6008;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67"/>
              <p:cNvGrpSpPr/>
              <p:nvPr/>
            </p:nvGrpSpPr>
            <p:grpSpPr>
              <a:xfrm>
                <a:off x="1818610" y="3731058"/>
                <a:ext cx="64321" cy="64544"/>
                <a:chOff x="1818610" y="3731058"/>
                <a:chExt cx="64321" cy="64544"/>
              </a:xfrm>
            </p:grpSpPr>
            <p:sp>
              <p:nvSpPr>
                <p:cNvPr id="6011" name="Google Shape;6011;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67"/>
              <p:cNvGrpSpPr/>
              <p:nvPr/>
            </p:nvGrpSpPr>
            <p:grpSpPr>
              <a:xfrm>
                <a:off x="2172491" y="4089633"/>
                <a:ext cx="72126" cy="53788"/>
                <a:chOff x="2172491" y="4089633"/>
                <a:chExt cx="72126" cy="53788"/>
              </a:xfrm>
            </p:grpSpPr>
            <p:sp>
              <p:nvSpPr>
                <p:cNvPr id="6014" name="Google Shape;6014;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67"/>
              <p:cNvGrpSpPr/>
              <p:nvPr/>
            </p:nvGrpSpPr>
            <p:grpSpPr>
              <a:xfrm>
                <a:off x="2171920" y="3731058"/>
                <a:ext cx="64321" cy="64544"/>
                <a:chOff x="2171920" y="3731058"/>
                <a:chExt cx="64321" cy="64544"/>
              </a:xfrm>
            </p:grpSpPr>
            <p:sp>
              <p:nvSpPr>
                <p:cNvPr id="6017" name="Google Shape;6017;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67"/>
              <p:cNvGrpSpPr/>
              <p:nvPr/>
            </p:nvGrpSpPr>
            <p:grpSpPr>
              <a:xfrm>
                <a:off x="2874730" y="3745828"/>
                <a:ext cx="72126" cy="53788"/>
                <a:chOff x="2874730" y="3745828"/>
                <a:chExt cx="72126" cy="53788"/>
              </a:xfrm>
            </p:grpSpPr>
            <p:sp>
              <p:nvSpPr>
                <p:cNvPr id="6020" name="Google Shape;6020;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67"/>
              <p:cNvGrpSpPr/>
              <p:nvPr/>
            </p:nvGrpSpPr>
            <p:grpSpPr>
              <a:xfrm>
                <a:off x="2878589" y="4081481"/>
                <a:ext cx="64321" cy="64544"/>
                <a:chOff x="2878589" y="4081481"/>
                <a:chExt cx="64321" cy="64544"/>
              </a:xfrm>
            </p:grpSpPr>
            <p:sp>
              <p:nvSpPr>
                <p:cNvPr id="6023" name="Google Shape;6023;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67"/>
              <p:cNvGrpSpPr/>
              <p:nvPr/>
            </p:nvGrpSpPr>
            <p:grpSpPr>
              <a:xfrm>
                <a:off x="2525796" y="4089633"/>
                <a:ext cx="72126" cy="53788"/>
                <a:chOff x="2525796" y="4089633"/>
                <a:chExt cx="72126" cy="53788"/>
              </a:xfrm>
            </p:grpSpPr>
            <p:sp>
              <p:nvSpPr>
                <p:cNvPr id="6026" name="Google Shape;6026;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67"/>
              <p:cNvGrpSpPr/>
              <p:nvPr/>
            </p:nvGrpSpPr>
            <p:grpSpPr>
              <a:xfrm>
                <a:off x="2525225" y="3731058"/>
                <a:ext cx="64321" cy="64544"/>
                <a:chOff x="2525225" y="3731058"/>
                <a:chExt cx="64321" cy="64544"/>
              </a:xfrm>
            </p:grpSpPr>
            <p:sp>
              <p:nvSpPr>
                <p:cNvPr id="6029" name="Google Shape;6029;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034"/>
        <p:cNvGrpSpPr/>
        <p:nvPr/>
      </p:nvGrpSpPr>
      <p:grpSpPr>
        <a:xfrm>
          <a:off x="0" y="0"/>
          <a:ext cx="0" cy="0"/>
          <a:chOff x="0" y="0"/>
          <a:chExt cx="0" cy="0"/>
        </a:xfrm>
      </p:grpSpPr>
      <p:grpSp>
        <p:nvGrpSpPr>
          <p:cNvPr id="6035" name="Google Shape;6035;p68"/>
          <p:cNvGrpSpPr/>
          <p:nvPr/>
        </p:nvGrpSpPr>
        <p:grpSpPr>
          <a:xfrm>
            <a:off x="732428" y="1171356"/>
            <a:ext cx="845921" cy="690752"/>
            <a:chOff x="732428" y="1198513"/>
            <a:chExt cx="845921" cy="690752"/>
          </a:xfrm>
        </p:grpSpPr>
        <p:grpSp>
          <p:nvGrpSpPr>
            <p:cNvPr id="6036" name="Google Shape;6036;p68"/>
            <p:cNvGrpSpPr/>
            <p:nvPr/>
          </p:nvGrpSpPr>
          <p:grpSpPr>
            <a:xfrm>
              <a:off x="823030" y="1198513"/>
              <a:ext cx="755319" cy="690752"/>
              <a:chOff x="823030" y="1198513"/>
              <a:chExt cx="755319" cy="690752"/>
            </a:xfrm>
          </p:grpSpPr>
          <p:sp>
            <p:nvSpPr>
              <p:cNvPr id="6037" name="Google Shape;6037;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68"/>
            <p:cNvGrpSpPr/>
            <p:nvPr/>
          </p:nvGrpSpPr>
          <p:grpSpPr>
            <a:xfrm>
              <a:off x="732428" y="1239937"/>
              <a:ext cx="739912" cy="607886"/>
              <a:chOff x="732428" y="1239937"/>
              <a:chExt cx="739912" cy="607886"/>
            </a:xfrm>
          </p:grpSpPr>
          <p:sp>
            <p:nvSpPr>
              <p:cNvPr id="6040" name="Google Shape;6040;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68"/>
            <p:cNvGrpSpPr/>
            <p:nvPr/>
          </p:nvGrpSpPr>
          <p:grpSpPr>
            <a:xfrm>
              <a:off x="732428" y="1277018"/>
              <a:ext cx="702832" cy="533758"/>
              <a:chOff x="732428" y="1277018"/>
              <a:chExt cx="702832" cy="533758"/>
            </a:xfrm>
          </p:grpSpPr>
          <p:sp>
            <p:nvSpPr>
              <p:cNvPr id="6043" name="Google Shape;6043;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68"/>
            <p:cNvGrpSpPr/>
            <p:nvPr/>
          </p:nvGrpSpPr>
          <p:grpSpPr>
            <a:xfrm>
              <a:off x="931170" y="1306653"/>
              <a:ext cx="647179" cy="474455"/>
              <a:chOff x="931170" y="1306653"/>
              <a:chExt cx="647179" cy="474455"/>
            </a:xfrm>
          </p:grpSpPr>
          <p:sp>
            <p:nvSpPr>
              <p:cNvPr id="6046" name="Google Shape;6046;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8" name="Google Shape;6048;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68"/>
          <p:cNvGrpSpPr/>
          <p:nvPr/>
        </p:nvGrpSpPr>
        <p:grpSpPr>
          <a:xfrm>
            <a:off x="3964037" y="1171363"/>
            <a:ext cx="634656" cy="699982"/>
            <a:chOff x="5985650" y="2860025"/>
            <a:chExt cx="1396075" cy="1539775"/>
          </a:xfrm>
        </p:grpSpPr>
        <p:sp>
          <p:nvSpPr>
            <p:cNvPr id="6050" name="Google Shape;6050;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8"/>
          <p:cNvGrpSpPr/>
          <p:nvPr/>
        </p:nvGrpSpPr>
        <p:grpSpPr>
          <a:xfrm>
            <a:off x="4719687" y="1171356"/>
            <a:ext cx="725845" cy="699975"/>
            <a:chOff x="4249973" y="1201875"/>
            <a:chExt cx="1958568" cy="1888762"/>
          </a:xfrm>
        </p:grpSpPr>
        <p:sp>
          <p:nvSpPr>
            <p:cNvPr id="6083" name="Google Shape;6083;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4" name="Google Shape;6084;p68"/>
            <p:cNvGrpSpPr/>
            <p:nvPr/>
          </p:nvGrpSpPr>
          <p:grpSpPr>
            <a:xfrm>
              <a:off x="5853086" y="1789142"/>
              <a:ext cx="355454" cy="1048099"/>
              <a:chOff x="5576108" y="2016725"/>
              <a:chExt cx="565200" cy="1666560"/>
            </a:xfrm>
          </p:grpSpPr>
          <p:sp>
            <p:nvSpPr>
              <p:cNvPr id="6085" name="Google Shape;6085;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6" name="Google Shape;6086;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68"/>
            <p:cNvGrpSpPr/>
            <p:nvPr/>
          </p:nvGrpSpPr>
          <p:grpSpPr>
            <a:xfrm>
              <a:off x="4869455" y="2691676"/>
              <a:ext cx="1013897" cy="398961"/>
              <a:chOff x="4012057" y="3451825"/>
              <a:chExt cx="1612175" cy="634379"/>
            </a:xfrm>
          </p:grpSpPr>
          <p:sp>
            <p:nvSpPr>
              <p:cNvPr id="6088" name="Google Shape;6088;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9" name="Google Shape;6089;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68"/>
            <p:cNvGrpSpPr/>
            <p:nvPr/>
          </p:nvGrpSpPr>
          <p:grpSpPr>
            <a:xfrm>
              <a:off x="4276937" y="2155961"/>
              <a:ext cx="651965" cy="891358"/>
              <a:chOff x="3069908" y="2599997"/>
              <a:chExt cx="1036675" cy="1417328"/>
            </a:xfrm>
          </p:grpSpPr>
          <p:sp>
            <p:nvSpPr>
              <p:cNvPr id="6091" name="Google Shape;6091;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92" name="Google Shape;6092;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68"/>
            <p:cNvGrpSpPr/>
            <p:nvPr/>
          </p:nvGrpSpPr>
          <p:grpSpPr>
            <a:xfrm>
              <a:off x="5054918" y="1201875"/>
              <a:ext cx="999548" cy="602711"/>
              <a:chOff x="4306958" y="1082925"/>
              <a:chExt cx="1589359" cy="958358"/>
            </a:xfrm>
          </p:grpSpPr>
          <p:sp>
            <p:nvSpPr>
              <p:cNvPr id="6094" name="Google Shape;6094;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95" name="Google Shape;6095;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68"/>
            <p:cNvGrpSpPr/>
            <p:nvPr/>
          </p:nvGrpSpPr>
          <p:grpSpPr>
            <a:xfrm>
              <a:off x="4249973" y="1303451"/>
              <a:ext cx="799317" cy="841334"/>
              <a:chOff x="3027033" y="1244439"/>
              <a:chExt cx="1270977" cy="1337786"/>
            </a:xfrm>
          </p:grpSpPr>
          <p:sp>
            <p:nvSpPr>
              <p:cNvPr id="6097" name="Google Shape;6097;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98" name="Google Shape;6098;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9" name="Google Shape;6099;p68"/>
          <p:cNvGrpSpPr/>
          <p:nvPr/>
        </p:nvGrpSpPr>
        <p:grpSpPr>
          <a:xfrm>
            <a:off x="4072551" y="2058137"/>
            <a:ext cx="750769" cy="683784"/>
            <a:chOff x="4204684" y="2104422"/>
            <a:chExt cx="699822" cy="637382"/>
          </a:xfrm>
        </p:grpSpPr>
        <p:grpSp>
          <p:nvGrpSpPr>
            <p:cNvPr id="6100" name="Google Shape;6100;p68"/>
            <p:cNvGrpSpPr/>
            <p:nvPr/>
          </p:nvGrpSpPr>
          <p:grpSpPr>
            <a:xfrm>
              <a:off x="4204684" y="2430067"/>
              <a:ext cx="342957" cy="311738"/>
              <a:chOff x="4204684" y="2430067"/>
              <a:chExt cx="342957" cy="311738"/>
            </a:xfrm>
          </p:grpSpPr>
          <p:sp>
            <p:nvSpPr>
              <p:cNvPr id="6101" name="Google Shape;6101;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8"/>
            <p:cNvGrpSpPr/>
            <p:nvPr/>
          </p:nvGrpSpPr>
          <p:grpSpPr>
            <a:xfrm>
              <a:off x="4561586" y="2430067"/>
              <a:ext cx="342920" cy="311738"/>
              <a:chOff x="4561586" y="2430067"/>
              <a:chExt cx="342920" cy="311738"/>
            </a:xfrm>
          </p:grpSpPr>
          <p:sp>
            <p:nvSpPr>
              <p:cNvPr id="6104" name="Google Shape;6104;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8"/>
            <p:cNvGrpSpPr/>
            <p:nvPr/>
          </p:nvGrpSpPr>
          <p:grpSpPr>
            <a:xfrm>
              <a:off x="4561586" y="2104422"/>
              <a:ext cx="342920" cy="311738"/>
              <a:chOff x="4561586" y="2104422"/>
              <a:chExt cx="342920" cy="311738"/>
            </a:xfrm>
          </p:grpSpPr>
          <p:sp>
            <p:nvSpPr>
              <p:cNvPr id="6107" name="Google Shape;6107;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68"/>
            <p:cNvGrpSpPr/>
            <p:nvPr/>
          </p:nvGrpSpPr>
          <p:grpSpPr>
            <a:xfrm>
              <a:off x="4204684" y="2104422"/>
              <a:ext cx="342957" cy="311664"/>
              <a:chOff x="4204684" y="2104422"/>
              <a:chExt cx="342957" cy="311664"/>
            </a:xfrm>
          </p:grpSpPr>
          <p:sp>
            <p:nvSpPr>
              <p:cNvPr id="6110" name="Google Shape;6110;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2" name="Google Shape;6112;p68"/>
          <p:cNvGrpSpPr/>
          <p:nvPr/>
        </p:nvGrpSpPr>
        <p:grpSpPr>
          <a:xfrm>
            <a:off x="5536984" y="1171351"/>
            <a:ext cx="660591" cy="688867"/>
            <a:chOff x="5830645" y="1267368"/>
            <a:chExt cx="530340" cy="553040"/>
          </a:xfrm>
        </p:grpSpPr>
        <p:sp>
          <p:nvSpPr>
            <p:cNvPr id="6113" name="Google Shape;6113;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4" name="Google Shape;6114;p68"/>
            <p:cNvGrpSpPr/>
            <p:nvPr/>
          </p:nvGrpSpPr>
          <p:grpSpPr>
            <a:xfrm>
              <a:off x="5830645" y="1267368"/>
              <a:ext cx="259743" cy="269909"/>
              <a:chOff x="5830645" y="1267368"/>
              <a:chExt cx="259743" cy="269909"/>
            </a:xfrm>
          </p:grpSpPr>
          <p:sp>
            <p:nvSpPr>
              <p:cNvPr id="6115" name="Google Shape;6115;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68"/>
            <p:cNvGrpSpPr/>
            <p:nvPr/>
          </p:nvGrpSpPr>
          <p:grpSpPr>
            <a:xfrm>
              <a:off x="6101293" y="1267368"/>
              <a:ext cx="259692" cy="269909"/>
              <a:chOff x="6101293" y="1267368"/>
              <a:chExt cx="259692" cy="269909"/>
            </a:xfrm>
          </p:grpSpPr>
          <p:sp>
            <p:nvSpPr>
              <p:cNvPr id="6118" name="Google Shape;6118;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68"/>
            <p:cNvGrpSpPr/>
            <p:nvPr/>
          </p:nvGrpSpPr>
          <p:grpSpPr>
            <a:xfrm>
              <a:off x="5830645" y="1550500"/>
              <a:ext cx="259692" cy="269909"/>
              <a:chOff x="5830645" y="1550500"/>
              <a:chExt cx="259692" cy="269909"/>
            </a:xfrm>
          </p:grpSpPr>
          <p:sp>
            <p:nvSpPr>
              <p:cNvPr id="6121" name="Google Shape;6121;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68"/>
            <p:cNvGrpSpPr/>
            <p:nvPr/>
          </p:nvGrpSpPr>
          <p:grpSpPr>
            <a:xfrm>
              <a:off x="6101293" y="1550500"/>
              <a:ext cx="259692" cy="269909"/>
              <a:chOff x="6101293" y="1550500"/>
              <a:chExt cx="259692" cy="269909"/>
            </a:xfrm>
          </p:grpSpPr>
          <p:sp>
            <p:nvSpPr>
              <p:cNvPr id="6124" name="Google Shape;6124;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6" name="Google Shape;6126;p68"/>
          <p:cNvGrpSpPr/>
          <p:nvPr/>
        </p:nvGrpSpPr>
        <p:grpSpPr>
          <a:xfrm>
            <a:off x="739138" y="2061810"/>
            <a:ext cx="697154" cy="679574"/>
            <a:chOff x="2679875" y="2361475"/>
            <a:chExt cx="780425" cy="760575"/>
          </a:xfrm>
        </p:grpSpPr>
        <p:sp>
          <p:nvSpPr>
            <p:cNvPr id="6127" name="Google Shape;6127;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68"/>
          <p:cNvGrpSpPr/>
          <p:nvPr/>
        </p:nvGrpSpPr>
        <p:grpSpPr>
          <a:xfrm>
            <a:off x="3138297" y="1171402"/>
            <a:ext cx="735829" cy="684547"/>
            <a:chOff x="3351965" y="1148808"/>
            <a:chExt cx="750770" cy="698375"/>
          </a:xfrm>
        </p:grpSpPr>
        <p:grpSp>
          <p:nvGrpSpPr>
            <p:cNvPr id="6134" name="Google Shape;6134;p68"/>
            <p:cNvGrpSpPr/>
            <p:nvPr/>
          </p:nvGrpSpPr>
          <p:grpSpPr>
            <a:xfrm>
              <a:off x="3586796" y="1148808"/>
              <a:ext cx="294857" cy="286830"/>
              <a:chOff x="3750225" y="1774000"/>
              <a:chExt cx="149575" cy="145525"/>
            </a:xfrm>
          </p:grpSpPr>
          <p:sp>
            <p:nvSpPr>
              <p:cNvPr id="6135" name="Google Shape;6135;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68"/>
            <p:cNvGrpSpPr/>
            <p:nvPr/>
          </p:nvGrpSpPr>
          <p:grpSpPr>
            <a:xfrm>
              <a:off x="3779245" y="1375768"/>
              <a:ext cx="323490" cy="286978"/>
              <a:chOff x="3847850" y="1889150"/>
              <a:chExt cx="164100" cy="145600"/>
            </a:xfrm>
          </p:grpSpPr>
          <p:sp>
            <p:nvSpPr>
              <p:cNvPr id="6138" name="Google Shape;6138;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68"/>
            <p:cNvGrpSpPr/>
            <p:nvPr/>
          </p:nvGrpSpPr>
          <p:grpSpPr>
            <a:xfrm>
              <a:off x="3351965" y="1330435"/>
              <a:ext cx="295449" cy="285401"/>
              <a:chOff x="3631100" y="1866150"/>
              <a:chExt cx="149875" cy="144800"/>
            </a:xfrm>
          </p:grpSpPr>
          <p:sp>
            <p:nvSpPr>
              <p:cNvPr id="6141" name="Google Shape;6141;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68"/>
            <p:cNvGrpSpPr/>
            <p:nvPr/>
          </p:nvGrpSpPr>
          <p:grpSpPr>
            <a:xfrm>
              <a:off x="3548208" y="1560352"/>
              <a:ext cx="294808" cy="286830"/>
              <a:chOff x="3730650" y="1982800"/>
              <a:chExt cx="149550" cy="145525"/>
            </a:xfrm>
          </p:grpSpPr>
          <p:sp>
            <p:nvSpPr>
              <p:cNvPr id="6144" name="Google Shape;6144;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6" name="Google Shape;6146;p68"/>
          <p:cNvGrpSpPr/>
          <p:nvPr/>
        </p:nvGrpSpPr>
        <p:grpSpPr>
          <a:xfrm>
            <a:off x="7639949" y="1171356"/>
            <a:ext cx="804565" cy="677795"/>
            <a:chOff x="7636443" y="1204988"/>
            <a:chExt cx="804565" cy="677795"/>
          </a:xfrm>
        </p:grpSpPr>
        <p:grpSp>
          <p:nvGrpSpPr>
            <p:cNvPr id="6147" name="Google Shape;6147;p68"/>
            <p:cNvGrpSpPr/>
            <p:nvPr/>
          </p:nvGrpSpPr>
          <p:grpSpPr>
            <a:xfrm>
              <a:off x="7636443" y="1509705"/>
              <a:ext cx="804565" cy="373078"/>
              <a:chOff x="7636443" y="1509705"/>
              <a:chExt cx="804565" cy="373078"/>
            </a:xfrm>
          </p:grpSpPr>
          <p:sp>
            <p:nvSpPr>
              <p:cNvPr id="6148" name="Google Shape;6148;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68"/>
            <p:cNvGrpSpPr/>
            <p:nvPr/>
          </p:nvGrpSpPr>
          <p:grpSpPr>
            <a:xfrm>
              <a:off x="7636443" y="1408133"/>
              <a:ext cx="804565" cy="373078"/>
              <a:chOff x="7636443" y="1408133"/>
              <a:chExt cx="804565" cy="373078"/>
            </a:xfrm>
          </p:grpSpPr>
          <p:sp>
            <p:nvSpPr>
              <p:cNvPr id="6151" name="Google Shape;6151;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68"/>
            <p:cNvGrpSpPr/>
            <p:nvPr/>
          </p:nvGrpSpPr>
          <p:grpSpPr>
            <a:xfrm>
              <a:off x="7636443" y="1306560"/>
              <a:ext cx="804565" cy="373078"/>
              <a:chOff x="7636443" y="1306560"/>
              <a:chExt cx="804565" cy="373078"/>
            </a:xfrm>
          </p:grpSpPr>
          <p:sp>
            <p:nvSpPr>
              <p:cNvPr id="6154" name="Google Shape;6154;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68"/>
            <p:cNvGrpSpPr/>
            <p:nvPr/>
          </p:nvGrpSpPr>
          <p:grpSpPr>
            <a:xfrm>
              <a:off x="7636443" y="1204988"/>
              <a:ext cx="804565" cy="373078"/>
              <a:chOff x="7636443" y="1204988"/>
              <a:chExt cx="804565" cy="373078"/>
            </a:xfrm>
          </p:grpSpPr>
          <p:sp>
            <p:nvSpPr>
              <p:cNvPr id="6157" name="Google Shape;6157;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9" name="Google Shape;6159;p68"/>
          <p:cNvGrpSpPr/>
          <p:nvPr/>
        </p:nvGrpSpPr>
        <p:grpSpPr>
          <a:xfrm>
            <a:off x="4978796" y="2078771"/>
            <a:ext cx="661339" cy="661188"/>
            <a:chOff x="3990000" y="975400"/>
            <a:chExt cx="3934200" cy="3933300"/>
          </a:xfrm>
        </p:grpSpPr>
        <p:sp>
          <p:nvSpPr>
            <p:cNvPr id="6160" name="Google Shape;6160;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68"/>
          <p:cNvGrpSpPr/>
          <p:nvPr/>
        </p:nvGrpSpPr>
        <p:grpSpPr>
          <a:xfrm>
            <a:off x="6622444" y="2057409"/>
            <a:ext cx="868881" cy="684241"/>
            <a:chOff x="6598259" y="2078634"/>
            <a:chExt cx="868881" cy="684241"/>
          </a:xfrm>
        </p:grpSpPr>
        <p:sp>
          <p:nvSpPr>
            <p:cNvPr id="6165" name="Google Shape;6165;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1" name="Google Shape;6171;p68"/>
            <p:cNvGrpSpPr/>
            <p:nvPr/>
          </p:nvGrpSpPr>
          <p:grpSpPr>
            <a:xfrm>
              <a:off x="6808175" y="2078634"/>
              <a:ext cx="452229" cy="684241"/>
              <a:chOff x="6808175" y="2078634"/>
              <a:chExt cx="452229" cy="684241"/>
            </a:xfrm>
          </p:grpSpPr>
          <p:sp>
            <p:nvSpPr>
              <p:cNvPr id="6172" name="Google Shape;6172;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8" name="Google Shape;6178;p68"/>
              <p:cNvGrpSpPr/>
              <p:nvPr/>
            </p:nvGrpSpPr>
            <p:grpSpPr>
              <a:xfrm>
                <a:off x="6821586" y="2078634"/>
                <a:ext cx="426871" cy="684241"/>
                <a:chOff x="6821586" y="2078634"/>
                <a:chExt cx="426871" cy="684241"/>
              </a:xfrm>
            </p:grpSpPr>
            <p:grpSp>
              <p:nvGrpSpPr>
                <p:cNvPr id="6179" name="Google Shape;6179;p68"/>
                <p:cNvGrpSpPr/>
                <p:nvPr/>
              </p:nvGrpSpPr>
              <p:grpSpPr>
                <a:xfrm>
                  <a:off x="6821586" y="2078634"/>
                  <a:ext cx="426871" cy="684241"/>
                  <a:chOff x="6821586" y="2078634"/>
                  <a:chExt cx="426871" cy="684241"/>
                </a:xfrm>
              </p:grpSpPr>
              <p:sp>
                <p:nvSpPr>
                  <p:cNvPr id="6180" name="Google Shape;6180;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05" name="Google Shape;6205;p68"/>
          <p:cNvGrpSpPr/>
          <p:nvPr/>
        </p:nvGrpSpPr>
        <p:grpSpPr>
          <a:xfrm>
            <a:off x="5795610" y="2063018"/>
            <a:ext cx="671358" cy="671358"/>
            <a:chOff x="6535625" y="760425"/>
            <a:chExt cx="1665900" cy="1665900"/>
          </a:xfrm>
        </p:grpSpPr>
        <p:sp>
          <p:nvSpPr>
            <p:cNvPr id="6206" name="Google Shape;6206;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68"/>
          <p:cNvGrpSpPr/>
          <p:nvPr/>
        </p:nvGrpSpPr>
        <p:grpSpPr>
          <a:xfrm>
            <a:off x="732427" y="3731418"/>
            <a:ext cx="1340789" cy="640830"/>
            <a:chOff x="238125" y="1151100"/>
            <a:chExt cx="7139450" cy="3412300"/>
          </a:xfrm>
        </p:grpSpPr>
        <p:sp>
          <p:nvSpPr>
            <p:cNvPr id="6211" name="Google Shape;6211;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68"/>
          <p:cNvGrpSpPr/>
          <p:nvPr/>
        </p:nvGrpSpPr>
        <p:grpSpPr>
          <a:xfrm>
            <a:off x="5599650" y="2934699"/>
            <a:ext cx="985357" cy="585764"/>
            <a:chOff x="5145061" y="2881789"/>
            <a:chExt cx="1107641" cy="658458"/>
          </a:xfrm>
        </p:grpSpPr>
        <p:grpSp>
          <p:nvGrpSpPr>
            <p:cNvPr id="6224" name="Google Shape;6224;p68"/>
            <p:cNvGrpSpPr/>
            <p:nvPr/>
          </p:nvGrpSpPr>
          <p:grpSpPr>
            <a:xfrm>
              <a:off x="5722989" y="3244587"/>
              <a:ext cx="529713" cy="295659"/>
              <a:chOff x="5722989" y="3244587"/>
              <a:chExt cx="529713" cy="295659"/>
            </a:xfrm>
          </p:grpSpPr>
          <p:sp>
            <p:nvSpPr>
              <p:cNvPr id="6225" name="Google Shape;6225;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26" name="Google Shape;6226;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27" name="Google Shape;6227;p68"/>
            <p:cNvGrpSpPr/>
            <p:nvPr/>
          </p:nvGrpSpPr>
          <p:grpSpPr>
            <a:xfrm>
              <a:off x="5145061" y="3244587"/>
              <a:ext cx="536807" cy="295659"/>
              <a:chOff x="5145061" y="3244587"/>
              <a:chExt cx="536807" cy="295659"/>
            </a:xfrm>
          </p:grpSpPr>
          <p:sp>
            <p:nvSpPr>
              <p:cNvPr id="6228" name="Google Shape;6228;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29" name="Google Shape;6229;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30" name="Google Shape;6230;p68"/>
            <p:cNvGrpSpPr/>
            <p:nvPr/>
          </p:nvGrpSpPr>
          <p:grpSpPr>
            <a:xfrm>
              <a:off x="5341327" y="2898245"/>
              <a:ext cx="532309" cy="614891"/>
              <a:chOff x="5341327" y="2898245"/>
              <a:chExt cx="532309" cy="614891"/>
            </a:xfrm>
          </p:grpSpPr>
          <p:sp>
            <p:nvSpPr>
              <p:cNvPr id="6231" name="Google Shape;6231;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32" name="Google Shape;6232;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33" name="Google Shape;6233;p68"/>
            <p:cNvGrpSpPr/>
            <p:nvPr/>
          </p:nvGrpSpPr>
          <p:grpSpPr>
            <a:xfrm>
              <a:off x="5532290" y="2881789"/>
              <a:ext cx="620516" cy="305456"/>
              <a:chOff x="5532290" y="2881789"/>
              <a:chExt cx="620516" cy="305456"/>
            </a:xfrm>
          </p:grpSpPr>
          <p:sp>
            <p:nvSpPr>
              <p:cNvPr id="6234" name="Google Shape;6234;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35" name="Google Shape;6235;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236" name="Google Shape;6236;p68"/>
          <p:cNvGrpSpPr/>
          <p:nvPr/>
        </p:nvGrpSpPr>
        <p:grpSpPr>
          <a:xfrm>
            <a:off x="8178573" y="3726757"/>
            <a:ext cx="269068" cy="645491"/>
            <a:chOff x="7026852" y="3311869"/>
            <a:chExt cx="434331" cy="1041954"/>
          </a:xfrm>
        </p:grpSpPr>
        <p:sp>
          <p:nvSpPr>
            <p:cNvPr id="6237" name="Google Shape;6237;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68"/>
          <p:cNvGrpSpPr/>
          <p:nvPr/>
        </p:nvGrpSpPr>
        <p:grpSpPr>
          <a:xfrm>
            <a:off x="6195154" y="3765995"/>
            <a:ext cx="293882" cy="293836"/>
            <a:chOff x="4873519" y="3311869"/>
            <a:chExt cx="499374" cy="499296"/>
          </a:xfrm>
        </p:grpSpPr>
        <p:sp>
          <p:nvSpPr>
            <p:cNvPr id="6241" name="Google Shape;6241;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8"/>
          <p:cNvGrpSpPr/>
          <p:nvPr/>
        </p:nvGrpSpPr>
        <p:grpSpPr>
          <a:xfrm>
            <a:off x="6195154" y="4078366"/>
            <a:ext cx="293882" cy="293882"/>
            <a:chOff x="4873519" y="3875839"/>
            <a:chExt cx="499374" cy="499374"/>
          </a:xfrm>
        </p:grpSpPr>
        <p:sp>
          <p:nvSpPr>
            <p:cNvPr id="6244" name="Google Shape;6244;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68"/>
          <p:cNvGrpSpPr/>
          <p:nvPr/>
        </p:nvGrpSpPr>
        <p:grpSpPr>
          <a:xfrm>
            <a:off x="2425681" y="2050319"/>
            <a:ext cx="698104" cy="698208"/>
            <a:chOff x="2565073" y="2075876"/>
            <a:chExt cx="672482" cy="672518"/>
          </a:xfrm>
        </p:grpSpPr>
        <p:sp>
          <p:nvSpPr>
            <p:cNvPr id="6247" name="Google Shape;6247;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68"/>
          <p:cNvGrpSpPr/>
          <p:nvPr/>
        </p:nvGrpSpPr>
        <p:grpSpPr>
          <a:xfrm>
            <a:off x="5649092" y="3734919"/>
            <a:ext cx="438354" cy="637329"/>
            <a:chOff x="1697726" y="3244179"/>
            <a:chExt cx="788124" cy="1146069"/>
          </a:xfrm>
        </p:grpSpPr>
        <p:sp>
          <p:nvSpPr>
            <p:cNvPr id="6254" name="Google Shape;6254;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6" name="Google Shape;6256;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7" name="Google Shape;6257;p68"/>
          <p:cNvGrpSpPr/>
          <p:nvPr/>
        </p:nvGrpSpPr>
        <p:grpSpPr>
          <a:xfrm>
            <a:off x="7650306" y="2063282"/>
            <a:ext cx="799565" cy="670282"/>
            <a:chOff x="7617850" y="2063282"/>
            <a:chExt cx="799565" cy="670282"/>
          </a:xfrm>
        </p:grpSpPr>
        <p:cxnSp>
          <p:nvCxnSpPr>
            <p:cNvPr id="6258" name="Google Shape;6258;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59" name="Google Shape;6259;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60" name="Google Shape;6260;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61" name="Google Shape;6261;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62" name="Google Shape;6262;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263" name="Google Shape;6263;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264" name="Google Shape;6264;p68"/>
            <p:cNvGrpSpPr/>
            <p:nvPr/>
          </p:nvGrpSpPr>
          <p:grpSpPr>
            <a:xfrm>
              <a:off x="7734309" y="2063282"/>
              <a:ext cx="570957" cy="620095"/>
              <a:chOff x="7734309" y="2063282"/>
              <a:chExt cx="570957" cy="620095"/>
            </a:xfrm>
          </p:grpSpPr>
          <p:grpSp>
            <p:nvGrpSpPr>
              <p:cNvPr id="6265" name="Google Shape;6265;p68"/>
              <p:cNvGrpSpPr/>
              <p:nvPr/>
            </p:nvGrpSpPr>
            <p:grpSpPr>
              <a:xfrm>
                <a:off x="8031573" y="2063282"/>
                <a:ext cx="273693" cy="620095"/>
                <a:chOff x="8031573" y="2063282"/>
                <a:chExt cx="273693" cy="620095"/>
              </a:xfrm>
            </p:grpSpPr>
            <p:sp>
              <p:nvSpPr>
                <p:cNvPr id="6266" name="Google Shape;6266;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68"/>
              <p:cNvGrpSpPr/>
              <p:nvPr/>
            </p:nvGrpSpPr>
            <p:grpSpPr>
              <a:xfrm flipH="1">
                <a:off x="7734309" y="2063282"/>
                <a:ext cx="273693" cy="620095"/>
                <a:chOff x="8031573" y="2063282"/>
                <a:chExt cx="273693" cy="620095"/>
              </a:xfrm>
            </p:grpSpPr>
            <p:sp>
              <p:nvSpPr>
                <p:cNvPr id="6271" name="Google Shape;6271;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275" name="Google Shape;6275;p6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7" name="Google Shape;6277;p68"/>
          <p:cNvGrpSpPr/>
          <p:nvPr/>
        </p:nvGrpSpPr>
        <p:grpSpPr>
          <a:xfrm>
            <a:off x="7836913" y="2916765"/>
            <a:ext cx="602567" cy="601884"/>
            <a:chOff x="1186975" y="238125"/>
            <a:chExt cx="5244275" cy="5238325"/>
          </a:xfrm>
        </p:grpSpPr>
        <p:sp>
          <p:nvSpPr>
            <p:cNvPr id="6278" name="Google Shape;6278;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68"/>
          <p:cNvGrpSpPr/>
          <p:nvPr/>
        </p:nvGrpSpPr>
        <p:grpSpPr>
          <a:xfrm>
            <a:off x="3279650" y="2056249"/>
            <a:ext cx="651848" cy="687338"/>
            <a:chOff x="3400515" y="2056248"/>
            <a:chExt cx="698134" cy="735987"/>
          </a:xfrm>
        </p:grpSpPr>
        <p:grpSp>
          <p:nvGrpSpPr>
            <p:cNvPr id="6283" name="Google Shape;6283;p68"/>
            <p:cNvGrpSpPr/>
            <p:nvPr/>
          </p:nvGrpSpPr>
          <p:grpSpPr>
            <a:xfrm>
              <a:off x="3400515" y="2283913"/>
              <a:ext cx="312919" cy="219900"/>
              <a:chOff x="3400515" y="2283913"/>
              <a:chExt cx="312919" cy="219900"/>
            </a:xfrm>
          </p:grpSpPr>
          <p:sp>
            <p:nvSpPr>
              <p:cNvPr id="6284" name="Google Shape;6284;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85" name="Google Shape;6285;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286" name="Google Shape;6286;p68"/>
            <p:cNvGrpSpPr/>
            <p:nvPr/>
          </p:nvGrpSpPr>
          <p:grpSpPr>
            <a:xfrm>
              <a:off x="3547823" y="2461089"/>
              <a:ext cx="219900" cy="331146"/>
              <a:chOff x="3547823" y="2461089"/>
              <a:chExt cx="219900" cy="331146"/>
            </a:xfrm>
          </p:grpSpPr>
          <p:sp>
            <p:nvSpPr>
              <p:cNvPr id="6287" name="Google Shape;6287;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88" name="Google Shape;6288;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289" name="Google Shape;6289;p68"/>
            <p:cNvGrpSpPr/>
            <p:nvPr/>
          </p:nvGrpSpPr>
          <p:grpSpPr>
            <a:xfrm>
              <a:off x="3734138" y="2461089"/>
              <a:ext cx="219900" cy="331146"/>
              <a:chOff x="3734138" y="2461089"/>
              <a:chExt cx="219900" cy="331146"/>
            </a:xfrm>
          </p:grpSpPr>
          <p:sp>
            <p:nvSpPr>
              <p:cNvPr id="6290" name="Google Shape;6290;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91" name="Google Shape;6291;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292" name="Google Shape;6292;p68"/>
            <p:cNvGrpSpPr/>
            <p:nvPr/>
          </p:nvGrpSpPr>
          <p:grpSpPr>
            <a:xfrm>
              <a:off x="3787560" y="2281742"/>
              <a:ext cx="311089" cy="219900"/>
              <a:chOff x="3787560" y="2281742"/>
              <a:chExt cx="311089" cy="219900"/>
            </a:xfrm>
          </p:grpSpPr>
          <p:sp>
            <p:nvSpPr>
              <p:cNvPr id="6293" name="Google Shape;6293;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94" name="Google Shape;6294;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295" name="Google Shape;6295;p68"/>
            <p:cNvGrpSpPr/>
            <p:nvPr/>
          </p:nvGrpSpPr>
          <p:grpSpPr>
            <a:xfrm>
              <a:off x="3637290" y="2056248"/>
              <a:ext cx="219900" cy="330736"/>
              <a:chOff x="3637290" y="2056248"/>
              <a:chExt cx="219900" cy="330736"/>
            </a:xfrm>
          </p:grpSpPr>
          <p:sp>
            <p:nvSpPr>
              <p:cNvPr id="6296" name="Google Shape;6296;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297" name="Google Shape;6297;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298" name="Google Shape;6298;p68"/>
          <p:cNvGrpSpPr/>
          <p:nvPr/>
        </p:nvGrpSpPr>
        <p:grpSpPr>
          <a:xfrm>
            <a:off x="2571356" y="2926255"/>
            <a:ext cx="1268144" cy="592394"/>
            <a:chOff x="238125" y="1188750"/>
            <a:chExt cx="7140450" cy="3335550"/>
          </a:xfrm>
        </p:grpSpPr>
        <p:sp>
          <p:nvSpPr>
            <p:cNvPr id="6299" name="Google Shape;6299;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68"/>
          <p:cNvGrpSpPr/>
          <p:nvPr/>
        </p:nvGrpSpPr>
        <p:grpSpPr>
          <a:xfrm>
            <a:off x="6679257" y="2928410"/>
            <a:ext cx="1053944" cy="590147"/>
            <a:chOff x="238125" y="1335475"/>
            <a:chExt cx="5418735" cy="3034175"/>
          </a:xfrm>
        </p:grpSpPr>
        <p:sp>
          <p:nvSpPr>
            <p:cNvPr id="6305" name="Google Shape;6305;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8"/>
          <p:cNvGrpSpPr/>
          <p:nvPr/>
        </p:nvGrpSpPr>
        <p:grpSpPr>
          <a:xfrm>
            <a:off x="4110066" y="3733309"/>
            <a:ext cx="1268207" cy="638939"/>
            <a:chOff x="3967651" y="3645904"/>
            <a:chExt cx="1479304" cy="745292"/>
          </a:xfrm>
        </p:grpSpPr>
        <p:grpSp>
          <p:nvGrpSpPr>
            <p:cNvPr id="6309" name="Google Shape;6309;p68"/>
            <p:cNvGrpSpPr/>
            <p:nvPr/>
          </p:nvGrpSpPr>
          <p:grpSpPr>
            <a:xfrm>
              <a:off x="3967651" y="4009026"/>
              <a:ext cx="1479304" cy="382170"/>
              <a:chOff x="3967651" y="4009026"/>
              <a:chExt cx="1479304" cy="382170"/>
            </a:xfrm>
          </p:grpSpPr>
          <p:grpSp>
            <p:nvGrpSpPr>
              <p:cNvPr id="6310" name="Google Shape;6310;p68"/>
              <p:cNvGrpSpPr/>
              <p:nvPr/>
            </p:nvGrpSpPr>
            <p:grpSpPr>
              <a:xfrm>
                <a:off x="4892216" y="4195630"/>
                <a:ext cx="554739" cy="195566"/>
                <a:chOff x="3604375" y="4892160"/>
                <a:chExt cx="1651500" cy="582215"/>
              </a:xfrm>
            </p:grpSpPr>
            <p:sp>
              <p:nvSpPr>
                <p:cNvPr id="6311" name="Google Shape;6311;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68"/>
              <p:cNvGrpSpPr/>
              <p:nvPr/>
            </p:nvGrpSpPr>
            <p:grpSpPr>
              <a:xfrm>
                <a:off x="3967651" y="4146303"/>
                <a:ext cx="579402" cy="244893"/>
                <a:chOff x="851875" y="4745310"/>
                <a:chExt cx="1724925" cy="729065"/>
              </a:xfrm>
            </p:grpSpPr>
            <p:sp>
              <p:nvSpPr>
                <p:cNvPr id="6314" name="Google Shape;6314;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68"/>
              <p:cNvGrpSpPr/>
              <p:nvPr/>
            </p:nvGrpSpPr>
            <p:grpSpPr>
              <a:xfrm>
                <a:off x="4460753" y="4009026"/>
                <a:ext cx="493110" cy="382170"/>
                <a:chOff x="2319875" y="4336625"/>
                <a:chExt cx="1468025" cy="1137750"/>
              </a:xfrm>
            </p:grpSpPr>
            <p:sp>
              <p:nvSpPr>
                <p:cNvPr id="6317" name="Google Shape;6317;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9" name="Google Shape;6319;p68"/>
            <p:cNvGrpSpPr/>
            <p:nvPr/>
          </p:nvGrpSpPr>
          <p:grpSpPr>
            <a:xfrm>
              <a:off x="4479443" y="3645904"/>
              <a:ext cx="455965" cy="388789"/>
              <a:chOff x="2957425" y="238100"/>
              <a:chExt cx="1910200" cy="1628775"/>
            </a:xfrm>
          </p:grpSpPr>
          <p:sp>
            <p:nvSpPr>
              <p:cNvPr id="6320" name="Google Shape;6320;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0" name="Google Shape;6330;p68"/>
          <p:cNvGrpSpPr/>
          <p:nvPr/>
        </p:nvGrpSpPr>
        <p:grpSpPr>
          <a:xfrm>
            <a:off x="2496179" y="3734510"/>
            <a:ext cx="1243128" cy="637739"/>
            <a:chOff x="2496310" y="3693351"/>
            <a:chExt cx="1342906" cy="688926"/>
          </a:xfrm>
        </p:grpSpPr>
        <p:grpSp>
          <p:nvGrpSpPr>
            <p:cNvPr id="6331" name="Google Shape;6331;p68"/>
            <p:cNvGrpSpPr/>
            <p:nvPr/>
          </p:nvGrpSpPr>
          <p:grpSpPr>
            <a:xfrm>
              <a:off x="2496310" y="3693351"/>
              <a:ext cx="1342906" cy="688875"/>
              <a:chOff x="2496310" y="3693351"/>
              <a:chExt cx="1342906" cy="688875"/>
            </a:xfrm>
          </p:grpSpPr>
          <p:sp>
            <p:nvSpPr>
              <p:cNvPr id="6332" name="Google Shape;6332;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38" name="Google Shape;6338;p68"/>
              <p:cNvCxnSpPr>
                <a:stCxn id="633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339" name="Google Shape;6339;p68"/>
              <p:cNvCxnSpPr>
                <a:stCxn id="633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340" name="Google Shape;6340;p68"/>
              <p:cNvCxnSpPr>
                <a:stCxn id="633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41" name="Google Shape;6341;p68"/>
              <p:cNvCxnSpPr>
                <a:stCxn id="633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42" name="Google Shape;6342;p68"/>
              <p:cNvCxnSpPr>
                <a:stCxn id="633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343" name="Google Shape;6343;p68"/>
            <p:cNvGrpSpPr/>
            <p:nvPr/>
          </p:nvGrpSpPr>
          <p:grpSpPr>
            <a:xfrm>
              <a:off x="2675275" y="3930557"/>
              <a:ext cx="1003306" cy="451719"/>
              <a:chOff x="2675275" y="4174282"/>
              <a:chExt cx="1003306" cy="451719"/>
            </a:xfrm>
          </p:grpSpPr>
          <p:sp>
            <p:nvSpPr>
              <p:cNvPr id="6344" name="Google Shape;6344;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7" name="Google Shape;6347;p68"/>
          <p:cNvGrpSpPr/>
          <p:nvPr/>
        </p:nvGrpSpPr>
        <p:grpSpPr>
          <a:xfrm>
            <a:off x="1669850" y="1171356"/>
            <a:ext cx="574511" cy="874709"/>
            <a:chOff x="1715404" y="1112080"/>
            <a:chExt cx="642270" cy="977984"/>
          </a:xfrm>
        </p:grpSpPr>
        <p:grpSp>
          <p:nvGrpSpPr>
            <p:cNvPr id="6348" name="Google Shape;6348;p68"/>
            <p:cNvGrpSpPr/>
            <p:nvPr/>
          </p:nvGrpSpPr>
          <p:grpSpPr>
            <a:xfrm>
              <a:off x="1715404" y="1112080"/>
              <a:ext cx="642270" cy="977984"/>
              <a:chOff x="1715404" y="1112080"/>
              <a:chExt cx="642270" cy="977984"/>
            </a:xfrm>
          </p:grpSpPr>
          <p:sp>
            <p:nvSpPr>
              <p:cNvPr id="6349" name="Google Shape;6349;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68"/>
            <p:cNvGrpSpPr/>
            <p:nvPr/>
          </p:nvGrpSpPr>
          <p:grpSpPr>
            <a:xfrm>
              <a:off x="1768927" y="1165603"/>
              <a:ext cx="535225" cy="851367"/>
              <a:chOff x="1768927" y="1165603"/>
              <a:chExt cx="535225" cy="851367"/>
            </a:xfrm>
          </p:grpSpPr>
          <p:sp>
            <p:nvSpPr>
              <p:cNvPr id="6352" name="Google Shape;6352;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68"/>
            <p:cNvGrpSpPr/>
            <p:nvPr/>
          </p:nvGrpSpPr>
          <p:grpSpPr>
            <a:xfrm>
              <a:off x="1822449" y="1219125"/>
              <a:ext cx="428180" cy="718859"/>
              <a:chOff x="1822449" y="1219125"/>
              <a:chExt cx="428180" cy="718859"/>
            </a:xfrm>
          </p:grpSpPr>
          <p:sp>
            <p:nvSpPr>
              <p:cNvPr id="6355" name="Google Shape;6355;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68"/>
            <p:cNvGrpSpPr/>
            <p:nvPr/>
          </p:nvGrpSpPr>
          <p:grpSpPr>
            <a:xfrm>
              <a:off x="1875972" y="1272648"/>
              <a:ext cx="321135" cy="586939"/>
              <a:chOff x="1875972" y="1272648"/>
              <a:chExt cx="321135" cy="586939"/>
            </a:xfrm>
          </p:grpSpPr>
          <p:sp>
            <p:nvSpPr>
              <p:cNvPr id="6358" name="Google Shape;6358;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0" name="Google Shape;6360;p68"/>
          <p:cNvGrpSpPr/>
          <p:nvPr/>
        </p:nvGrpSpPr>
        <p:grpSpPr>
          <a:xfrm>
            <a:off x="7777011" y="3728078"/>
            <a:ext cx="293855" cy="644170"/>
            <a:chOff x="241025" y="3151575"/>
            <a:chExt cx="293855" cy="644170"/>
          </a:xfrm>
        </p:grpSpPr>
        <p:sp>
          <p:nvSpPr>
            <p:cNvPr id="6361" name="Google Shape;6361;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68"/>
          <p:cNvGrpSpPr/>
          <p:nvPr/>
        </p:nvGrpSpPr>
        <p:grpSpPr>
          <a:xfrm>
            <a:off x="724994" y="2928078"/>
            <a:ext cx="1779649" cy="591620"/>
            <a:chOff x="246070" y="1983375"/>
            <a:chExt cx="1855347" cy="616849"/>
          </a:xfrm>
        </p:grpSpPr>
        <p:sp>
          <p:nvSpPr>
            <p:cNvPr id="6364" name="Google Shape;6364;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68"/>
          <p:cNvGrpSpPr/>
          <p:nvPr/>
        </p:nvGrpSpPr>
        <p:grpSpPr>
          <a:xfrm>
            <a:off x="2335861" y="1171356"/>
            <a:ext cx="711055" cy="745993"/>
            <a:chOff x="2496269" y="1171698"/>
            <a:chExt cx="761953" cy="799392"/>
          </a:xfrm>
        </p:grpSpPr>
        <p:grpSp>
          <p:nvGrpSpPr>
            <p:cNvPr id="6374" name="Google Shape;6374;p68"/>
            <p:cNvGrpSpPr/>
            <p:nvPr/>
          </p:nvGrpSpPr>
          <p:grpSpPr>
            <a:xfrm>
              <a:off x="2496269" y="1171698"/>
              <a:ext cx="761953" cy="723022"/>
              <a:chOff x="2496269" y="1171698"/>
              <a:chExt cx="761953" cy="723022"/>
            </a:xfrm>
          </p:grpSpPr>
          <p:sp>
            <p:nvSpPr>
              <p:cNvPr id="6375" name="Google Shape;6375;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68"/>
              <p:cNvGrpSpPr/>
              <p:nvPr/>
            </p:nvGrpSpPr>
            <p:grpSpPr>
              <a:xfrm>
                <a:off x="2496269" y="1171698"/>
                <a:ext cx="761953" cy="723022"/>
                <a:chOff x="2496269" y="1120652"/>
                <a:chExt cx="761953" cy="723022"/>
              </a:xfrm>
            </p:grpSpPr>
            <p:grpSp>
              <p:nvGrpSpPr>
                <p:cNvPr id="6378" name="Google Shape;6378;p68"/>
                <p:cNvGrpSpPr/>
                <p:nvPr/>
              </p:nvGrpSpPr>
              <p:grpSpPr>
                <a:xfrm>
                  <a:off x="2496269" y="1120652"/>
                  <a:ext cx="761953" cy="723022"/>
                  <a:chOff x="2496269" y="1120652"/>
                  <a:chExt cx="761953" cy="723022"/>
                </a:xfrm>
              </p:grpSpPr>
              <p:grpSp>
                <p:nvGrpSpPr>
                  <p:cNvPr id="6379" name="Google Shape;6379;p68"/>
                  <p:cNvGrpSpPr/>
                  <p:nvPr/>
                </p:nvGrpSpPr>
                <p:grpSpPr>
                  <a:xfrm>
                    <a:off x="2496269" y="1304589"/>
                    <a:ext cx="407089" cy="305057"/>
                    <a:chOff x="2496269" y="1304589"/>
                    <a:chExt cx="407089" cy="305057"/>
                  </a:xfrm>
                </p:grpSpPr>
                <p:sp>
                  <p:nvSpPr>
                    <p:cNvPr id="6380" name="Google Shape;6380;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68"/>
                  <p:cNvGrpSpPr/>
                  <p:nvPr/>
                </p:nvGrpSpPr>
                <p:grpSpPr>
                  <a:xfrm>
                    <a:off x="2586468" y="1493376"/>
                    <a:ext cx="358850" cy="349656"/>
                    <a:chOff x="2586468" y="1493376"/>
                    <a:chExt cx="358850" cy="349656"/>
                  </a:xfrm>
                </p:grpSpPr>
                <p:sp>
                  <p:nvSpPr>
                    <p:cNvPr id="6383" name="Google Shape;6383;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68"/>
                  <p:cNvGrpSpPr/>
                  <p:nvPr/>
                </p:nvGrpSpPr>
                <p:grpSpPr>
                  <a:xfrm>
                    <a:off x="2807939" y="1494024"/>
                    <a:ext cx="358857" cy="349650"/>
                    <a:chOff x="2807939" y="1494024"/>
                    <a:chExt cx="358857" cy="349650"/>
                  </a:xfrm>
                </p:grpSpPr>
                <p:sp>
                  <p:nvSpPr>
                    <p:cNvPr id="6386" name="Google Shape;6386;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68"/>
                  <p:cNvGrpSpPr/>
                  <p:nvPr/>
                </p:nvGrpSpPr>
                <p:grpSpPr>
                  <a:xfrm>
                    <a:off x="2851133" y="1305635"/>
                    <a:ext cx="407089" cy="305057"/>
                    <a:chOff x="2851133" y="1305635"/>
                    <a:chExt cx="407089" cy="305057"/>
                  </a:xfrm>
                </p:grpSpPr>
                <p:sp>
                  <p:nvSpPr>
                    <p:cNvPr id="6389" name="Google Shape;6389;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68"/>
                  <p:cNvGrpSpPr/>
                  <p:nvPr/>
                </p:nvGrpSpPr>
                <p:grpSpPr>
                  <a:xfrm>
                    <a:off x="2727495" y="1120652"/>
                    <a:ext cx="300271" cy="396358"/>
                    <a:chOff x="2727495" y="1120652"/>
                    <a:chExt cx="300271" cy="396358"/>
                  </a:xfrm>
                </p:grpSpPr>
                <p:sp>
                  <p:nvSpPr>
                    <p:cNvPr id="6392" name="Google Shape;6392;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4" name="Google Shape;6394;p68"/>
                <p:cNvGrpSpPr/>
                <p:nvPr/>
              </p:nvGrpSpPr>
              <p:grpSpPr>
                <a:xfrm>
                  <a:off x="2722305" y="1350460"/>
                  <a:ext cx="308357" cy="308344"/>
                  <a:chOff x="2722305" y="1350460"/>
                  <a:chExt cx="308357" cy="308344"/>
                </a:xfrm>
              </p:grpSpPr>
              <p:sp>
                <p:nvSpPr>
                  <p:cNvPr id="6395" name="Google Shape;6395;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6" name="Google Shape;6396;p68"/>
                  <p:cNvGrpSpPr/>
                  <p:nvPr/>
                </p:nvGrpSpPr>
                <p:grpSpPr>
                  <a:xfrm>
                    <a:off x="2725064" y="1364529"/>
                    <a:ext cx="297954" cy="280182"/>
                    <a:chOff x="2725064" y="1364529"/>
                    <a:chExt cx="297954" cy="280182"/>
                  </a:xfrm>
                </p:grpSpPr>
                <p:sp>
                  <p:nvSpPr>
                    <p:cNvPr id="6397" name="Google Shape;6397;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402" name="Google Shape;6402;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68"/>
          <p:cNvGrpSpPr/>
          <p:nvPr/>
        </p:nvGrpSpPr>
        <p:grpSpPr>
          <a:xfrm>
            <a:off x="3924561" y="2927462"/>
            <a:ext cx="1569144" cy="591015"/>
            <a:chOff x="3820100" y="3023049"/>
            <a:chExt cx="1303926" cy="491162"/>
          </a:xfrm>
        </p:grpSpPr>
        <p:grpSp>
          <p:nvGrpSpPr>
            <p:cNvPr id="6408" name="Google Shape;6408;p68"/>
            <p:cNvGrpSpPr/>
            <p:nvPr/>
          </p:nvGrpSpPr>
          <p:grpSpPr>
            <a:xfrm>
              <a:off x="3820100" y="3023072"/>
              <a:ext cx="1303926" cy="491139"/>
              <a:chOff x="3820100" y="3023072"/>
              <a:chExt cx="1303926" cy="491139"/>
            </a:xfrm>
          </p:grpSpPr>
          <p:sp>
            <p:nvSpPr>
              <p:cNvPr id="6409" name="Google Shape;6409;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68"/>
            <p:cNvGrpSpPr/>
            <p:nvPr/>
          </p:nvGrpSpPr>
          <p:grpSpPr>
            <a:xfrm>
              <a:off x="4132439" y="3023645"/>
              <a:ext cx="393633" cy="177096"/>
              <a:chOff x="4132439" y="3023645"/>
              <a:chExt cx="393633" cy="177096"/>
            </a:xfrm>
          </p:grpSpPr>
          <p:sp>
            <p:nvSpPr>
              <p:cNvPr id="6412" name="Google Shape;6412;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68"/>
            <p:cNvGrpSpPr/>
            <p:nvPr/>
          </p:nvGrpSpPr>
          <p:grpSpPr>
            <a:xfrm>
              <a:off x="3921811" y="3023049"/>
              <a:ext cx="1002397" cy="388943"/>
              <a:chOff x="3921811" y="3023049"/>
              <a:chExt cx="1002397" cy="388943"/>
            </a:xfrm>
          </p:grpSpPr>
          <p:sp>
            <p:nvSpPr>
              <p:cNvPr id="6415" name="Google Shape;6415;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68"/>
            <p:cNvGrpSpPr/>
            <p:nvPr/>
          </p:nvGrpSpPr>
          <p:grpSpPr>
            <a:xfrm>
              <a:off x="4023645" y="3023049"/>
              <a:ext cx="683032" cy="286722"/>
              <a:chOff x="4023645" y="3023049"/>
              <a:chExt cx="683032" cy="286722"/>
            </a:xfrm>
          </p:grpSpPr>
          <p:sp>
            <p:nvSpPr>
              <p:cNvPr id="6418" name="Google Shape;6418;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0" name="Google Shape;6420;p68"/>
          <p:cNvGrpSpPr/>
          <p:nvPr/>
        </p:nvGrpSpPr>
        <p:grpSpPr>
          <a:xfrm>
            <a:off x="1556683" y="2054307"/>
            <a:ext cx="713522" cy="688025"/>
            <a:chOff x="1706078" y="2092648"/>
            <a:chExt cx="660913" cy="637296"/>
          </a:xfrm>
        </p:grpSpPr>
        <p:sp>
          <p:nvSpPr>
            <p:cNvPr id="6421" name="Google Shape;6421;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2" name="Google Shape;6422;p68"/>
            <p:cNvGrpSpPr/>
            <p:nvPr/>
          </p:nvGrpSpPr>
          <p:grpSpPr>
            <a:xfrm>
              <a:off x="1706078" y="2092648"/>
              <a:ext cx="660913" cy="575241"/>
              <a:chOff x="1706078" y="2092648"/>
              <a:chExt cx="660913" cy="575241"/>
            </a:xfrm>
          </p:grpSpPr>
          <p:sp>
            <p:nvSpPr>
              <p:cNvPr id="6423" name="Google Shape;6423;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6" name="Google Shape;6426;p68"/>
          <p:cNvGrpSpPr/>
          <p:nvPr/>
        </p:nvGrpSpPr>
        <p:grpSpPr>
          <a:xfrm>
            <a:off x="6318542" y="1171856"/>
            <a:ext cx="1317459" cy="684168"/>
            <a:chOff x="238125" y="999450"/>
            <a:chExt cx="7140700" cy="3708225"/>
          </a:xfrm>
        </p:grpSpPr>
        <p:sp>
          <p:nvSpPr>
            <p:cNvPr id="6427" name="Google Shape;6427;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439"/>
        <p:cNvGrpSpPr/>
        <p:nvPr/>
      </p:nvGrpSpPr>
      <p:grpSpPr>
        <a:xfrm>
          <a:off x="0" y="0"/>
          <a:ext cx="0" cy="0"/>
          <a:chOff x="0" y="0"/>
          <a:chExt cx="0" cy="0"/>
        </a:xfrm>
      </p:grpSpPr>
      <p:grpSp>
        <p:nvGrpSpPr>
          <p:cNvPr id="6440" name="Google Shape;6440;p69"/>
          <p:cNvGrpSpPr/>
          <p:nvPr/>
        </p:nvGrpSpPr>
        <p:grpSpPr>
          <a:xfrm>
            <a:off x="729238" y="1179665"/>
            <a:ext cx="1636117" cy="1526144"/>
            <a:chOff x="729238" y="1179665"/>
            <a:chExt cx="1636117" cy="1526144"/>
          </a:xfrm>
        </p:grpSpPr>
        <p:grpSp>
          <p:nvGrpSpPr>
            <p:cNvPr id="6441" name="Google Shape;6441;p69"/>
            <p:cNvGrpSpPr/>
            <p:nvPr/>
          </p:nvGrpSpPr>
          <p:grpSpPr>
            <a:xfrm>
              <a:off x="729238" y="1179665"/>
              <a:ext cx="80700" cy="1526144"/>
              <a:chOff x="729238" y="1179665"/>
              <a:chExt cx="80700" cy="1526144"/>
            </a:xfrm>
          </p:grpSpPr>
          <p:sp>
            <p:nvSpPr>
              <p:cNvPr id="6442" name="Google Shape;6442;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69"/>
            <p:cNvGrpSpPr/>
            <p:nvPr/>
          </p:nvGrpSpPr>
          <p:grpSpPr>
            <a:xfrm>
              <a:off x="903098" y="1179665"/>
              <a:ext cx="80700" cy="1526144"/>
              <a:chOff x="903098" y="1179665"/>
              <a:chExt cx="80700" cy="1526144"/>
            </a:xfrm>
          </p:grpSpPr>
          <p:sp>
            <p:nvSpPr>
              <p:cNvPr id="6453" name="Google Shape;6453;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69"/>
            <p:cNvGrpSpPr/>
            <p:nvPr/>
          </p:nvGrpSpPr>
          <p:grpSpPr>
            <a:xfrm>
              <a:off x="1076958" y="1179665"/>
              <a:ext cx="80700" cy="1526144"/>
              <a:chOff x="1076958" y="1179665"/>
              <a:chExt cx="80700" cy="1526144"/>
            </a:xfrm>
          </p:grpSpPr>
          <p:sp>
            <p:nvSpPr>
              <p:cNvPr id="6464" name="Google Shape;6464;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69"/>
            <p:cNvGrpSpPr/>
            <p:nvPr/>
          </p:nvGrpSpPr>
          <p:grpSpPr>
            <a:xfrm>
              <a:off x="1247707" y="1179665"/>
              <a:ext cx="80700" cy="1526144"/>
              <a:chOff x="1247707" y="1179665"/>
              <a:chExt cx="80700" cy="1526144"/>
            </a:xfrm>
          </p:grpSpPr>
          <p:sp>
            <p:nvSpPr>
              <p:cNvPr id="6475" name="Google Shape;6475;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69"/>
            <p:cNvGrpSpPr/>
            <p:nvPr/>
          </p:nvGrpSpPr>
          <p:grpSpPr>
            <a:xfrm>
              <a:off x="1421567" y="1179665"/>
              <a:ext cx="80700" cy="1526144"/>
              <a:chOff x="1421567" y="1179665"/>
              <a:chExt cx="80700" cy="1526144"/>
            </a:xfrm>
          </p:grpSpPr>
          <p:sp>
            <p:nvSpPr>
              <p:cNvPr id="6486" name="Google Shape;6486;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69"/>
            <p:cNvGrpSpPr/>
            <p:nvPr/>
          </p:nvGrpSpPr>
          <p:grpSpPr>
            <a:xfrm>
              <a:off x="1592327" y="1179665"/>
              <a:ext cx="80700" cy="1526144"/>
              <a:chOff x="1592327" y="1179665"/>
              <a:chExt cx="80700" cy="1526144"/>
            </a:xfrm>
          </p:grpSpPr>
          <p:sp>
            <p:nvSpPr>
              <p:cNvPr id="6497" name="Google Shape;6497;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69"/>
            <p:cNvGrpSpPr/>
            <p:nvPr/>
          </p:nvGrpSpPr>
          <p:grpSpPr>
            <a:xfrm>
              <a:off x="1766187" y="1179665"/>
              <a:ext cx="80700" cy="1526144"/>
              <a:chOff x="1766187" y="1179665"/>
              <a:chExt cx="80700" cy="1526144"/>
            </a:xfrm>
          </p:grpSpPr>
          <p:sp>
            <p:nvSpPr>
              <p:cNvPr id="6508" name="Google Shape;6508;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69"/>
            <p:cNvGrpSpPr/>
            <p:nvPr/>
          </p:nvGrpSpPr>
          <p:grpSpPr>
            <a:xfrm>
              <a:off x="1936935" y="1179665"/>
              <a:ext cx="80700" cy="1526144"/>
              <a:chOff x="1936935" y="1179665"/>
              <a:chExt cx="80700" cy="1526144"/>
            </a:xfrm>
          </p:grpSpPr>
          <p:sp>
            <p:nvSpPr>
              <p:cNvPr id="6519" name="Google Shape;6519;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69"/>
            <p:cNvGrpSpPr/>
            <p:nvPr/>
          </p:nvGrpSpPr>
          <p:grpSpPr>
            <a:xfrm>
              <a:off x="2110795" y="1179665"/>
              <a:ext cx="80700" cy="1526144"/>
              <a:chOff x="2110795" y="1179665"/>
              <a:chExt cx="80700" cy="1526144"/>
            </a:xfrm>
          </p:grpSpPr>
          <p:sp>
            <p:nvSpPr>
              <p:cNvPr id="6530" name="Google Shape;6530;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69"/>
            <p:cNvGrpSpPr/>
            <p:nvPr/>
          </p:nvGrpSpPr>
          <p:grpSpPr>
            <a:xfrm>
              <a:off x="2284655" y="1179665"/>
              <a:ext cx="80700" cy="1526144"/>
              <a:chOff x="2284655" y="1179665"/>
              <a:chExt cx="80700" cy="1526144"/>
            </a:xfrm>
          </p:grpSpPr>
          <p:sp>
            <p:nvSpPr>
              <p:cNvPr id="6541" name="Google Shape;6541;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1" name="Google Shape;6551;p69"/>
          <p:cNvGrpSpPr/>
          <p:nvPr/>
        </p:nvGrpSpPr>
        <p:grpSpPr>
          <a:xfrm>
            <a:off x="2623904" y="1198803"/>
            <a:ext cx="1364248" cy="1102133"/>
            <a:chOff x="2623904" y="1198803"/>
            <a:chExt cx="1364248" cy="1102133"/>
          </a:xfrm>
        </p:grpSpPr>
        <p:grpSp>
          <p:nvGrpSpPr>
            <p:cNvPr id="6552" name="Google Shape;6552;p69"/>
            <p:cNvGrpSpPr/>
            <p:nvPr/>
          </p:nvGrpSpPr>
          <p:grpSpPr>
            <a:xfrm>
              <a:off x="2623907" y="1198803"/>
              <a:ext cx="1364245" cy="273000"/>
              <a:chOff x="2623907" y="1198803"/>
              <a:chExt cx="1364245" cy="273000"/>
            </a:xfrm>
          </p:grpSpPr>
          <p:sp>
            <p:nvSpPr>
              <p:cNvPr id="6553" name="Google Shape;6553;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69"/>
            <p:cNvGrpSpPr/>
            <p:nvPr/>
          </p:nvGrpSpPr>
          <p:grpSpPr>
            <a:xfrm>
              <a:off x="2623904" y="1476964"/>
              <a:ext cx="1364245" cy="273000"/>
              <a:chOff x="2623904" y="1476964"/>
              <a:chExt cx="1364245" cy="273000"/>
            </a:xfrm>
          </p:grpSpPr>
          <p:sp>
            <p:nvSpPr>
              <p:cNvPr id="6559" name="Google Shape;6559;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69"/>
            <p:cNvGrpSpPr/>
            <p:nvPr/>
          </p:nvGrpSpPr>
          <p:grpSpPr>
            <a:xfrm>
              <a:off x="2623907" y="1749775"/>
              <a:ext cx="1364245" cy="273000"/>
              <a:chOff x="2623907" y="1749775"/>
              <a:chExt cx="1364245" cy="273000"/>
            </a:xfrm>
          </p:grpSpPr>
          <p:sp>
            <p:nvSpPr>
              <p:cNvPr id="6565" name="Google Shape;6565;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69"/>
            <p:cNvGrpSpPr/>
            <p:nvPr/>
          </p:nvGrpSpPr>
          <p:grpSpPr>
            <a:xfrm>
              <a:off x="2623904" y="2027936"/>
              <a:ext cx="1364245" cy="273000"/>
              <a:chOff x="2623904" y="2027936"/>
              <a:chExt cx="1364245" cy="273000"/>
            </a:xfrm>
          </p:grpSpPr>
          <p:sp>
            <p:nvSpPr>
              <p:cNvPr id="6571" name="Google Shape;6571;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6" name="Google Shape;6576;p69"/>
          <p:cNvGrpSpPr/>
          <p:nvPr/>
        </p:nvGrpSpPr>
        <p:grpSpPr>
          <a:xfrm>
            <a:off x="2613365" y="2657876"/>
            <a:ext cx="1387541" cy="159124"/>
            <a:chOff x="3200660" y="2180272"/>
            <a:chExt cx="2563824" cy="378237"/>
          </a:xfrm>
        </p:grpSpPr>
        <p:sp>
          <p:nvSpPr>
            <p:cNvPr id="6577" name="Google Shape;6577;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69"/>
          <p:cNvGrpSpPr/>
          <p:nvPr/>
        </p:nvGrpSpPr>
        <p:grpSpPr>
          <a:xfrm>
            <a:off x="2609890" y="2935640"/>
            <a:ext cx="1390502" cy="159625"/>
            <a:chOff x="3530150" y="2790075"/>
            <a:chExt cx="1962600" cy="225300"/>
          </a:xfrm>
        </p:grpSpPr>
        <p:sp>
          <p:nvSpPr>
            <p:cNvPr id="6596" name="Google Shape;6596;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69"/>
          <p:cNvGrpSpPr/>
          <p:nvPr/>
        </p:nvGrpSpPr>
        <p:grpSpPr>
          <a:xfrm>
            <a:off x="2609948" y="3213905"/>
            <a:ext cx="1411629" cy="154175"/>
            <a:chOff x="3558802" y="4011244"/>
            <a:chExt cx="1866000" cy="111600"/>
          </a:xfrm>
        </p:grpSpPr>
        <p:sp>
          <p:nvSpPr>
            <p:cNvPr id="6599" name="Google Shape;6599;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69"/>
          <p:cNvGrpSpPr/>
          <p:nvPr/>
        </p:nvGrpSpPr>
        <p:grpSpPr>
          <a:xfrm>
            <a:off x="2610235" y="2419475"/>
            <a:ext cx="1383503" cy="119761"/>
            <a:chOff x="3465975" y="2270258"/>
            <a:chExt cx="1986364" cy="171947"/>
          </a:xfrm>
        </p:grpSpPr>
        <p:sp>
          <p:nvSpPr>
            <p:cNvPr id="6602" name="Google Shape;6602;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9"/>
          <p:cNvGrpSpPr/>
          <p:nvPr/>
        </p:nvGrpSpPr>
        <p:grpSpPr>
          <a:xfrm>
            <a:off x="2621243" y="3783248"/>
            <a:ext cx="1369531" cy="195460"/>
            <a:chOff x="723300" y="4253549"/>
            <a:chExt cx="2276482" cy="324900"/>
          </a:xfrm>
        </p:grpSpPr>
        <p:sp>
          <p:nvSpPr>
            <p:cNvPr id="6611" name="Google Shape;6611;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69"/>
          <p:cNvGrpSpPr/>
          <p:nvPr/>
        </p:nvGrpSpPr>
        <p:grpSpPr>
          <a:xfrm>
            <a:off x="2610803" y="3484489"/>
            <a:ext cx="1389066" cy="180119"/>
            <a:chOff x="705948" y="3788465"/>
            <a:chExt cx="2308953" cy="299400"/>
          </a:xfrm>
        </p:grpSpPr>
        <p:sp>
          <p:nvSpPr>
            <p:cNvPr id="6617" name="Google Shape;6617;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9"/>
          <p:cNvGrpSpPr/>
          <p:nvPr/>
        </p:nvGrpSpPr>
        <p:grpSpPr>
          <a:xfrm>
            <a:off x="4207794" y="2088443"/>
            <a:ext cx="1433821" cy="191501"/>
            <a:chOff x="4273350" y="2088443"/>
            <a:chExt cx="1433821" cy="191501"/>
          </a:xfrm>
        </p:grpSpPr>
        <p:grpSp>
          <p:nvGrpSpPr>
            <p:cNvPr id="6623" name="Google Shape;6623;p69"/>
            <p:cNvGrpSpPr/>
            <p:nvPr/>
          </p:nvGrpSpPr>
          <p:grpSpPr>
            <a:xfrm>
              <a:off x="4273350" y="2088443"/>
              <a:ext cx="1433821" cy="0"/>
              <a:chOff x="5224975" y="2962250"/>
              <a:chExt cx="1544400" cy="0"/>
            </a:xfrm>
          </p:grpSpPr>
          <p:cxnSp>
            <p:nvCxnSpPr>
              <p:cNvPr id="6624" name="Google Shape;6624;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25" name="Google Shape;6625;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626" name="Google Shape;6626;p69"/>
            <p:cNvGrpSpPr/>
            <p:nvPr/>
          </p:nvGrpSpPr>
          <p:grpSpPr>
            <a:xfrm>
              <a:off x="4273350" y="2279944"/>
              <a:ext cx="1433821" cy="0"/>
              <a:chOff x="5224975" y="2962250"/>
              <a:chExt cx="1544400" cy="0"/>
            </a:xfrm>
          </p:grpSpPr>
          <p:cxnSp>
            <p:nvCxnSpPr>
              <p:cNvPr id="6627" name="Google Shape;6627;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28" name="Google Shape;6628;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629" name="Google Shape;6629;p69"/>
          <p:cNvGrpSpPr/>
          <p:nvPr/>
        </p:nvGrpSpPr>
        <p:grpSpPr>
          <a:xfrm>
            <a:off x="2658741" y="4097347"/>
            <a:ext cx="1304609" cy="294074"/>
            <a:chOff x="2658741" y="4097347"/>
            <a:chExt cx="1304609" cy="294074"/>
          </a:xfrm>
        </p:grpSpPr>
        <p:grpSp>
          <p:nvGrpSpPr>
            <p:cNvPr id="6630" name="Google Shape;6630;p69"/>
            <p:cNvGrpSpPr/>
            <p:nvPr/>
          </p:nvGrpSpPr>
          <p:grpSpPr>
            <a:xfrm>
              <a:off x="2658741" y="4097347"/>
              <a:ext cx="118572" cy="294074"/>
              <a:chOff x="3343310" y="4475555"/>
              <a:chExt cx="127717" cy="316753"/>
            </a:xfrm>
          </p:grpSpPr>
          <p:sp>
            <p:nvSpPr>
              <p:cNvPr id="6631" name="Google Shape;663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69"/>
            <p:cNvGrpSpPr/>
            <p:nvPr/>
          </p:nvGrpSpPr>
          <p:grpSpPr>
            <a:xfrm>
              <a:off x="3815519" y="4098388"/>
              <a:ext cx="147831" cy="291991"/>
              <a:chOff x="3527539" y="4476677"/>
              <a:chExt cx="159232" cy="314510"/>
            </a:xfrm>
          </p:grpSpPr>
          <p:sp>
            <p:nvSpPr>
              <p:cNvPr id="6634" name="Google Shape;6634;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69"/>
            <p:cNvGrpSpPr/>
            <p:nvPr/>
          </p:nvGrpSpPr>
          <p:grpSpPr>
            <a:xfrm>
              <a:off x="3511696" y="4098388"/>
              <a:ext cx="147831" cy="291991"/>
              <a:chOff x="3527539" y="4476677"/>
              <a:chExt cx="159232" cy="314510"/>
            </a:xfrm>
          </p:grpSpPr>
          <p:sp>
            <p:nvSpPr>
              <p:cNvPr id="6637" name="Google Shape;6637;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69"/>
            <p:cNvGrpSpPr/>
            <p:nvPr/>
          </p:nvGrpSpPr>
          <p:grpSpPr>
            <a:xfrm>
              <a:off x="3207874" y="4098388"/>
              <a:ext cx="147831" cy="291991"/>
              <a:chOff x="3527539" y="4476677"/>
              <a:chExt cx="159232" cy="314510"/>
            </a:xfrm>
          </p:grpSpPr>
          <p:sp>
            <p:nvSpPr>
              <p:cNvPr id="6640" name="Google Shape;6640;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69"/>
            <p:cNvGrpSpPr/>
            <p:nvPr/>
          </p:nvGrpSpPr>
          <p:grpSpPr>
            <a:xfrm>
              <a:off x="2933305" y="4097347"/>
              <a:ext cx="118572" cy="294074"/>
              <a:chOff x="3343310" y="4475555"/>
              <a:chExt cx="127717" cy="316753"/>
            </a:xfrm>
          </p:grpSpPr>
          <p:sp>
            <p:nvSpPr>
              <p:cNvPr id="6643" name="Google Shape;6643;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5" name="Google Shape;6645;p69"/>
          <p:cNvGrpSpPr/>
          <p:nvPr/>
        </p:nvGrpSpPr>
        <p:grpSpPr>
          <a:xfrm>
            <a:off x="4209349" y="1176041"/>
            <a:ext cx="1430711" cy="751237"/>
            <a:chOff x="5159450" y="1919950"/>
            <a:chExt cx="1541050" cy="862500"/>
          </a:xfrm>
        </p:grpSpPr>
        <p:sp>
          <p:nvSpPr>
            <p:cNvPr id="6646" name="Google Shape;6646;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647" name="Google Shape;6647;p69"/>
            <p:cNvGrpSpPr/>
            <p:nvPr/>
          </p:nvGrpSpPr>
          <p:grpSpPr>
            <a:xfrm>
              <a:off x="5159450" y="1919950"/>
              <a:ext cx="1541050" cy="862500"/>
              <a:chOff x="5159450" y="1919950"/>
              <a:chExt cx="1541050" cy="862500"/>
            </a:xfrm>
          </p:grpSpPr>
          <p:cxnSp>
            <p:nvCxnSpPr>
              <p:cNvPr id="6648" name="Google Shape;6648;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649" name="Google Shape;6649;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650" name="Google Shape;6650;p69"/>
          <p:cNvGrpSpPr/>
          <p:nvPr/>
        </p:nvGrpSpPr>
        <p:grpSpPr>
          <a:xfrm>
            <a:off x="4257486" y="2439811"/>
            <a:ext cx="1334436" cy="967914"/>
            <a:chOff x="4294923" y="2439811"/>
            <a:chExt cx="1334436" cy="967914"/>
          </a:xfrm>
        </p:grpSpPr>
        <p:grpSp>
          <p:nvGrpSpPr>
            <p:cNvPr id="6651" name="Google Shape;6651;p69"/>
            <p:cNvGrpSpPr/>
            <p:nvPr/>
          </p:nvGrpSpPr>
          <p:grpSpPr>
            <a:xfrm>
              <a:off x="4960455" y="2469658"/>
              <a:ext cx="668904" cy="885524"/>
              <a:chOff x="4960455" y="2469658"/>
              <a:chExt cx="668904" cy="885524"/>
            </a:xfrm>
          </p:grpSpPr>
          <p:sp>
            <p:nvSpPr>
              <p:cNvPr id="6652" name="Google Shape;6652;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69"/>
            <p:cNvGrpSpPr/>
            <p:nvPr/>
          </p:nvGrpSpPr>
          <p:grpSpPr>
            <a:xfrm>
              <a:off x="4294923" y="2469658"/>
              <a:ext cx="668951" cy="885524"/>
              <a:chOff x="4294923" y="2469658"/>
              <a:chExt cx="668951" cy="885524"/>
            </a:xfrm>
          </p:grpSpPr>
          <p:sp>
            <p:nvSpPr>
              <p:cNvPr id="6659" name="Google Shape;6659;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5" name="Google Shape;6665;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69"/>
          <p:cNvGrpSpPr/>
          <p:nvPr/>
        </p:nvGrpSpPr>
        <p:grpSpPr>
          <a:xfrm>
            <a:off x="4243690" y="3494256"/>
            <a:ext cx="1430949" cy="897289"/>
            <a:chOff x="4351371" y="3547942"/>
            <a:chExt cx="1345130" cy="843475"/>
          </a:xfrm>
        </p:grpSpPr>
        <p:grpSp>
          <p:nvGrpSpPr>
            <p:cNvPr id="6667" name="Google Shape;6667;p69"/>
            <p:cNvGrpSpPr/>
            <p:nvPr/>
          </p:nvGrpSpPr>
          <p:grpSpPr>
            <a:xfrm>
              <a:off x="4351371" y="4209917"/>
              <a:ext cx="1345130" cy="181500"/>
              <a:chOff x="4351371" y="4209917"/>
              <a:chExt cx="1345130" cy="181500"/>
            </a:xfrm>
          </p:grpSpPr>
          <p:sp>
            <p:nvSpPr>
              <p:cNvPr id="6668" name="Google Shape;6668;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9" name="Google Shape;6669;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670" name="Google Shape;6670;p69"/>
            <p:cNvGrpSpPr/>
            <p:nvPr/>
          </p:nvGrpSpPr>
          <p:grpSpPr>
            <a:xfrm>
              <a:off x="4403010" y="3985221"/>
              <a:ext cx="1109518" cy="181500"/>
              <a:chOff x="4403010" y="3985221"/>
              <a:chExt cx="1109518" cy="181500"/>
            </a:xfrm>
          </p:grpSpPr>
          <p:sp>
            <p:nvSpPr>
              <p:cNvPr id="6671" name="Google Shape;6671;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2" name="Google Shape;6672;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673" name="Google Shape;6673;p69"/>
            <p:cNvGrpSpPr/>
            <p:nvPr/>
          </p:nvGrpSpPr>
          <p:grpSpPr>
            <a:xfrm>
              <a:off x="4618704" y="3766582"/>
              <a:ext cx="807858" cy="181500"/>
              <a:chOff x="4618704" y="3766582"/>
              <a:chExt cx="807858" cy="181500"/>
            </a:xfrm>
          </p:grpSpPr>
          <p:sp>
            <p:nvSpPr>
              <p:cNvPr id="6674" name="Google Shape;6674;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5" name="Google Shape;6675;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676" name="Google Shape;6676;p69"/>
            <p:cNvGrpSpPr/>
            <p:nvPr/>
          </p:nvGrpSpPr>
          <p:grpSpPr>
            <a:xfrm>
              <a:off x="4735238" y="3547942"/>
              <a:ext cx="462839" cy="181500"/>
              <a:chOff x="4735238" y="3547942"/>
              <a:chExt cx="462839" cy="181500"/>
            </a:xfrm>
          </p:grpSpPr>
          <p:sp>
            <p:nvSpPr>
              <p:cNvPr id="6677" name="Google Shape;6677;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8" name="Google Shape;6678;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679" name="Google Shape;6679;p69"/>
          <p:cNvGrpSpPr/>
          <p:nvPr/>
        </p:nvGrpSpPr>
        <p:grpSpPr>
          <a:xfrm>
            <a:off x="7420047" y="2429580"/>
            <a:ext cx="1020955" cy="928853"/>
            <a:chOff x="926675" y="238125"/>
            <a:chExt cx="5755100" cy="5232975"/>
          </a:xfrm>
        </p:grpSpPr>
        <p:sp>
          <p:nvSpPr>
            <p:cNvPr id="6680" name="Google Shape;6680;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69"/>
          <p:cNvGrpSpPr/>
          <p:nvPr/>
        </p:nvGrpSpPr>
        <p:grpSpPr>
          <a:xfrm>
            <a:off x="727421" y="2828315"/>
            <a:ext cx="1695374" cy="1560837"/>
            <a:chOff x="727421" y="2828315"/>
            <a:chExt cx="1695374" cy="1560837"/>
          </a:xfrm>
        </p:grpSpPr>
        <p:grpSp>
          <p:nvGrpSpPr>
            <p:cNvPr id="6685" name="Google Shape;6685;p69"/>
            <p:cNvGrpSpPr/>
            <p:nvPr/>
          </p:nvGrpSpPr>
          <p:grpSpPr>
            <a:xfrm>
              <a:off x="727421" y="2828315"/>
              <a:ext cx="1695374" cy="1560837"/>
              <a:chOff x="734799" y="2782450"/>
              <a:chExt cx="1571100" cy="1577400"/>
            </a:xfrm>
          </p:grpSpPr>
          <p:cxnSp>
            <p:nvCxnSpPr>
              <p:cNvPr id="6686" name="Google Shape;6686;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687" name="Google Shape;6687;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688" name="Google Shape;6688;p69"/>
            <p:cNvGrpSpPr/>
            <p:nvPr/>
          </p:nvGrpSpPr>
          <p:grpSpPr>
            <a:xfrm>
              <a:off x="819108" y="2882501"/>
              <a:ext cx="1556791" cy="1426186"/>
              <a:chOff x="819108" y="2882501"/>
              <a:chExt cx="1556791" cy="1426186"/>
            </a:xfrm>
          </p:grpSpPr>
          <p:grpSp>
            <p:nvGrpSpPr>
              <p:cNvPr id="6689" name="Google Shape;6689;p69"/>
              <p:cNvGrpSpPr/>
              <p:nvPr/>
            </p:nvGrpSpPr>
            <p:grpSpPr>
              <a:xfrm>
                <a:off x="819108" y="2882501"/>
                <a:ext cx="103104" cy="1426186"/>
                <a:chOff x="4674013" y="3100904"/>
                <a:chExt cx="122758" cy="1698043"/>
              </a:xfrm>
            </p:grpSpPr>
            <p:sp>
              <p:nvSpPr>
                <p:cNvPr id="6690" name="Google Shape;6690;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69"/>
              <p:cNvGrpSpPr/>
              <p:nvPr/>
            </p:nvGrpSpPr>
            <p:grpSpPr>
              <a:xfrm>
                <a:off x="1062475" y="2882501"/>
                <a:ext cx="103104" cy="1426186"/>
                <a:chOff x="4940438" y="3100904"/>
                <a:chExt cx="122758" cy="1698043"/>
              </a:xfrm>
            </p:grpSpPr>
            <p:sp>
              <p:nvSpPr>
                <p:cNvPr id="6698" name="Google Shape;6698;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69"/>
              <p:cNvGrpSpPr/>
              <p:nvPr/>
            </p:nvGrpSpPr>
            <p:grpSpPr>
              <a:xfrm>
                <a:off x="1299324" y="2882501"/>
                <a:ext cx="103104" cy="1426186"/>
                <a:chOff x="5206863" y="3100904"/>
                <a:chExt cx="122758" cy="1698043"/>
              </a:xfrm>
            </p:grpSpPr>
            <p:sp>
              <p:nvSpPr>
                <p:cNvPr id="6706" name="Google Shape;6706;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69"/>
              <p:cNvGrpSpPr/>
              <p:nvPr/>
            </p:nvGrpSpPr>
            <p:grpSpPr>
              <a:xfrm>
                <a:off x="1786057" y="2882501"/>
                <a:ext cx="103104" cy="1426186"/>
                <a:chOff x="6006138" y="3143629"/>
                <a:chExt cx="122758" cy="1698043"/>
              </a:xfrm>
            </p:grpSpPr>
            <p:sp>
              <p:nvSpPr>
                <p:cNvPr id="6714" name="Google Shape;6714;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69"/>
              <p:cNvGrpSpPr/>
              <p:nvPr/>
            </p:nvGrpSpPr>
            <p:grpSpPr>
              <a:xfrm>
                <a:off x="2029422" y="2882501"/>
                <a:ext cx="103104" cy="1426186"/>
                <a:chOff x="6805413" y="3100904"/>
                <a:chExt cx="122758" cy="1698043"/>
              </a:xfrm>
            </p:grpSpPr>
            <p:sp>
              <p:nvSpPr>
                <p:cNvPr id="6722" name="Google Shape;6722;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69"/>
              <p:cNvGrpSpPr/>
              <p:nvPr/>
            </p:nvGrpSpPr>
            <p:grpSpPr>
              <a:xfrm>
                <a:off x="2272795" y="2882501"/>
                <a:ext cx="103104" cy="1426186"/>
                <a:chOff x="5206863" y="3100904"/>
                <a:chExt cx="122758" cy="1698043"/>
              </a:xfrm>
            </p:grpSpPr>
            <p:sp>
              <p:nvSpPr>
                <p:cNvPr id="6730" name="Google Shape;6730;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69"/>
              <p:cNvGrpSpPr/>
              <p:nvPr/>
            </p:nvGrpSpPr>
            <p:grpSpPr>
              <a:xfrm>
                <a:off x="1542694" y="2882501"/>
                <a:ext cx="103104" cy="1426186"/>
                <a:chOff x="6006138" y="3143629"/>
                <a:chExt cx="122758" cy="1698043"/>
              </a:xfrm>
            </p:grpSpPr>
            <p:sp>
              <p:nvSpPr>
                <p:cNvPr id="6738" name="Google Shape;6738;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5" name="Google Shape;6745;p69"/>
          <p:cNvGrpSpPr/>
          <p:nvPr/>
        </p:nvGrpSpPr>
        <p:grpSpPr>
          <a:xfrm>
            <a:off x="5683472" y="3518037"/>
            <a:ext cx="2749952" cy="870677"/>
            <a:chOff x="238125" y="1725700"/>
            <a:chExt cx="7139025" cy="2260325"/>
          </a:xfrm>
        </p:grpSpPr>
        <p:sp>
          <p:nvSpPr>
            <p:cNvPr id="6746" name="Google Shape;6746;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9"/>
          <p:cNvGrpSpPr/>
          <p:nvPr/>
        </p:nvGrpSpPr>
        <p:grpSpPr>
          <a:xfrm>
            <a:off x="5953636" y="2459783"/>
            <a:ext cx="1105452" cy="916747"/>
            <a:chOff x="5249100" y="1210600"/>
            <a:chExt cx="3502700" cy="2904775"/>
          </a:xfrm>
        </p:grpSpPr>
        <p:sp>
          <p:nvSpPr>
            <p:cNvPr id="6757" name="Google Shape;6757;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1" name="Google Shape;6761;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762" name="Google Shape;6762;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763" name="Google Shape;6763;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764" name="Google Shape;6764;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765" name="Google Shape;6765;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69"/>
          <p:cNvGrpSpPr/>
          <p:nvPr/>
        </p:nvGrpSpPr>
        <p:grpSpPr>
          <a:xfrm>
            <a:off x="7136183" y="1179201"/>
            <a:ext cx="1304650" cy="1124856"/>
            <a:chOff x="7287122" y="1165658"/>
            <a:chExt cx="1219413" cy="1051365"/>
          </a:xfrm>
        </p:grpSpPr>
        <p:grpSp>
          <p:nvGrpSpPr>
            <p:cNvPr id="6767" name="Google Shape;6767;p69"/>
            <p:cNvGrpSpPr/>
            <p:nvPr/>
          </p:nvGrpSpPr>
          <p:grpSpPr>
            <a:xfrm>
              <a:off x="7287122" y="1969723"/>
              <a:ext cx="1219413" cy="247300"/>
              <a:chOff x="7287122" y="1969723"/>
              <a:chExt cx="1219413" cy="247300"/>
            </a:xfrm>
          </p:grpSpPr>
          <p:sp>
            <p:nvSpPr>
              <p:cNvPr id="6768" name="Google Shape;6768;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9" name="Google Shape;6769;p69"/>
              <p:cNvGrpSpPr/>
              <p:nvPr/>
            </p:nvGrpSpPr>
            <p:grpSpPr>
              <a:xfrm>
                <a:off x="7287122" y="2063892"/>
                <a:ext cx="1151753" cy="73428"/>
                <a:chOff x="7287122" y="2063892"/>
                <a:chExt cx="1151753" cy="73428"/>
              </a:xfrm>
            </p:grpSpPr>
            <p:sp>
              <p:nvSpPr>
                <p:cNvPr id="6770" name="Google Shape;6770;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1" name="Google Shape;6771;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772" name="Google Shape;6772;p69"/>
            <p:cNvGrpSpPr/>
            <p:nvPr/>
          </p:nvGrpSpPr>
          <p:grpSpPr>
            <a:xfrm>
              <a:off x="7287122" y="1712201"/>
              <a:ext cx="1219403" cy="246767"/>
              <a:chOff x="7287122" y="1712201"/>
              <a:chExt cx="1219403" cy="246767"/>
            </a:xfrm>
          </p:grpSpPr>
          <p:sp>
            <p:nvSpPr>
              <p:cNvPr id="6773" name="Google Shape;6773;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69"/>
              <p:cNvGrpSpPr/>
              <p:nvPr/>
            </p:nvGrpSpPr>
            <p:grpSpPr>
              <a:xfrm>
                <a:off x="7287122" y="1842861"/>
                <a:ext cx="1005303" cy="73419"/>
                <a:chOff x="7287122" y="1842861"/>
                <a:chExt cx="1005303" cy="73419"/>
              </a:xfrm>
            </p:grpSpPr>
            <p:sp>
              <p:nvSpPr>
                <p:cNvPr id="6775" name="Google Shape;6775;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6" name="Google Shape;6776;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777" name="Google Shape;6777;p69"/>
            <p:cNvGrpSpPr/>
            <p:nvPr/>
          </p:nvGrpSpPr>
          <p:grpSpPr>
            <a:xfrm>
              <a:off x="7287122" y="1447520"/>
              <a:ext cx="1219403" cy="286667"/>
              <a:chOff x="7287122" y="1447520"/>
              <a:chExt cx="1219403" cy="286667"/>
            </a:xfrm>
          </p:grpSpPr>
          <p:sp>
            <p:nvSpPr>
              <p:cNvPr id="6778" name="Google Shape;6778;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9" name="Google Shape;6779;p69"/>
              <p:cNvGrpSpPr/>
              <p:nvPr/>
            </p:nvGrpSpPr>
            <p:grpSpPr>
              <a:xfrm>
                <a:off x="7287122" y="1581977"/>
                <a:ext cx="852803" cy="73428"/>
                <a:chOff x="7287122" y="1581977"/>
                <a:chExt cx="852803" cy="73428"/>
              </a:xfrm>
            </p:grpSpPr>
            <p:sp>
              <p:nvSpPr>
                <p:cNvPr id="6780" name="Google Shape;6780;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1" name="Google Shape;6781;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782" name="Google Shape;6782;p69"/>
            <p:cNvGrpSpPr/>
            <p:nvPr/>
          </p:nvGrpSpPr>
          <p:grpSpPr>
            <a:xfrm>
              <a:off x="7287122" y="1165658"/>
              <a:ext cx="1219403" cy="344253"/>
              <a:chOff x="7287122" y="1165658"/>
              <a:chExt cx="1219403" cy="344253"/>
            </a:xfrm>
          </p:grpSpPr>
          <p:sp>
            <p:nvSpPr>
              <p:cNvPr id="6783" name="Google Shape;6783;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4" name="Google Shape;6784;p69"/>
              <p:cNvGrpSpPr/>
              <p:nvPr/>
            </p:nvGrpSpPr>
            <p:grpSpPr>
              <a:xfrm>
                <a:off x="7287122" y="1341025"/>
                <a:ext cx="695703" cy="73419"/>
                <a:chOff x="7287122" y="1341025"/>
                <a:chExt cx="695703" cy="73419"/>
              </a:xfrm>
            </p:grpSpPr>
            <p:sp>
              <p:nvSpPr>
                <p:cNvPr id="6785" name="Google Shape;6785;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6" name="Google Shape;6786;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787" name="Google Shape;6787;p69"/>
          <p:cNvGrpSpPr/>
          <p:nvPr/>
        </p:nvGrpSpPr>
        <p:grpSpPr>
          <a:xfrm>
            <a:off x="5802676" y="1185224"/>
            <a:ext cx="1397729" cy="1098540"/>
            <a:chOff x="5900602" y="1193063"/>
            <a:chExt cx="1299851" cy="1021707"/>
          </a:xfrm>
        </p:grpSpPr>
        <p:grpSp>
          <p:nvGrpSpPr>
            <p:cNvPr id="6788" name="Google Shape;6788;p69"/>
            <p:cNvGrpSpPr/>
            <p:nvPr/>
          </p:nvGrpSpPr>
          <p:grpSpPr>
            <a:xfrm>
              <a:off x="6520337" y="1193063"/>
              <a:ext cx="341815" cy="799959"/>
              <a:chOff x="6520337" y="1193063"/>
              <a:chExt cx="341815" cy="799959"/>
            </a:xfrm>
          </p:grpSpPr>
          <p:grpSp>
            <p:nvGrpSpPr>
              <p:cNvPr id="6789" name="Google Shape;6789;p69"/>
              <p:cNvGrpSpPr/>
              <p:nvPr/>
            </p:nvGrpSpPr>
            <p:grpSpPr>
              <a:xfrm>
                <a:off x="6520337" y="1589527"/>
                <a:ext cx="213950" cy="403494"/>
                <a:chOff x="6520337" y="1589527"/>
                <a:chExt cx="213950" cy="403494"/>
              </a:xfrm>
            </p:grpSpPr>
            <p:sp>
              <p:nvSpPr>
                <p:cNvPr id="6790" name="Google Shape;6790;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69"/>
              <p:cNvGrpSpPr/>
              <p:nvPr/>
            </p:nvGrpSpPr>
            <p:grpSpPr>
              <a:xfrm>
                <a:off x="6577204" y="1193063"/>
                <a:ext cx="284947" cy="464512"/>
                <a:chOff x="6577204" y="1193063"/>
                <a:chExt cx="284947" cy="464512"/>
              </a:xfrm>
            </p:grpSpPr>
            <p:sp>
              <p:nvSpPr>
                <p:cNvPr id="6793" name="Google Shape;6793;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4" name="Google Shape;6794;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795" name="Google Shape;6795;p69"/>
            <p:cNvGrpSpPr/>
            <p:nvPr/>
          </p:nvGrpSpPr>
          <p:grpSpPr>
            <a:xfrm>
              <a:off x="6238903" y="1193063"/>
              <a:ext cx="300475" cy="900152"/>
              <a:chOff x="6238903" y="1193063"/>
              <a:chExt cx="300475" cy="900152"/>
            </a:xfrm>
          </p:grpSpPr>
          <p:grpSp>
            <p:nvGrpSpPr>
              <p:cNvPr id="6796" name="Google Shape;6796;p69"/>
              <p:cNvGrpSpPr/>
              <p:nvPr/>
            </p:nvGrpSpPr>
            <p:grpSpPr>
              <a:xfrm>
                <a:off x="6290865" y="1489315"/>
                <a:ext cx="248514" cy="603900"/>
                <a:chOff x="6290865" y="1489315"/>
                <a:chExt cx="248514" cy="603900"/>
              </a:xfrm>
            </p:grpSpPr>
            <p:sp>
              <p:nvSpPr>
                <p:cNvPr id="6797" name="Google Shape;6797;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69"/>
              <p:cNvGrpSpPr/>
              <p:nvPr/>
            </p:nvGrpSpPr>
            <p:grpSpPr>
              <a:xfrm>
                <a:off x="6238903" y="1193063"/>
                <a:ext cx="284947" cy="333087"/>
                <a:chOff x="6238903" y="1193063"/>
                <a:chExt cx="284947" cy="333087"/>
              </a:xfrm>
            </p:grpSpPr>
            <p:sp>
              <p:nvSpPr>
                <p:cNvPr id="6800" name="Google Shape;6800;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1" name="Google Shape;6801;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802" name="Google Shape;6802;p69"/>
            <p:cNvGrpSpPr/>
            <p:nvPr/>
          </p:nvGrpSpPr>
          <p:grpSpPr>
            <a:xfrm>
              <a:off x="5900602" y="1193063"/>
              <a:ext cx="444345" cy="1021707"/>
              <a:chOff x="5900602" y="1193063"/>
              <a:chExt cx="444345" cy="1021707"/>
            </a:xfrm>
          </p:grpSpPr>
          <p:grpSp>
            <p:nvGrpSpPr>
              <p:cNvPr id="6803" name="Google Shape;6803;p69"/>
              <p:cNvGrpSpPr/>
              <p:nvPr/>
            </p:nvGrpSpPr>
            <p:grpSpPr>
              <a:xfrm>
                <a:off x="6046501" y="1367785"/>
                <a:ext cx="298446" cy="846986"/>
                <a:chOff x="6046501" y="1367785"/>
                <a:chExt cx="298446" cy="846986"/>
              </a:xfrm>
            </p:grpSpPr>
            <p:sp>
              <p:nvSpPr>
                <p:cNvPr id="6804" name="Google Shape;6804;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69"/>
              <p:cNvGrpSpPr/>
              <p:nvPr/>
            </p:nvGrpSpPr>
            <p:grpSpPr>
              <a:xfrm>
                <a:off x="5900602" y="1193063"/>
                <a:ext cx="284947" cy="182312"/>
                <a:chOff x="5900602" y="1193063"/>
                <a:chExt cx="284947" cy="182312"/>
              </a:xfrm>
            </p:grpSpPr>
            <p:sp>
              <p:nvSpPr>
                <p:cNvPr id="6807" name="Google Shape;6807;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8" name="Google Shape;6808;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809" name="Google Shape;6809;p69"/>
            <p:cNvGrpSpPr/>
            <p:nvPr/>
          </p:nvGrpSpPr>
          <p:grpSpPr>
            <a:xfrm>
              <a:off x="6738300" y="1193063"/>
              <a:ext cx="462153" cy="707634"/>
              <a:chOff x="6738300" y="1193063"/>
              <a:chExt cx="462153" cy="707634"/>
            </a:xfrm>
          </p:grpSpPr>
          <p:grpSp>
            <p:nvGrpSpPr>
              <p:cNvPr id="6810" name="Google Shape;6810;p69"/>
              <p:cNvGrpSpPr/>
              <p:nvPr/>
            </p:nvGrpSpPr>
            <p:grpSpPr>
              <a:xfrm>
                <a:off x="6915505" y="1193063"/>
                <a:ext cx="284947" cy="597387"/>
                <a:chOff x="6915505" y="1193063"/>
                <a:chExt cx="284947" cy="597387"/>
              </a:xfrm>
            </p:grpSpPr>
            <p:sp>
              <p:nvSpPr>
                <p:cNvPr id="6811" name="Google Shape;6811;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2" name="Google Shape;6812;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813" name="Google Shape;6813;p69"/>
              <p:cNvGrpSpPr/>
              <p:nvPr/>
            </p:nvGrpSpPr>
            <p:grpSpPr>
              <a:xfrm>
                <a:off x="6738300" y="1684725"/>
                <a:ext cx="230066" cy="215971"/>
                <a:chOff x="6738300" y="1684725"/>
                <a:chExt cx="230066" cy="215971"/>
              </a:xfrm>
            </p:grpSpPr>
            <p:sp>
              <p:nvSpPr>
                <p:cNvPr id="6814" name="Google Shape;6814;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19"/>
        <p:cNvGrpSpPr/>
        <p:nvPr/>
      </p:nvGrpSpPr>
      <p:grpSpPr>
        <a:xfrm>
          <a:off x="0" y="0"/>
          <a:ext cx="0" cy="0"/>
          <a:chOff x="0" y="0"/>
          <a:chExt cx="0" cy="0"/>
        </a:xfrm>
      </p:grpSpPr>
      <p:sp>
        <p:nvSpPr>
          <p:cNvPr id="6820" name="Google Shape;6820;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21" name="Google Shape;6821;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822" name="Google Shape;6822;p70"/>
          <p:cNvGrpSpPr/>
          <p:nvPr/>
        </p:nvGrpSpPr>
        <p:grpSpPr>
          <a:xfrm>
            <a:off x="1267741" y="2287103"/>
            <a:ext cx="298169" cy="339253"/>
            <a:chOff x="1529350" y="258825"/>
            <a:chExt cx="423475" cy="481825"/>
          </a:xfrm>
        </p:grpSpPr>
        <p:sp>
          <p:nvSpPr>
            <p:cNvPr id="6823" name="Google Shape;6823;p7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4" name="Google Shape;6824;p7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5" name="Google Shape;6825;p70"/>
          <p:cNvGrpSpPr/>
          <p:nvPr/>
        </p:nvGrpSpPr>
        <p:grpSpPr>
          <a:xfrm>
            <a:off x="1660716" y="2367273"/>
            <a:ext cx="340890" cy="178912"/>
            <a:chOff x="2084325" y="363300"/>
            <a:chExt cx="484150" cy="254100"/>
          </a:xfrm>
        </p:grpSpPr>
        <p:sp>
          <p:nvSpPr>
            <p:cNvPr id="6826" name="Google Shape;6826;p7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7" name="Google Shape;6827;p7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8" name="Google Shape;6828;p70"/>
          <p:cNvGrpSpPr/>
          <p:nvPr/>
        </p:nvGrpSpPr>
        <p:grpSpPr>
          <a:xfrm>
            <a:off x="2110011" y="2287102"/>
            <a:ext cx="298169" cy="339253"/>
            <a:chOff x="2707500" y="249400"/>
            <a:chExt cx="423475" cy="481825"/>
          </a:xfrm>
        </p:grpSpPr>
        <p:sp>
          <p:nvSpPr>
            <p:cNvPr id="6829" name="Google Shape;6829;p7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7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1" name="Google Shape;6831;p70"/>
          <p:cNvGrpSpPr/>
          <p:nvPr/>
        </p:nvGrpSpPr>
        <p:grpSpPr>
          <a:xfrm>
            <a:off x="2912712" y="2287349"/>
            <a:ext cx="352349" cy="338760"/>
            <a:chOff x="3854700" y="249750"/>
            <a:chExt cx="500425" cy="481125"/>
          </a:xfrm>
        </p:grpSpPr>
        <p:sp>
          <p:nvSpPr>
            <p:cNvPr id="6832" name="Google Shape;6832;p7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3" name="Google Shape;6833;p7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7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5" name="Google Shape;6835;p7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7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7" name="Google Shape;6837;p7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8" name="Google Shape;6838;p7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9" name="Google Shape;6839;p7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0" name="Google Shape;6840;p70"/>
          <p:cNvGrpSpPr/>
          <p:nvPr/>
        </p:nvGrpSpPr>
        <p:grpSpPr>
          <a:xfrm>
            <a:off x="3330701" y="2287349"/>
            <a:ext cx="352349" cy="338760"/>
            <a:chOff x="4447550" y="249750"/>
            <a:chExt cx="500425" cy="481125"/>
          </a:xfrm>
        </p:grpSpPr>
        <p:sp>
          <p:nvSpPr>
            <p:cNvPr id="6841" name="Google Shape;6841;p7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2" name="Google Shape;6842;p7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3" name="Google Shape;6843;p70"/>
          <p:cNvGrpSpPr/>
          <p:nvPr/>
        </p:nvGrpSpPr>
        <p:grpSpPr>
          <a:xfrm>
            <a:off x="3759902" y="2287102"/>
            <a:ext cx="339253" cy="339253"/>
            <a:chOff x="5049725" y="249400"/>
            <a:chExt cx="481825" cy="481825"/>
          </a:xfrm>
        </p:grpSpPr>
        <p:sp>
          <p:nvSpPr>
            <p:cNvPr id="6844" name="Google Shape;6844;p7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5" name="Google Shape;6845;p7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6" name="Google Shape;6846;p70"/>
          <p:cNvGrpSpPr/>
          <p:nvPr/>
        </p:nvGrpSpPr>
        <p:grpSpPr>
          <a:xfrm>
            <a:off x="4173843" y="2287102"/>
            <a:ext cx="339253" cy="339253"/>
            <a:chOff x="5660400" y="238125"/>
            <a:chExt cx="481825" cy="481825"/>
          </a:xfrm>
        </p:grpSpPr>
        <p:sp>
          <p:nvSpPr>
            <p:cNvPr id="6847" name="Google Shape;6847;p7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8" name="Google Shape;6848;p7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9" name="Google Shape;6849;p70"/>
          <p:cNvGrpSpPr/>
          <p:nvPr/>
        </p:nvGrpSpPr>
        <p:grpSpPr>
          <a:xfrm>
            <a:off x="4590529" y="2287102"/>
            <a:ext cx="339253" cy="339253"/>
            <a:chOff x="6235400" y="249400"/>
            <a:chExt cx="481825" cy="481825"/>
          </a:xfrm>
        </p:grpSpPr>
        <p:sp>
          <p:nvSpPr>
            <p:cNvPr id="6850" name="Google Shape;6850;p7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7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2" name="Google Shape;6852;p7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3" name="Google Shape;6853;p7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4" name="Google Shape;6854;p7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55" name="Google Shape;6855;p70"/>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56" name="Google Shape;6856;p70"/>
          <p:cNvGrpSpPr/>
          <p:nvPr/>
        </p:nvGrpSpPr>
        <p:grpSpPr>
          <a:xfrm>
            <a:off x="1660875" y="2711232"/>
            <a:ext cx="340573" cy="339271"/>
            <a:chOff x="2085450" y="842250"/>
            <a:chExt cx="483700" cy="481850"/>
          </a:xfrm>
        </p:grpSpPr>
        <p:sp>
          <p:nvSpPr>
            <p:cNvPr id="6857" name="Google Shape;6857;p7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8" name="Google Shape;6858;p7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9" name="Google Shape;6859;p7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0" name="Google Shape;6860;p70"/>
          <p:cNvGrpSpPr/>
          <p:nvPr/>
        </p:nvGrpSpPr>
        <p:grpSpPr>
          <a:xfrm>
            <a:off x="2089443" y="2711241"/>
            <a:ext cx="339306" cy="339253"/>
            <a:chOff x="2685825" y="840375"/>
            <a:chExt cx="481900" cy="481825"/>
          </a:xfrm>
        </p:grpSpPr>
        <p:sp>
          <p:nvSpPr>
            <p:cNvPr id="6861" name="Google Shape;6861;p7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2" name="Google Shape;6862;p7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3" name="Google Shape;6863;p70"/>
          <p:cNvGrpSpPr/>
          <p:nvPr/>
        </p:nvGrpSpPr>
        <p:grpSpPr>
          <a:xfrm>
            <a:off x="2501104" y="2710924"/>
            <a:ext cx="350431" cy="339887"/>
            <a:chOff x="3270675" y="841800"/>
            <a:chExt cx="497700" cy="482725"/>
          </a:xfrm>
        </p:grpSpPr>
        <p:sp>
          <p:nvSpPr>
            <p:cNvPr id="6864" name="Google Shape;6864;p7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5" name="Google Shape;6865;p7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6" name="Google Shape;6866;p7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67" name="Google Shape;6867;p70"/>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68" name="Google Shape;6868;p70"/>
          <p:cNvGrpSpPr/>
          <p:nvPr/>
        </p:nvGrpSpPr>
        <p:grpSpPr>
          <a:xfrm>
            <a:off x="3337249" y="2731783"/>
            <a:ext cx="339253" cy="298169"/>
            <a:chOff x="4467200" y="877100"/>
            <a:chExt cx="481825" cy="423475"/>
          </a:xfrm>
        </p:grpSpPr>
        <p:sp>
          <p:nvSpPr>
            <p:cNvPr id="6869" name="Google Shape;6869;p7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0" name="Google Shape;6870;p7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1" name="Google Shape;6871;p7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2" name="Google Shape;6872;p7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3" name="Google Shape;6873;p70"/>
          <p:cNvGrpSpPr/>
          <p:nvPr/>
        </p:nvGrpSpPr>
        <p:grpSpPr>
          <a:xfrm>
            <a:off x="3752140" y="2711232"/>
            <a:ext cx="354778" cy="339271"/>
            <a:chOff x="5045500" y="842250"/>
            <a:chExt cx="503875" cy="481850"/>
          </a:xfrm>
        </p:grpSpPr>
        <p:sp>
          <p:nvSpPr>
            <p:cNvPr id="6874" name="Google Shape;6874;p7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5" name="Google Shape;6875;p7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6" name="Google Shape;6876;p70"/>
          <p:cNvGrpSpPr/>
          <p:nvPr/>
        </p:nvGrpSpPr>
        <p:grpSpPr>
          <a:xfrm>
            <a:off x="2523626" y="2287428"/>
            <a:ext cx="305386" cy="338602"/>
            <a:chOff x="3300325" y="249875"/>
            <a:chExt cx="433725" cy="480900"/>
          </a:xfrm>
        </p:grpSpPr>
        <p:sp>
          <p:nvSpPr>
            <p:cNvPr id="6877" name="Google Shape;6877;p7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8" name="Google Shape;6878;p7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9" name="Google Shape;6879;p7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0" name="Google Shape;6880;p7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1" name="Google Shape;6881;p7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2" name="Google Shape;6882;p7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3" name="Google Shape;6883;p70"/>
          <p:cNvGrpSpPr/>
          <p:nvPr/>
        </p:nvGrpSpPr>
        <p:grpSpPr>
          <a:xfrm>
            <a:off x="4174987" y="2737451"/>
            <a:ext cx="336965" cy="286833"/>
            <a:chOff x="5645200" y="879425"/>
            <a:chExt cx="478575" cy="407375"/>
          </a:xfrm>
        </p:grpSpPr>
        <p:sp>
          <p:nvSpPr>
            <p:cNvPr id="6884" name="Google Shape;6884;p7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5" name="Google Shape;6885;p7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6" name="Google Shape;6886;p7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7" name="Google Shape;6887;p7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8" name="Google Shape;6888;p7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9" name="Google Shape;6889;p7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0" name="Google Shape;6890;p70"/>
          <p:cNvGrpSpPr/>
          <p:nvPr/>
        </p:nvGrpSpPr>
        <p:grpSpPr>
          <a:xfrm>
            <a:off x="4611062" y="2711241"/>
            <a:ext cx="298186" cy="339253"/>
            <a:chOff x="6264525" y="842250"/>
            <a:chExt cx="423500" cy="481825"/>
          </a:xfrm>
        </p:grpSpPr>
        <p:sp>
          <p:nvSpPr>
            <p:cNvPr id="6891" name="Google Shape;6891;p7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2" name="Google Shape;6892;p7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3" name="Google Shape;6893;p7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4" name="Google Shape;6894;p7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5" name="Google Shape;6895;p7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6" name="Google Shape;6896;p7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7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8" name="Google Shape;6898;p70"/>
          <p:cNvGrpSpPr/>
          <p:nvPr/>
        </p:nvGrpSpPr>
        <p:grpSpPr>
          <a:xfrm>
            <a:off x="829350" y="3125895"/>
            <a:ext cx="339253" cy="339253"/>
            <a:chOff x="900750" y="1436075"/>
            <a:chExt cx="481825" cy="481825"/>
          </a:xfrm>
        </p:grpSpPr>
        <p:sp>
          <p:nvSpPr>
            <p:cNvPr id="6899" name="Google Shape;6899;p7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7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1" name="Google Shape;6901;p7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2" name="Google Shape;6902;p7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3" name="Google Shape;6903;p70"/>
          <p:cNvGrpSpPr/>
          <p:nvPr/>
        </p:nvGrpSpPr>
        <p:grpSpPr>
          <a:xfrm>
            <a:off x="1247198" y="3186183"/>
            <a:ext cx="339253" cy="218676"/>
            <a:chOff x="1492675" y="1520750"/>
            <a:chExt cx="481825" cy="310575"/>
          </a:xfrm>
        </p:grpSpPr>
        <p:sp>
          <p:nvSpPr>
            <p:cNvPr id="6904" name="Google Shape;6904;p7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5" name="Google Shape;6905;p7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6" name="Google Shape;6906;p70"/>
          <p:cNvGrpSpPr/>
          <p:nvPr/>
        </p:nvGrpSpPr>
        <p:grpSpPr>
          <a:xfrm>
            <a:off x="1654995" y="3125877"/>
            <a:ext cx="352332" cy="339288"/>
            <a:chOff x="2071000" y="1435025"/>
            <a:chExt cx="500400" cy="481875"/>
          </a:xfrm>
        </p:grpSpPr>
        <p:sp>
          <p:nvSpPr>
            <p:cNvPr id="6907" name="Google Shape;6907;p7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8" name="Google Shape;6908;p7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9" name="Google Shape;6909;p7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0" name="Google Shape;6910;p70"/>
          <p:cNvGrpSpPr/>
          <p:nvPr/>
        </p:nvGrpSpPr>
        <p:grpSpPr>
          <a:xfrm>
            <a:off x="828875" y="2731810"/>
            <a:ext cx="340204" cy="298116"/>
            <a:chOff x="899850" y="871450"/>
            <a:chExt cx="483175" cy="423400"/>
          </a:xfrm>
        </p:grpSpPr>
        <p:sp>
          <p:nvSpPr>
            <p:cNvPr id="6911" name="Google Shape;6911;p7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2" name="Google Shape;6912;p7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3" name="Google Shape;6913;p7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4" name="Google Shape;6914;p7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5" name="Google Shape;6915;p70"/>
          <p:cNvGrpSpPr/>
          <p:nvPr/>
        </p:nvGrpSpPr>
        <p:grpSpPr>
          <a:xfrm>
            <a:off x="2083159" y="3146709"/>
            <a:ext cx="351874" cy="297623"/>
            <a:chOff x="2678350" y="1464650"/>
            <a:chExt cx="499750" cy="422700"/>
          </a:xfrm>
        </p:grpSpPr>
        <p:sp>
          <p:nvSpPr>
            <p:cNvPr id="6916" name="Google Shape;6916;p7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7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8" name="Google Shape;6918;p7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9" name="Google Shape;6919;p70"/>
          <p:cNvGrpSpPr/>
          <p:nvPr/>
        </p:nvGrpSpPr>
        <p:grpSpPr>
          <a:xfrm>
            <a:off x="2506692" y="3125895"/>
            <a:ext cx="339253" cy="339253"/>
            <a:chOff x="3271200" y="1435075"/>
            <a:chExt cx="481825" cy="481825"/>
          </a:xfrm>
        </p:grpSpPr>
        <p:sp>
          <p:nvSpPr>
            <p:cNvPr id="6920" name="Google Shape;6920;p7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7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2" name="Google Shape;6922;p70"/>
          <p:cNvGrpSpPr/>
          <p:nvPr/>
        </p:nvGrpSpPr>
        <p:grpSpPr>
          <a:xfrm>
            <a:off x="2917165" y="3125877"/>
            <a:ext cx="343442" cy="339288"/>
            <a:chOff x="3858100" y="1435075"/>
            <a:chExt cx="487775" cy="481875"/>
          </a:xfrm>
        </p:grpSpPr>
        <p:sp>
          <p:nvSpPr>
            <p:cNvPr id="6923" name="Google Shape;6923;p7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7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5" name="Google Shape;6925;p7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7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7" name="Google Shape;6927;p7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8" name="Google Shape;6928;p70"/>
          <p:cNvGrpSpPr/>
          <p:nvPr/>
        </p:nvGrpSpPr>
        <p:grpSpPr>
          <a:xfrm>
            <a:off x="3337249" y="3125895"/>
            <a:ext cx="339253" cy="339253"/>
            <a:chOff x="4456875" y="1435075"/>
            <a:chExt cx="481825" cy="481825"/>
          </a:xfrm>
        </p:grpSpPr>
        <p:sp>
          <p:nvSpPr>
            <p:cNvPr id="6929" name="Google Shape;6929;p7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0" name="Google Shape;6930;p7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1" name="Google Shape;6931;p7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2" name="Google Shape;6932;p7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3" name="Google Shape;6933;p7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4" name="Google Shape;6934;p7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7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6" name="Google Shape;6936;p7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7" name="Google Shape;6937;p7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8" name="Google Shape;6938;p7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9" name="Google Shape;6939;p7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0" name="Google Shape;6940;p7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1" name="Google Shape;6941;p7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7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3" name="Google Shape;6943;p7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4" name="Google Shape;6944;p7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5" name="Google Shape;6945;p7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6" name="Google Shape;6946;p7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7" name="Google Shape;6947;p7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8" name="Google Shape;6948;p70"/>
          <p:cNvGrpSpPr/>
          <p:nvPr/>
        </p:nvGrpSpPr>
        <p:grpSpPr>
          <a:xfrm>
            <a:off x="3758239" y="3125886"/>
            <a:ext cx="342580" cy="339271"/>
            <a:chOff x="5049725" y="1435050"/>
            <a:chExt cx="486550" cy="481850"/>
          </a:xfrm>
        </p:grpSpPr>
        <p:sp>
          <p:nvSpPr>
            <p:cNvPr id="6949" name="Google Shape;6949;p7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0" name="Google Shape;6950;p7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1" name="Google Shape;6951;p7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2" name="Google Shape;6952;p7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3" name="Google Shape;6953;p70"/>
          <p:cNvGrpSpPr/>
          <p:nvPr/>
        </p:nvGrpSpPr>
        <p:grpSpPr>
          <a:xfrm>
            <a:off x="4173790" y="3125895"/>
            <a:ext cx="339359" cy="339253"/>
            <a:chOff x="5642475" y="1435075"/>
            <a:chExt cx="481975" cy="481825"/>
          </a:xfrm>
        </p:grpSpPr>
        <p:sp>
          <p:nvSpPr>
            <p:cNvPr id="6954" name="Google Shape;6954;p7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5" name="Google Shape;6955;p7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6" name="Google Shape;6956;p7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7" name="Google Shape;6957;p70"/>
          <p:cNvGrpSpPr/>
          <p:nvPr/>
        </p:nvGrpSpPr>
        <p:grpSpPr>
          <a:xfrm>
            <a:off x="1661509" y="3559347"/>
            <a:ext cx="339306" cy="298186"/>
            <a:chOff x="2085450" y="2057100"/>
            <a:chExt cx="481900" cy="423500"/>
          </a:xfrm>
        </p:grpSpPr>
        <p:sp>
          <p:nvSpPr>
            <p:cNvPr id="6958" name="Google Shape;6958;p7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9" name="Google Shape;6959;p7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7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1" name="Google Shape;6961;p70"/>
          <p:cNvGrpSpPr/>
          <p:nvPr/>
        </p:nvGrpSpPr>
        <p:grpSpPr>
          <a:xfrm>
            <a:off x="2089442" y="3582592"/>
            <a:ext cx="339306" cy="251698"/>
            <a:chOff x="2678275" y="2090100"/>
            <a:chExt cx="481900" cy="357475"/>
          </a:xfrm>
        </p:grpSpPr>
        <p:sp>
          <p:nvSpPr>
            <p:cNvPr id="6962" name="Google Shape;6962;p7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3" name="Google Shape;6963;p7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4" name="Google Shape;6964;p7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5" name="Google Shape;6965;p7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6" name="Google Shape;6966;p7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7" name="Google Shape;6967;p70"/>
          <p:cNvGrpSpPr/>
          <p:nvPr/>
        </p:nvGrpSpPr>
        <p:grpSpPr>
          <a:xfrm>
            <a:off x="2566646" y="3594790"/>
            <a:ext cx="219345" cy="227301"/>
            <a:chOff x="3357325" y="2093500"/>
            <a:chExt cx="311525" cy="322825"/>
          </a:xfrm>
        </p:grpSpPr>
        <p:sp>
          <p:nvSpPr>
            <p:cNvPr id="6968" name="Google Shape;6968;p7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9" name="Google Shape;6969;p7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0" name="Google Shape;6970;p7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71" name="Google Shape;6971;p70"/>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72" name="Google Shape;6972;p70"/>
          <p:cNvGrpSpPr/>
          <p:nvPr/>
        </p:nvGrpSpPr>
        <p:grpSpPr>
          <a:xfrm>
            <a:off x="3360836" y="3538814"/>
            <a:ext cx="292078" cy="339253"/>
            <a:chOff x="4492800" y="2027925"/>
            <a:chExt cx="414825" cy="481825"/>
          </a:xfrm>
        </p:grpSpPr>
        <p:sp>
          <p:nvSpPr>
            <p:cNvPr id="6973" name="Google Shape;6973;p7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4" name="Google Shape;6974;p7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5" name="Google Shape;6975;p70"/>
          <p:cNvGrpSpPr/>
          <p:nvPr/>
        </p:nvGrpSpPr>
        <p:grpSpPr>
          <a:xfrm>
            <a:off x="3759928" y="3538805"/>
            <a:ext cx="339200" cy="339271"/>
            <a:chOff x="5049725" y="2027900"/>
            <a:chExt cx="481750" cy="481850"/>
          </a:xfrm>
        </p:grpSpPr>
        <p:sp>
          <p:nvSpPr>
            <p:cNvPr id="6976" name="Google Shape;6976;p7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7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8" name="Google Shape;6978;p7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9" name="Google Shape;6979;p7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7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1" name="Google Shape;6981;p7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7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7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4" name="Google Shape;6984;p70"/>
          <p:cNvGrpSpPr/>
          <p:nvPr/>
        </p:nvGrpSpPr>
        <p:grpSpPr>
          <a:xfrm>
            <a:off x="4233524" y="3538893"/>
            <a:ext cx="219890" cy="339095"/>
            <a:chOff x="5726350" y="2028150"/>
            <a:chExt cx="312300" cy="481600"/>
          </a:xfrm>
        </p:grpSpPr>
        <p:sp>
          <p:nvSpPr>
            <p:cNvPr id="6985" name="Google Shape;6985;p7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7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7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8" name="Google Shape;6988;p70"/>
          <p:cNvGrpSpPr/>
          <p:nvPr/>
        </p:nvGrpSpPr>
        <p:grpSpPr>
          <a:xfrm>
            <a:off x="4593715" y="3542000"/>
            <a:ext cx="332881" cy="332881"/>
            <a:chOff x="6239925" y="2032450"/>
            <a:chExt cx="472775" cy="472775"/>
          </a:xfrm>
        </p:grpSpPr>
        <p:sp>
          <p:nvSpPr>
            <p:cNvPr id="6989" name="Google Shape;6989;p7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7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1" name="Google Shape;6991;p70"/>
          <p:cNvGrpSpPr/>
          <p:nvPr/>
        </p:nvGrpSpPr>
        <p:grpSpPr>
          <a:xfrm>
            <a:off x="5042807" y="2364092"/>
            <a:ext cx="334641" cy="185425"/>
            <a:chOff x="903075" y="2730000"/>
            <a:chExt cx="475275" cy="263350"/>
          </a:xfrm>
        </p:grpSpPr>
        <p:sp>
          <p:nvSpPr>
            <p:cNvPr id="6992" name="Google Shape;6992;p7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3" name="Google Shape;6993;p7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7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5" name="Google Shape;6995;p70"/>
          <p:cNvGrpSpPr/>
          <p:nvPr/>
        </p:nvGrpSpPr>
        <p:grpSpPr>
          <a:xfrm>
            <a:off x="1247198" y="3538814"/>
            <a:ext cx="339253" cy="339253"/>
            <a:chOff x="1492675" y="2027925"/>
            <a:chExt cx="481825" cy="481825"/>
          </a:xfrm>
        </p:grpSpPr>
        <p:sp>
          <p:nvSpPr>
            <p:cNvPr id="6996" name="Google Shape;6996;p7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7" name="Google Shape;6997;p7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8" name="Google Shape;6998;p7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9" name="Google Shape;6999;p7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7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1" name="Google Shape;7001;p70"/>
          <p:cNvGrpSpPr/>
          <p:nvPr/>
        </p:nvGrpSpPr>
        <p:grpSpPr>
          <a:xfrm>
            <a:off x="829359" y="2307635"/>
            <a:ext cx="339235" cy="298186"/>
            <a:chOff x="898875" y="244725"/>
            <a:chExt cx="481800" cy="423500"/>
          </a:xfrm>
        </p:grpSpPr>
        <p:sp>
          <p:nvSpPr>
            <p:cNvPr id="7002" name="Google Shape;7002;p7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3" name="Google Shape;7003;p7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7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5" name="Google Shape;7005;p7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6" name="Google Shape;7006;p7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7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8" name="Google Shape;7008;p70"/>
          <p:cNvGrpSpPr/>
          <p:nvPr/>
        </p:nvGrpSpPr>
        <p:grpSpPr>
          <a:xfrm>
            <a:off x="5473575" y="2287178"/>
            <a:ext cx="339253" cy="339253"/>
            <a:chOff x="1492675" y="2620775"/>
            <a:chExt cx="481825" cy="481825"/>
          </a:xfrm>
        </p:grpSpPr>
        <p:sp>
          <p:nvSpPr>
            <p:cNvPr id="7009" name="Google Shape;7009;p7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0" name="Google Shape;7010;p7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11" name="Google Shape;7011;p70"/>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12" name="Google Shape;7012;p70"/>
          <p:cNvGrpSpPr/>
          <p:nvPr/>
        </p:nvGrpSpPr>
        <p:grpSpPr>
          <a:xfrm>
            <a:off x="6297328" y="2303161"/>
            <a:ext cx="333585" cy="307287"/>
            <a:chOff x="2682350" y="2643425"/>
            <a:chExt cx="473775" cy="436425"/>
          </a:xfrm>
        </p:grpSpPr>
        <p:sp>
          <p:nvSpPr>
            <p:cNvPr id="7013" name="Google Shape;7013;p7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4" name="Google Shape;7014;p7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7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6" name="Google Shape;7016;p7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7" name="Google Shape;7017;p7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8" name="Google Shape;7018;p7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7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0" name="Google Shape;7020;p70"/>
          <p:cNvGrpSpPr/>
          <p:nvPr/>
        </p:nvGrpSpPr>
        <p:grpSpPr>
          <a:xfrm>
            <a:off x="6762818" y="2287178"/>
            <a:ext cx="238531" cy="339253"/>
            <a:chOff x="3342725" y="2620775"/>
            <a:chExt cx="338775" cy="481825"/>
          </a:xfrm>
        </p:grpSpPr>
        <p:sp>
          <p:nvSpPr>
            <p:cNvPr id="7021" name="Google Shape;7021;p7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2" name="Google Shape;7022;p7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3" name="Google Shape;7023;p7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4" name="Google Shape;7024;p70"/>
          <p:cNvGrpSpPr/>
          <p:nvPr/>
        </p:nvGrpSpPr>
        <p:grpSpPr>
          <a:xfrm>
            <a:off x="7156568" y="2287178"/>
            <a:ext cx="278296" cy="339253"/>
            <a:chOff x="3907325" y="2620775"/>
            <a:chExt cx="395250" cy="481825"/>
          </a:xfrm>
        </p:grpSpPr>
        <p:sp>
          <p:nvSpPr>
            <p:cNvPr id="7025" name="Google Shape;7025;p7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6" name="Google Shape;7026;p7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7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7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9" name="Google Shape;7029;p70"/>
          <p:cNvGrpSpPr/>
          <p:nvPr/>
        </p:nvGrpSpPr>
        <p:grpSpPr>
          <a:xfrm>
            <a:off x="7974679" y="2297783"/>
            <a:ext cx="339253" cy="318042"/>
            <a:chOff x="5049725" y="2635825"/>
            <a:chExt cx="481825" cy="451700"/>
          </a:xfrm>
        </p:grpSpPr>
        <p:sp>
          <p:nvSpPr>
            <p:cNvPr id="7030" name="Google Shape;7030;p7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1" name="Google Shape;7031;p7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7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3" name="Google Shape;7033;p70"/>
          <p:cNvGrpSpPr/>
          <p:nvPr/>
        </p:nvGrpSpPr>
        <p:grpSpPr>
          <a:xfrm>
            <a:off x="2375386" y="3952243"/>
            <a:ext cx="338566" cy="338373"/>
            <a:chOff x="5643000" y="2621375"/>
            <a:chExt cx="480850" cy="480575"/>
          </a:xfrm>
        </p:grpSpPr>
        <p:sp>
          <p:nvSpPr>
            <p:cNvPr id="7034" name="Google Shape;7034;p7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5" name="Google Shape;7035;p7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6" name="Google Shape;7036;p7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7" name="Google Shape;7037;p7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7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7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0" name="Google Shape;7040;p7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1" name="Google Shape;7041;p70"/>
          <p:cNvGrpSpPr/>
          <p:nvPr/>
        </p:nvGrpSpPr>
        <p:grpSpPr>
          <a:xfrm>
            <a:off x="4192782" y="3951803"/>
            <a:ext cx="339359" cy="339253"/>
            <a:chOff x="6235250" y="2620775"/>
            <a:chExt cx="481975" cy="481825"/>
          </a:xfrm>
        </p:grpSpPr>
        <p:sp>
          <p:nvSpPr>
            <p:cNvPr id="7042" name="Google Shape;7042;p7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7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4" name="Google Shape;7044;p7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5" name="Google Shape;7045;p7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7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47" name="Google Shape;7047;p70"/>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48" name="Google Shape;7048;p70"/>
          <p:cNvGrpSpPr/>
          <p:nvPr/>
        </p:nvGrpSpPr>
        <p:grpSpPr>
          <a:xfrm>
            <a:off x="5472652" y="2711317"/>
            <a:ext cx="341101" cy="339253"/>
            <a:chOff x="1535000" y="3223325"/>
            <a:chExt cx="484450" cy="481825"/>
          </a:xfrm>
        </p:grpSpPr>
        <p:sp>
          <p:nvSpPr>
            <p:cNvPr id="7049" name="Google Shape;7049;p7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0" name="Google Shape;7050;p7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1" name="Google Shape;7051;p7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2" name="Google Shape;7052;p70"/>
          <p:cNvGrpSpPr/>
          <p:nvPr/>
        </p:nvGrpSpPr>
        <p:grpSpPr>
          <a:xfrm>
            <a:off x="5880219" y="2746618"/>
            <a:ext cx="339253" cy="268649"/>
            <a:chOff x="2085525" y="3263750"/>
            <a:chExt cx="481825" cy="381550"/>
          </a:xfrm>
        </p:grpSpPr>
        <p:sp>
          <p:nvSpPr>
            <p:cNvPr id="7053" name="Google Shape;7053;p7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4" name="Google Shape;7054;p7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55" name="Google Shape;7055;p70"/>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56" name="Google Shape;7056;p70"/>
          <p:cNvGrpSpPr/>
          <p:nvPr/>
        </p:nvGrpSpPr>
        <p:grpSpPr>
          <a:xfrm>
            <a:off x="6711982" y="2711308"/>
            <a:ext cx="340204" cy="339271"/>
            <a:chOff x="3270450" y="3213625"/>
            <a:chExt cx="483175" cy="481850"/>
          </a:xfrm>
        </p:grpSpPr>
        <p:sp>
          <p:nvSpPr>
            <p:cNvPr id="7057" name="Google Shape;7057;p7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8" name="Google Shape;7058;p7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9" name="Google Shape;7059;p70"/>
          <p:cNvGrpSpPr/>
          <p:nvPr/>
        </p:nvGrpSpPr>
        <p:grpSpPr>
          <a:xfrm>
            <a:off x="7211250" y="2711317"/>
            <a:ext cx="168931" cy="339253"/>
            <a:chOff x="3984950" y="3213600"/>
            <a:chExt cx="239925" cy="481825"/>
          </a:xfrm>
        </p:grpSpPr>
        <p:sp>
          <p:nvSpPr>
            <p:cNvPr id="7060" name="Google Shape;7060;p7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1" name="Google Shape;7061;p7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62" name="Google Shape;7062;p70"/>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70"/>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64" name="Google Shape;7064;p70"/>
          <p:cNvGrpSpPr/>
          <p:nvPr/>
        </p:nvGrpSpPr>
        <p:grpSpPr>
          <a:xfrm>
            <a:off x="1874281" y="3981487"/>
            <a:ext cx="355218" cy="279880"/>
            <a:chOff x="5629975" y="3255775"/>
            <a:chExt cx="504500" cy="397500"/>
          </a:xfrm>
        </p:grpSpPr>
        <p:sp>
          <p:nvSpPr>
            <p:cNvPr id="7065" name="Google Shape;7065;p7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6" name="Google Shape;7066;p7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7" name="Google Shape;7067;p7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8" name="Google Shape;7068;p7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9" name="Google Shape;7069;p7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0" name="Google Shape;7070;p70"/>
          <p:cNvGrpSpPr/>
          <p:nvPr/>
        </p:nvGrpSpPr>
        <p:grpSpPr>
          <a:xfrm>
            <a:off x="3755839" y="3981593"/>
            <a:ext cx="340256" cy="279669"/>
            <a:chOff x="6234950" y="3255925"/>
            <a:chExt cx="483250" cy="397200"/>
          </a:xfrm>
        </p:grpSpPr>
        <p:sp>
          <p:nvSpPr>
            <p:cNvPr id="7071" name="Google Shape;7071;p7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2" name="Google Shape;7072;p7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3" name="Google Shape;7073;p7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4" name="Google Shape;7074;p7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5" name="Google Shape;7075;p7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6" name="Google Shape;7076;p7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7" name="Google Shape;7077;p70"/>
          <p:cNvGrpSpPr/>
          <p:nvPr/>
        </p:nvGrpSpPr>
        <p:grpSpPr>
          <a:xfrm>
            <a:off x="5051107" y="3125970"/>
            <a:ext cx="318042" cy="339253"/>
            <a:chOff x="914900" y="3806450"/>
            <a:chExt cx="451700" cy="481825"/>
          </a:xfrm>
        </p:grpSpPr>
        <p:sp>
          <p:nvSpPr>
            <p:cNvPr id="7078" name="Google Shape;7078;p7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9" name="Google Shape;7079;p7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0" name="Google Shape;7080;p7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1" name="Google Shape;7081;p7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2" name="Google Shape;7082;p7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3" name="Google Shape;7083;p70"/>
          <p:cNvGrpSpPr/>
          <p:nvPr/>
        </p:nvGrpSpPr>
        <p:grpSpPr>
          <a:xfrm>
            <a:off x="5470028" y="3125785"/>
            <a:ext cx="346347" cy="339623"/>
            <a:chOff x="1490050" y="3805975"/>
            <a:chExt cx="491900" cy="482350"/>
          </a:xfrm>
        </p:grpSpPr>
        <p:sp>
          <p:nvSpPr>
            <p:cNvPr id="7084" name="Google Shape;7084;p7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5" name="Google Shape;7085;p7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7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7" name="Google Shape;7087;p7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8" name="Google Shape;7088;p70"/>
          <p:cNvGrpSpPr/>
          <p:nvPr/>
        </p:nvGrpSpPr>
        <p:grpSpPr>
          <a:xfrm>
            <a:off x="5893896" y="3125970"/>
            <a:ext cx="311899" cy="339253"/>
            <a:chOff x="2104275" y="3806450"/>
            <a:chExt cx="442975" cy="481825"/>
          </a:xfrm>
        </p:grpSpPr>
        <p:sp>
          <p:nvSpPr>
            <p:cNvPr id="7089" name="Google Shape;7089;p7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0" name="Google Shape;7090;p7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1" name="Google Shape;7091;p70"/>
          <p:cNvGrpSpPr/>
          <p:nvPr/>
        </p:nvGrpSpPr>
        <p:grpSpPr>
          <a:xfrm>
            <a:off x="6317413" y="3125970"/>
            <a:ext cx="293416" cy="339253"/>
            <a:chOff x="2710875" y="3806450"/>
            <a:chExt cx="416725" cy="481825"/>
          </a:xfrm>
        </p:grpSpPr>
        <p:sp>
          <p:nvSpPr>
            <p:cNvPr id="7092" name="Google Shape;7092;p7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7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4" name="Google Shape;7094;p70"/>
          <p:cNvGrpSpPr/>
          <p:nvPr/>
        </p:nvGrpSpPr>
        <p:grpSpPr>
          <a:xfrm>
            <a:off x="7147952" y="3126199"/>
            <a:ext cx="295528" cy="338795"/>
            <a:chOff x="3895050" y="3806775"/>
            <a:chExt cx="419725" cy="481175"/>
          </a:xfrm>
        </p:grpSpPr>
        <p:sp>
          <p:nvSpPr>
            <p:cNvPr id="7095" name="Google Shape;7095;p7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7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7" name="Google Shape;7097;p70"/>
          <p:cNvGrpSpPr/>
          <p:nvPr/>
        </p:nvGrpSpPr>
        <p:grpSpPr>
          <a:xfrm>
            <a:off x="7974679" y="3125970"/>
            <a:ext cx="339253" cy="339253"/>
            <a:chOff x="5049725" y="3806450"/>
            <a:chExt cx="481825" cy="481825"/>
          </a:xfrm>
        </p:grpSpPr>
        <p:sp>
          <p:nvSpPr>
            <p:cNvPr id="7098" name="Google Shape;7098;p7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9" name="Google Shape;7099;p7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0" name="Google Shape;7100;p7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1" name="Google Shape;7101;p70"/>
          <p:cNvGrpSpPr/>
          <p:nvPr/>
        </p:nvGrpSpPr>
        <p:grpSpPr>
          <a:xfrm>
            <a:off x="1461983" y="3951798"/>
            <a:ext cx="339253" cy="339253"/>
            <a:chOff x="5651375" y="3806450"/>
            <a:chExt cx="481825" cy="481825"/>
          </a:xfrm>
        </p:grpSpPr>
        <p:sp>
          <p:nvSpPr>
            <p:cNvPr id="7102" name="Google Shape;7102;p7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3" name="Google Shape;7103;p7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7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5" name="Google Shape;7105;p7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6" name="Google Shape;7106;p70"/>
          <p:cNvGrpSpPr/>
          <p:nvPr/>
        </p:nvGrpSpPr>
        <p:grpSpPr>
          <a:xfrm>
            <a:off x="3360663" y="3953787"/>
            <a:ext cx="298503" cy="335275"/>
            <a:chOff x="6264300" y="3809300"/>
            <a:chExt cx="423950" cy="476175"/>
          </a:xfrm>
        </p:grpSpPr>
        <p:sp>
          <p:nvSpPr>
            <p:cNvPr id="7107" name="Google Shape;7107;p7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8" name="Google Shape;7108;p7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9" name="Google Shape;7109;p7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0" name="Google Shape;7110;p70"/>
          <p:cNvGrpSpPr/>
          <p:nvPr/>
        </p:nvGrpSpPr>
        <p:grpSpPr>
          <a:xfrm>
            <a:off x="5039841" y="3538881"/>
            <a:ext cx="340573" cy="339271"/>
            <a:chOff x="898875" y="4399275"/>
            <a:chExt cx="483700" cy="481850"/>
          </a:xfrm>
        </p:grpSpPr>
        <p:sp>
          <p:nvSpPr>
            <p:cNvPr id="7111" name="Google Shape;7111;p7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2" name="Google Shape;7112;p70"/>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3" name="Google Shape;7113;p7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4" name="Google Shape;7114;p7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5" name="Google Shape;7115;p7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6" name="Google Shape;7116;p7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7" name="Google Shape;7117;p7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8" name="Google Shape;7118;p7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9" name="Google Shape;7119;p70"/>
          <p:cNvGrpSpPr/>
          <p:nvPr/>
        </p:nvGrpSpPr>
        <p:grpSpPr>
          <a:xfrm>
            <a:off x="5473575" y="3554133"/>
            <a:ext cx="339253" cy="308765"/>
            <a:chOff x="1492675" y="4420975"/>
            <a:chExt cx="481825" cy="438525"/>
          </a:xfrm>
        </p:grpSpPr>
        <p:sp>
          <p:nvSpPr>
            <p:cNvPr id="7120" name="Google Shape;7120;p7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1" name="Google Shape;7121;p7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2" name="Google Shape;7122;p7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3" name="Google Shape;7123;p7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7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5" name="Google Shape;7125;p70"/>
          <p:cNvGrpSpPr/>
          <p:nvPr/>
        </p:nvGrpSpPr>
        <p:grpSpPr>
          <a:xfrm>
            <a:off x="4588276" y="3125886"/>
            <a:ext cx="343759" cy="339271"/>
            <a:chOff x="6232000" y="1435050"/>
            <a:chExt cx="488225" cy="481850"/>
          </a:xfrm>
        </p:grpSpPr>
        <p:sp>
          <p:nvSpPr>
            <p:cNvPr id="7126" name="Google Shape;7126;p7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7" name="Google Shape;7127;p7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8" name="Google Shape;7128;p7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9" name="Google Shape;7129;p7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0" name="Google Shape;7130;p7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1" name="Google Shape;7131;p70"/>
          <p:cNvGrpSpPr/>
          <p:nvPr/>
        </p:nvGrpSpPr>
        <p:grpSpPr>
          <a:xfrm>
            <a:off x="849012" y="3539545"/>
            <a:ext cx="299929" cy="337792"/>
            <a:chOff x="924450" y="2028975"/>
            <a:chExt cx="425975" cy="479750"/>
          </a:xfrm>
        </p:grpSpPr>
        <p:sp>
          <p:nvSpPr>
            <p:cNvPr id="7132" name="Google Shape;7132;p7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3" name="Google Shape;7133;p7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4" name="Google Shape;7134;p7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5" name="Google Shape;7135;p70"/>
          <p:cNvGrpSpPr/>
          <p:nvPr/>
        </p:nvGrpSpPr>
        <p:grpSpPr>
          <a:xfrm>
            <a:off x="5878556" y="3539558"/>
            <a:ext cx="342580" cy="337915"/>
            <a:chOff x="2084100" y="4400250"/>
            <a:chExt cx="486550" cy="479925"/>
          </a:xfrm>
        </p:grpSpPr>
        <p:sp>
          <p:nvSpPr>
            <p:cNvPr id="7136" name="Google Shape;7136;p7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7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8" name="Google Shape;7138;p7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9" name="Google Shape;7139;p7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0" name="Google Shape;7140;p7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1" name="Google Shape;7141;p7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2" name="Google Shape;7142;p70"/>
          <p:cNvGrpSpPr/>
          <p:nvPr/>
        </p:nvGrpSpPr>
        <p:grpSpPr>
          <a:xfrm>
            <a:off x="6744555" y="3538881"/>
            <a:ext cx="275057" cy="339271"/>
            <a:chOff x="3330525" y="4399275"/>
            <a:chExt cx="390650" cy="481850"/>
          </a:xfrm>
        </p:grpSpPr>
        <p:sp>
          <p:nvSpPr>
            <p:cNvPr id="7143" name="Google Shape;7143;p7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4" name="Google Shape;7144;p7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5" name="Google Shape;7145;p7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6" name="Google Shape;7146;p7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7" name="Google Shape;7147;p7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8" name="Google Shape;7148;p7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9" name="Google Shape;7149;p7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0" name="Google Shape;7150;p70"/>
          <p:cNvGrpSpPr/>
          <p:nvPr/>
        </p:nvGrpSpPr>
        <p:grpSpPr>
          <a:xfrm>
            <a:off x="7169084" y="3538890"/>
            <a:ext cx="253265" cy="339253"/>
            <a:chOff x="3938800" y="4399275"/>
            <a:chExt cx="359700" cy="481825"/>
          </a:xfrm>
        </p:grpSpPr>
        <p:sp>
          <p:nvSpPr>
            <p:cNvPr id="7151" name="Google Shape;7151;p7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2" name="Google Shape;7152;p7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3" name="Google Shape;7153;p7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4" name="Google Shape;7154;p7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5" name="Google Shape;7155;p7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6" name="Google Shape;7156;p70"/>
          <p:cNvGrpSpPr/>
          <p:nvPr/>
        </p:nvGrpSpPr>
        <p:grpSpPr>
          <a:xfrm>
            <a:off x="7639862" y="3538890"/>
            <a:ext cx="159039" cy="339253"/>
            <a:chOff x="4584850" y="4399275"/>
            <a:chExt cx="225875" cy="481825"/>
          </a:xfrm>
        </p:grpSpPr>
        <p:sp>
          <p:nvSpPr>
            <p:cNvPr id="7157" name="Google Shape;7157;p7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8" name="Google Shape;7158;p7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9" name="Google Shape;7159;p70"/>
          <p:cNvGrpSpPr/>
          <p:nvPr/>
        </p:nvGrpSpPr>
        <p:grpSpPr>
          <a:xfrm>
            <a:off x="6712457" y="3166412"/>
            <a:ext cx="339253" cy="258369"/>
            <a:chOff x="3271200" y="3863875"/>
            <a:chExt cx="481825" cy="366950"/>
          </a:xfrm>
        </p:grpSpPr>
        <p:sp>
          <p:nvSpPr>
            <p:cNvPr id="7160" name="Google Shape;7160;p7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1" name="Google Shape;7161;p7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62" name="Google Shape;7162;p70"/>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63" name="Google Shape;7163;p70"/>
          <p:cNvGrpSpPr/>
          <p:nvPr/>
        </p:nvGrpSpPr>
        <p:grpSpPr>
          <a:xfrm>
            <a:off x="1049680" y="3951795"/>
            <a:ext cx="339253" cy="339253"/>
            <a:chOff x="5642550" y="4399275"/>
            <a:chExt cx="481825" cy="481825"/>
          </a:xfrm>
        </p:grpSpPr>
        <p:sp>
          <p:nvSpPr>
            <p:cNvPr id="7164" name="Google Shape;7164;p7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5" name="Google Shape;7165;p7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6" name="Google Shape;7166;p70"/>
          <p:cNvGrpSpPr/>
          <p:nvPr/>
        </p:nvGrpSpPr>
        <p:grpSpPr>
          <a:xfrm>
            <a:off x="2859815" y="3963703"/>
            <a:ext cx="363316" cy="315437"/>
            <a:chOff x="6218300" y="4416175"/>
            <a:chExt cx="516000" cy="448000"/>
          </a:xfrm>
        </p:grpSpPr>
        <p:sp>
          <p:nvSpPr>
            <p:cNvPr id="7167" name="Google Shape;7167;p7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8" name="Google Shape;7168;p7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9" name="Google Shape;7169;p7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0" name="Google Shape;7170;p70"/>
          <p:cNvGrpSpPr/>
          <p:nvPr/>
        </p:nvGrpSpPr>
        <p:grpSpPr>
          <a:xfrm>
            <a:off x="5918879" y="3951792"/>
            <a:ext cx="339253" cy="339253"/>
            <a:chOff x="899850" y="4992125"/>
            <a:chExt cx="481825" cy="481825"/>
          </a:xfrm>
        </p:grpSpPr>
        <p:sp>
          <p:nvSpPr>
            <p:cNvPr id="7171" name="Google Shape;7171;p7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2" name="Google Shape;7172;p7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3" name="Google Shape;7173;p7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4" name="Google Shape;7174;p70"/>
          <p:cNvGrpSpPr/>
          <p:nvPr/>
        </p:nvGrpSpPr>
        <p:grpSpPr>
          <a:xfrm>
            <a:off x="5461708" y="3951792"/>
            <a:ext cx="339253" cy="339253"/>
            <a:chOff x="1492675" y="4992125"/>
            <a:chExt cx="481825" cy="481825"/>
          </a:xfrm>
        </p:grpSpPr>
        <p:sp>
          <p:nvSpPr>
            <p:cNvPr id="7175" name="Google Shape;7175;p7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6" name="Google Shape;7176;p7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7" name="Google Shape;7177;p70"/>
          <p:cNvGrpSpPr/>
          <p:nvPr/>
        </p:nvGrpSpPr>
        <p:grpSpPr>
          <a:xfrm>
            <a:off x="5004462" y="3951792"/>
            <a:ext cx="339253" cy="339253"/>
            <a:chOff x="2085525" y="4992125"/>
            <a:chExt cx="481825" cy="481825"/>
          </a:xfrm>
        </p:grpSpPr>
        <p:sp>
          <p:nvSpPr>
            <p:cNvPr id="7178" name="Google Shape;7178;p7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9" name="Google Shape;7179;p7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0" name="Google Shape;7180;p70"/>
          <p:cNvGrpSpPr/>
          <p:nvPr/>
        </p:nvGrpSpPr>
        <p:grpSpPr>
          <a:xfrm>
            <a:off x="6833221" y="3951792"/>
            <a:ext cx="339253" cy="339253"/>
            <a:chOff x="2678350" y="4992125"/>
            <a:chExt cx="481825" cy="481825"/>
          </a:xfrm>
        </p:grpSpPr>
        <p:sp>
          <p:nvSpPr>
            <p:cNvPr id="7181" name="Google Shape;7181;p7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2" name="Google Shape;7182;p7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3" name="Google Shape;7183;p7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4" name="Google Shape;7184;p70"/>
          <p:cNvGrpSpPr/>
          <p:nvPr/>
        </p:nvGrpSpPr>
        <p:grpSpPr>
          <a:xfrm>
            <a:off x="4628816" y="3951792"/>
            <a:ext cx="339253" cy="339253"/>
            <a:chOff x="3271200" y="4992125"/>
            <a:chExt cx="481825" cy="481825"/>
          </a:xfrm>
        </p:grpSpPr>
        <p:sp>
          <p:nvSpPr>
            <p:cNvPr id="7185" name="Google Shape;7185;p7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6" name="Google Shape;7186;p7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7" name="Google Shape;7187;p7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8" name="Google Shape;7188;p70"/>
          <p:cNvGrpSpPr/>
          <p:nvPr/>
        </p:nvGrpSpPr>
        <p:grpSpPr>
          <a:xfrm>
            <a:off x="7290263" y="3952822"/>
            <a:ext cx="339411" cy="337193"/>
            <a:chOff x="3863900" y="4993625"/>
            <a:chExt cx="482050" cy="478900"/>
          </a:xfrm>
        </p:grpSpPr>
        <p:sp>
          <p:nvSpPr>
            <p:cNvPr id="7189" name="Google Shape;7189;p70"/>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0" name="Google Shape;7190;p70"/>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1" name="Google Shape;7191;p70"/>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2" name="Google Shape;7192;p70"/>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3" name="Google Shape;7193;p70"/>
          <p:cNvGrpSpPr/>
          <p:nvPr/>
        </p:nvGrpSpPr>
        <p:grpSpPr>
          <a:xfrm>
            <a:off x="7747437" y="3952822"/>
            <a:ext cx="339411" cy="337193"/>
            <a:chOff x="4456725" y="4993625"/>
            <a:chExt cx="482050" cy="478900"/>
          </a:xfrm>
        </p:grpSpPr>
        <p:sp>
          <p:nvSpPr>
            <p:cNvPr id="7194" name="Google Shape;7194;p70"/>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5" name="Google Shape;7195;p70"/>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6" name="Google Shape;7196;p70"/>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70"/>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8" name="Google Shape;7198;p70"/>
          <p:cNvGrpSpPr/>
          <p:nvPr/>
        </p:nvGrpSpPr>
        <p:grpSpPr>
          <a:xfrm>
            <a:off x="7549755" y="2297783"/>
            <a:ext cx="339253" cy="318042"/>
            <a:chOff x="4456875" y="2635825"/>
            <a:chExt cx="481825" cy="451700"/>
          </a:xfrm>
        </p:grpSpPr>
        <p:sp>
          <p:nvSpPr>
            <p:cNvPr id="7199" name="Google Shape;7199;p7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7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1" name="Google Shape;7201;p7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2" name="Google Shape;7202;p7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3" name="Google Shape;7203;p7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4" name="Google Shape;7204;p7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5" name="Google Shape;7205;p70"/>
          <p:cNvGrpSpPr/>
          <p:nvPr/>
        </p:nvGrpSpPr>
        <p:grpSpPr>
          <a:xfrm>
            <a:off x="6376030" y="3952813"/>
            <a:ext cx="339411" cy="337211"/>
            <a:chOff x="5049575" y="4993600"/>
            <a:chExt cx="482050" cy="478925"/>
          </a:xfrm>
        </p:grpSpPr>
        <p:sp>
          <p:nvSpPr>
            <p:cNvPr id="7206" name="Google Shape;7206;p7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7" name="Google Shape;7207;p7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8" name="Google Shape;7208;p7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9" name="Google Shape;7209;p7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0" name="Google Shape;7210;p70"/>
          <p:cNvGrpSpPr/>
          <p:nvPr/>
        </p:nvGrpSpPr>
        <p:grpSpPr>
          <a:xfrm>
            <a:off x="7551234" y="3125979"/>
            <a:ext cx="336296" cy="339235"/>
            <a:chOff x="4464775" y="3806475"/>
            <a:chExt cx="477625" cy="481800"/>
          </a:xfrm>
        </p:grpSpPr>
        <p:sp>
          <p:nvSpPr>
            <p:cNvPr id="7211" name="Google Shape;7211;p7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2" name="Google Shape;7212;p7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3" name="Google Shape;7213;p7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4" name="Google Shape;7214;p7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5" name="Google Shape;7215;p7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6" name="Google Shape;7216;p7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7" name="Google Shape;7217;p70"/>
          <p:cNvGrpSpPr/>
          <p:nvPr/>
        </p:nvGrpSpPr>
        <p:grpSpPr>
          <a:xfrm>
            <a:off x="6315036" y="3538907"/>
            <a:ext cx="298169" cy="339218"/>
            <a:chOff x="2707950" y="4399325"/>
            <a:chExt cx="423475" cy="481775"/>
          </a:xfrm>
        </p:grpSpPr>
        <p:sp>
          <p:nvSpPr>
            <p:cNvPr id="7218" name="Google Shape;7218;p7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9" name="Google Shape;7219;p7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0" name="Google Shape;7220;p7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1" name="Google Shape;7221;p7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2" name="Google Shape;7222;p7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3" name="Google Shape;7223;p7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7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5" name="Google Shape;7225;p7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6" name="Google Shape;7226;p7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7" name="Google Shape;7227;p7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8" name="Google Shape;7228;p7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9" name="Google Shape;7229;p7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33"/>
        <p:cNvGrpSpPr/>
        <p:nvPr/>
      </p:nvGrpSpPr>
      <p:grpSpPr>
        <a:xfrm>
          <a:off x="0" y="0"/>
          <a:ext cx="0" cy="0"/>
          <a:chOff x="0" y="0"/>
          <a:chExt cx="0" cy="0"/>
        </a:xfrm>
      </p:grpSpPr>
      <p:sp>
        <p:nvSpPr>
          <p:cNvPr id="7234" name="Google Shape;7234;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35" name="Google Shape;7235;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236" name="Google Shape;7236;p71"/>
          <p:cNvGrpSpPr/>
          <p:nvPr/>
        </p:nvGrpSpPr>
        <p:grpSpPr>
          <a:xfrm>
            <a:off x="876361" y="1533504"/>
            <a:ext cx="322099" cy="370529"/>
            <a:chOff x="-42971725" y="3217825"/>
            <a:chExt cx="275675" cy="317125"/>
          </a:xfrm>
        </p:grpSpPr>
        <p:sp>
          <p:nvSpPr>
            <p:cNvPr id="7237" name="Google Shape;7237;p7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1"/>
          <p:cNvGrpSpPr/>
          <p:nvPr/>
        </p:nvGrpSpPr>
        <p:grpSpPr>
          <a:xfrm>
            <a:off x="848276" y="2002160"/>
            <a:ext cx="378270" cy="337551"/>
            <a:chOff x="-42996150" y="3612600"/>
            <a:chExt cx="323750" cy="288900"/>
          </a:xfrm>
        </p:grpSpPr>
        <p:sp>
          <p:nvSpPr>
            <p:cNvPr id="7241" name="Google Shape;7241;p7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71"/>
          <p:cNvGrpSpPr/>
          <p:nvPr/>
        </p:nvGrpSpPr>
        <p:grpSpPr>
          <a:xfrm>
            <a:off x="851036" y="2411530"/>
            <a:ext cx="372749" cy="370909"/>
            <a:chOff x="-42994575" y="3950300"/>
            <a:chExt cx="319025" cy="317450"/>
          </a:xfrm>
        </p:grpSpPr>
        <p:sp>
          <p:nvSpPr>
            <p:cNvPr id="7245" name="Google Shape;7245;p7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71"/>
          <p:cNvGrpSpPr/>
          <p:nvPr/>
        </p:nvGrpSpPr>
        <p:grpSpPr>
          <a:xfrm>
            <a:off x="3004431" y="1558362"/>
            <a:ext cx="371785" cy="370879"/>
            <a:chOff x="-41111350" y="3239100"/>
            <a:chExt cx="318200" cy="317425"/>
          </a:xfrm>
        </p:grpSpPr>
        <p:sp>
          <p:nvSpPr>
            <p:cNvPr id="7249" name="Google Shape;7249;p7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71"/>
          <p:cNvGrpSpPr/>
          <p:nvPr/>
        </p:nvGrpSpPr>
        <p:grpSpPr>
          <a:xfrm>
            <a:off x="3000751" y="1993894"/>
            <a:ext cx="379146" cy="370967"/>
            <a:chOff x="-41117650" y="3605525"/>
            <a:chExt cx="324500" cy="317500"/>
          </a:xfrm>
        </p:grpSpPr>
        <p:sp>
          <p:nvSpPr>
            <p:cNvPr id="7254" name="Google Shape;7254;p7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7" name="Google Shape;7257;p71"/>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8" name="Google Shape;7258;p71"/>
          <p:cNvGrpSpPr/>
          <p:nvPr/>
        </p:nvGrpSpPr>
        <p:grpSpPr>
          <a:xfrm>
            <a:off x="1827005" y="2885417"/>
            <a:ext cx="216271" cy="371814"/>
            <a:chOff x="-39205300" y="3220175"/>
            <a:chExt cx="185100" cy="318225"/>
          </a:xfrm>
        </p:grpSpPr>
        <p:sp>
          <p:nvSpPr>
            <p:cNvPr id="7259" name="Google Shape;7259;p7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1"/>
          <p:cNvGrpSpPr/>
          <p:nvPr/>
        </p:nvGrpSpPr>
        <p:grpSpPr>
          <a:xfrm>
            <a:off x="1792533" y="3345488"/>
            <a:ext cx="300016" cy="369273"/>
            <a:chOff x="-39248625" y="3588600"/>
            <a:chExt cx="256775" cy="316050"/>
          </a:xfrm>
        </p:grpSpPr>
        <p:sp>
          <p:nvSpPr>
            <p:cNvPr id="7262" name="Google Shape;7262;p7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4" name="Google Shape;7264;p71"/>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6" name="Google Shape;7266;p71"/>
          <p:cNvGrpSpPr/>
          <p:nvPr/>
        </p:nvGrpSpPr>
        <p:grpSpPr>
          <a:xfrm>
            <a:off x="1243246" y="1533504"/>
            <a:ext cx="429504" cy="370879"/>
            <a:chOff x="-42651700" y="3217825"/>
            <a:chExt cx="367600" cy="317425"/>
          </a:xfrm>
        </p:grpSpPr>
        <p:sp>
          <p:nvSpPr>
            <p:cNvPr id="7267" name="Google Shape;7267;p7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71"/>
          <p:cNvGrpSpPr/>
          <p:nvPr/>
        </p:nvGrpSpPr>
        <p:grpSpPr>
          <a:xfrm>
            <a:off x="1278678" y="1973154"/>
            <a:ext cx="358640" cy="363226"/>
            <a:chOff x="-42617300" y="3587775"/>
            <a:chExt cx="306950" cy="310875"/>
          </a:xfrm>
        </p:grpSpPr>
        <p:sp>
          <p:nvSpPr>
            <p:cNvPr id="7272" name="Google Shape;7272;p7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4" name="Google Shape;7274;p71"/>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5" name="Google Shape;7275;p71"/>
          <p:cNvGrpSpPr/>
          <p:nvPr/>
        </p:nvGrpSpPr>
        <p:grpSpPr>
          <a:xfrm>
            <a:off x="3450506" y="1557895"/>
            <a:ext cx="376926" cy="370324"/>
            <a:chOff x="-40748275" y="3238700"/>
            <a:chExt cx="322600" cy="316950"/>
          </a:xfrm>
        </p:grpSpPr>
        <p:sp>
          <p:nvSpPr>
            <p:cNvPr id="7276" name="Google Shape;7276;p7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71"/>
          <p:cNvGrpSpPr/>
          <p:nvPr/>
        </p:nvGrpSpPr>
        <p:grpSpPr>
          <a:xfrm>
            <a:off x="3453062" y="2025879"/>
            <a:ext cx="371814" cy="338690"/>
            <a:chOff x="-40745125" y="3632900"/>
            <a:chExt cx="318225" cy="289875"/>
          </a:xfrm>
        </p:grpSpPr>
        <p:sp>
          <p:nvSpPr>
            <p:cNvPr id="7283" name="Google Shape;7283;p7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1"/>
          <p:cNvGrpSpPr/>
          <p:nvPr/>
        </p:nvGrpSpPr>
        <p:grpSpPr>
          <a:xfrm>
            <a:off x="3457209" y="2437089"/>
            <a:ext cx="363518" cy="370178"/>
            <a:chOff x="-40742750" y="3972175"/>
            <a:chExt cx="311125" cy="316825"/>
          </a:xfrm>
        </p:grpSpPr>
        <p:sp>
          <p:nvSpPr>
            <p:cNvPr id="7291" name="Google Shape;7291;p7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71"/>
          <p:cNvGrpSpPr/>
          <p:nvPr/>
        </p:nvGrpSpPr>
        <p:grpSpPr>
          <a:xfrm>
            <a:off x="2239871" y="2887257"/>
            <a:ext cx="266892" cy="369974"/>
            <a:chOff x="-38860325" y="3221750"/>
            <a:chExt cx="228425" cy="316650"/>
          </a:xfrm>
        </p:grpSpPr>
        <p:sp>
          <p:nvSpPr>
            <p:cNvPr id="7294" name="Google Shape;7294;p7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71"/>
          <p:cNvGrpSpPr/>
          <p:nvPr/>
        </p:nvGrpSpPr>
        <p:grpSpPr>
          <a:xfrm>
            <a:off x="2190678" y="3349314"/>
            <a:ext cx="380081" cy="367111"/>
            <a:chOff x="-38905225" y="3591875"/>
            <a:chExt cx="325300" cy="314200"/>
          </a:xfrm>
        </p:grpSpPr>
        <p:sp>
          <p:nvSpPr>
            <p:cNvPr id="7299" name="Google Shape;7299;p7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2" name="Google Shape;7302;p71"/>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3" name="Google Shape;7303;p71"/>
          <p:cNvGrpSpPr/>
          <p:nvPr/>
        </p:nvGrpSpPr>
        <p:grpSpPr>
          <a:xfrm>
            <a:off x="3997427" y="3334394"/>
            <a:ext cx="290815" cy="369740"/>
            <a:chOff x="-37370925" y="3579105"/>
            <a:chExt cx="248900" cy="316450"/>
          </a:xfrm>
        </p:grpSpPr>
        <p:sp>
          <p:nvSpPr>
            <p:cNvPr id="7304" name="Google Shape;7304;p7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6" name="Google Shape;7306;p71"/>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8" name="Google Shape;7308;p71"/>
          <p:cNvGrpSpPr/>
          <p:nvPr/>
        </p:nvGrpSpPr>
        <p:grpSpPr>
          <a:xfrm>
            <a:off x="1690803" y="2412465"/>
            <a:ext cx="371814" cy="369974"/>
            <a:chOff x="-42259725" y="3951100"/>
            <a:chExt cx="318225" cy="316650"/>
          </a:xfrm>
        </p:grpSpPr>
        <p:sp>
          <p:nvSpPr>
            <p:cNvPr id="7309" name="Google Shape;7309;p7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71"/>
          <p:cNvGrpSpPr/>
          <p:nvPr/>
        </p:nvGrpSpPr>
        <p:grpSpPr>
          <a:xfrm>
            <a:off x="3889164" y="1591486"/>
            <a:ext cx="370879" cy="337755"/>
            <a:chOff x="-40378075" y="3267450"/>
            <a:chExt cx="317425" cy="289075"/>
          </a:xfrm>
        </p:grpSpPr>
        <p:sp>
          <p:nvSpPr>
            <p:cNvPr id="7312" name="Google Shape;7312;p7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71"/>
          <p:cNvGrpSpPr/>
          <p:nvPr/>
        </p:nvGrpSpPr>
        <p:grpSpPr>
          <a:xfrm>
            <a:off x="3892830" y="1992754"/>
            <a:ext cx="363548" cy="369974"/>
            <a:chOff x="-40372575" y="3604550"/>
            <a:chExt cx="311150" cy="316650"/>
          </a:xfrm>
        </p:grpSpPr>
        <p:sp>
          <p:nvSpPr>
            <p:cNvPr id="7317" name="Google Shape;7317;p7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71"/>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1" name="Google Shape;7321;p71"/>
          <p:cNvGrpSpPr/>
          <p:nvPr/>
        </p:nvGrpSpPr>
        <p:grpSpPr>
          <a:xfrm>
            <a:off x="2616780" y="2885417"/>
            <a:ext cx="399038" cy="372165"/>
            <a:chOff x="-38542250" y="3220175"/>
            <a:chExt cx="341525" cy="318525"/>
          </a:xfrm>
        </p:grpSpPr>
        <p:sp>
          <p:nvSpPr>
            <p:cNvPr id="7322" name="Google Shape;7322;p7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71"/>
          <p:cNvGrpSpPr/>
          <p:nvPr/>
        </p:nvGrpSpPr>
        <p:grpSpPr>
          <a:xfrm>
            <a:off x="2638712" y="3344787"/>
            <a:ext cx="369974" cy="369068"/>
            <a:chOff x="-38537400" y="3588000"/>
            <a:chExt cx="316650" cy="315875"/>
          </a:xfrm>
        </p:grpSpPr>
        <p:sp>
          <p:nvSpPr>
            <p:cNvPr id="7326" name="Google Shape;7326;p7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71"/>
          <p:cNvGrpSpPr/>
          <p:nvPr/>
        </p:nvGrpSpPr>
        <p:grpSpPr>
          <a:xfrm>
            <a:off x="2637792" y="3802316"/>
            <a:ext cx="371814" cy="369974"/>
            <a:chOff x="-38538975" y="3954250"/>
            <a:chExt cx="318225" cy="316650"/>
          </a:xfrm>
        </p:grpSpPr>
        <p:sp>
          <p:nvSpPr>
            <p:cNvPr id="7331" name="Google Shape;7331;p7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71"/>
          <p:cNvGrpSpPr/>
          <p:nvPr/>
        </p:nvGrpSpPr>
        <p:grpSpPr>
          <a:xfrm>
            <a:off x="3955104" y="3797243"/>
            <a:ext cx="375465" cy="371814"/>
            <a:chOff x="-37385100" y="3949908"/>
            <a:chExt cx="321350" cy="318225"/>
          </a:xfrm>
        </p:grpSpPr>
        <p:sp>
          <p:nvSpPr>
            <p:cNvPr id="7334" name="Google Shape;7334;p7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1"/>
          <p:cNvGrpSpPr/>
          <p:nvPr/>
        </p:nvGrpSpPr>
        <p:grpSpPr>
          <a:xfrm>
            <a:off x="2130763" y="1532803"/>
            <a:ext cx="370909" cy="370675"/>
            <a:chOff x="-41895050" y="3217225"/>
            <a:chExt cx="317450" cy="317250"/>
          </a:xfrm>
        </p:grpSpPr>
        <p:sp>
          <p:nvSpPr>
            <p:cNvPr id="7337" name="Google Shape;7337;p7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71"/>
          <p:cNvGrpSpPr/>
          <p:nvPr/>
        </p:nvGrpSpPr>
        <p:grpSpPr>
          <a:xfrm>
            <a:off x="2130310" y="1969737"/>
            <a:ext cx="371814" cy="369974"/>
            <a:chOff x="-41893475" y="3584850"/>
            <a:chExt cx="318225" cy="316650"/>
          </a:xfrm>
        </p:grpSpPr>
        <p:sp>
          <p:nvSpPr>
            <p:cNvPr id="7343" name="Google Shape;7343;p7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7" name="Google Shape;7347;p71"/>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9" name="Google Shape;7349;p71"/>
          <p:cNvGrpSpPr/>
          <p:nvPr/>
        </p:nvGrpSpPr>
        <p:grpSpPr>
          <a:xfrm>
            <a:off x="900338" y="3365029"/>
            <a:ext cx="337522" cy="370909"/>
            <a:chOff x="-39998250" y="3605325"/>
            <a:chExt cx="288875" cy="317450"/>
          </a:xfrm>
        </p:grpSpPr>
        <p:sp>
          <p:nvSpPr>
            <p:cNvPr id="7350" name="Google Shape;7350;p7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71"/>
          <p:cNvGrpSpPr/>
          <p:nvPr/>
        </p:nvGrpSpPr>
        <p:grpSpPr>
          <a:xfrm>
            <a:off x="884112" y="3823493"/>
            <a:ext cx="369974" cy="369945"/>
            <a:chOff x="-40011050" y="3972375"/>
            <a:chExt cx="316650" cy="316625"/>
          </a:xfrm>
        </p:grpSpPr>
        <p:sp>
          <p:nvSpPr>
            <p:cNvPr id="7353" name="Google Shape;7353;p7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71"/>
          <p:cNvGrpSpPr/>
          <p:nvPr/>
        </p:nvGrpSpPr>
        <p:grpSpPr>
          <a:xfrm>
            <a:off x="3116043" y="2888192"/>
            <a:ext cx="266921" cy="369039"/>
            <a:chOff x="-38129425" y="3222550"/>
            <a:chExt cx="228450" cy="315850"/>
          </a:xfrm>
        </p:grpSpPr>
        <p:sp>
          <p:nvSpPr>
            <p:cNvPr id="7356" name="Google Shape;7356;p7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71"/>
          <p:cNvGrpSpPr/>
          <p:nvPr/>
        </p:nvGrpSpPr>
        <p:grpSpPr>
          <a:xfrm>
            <a:off x="3071012" y="3344787"/>
            <a:ext cx="371785" cy="369974"/>
            <a:chOff x="-38172725" y="3588000"/>
            <a:chExt cx="318200" cy="316650"/>
          </a:xfrm>
        </p:grpSpPr>
        <p:sp>
          <p:nvSpPr>
            <p:cNvPr id="7359" name="Google Shape;7359;p7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71"/>
          <p:cNvGrpSpPr/>
          <p:nvPr/>
        </p:nvGrpSpPr>
        <p:grpSpPr>
          <a:xfrm>
            <a:off x="3146914" y="3803222"/>
            <a:ext cx="219981" cy="369974"/>
            <a:chOff x="-38109725" y="3955025"/>
            <a:chExt cx="188275" cy="316650"/>
          </a:xfrm>
        </p:grpSpPr>
        <p:sp>
          <p:nvSpPr>
            <p:cNvPr id="7368" name="Google Shape;7368;p7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0" name="Google Shape;7370;p71"/>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1" name="Google Shape;7371;p71"/>
          <p:cNvGrpSpPr/>
          <p:nvPr/>
        </p:nvGrpSpPr>
        <p:grpSpPr>
          <a:xfrm>
            <a:off x="2562313" y="1534643"/>
            <a:ext cx="373654" cy="369068"/>
            <a:chOff x="-41530375" y="3218800"/>
            <a:chExt cx="319800" cy="315875"/>
          </a:xfrm>
        </p:grpSpPr>
        <p:sp>
          <p:nvSpPr>
            <p:cNvPr id="7372" name="Google Shape;7372;p7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71"/>
          <p:cNvGrpSpPr/>
          <p:nvPr/>
        </p:nvGrpSpPr>
        <p:grpSpPr>
          <a:xfrm>
            <a:off x="2564607" y="2049801"/>
            <a:ext cx="369068" cy="289004"/>
            <a:chOff x="-41526450" y="3653375"/>
            <a:chExt cx="315875" cy="247350"/>
          </a:xfrm>
        </p:grpSpPr>
        <p:sp>
          <p:nvSpPr>
            <p:cNvPr id="7375" name="Google Shape;7375;p7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71"/>
          <p:cNvGrpSpPr/>
          <p:nvPr/>
        </p:nvGrpSpPr>
        <p:grpSpPr>
          <a:xfrm>
            <a:off x="2565994" y="2412465"/>
            <a:ext cx="366293" cy="369974"/>
            <a:chOff x="-41526450" y="3951100"/>
            <a:chExt cx="313500" cy="316650"/>
          </a:xfrm>
        </p:grpSpPr>
        <p:sp>
          <p:nvSpPr>
            <p:cNvPr id="7378" name="Google Shape;7378;p7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71"/>
          <p:cNvGrpSpPr/>
          <p:nvPr/>
        </p:nvGrpSpPr>
        <p:grpSpPr>
          <a:xfrm>
            <a:off x="1331249" y="2906594"/>
            <a:ext cx="339595" cy="371814"/>
            <a:chOff x="-39625900" y="3238300"/>
            <a:chExt cx="290650" cy="318225"/>
          </a:xfrm>
        </p:grpSpPr>
        <p:sp>
          <p:nvSpPr>
            <p:cNvPr id="7382" name="Google Shape;7382;p7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4" name="Google Shape;7384;p71"/>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71"/>
          <p:cNvGrpSpPr/>
          <p:nvPr/>
        </p:nvGrpSpPr>
        <p:grpSpPr>
          <a:xfrm>
            <a:off x="1325300" y="3823055"/>
            <a:ext cx="366293" cy="370441"/>
            <a:chOff x="-39647175" y="3972000"/>
            <a:chExt cx="313500" cy="317050"/>
          </a:xfrm>
        </p:grpSpPr>
        <p:sp>
          <p:nvSpPr>
            <p:cNvPr id="7386" name="Google Shape;7386;p7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71"/>
          <p:cNvGrpSpPr/>
          <p:nvPr/>
        </p:nvGrpSpPr>
        <p:grpSpPr>
          <a:xfrm>
            <a:off x="3494427" y="2887053"/>
            <a:ext cx="375495" cy="370879"/>
            <a:chOff x="-37808850" y="3221575"/>
            <a:chExt cx="321375" cy="317425"/>
          </a:xfrm>
        </p:grpSpPr>
        <p:sp>
          <p:nvSpPr>
            <p:cNvPr id="7390" name="Google Shape;7390;p7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71"/>
          <p:cNvGrpSpPr/>
          <p:nvPr/>
        </p:nvGrpSpPr>
        <p:grpSpPr>
          <a:xfrm>
            <a:off x="3503201" y="3409084"/>
            <a:ext cx="372749" cy="241158"/>
            <a:chOff x="-37806500" y="3643030"/>
            <a:chExt cx="319025" cy="206400"/>
          </a:xfrm>
        </p:grpSpPr>
        <p:sp>
          <p:nvSpPr>
            <p:cNvPr id="7393" name="Google Shape;7393;p7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1"/>
          <p:cNvGrpSpPr/>
          <p:nvPr/>
        </p:nvGrpSpPr>
        <p:grpSpPr>
          <a:xfrm>
            <a:off x="3505508" y="3801381"/>
            <a:ext cx="368134" cy="371814"/>
            <a:chOff x="-37804925" y="3953450"/>
            <a:chExt cx="315075" cy="318225"/>
          </a:xfrm>
        </p:grpSpPr>
        <p:sp>
          <p:nvSpPr>
            <p:cNvPr id="7396" name="Google Shape;7396;p7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9" name="Google Shape;7399;p71"/>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71"/>
          <p:cNvGrpSpPr/>
          <p:nvPr/>
        </p:nvGrpSpPr>
        <p:grpSpPr>
          <a:xfrm>
            <a:off x="4860977" y="1553988"/>
            <a:ext cx="355663" cy="308725"/>
            <a:chOff x="-28462125" y="3199700"/>
            <a:chExt cx="298550" cy="259150"/>
          </a:xfrm>
        </p:grpSpPr>
        <p:sp>
          <p:nvSpPr>
            <p:cNvPr id="7401" name="Google Shape;7401;p7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71"/>
          <p:cNvGrpSpPr/>
          <p:nvPr/>
        </p:nvGrpSpPr>
        <p:grpSpPr>
          <a:xfrm>
            <a:off x="4861930" y="1988678"/>
            <a:ext cx="353757" cy="352833"/>
            <a:chOff x="-28461325" y="3545475"/>
            <a:chExt cx="296950" cy="296175"/>
          </a:xfrm>
        </p:grpSpPr>
        <p:sp>
          <p:nvSpPr>
            <p:cNvPr id="7405" name="Google Shape;7405;p7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71"/>
          <p:cNvGrpSpPr/>
          <p:nvPr/>
        </p:nvGrpSpPr>
        <p:grpSpPr>
          <a:xfrm>
            <a:off x="4858162" y="2438722"/>
            <a:ext cx="361292" cy="352803"/>
            <a:chOff x="-28463700" y="3914875"/>
            <a:chExt cx="303275" cy="296150"/>
          </a:xfrm>
        </p:grpSpPr>
        <p:sp>
          <p:nvSpPr>
            <p:cNvPr id="7412" name="Google Shape;7412;p7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1"/>
          <p:cNvGrpSpPr/>
          <p:nvPr/>
        </p:nvGrpSpPr>
        <p:grpSpPr>
          <a:xfrm>
            <a:off x="7092947" y="1594805"/>
            <a:ext cx="351880" cy="227092"/>
            <a:chOff x="-26573400" y="3224125"/>
            <a:chExt cx="295375" cy="190625"/>
          </a:xfrm>
        </p:grpSpPr>
        <p:sp>
          <p:nvSpPr>
            <p:cNvPr id="7415" name="Google Shape;7415;p7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71"/>
          <p:cNvGrpSpPr/>
          <p:nvPr/>
        </p:nvGrpSpPr>
        <p:grpSpPr>
          <a:xfrm>
            <a:off x="7092947" y="1989140"/>
            <a:ext cx="351880" cy="351910"/>
            <a:chOff x="-26573400" y="3546250"/>
            <a:chExt cx="295375" cy="295400"/>
          </a:xfrm>
        </p:grpSpPr>
        <p:sp>
          <p:nvSpPr>
            <p:cNvPr id="7418" name="Google Shape;7418;p7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71"/>
          <p:cNvGrpSpPr/>
          <p:nvPr/>
        </p:nvGrpSpPr>
        <p:grpSpPr>
          <a:xfrm>
            <a:off x="7081228" y="2439049"/>
            <a:ext cx="375319" cy="352148"/>
            <a:chOff x="-26583625" y="3917025"/>
            <a:chExt cx="315050" cy="295600"/>
          </a:xfrm>
        </p:grpSpPr>
        <p:sp>
          <p:nvSpPr>
            <p:cNvPr id="7424" name="Google Shape;7424;p7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8" name="Google Shape;7428;p71"/>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9" name="Google Shape;7429;p71"/>
          <p:cNvGrpSpPr/>
          <p:nvPr/>
        </p:nvGrpSpPr>
        <p:grpSpPr>
          <a:xfrm>
            <a:off x="5779742" y="3398079"/>
            <a:ext cx="289039" cy="352833"/>
            <a:chOff x="-24694925" y="3518700"/>
            <a:chExt cx="242625" cy="296175"/>
          </a:xfrm>
        </p:grpSpPr>
        <p:sp>
          <p:nvSpPr>
            <p:cNvPr id="7430" name="Google Shape;7430;p7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71"/>
          <p:cNvGrpSpPr/>
          <p:nvPr/>
        </p:nvGrpSpPr>
        <p:grpSpPr>
          <a:xfrm>
            <a:off x="5779280" y="3848107"/>
            <a:ext cx="289962" cy="352833"/>
            <a:chOff x="-24709100" y="3888875"/>
            <a:chExt cx="243400" cy="296175"/>
          </a:xfrm>
        </p:grpSpPr>
        <p:sp>
          <p:nvSpPr>
            <p:cNvPr id="7435" name="Google Shape;7435;p7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71"/>
          <p:cNvGrpSpPr/>
          <p:nvPr/>
        </p:nvGrpSpPr>
        <p:grpSpPr>
          <a:xfrm>
            <a:off x="7979280" y="2920770"/>
            <a:ext cx="356556" cy="349557"/>
            <a:chOff x="-22863675" y="3131775"/>
            <a:chExt cx="299300" cy="293425"/>
          </a:xfrm>
        </p:grpSpPr>
        <p:sp>
          <p:nvSpPr>
            <p:cNvPr id="7439" name="Google Shape;7439;p7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71"/>
          <p:cNvGrpSpPr/>
          <p:nvPr/>
        </p:nvGrpSpPr>
        <p:grpSpPr>
          <a:xfrm>
            <a:off x="5322144" y="1531949"/>
            <a:ext cx="310602" cy="352803"/>
            <a:chOff x="-28069875" y="3175300"/>
            <a:chExt cx="260725" cy="296150"/>
          </a:xfrm>
        </p:grpSpPr>
        <p:sp>
          <p:nvSpPr>
            <p:cNvPr id="7443" name="Google Shape;7443;p7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2" name="Google Shape;7452;p71"/>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3" name="Google Shape;7453;p71"/>
          <p:cNvGrpSpPr/>
          <p:nvPr/>
        </p:nvGrpSpPr>
        <p:grpSpPr>
          <a:xfrm>
            <a:off x="5363423" y="2439183"/>
            <a:ext cx="228045" cy="351880"/>
            <a:chOff x="-28032075" y="3916450"/>
            <a:chExt cx="191425" cy="295375"/>
          </a:xfrm>
        </p:grpSpPr>
        <p:sp>
          <p:nvSpPr>
            <p:cNvPr id="7454" name="Google Shape;7454;p7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1"/>
          <p:cNvGrpSpPr/>
          <p:nvPr/>
        </p:nvGrpSpPr>
        <p:grpSpPr>
          <a:xfrm>
            <a:off x="7528769" y="1531934"/>
            <a:ext cx="352833" cy="352833"/>
            <a:chOff x="-26201650" y="3176075"/>
            <a:chExt cx="296175" cy="296175"/>
          </a:xfrm>
        </p:grpSpPr>
        <p:sp>
          <p:nvSpPr>
            <p:cNvPr id="7458" name="Google Shape;7458;p7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71"/>
          <p:cNvGrpSpPr/>
          <p:nvPr/>
        </p:nvGrpSpPr>
        <p:grpSpPr>
          <a:xfrm>
            <a:off x="7528293" y="1989155"/>
            <a:ext cx="353786" cy="351880"/>
            <a:chOff x="-26204800" y="3547050"/>
            <a:chExt cx="296975" cy="295375"/>
          </a:xfrm>
        </p:grpSpPr>
        <p:sp>
          <p:nvSpPr>
            <p:cNvPr id="7461" name="Google Shape;7461;p7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3" name="Google Shape;7463;p71"/>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4" name="Google Shape;7464;p71"/>
          <p:cNvGrpSpPr/>
          <p:nvPr/>
        </p:nvGrpSpPr>
        <p:grpSpPr>
          <a:xfrm>
            <a:off x="6199548" y="2919133"/>
            <a:ext cx="345328" cy="352833"/>
            <a:chOff x="-24353875" y="3147725"/>
            <a:chExt cx="289875" cy="296175"/>
          </a:xfrm>
        </p:grpSpPr>
        <p:sp>
          <p:nvSpPr>
            <p:cNvPr id="7465" name="Google Shape;7465;p7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71"/>
          <p:cNvGrpSpPr/>
          <p:nvPr/>
        </p:nvGrpSpPr>
        <p:grpSpPr>
          <a:xfrm>
            <a:off x="6207530" y="3398540"/>
            <a:ext cx="329365" cy="351910"/>
            <a:chOff x="-24344425" y="3519475"/>
            <a:chExt cx="276475" cy="295400"/>
          </a:xfrm>
        </p:grpSpPr>
        <p:sp>
          <p:nvSpPr>
            <p:cNvPr id="7468" name="Google Shape;7468;p7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71"/>
          <p:cNvGrpSpPr/>
          <p:nvPr/>
        </p:nvGrpSpPr>
        <p:grpSpPr>
          <a:xfrm>
            <a:off x="6197210" y="3850460"/>
            <a:ext cx="350004" cy="348128"/>
            <a:chOff x="-24353075" y="3891250"/>
            <a:chExt cx="293800" cy="292225"/>
          </a:xfrm>
        </p:grpSpPr>
        <p:sp>
          <p:nvSpPr>
            <p:cNvPr id="7471" name="Google Shape;7471;p7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71"/>
          <p:cNvGrpSpPr/>
          <p:nvPr/>
        </p:nvGrpSpPr>
        <p:grpSpPr>
          <a:xfrm>
            <a:off x="7980681" y="3398763"/>
            <a:ext cx="353757" cy="351463"/>
            <a:chOff x="-22845575" y="3504075"/>
            <a:chExt cx="296950" cy="295025"/>
          </a:xfrm>
        </p:grpSpPr>
        <p:sp>
          <p:nvSpPr>
            <p:cNvPr id="7474" name="Google Shape;7474;p7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71"/>
          <p:cNvGrpSpPr/>
          <p:nvPr/>
        </p:nvGrpSpPr>
        <p:grpSpPr>
          <a:xfrm>
            <a:off x="5773862" y="1532411"/>
            <a:ext cx="299344" cy="351880"/>
            <a:chOff x="-27691025" y="3175300"/>
            <a:chExt cx="251275" cy="295375"/>
          </a:xfrm>
        </p:grpSpPr>
        <p:sp>
          <p:nvSpPr>
            <p:cNvPr id="7477" name="Google Shape;7477;p7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71"/>
          <p:cNvGrpSpPr/>
          <p:nvPr/>
        </p:nvGrpSpPr>
        <p:grpSpPr>
          <a:xfrm>
            <a:off x="5746179" y="2051087"/>
            <a:ext cx="354710" cy="228015"/>
            <a:chOff x="-27721750" y="3598250"/>
            <a:chExt cx="297750" cy="191400"/>
          </a:xfrm>
        </p:grpSpPr>
        <p:sp>
          <p:nvSpPr>
            <p:cNvPr id="7482" name="Google Shape;7482;p7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71"/>
          <p:cNvGrpSpPr/>
          <p:nvPr/>
        </p:nvGrpSpPr>
        <p:grpSpPr>
          <a:xfrm>
            <a:off x="5747579" y="2444633"/>
            <a:ext cx="351910" cy="340980"/>
            <a:chOff x="-27719400" y="3925600"/>
            <a:chExt cx="295400" cy="286225"/>
          </a:xfrm>
        </p:grpSpPr>
        <p:sp>
          <p:nvSpPr>
            <p:cNvPr id="7485" name="Google Shape;7485;p7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71"/>
          <p:cNvGrpSpPr/>
          <p:nvPr/>
        </p:nvGrpSpPr>
        <p:grpSpPr>
          <a:xfrm>
            <a:off x="7968851" y="1531473"/>
            <a:ext cx="353757" cy="353757"/>
            <a:chOff x="-25834600" y="3176875"/>
            <a:chExt cx="296950" cy="296950"/>
          </a:xfrm>
        </p:grpSpPr>
        <p:sp>
          <p:nvSpPr>
            <p:cNvPr id="7488" name="Google Shape;7488;p7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71"/>
          <p:cNvGrpSpPr/>
          <p:nvPr/>
        </p:nvGrpSpPr>
        <p:grpSpPr>
          <a:xfrm>
            <a:off x="7968851" y="1999474"/>
            <a:ext cx="353757" cy="331241"/>
            <a:chOff x="-25834600" y="3564375"/>
            <a:chExt cx="296950" cy="278050"/>
          </a:xfrm>
        </p:grpSpPr>
        <p:sp>
          <p:nvSpPr>
            <p:cNvPr id="7494" name="Google Shape;7494;p7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71"/>
          <p:cNvGrpSpPr/>
          <p:nvPr/>
        </p:nvGrpSpPr>
        <p:grpSpPr>
          <a:xfrm>
            <a:off x="7966974" y="2438826"/>
            <a:ext cx="357509" cy="352595"/>
            <a:chOff x="-25834600" y="3915850"/>
            <a:chExt cx="300100" cy="295975"/>
          </a:xfrm>
        </p:grpSpPr>
        <p:sp>
          <p:nvSpPr>
            <p:cNvPr id="7503" name="Google Shape;7503;p7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71"/>
          <p:cNvGrpSpPr/>
          <p:nvPr/>
        </p:nvGrpSpPr>
        <p:grpSpPr>
          <a:xfrm>
            <a:off x="6702402" y="2920056"/>
            <a:ext cx="228968" cy="350987"/>
            <a:chOff x="-23930925" y="3149300"/>
            <a:chExt cx="192200" cy="294625"/>
          </a:xfrm>
        </p:grpSpPr>
        <p:sp>
          <p:nvSpPr>
            <p:cNvPr id="7507" name="Google Shape;7507;p7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71"/>
          <p:cNvGrpSpPr/>
          <p:nvPr/>
        </p:nvGrpSpPr>
        <p:grpSpPr>
          <a:xfrm>
            <a:off x="6659232" y="3398540"/>
            <a:ext cx="315307" cy="351910"/>
            <a:chOff x="-23962425" y="3519475"/>
            <a:chExt cx="264675" cy="295400"/>
          </a:xfrm>
        </p:grpSpPr>
        <p:sp>
          <p:nvSpPr>
            <p:cNvPr id="7512" name="Google Shape;7512;p7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4" name="Google Shape;7514;p71"/>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5" name="Google Shape;7515;p71"/>
          <p:cNvGrpSpPr/>
          <p:nvPr/>
        </p:nvGrpSpPr>
        <p:grpSpPr>
          <a:xfrm>
            <a:off x="8037908" y="3848584"/>
            <a:ext cx="239302" cy="351880"/>
            <a:chOff x="-22788075" y="3904625"/>
            <a:chExt cx="200875" cy="295375"/>
          </a:xfrm>
        </p:grpSpPr>
        <p:sp>
          <p:nvSpPr>
            <p:cNvPr id="7516" name="Google Shape;7516;p7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71"/>
          <p:cNvGrpSpPr/>
          <p:nvPr/>
        </p:nvGrpSpPr>
        <p:grpSpPr>
          <a:xfrm>
            <a:off x="6193206" y="1531949"/>
            <a:ext cx="354710" cy="352803"/>
            <a:chOff x="-27351575" y="3175300"/>
            <a:chExt cx="297750" cy="296150"/>
          </a:xfrm>
        </p:grpSpPr>
        <p:sp>
          <p:nvSpPr>
            <p:cNvPr id="7521" name="Google Shape;7521;p7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71"/>
          <p:cNvGrpSpPr/>
          <p:nvPr/>
        </p:nvGrpSpPr>
        <p:grpSpPr>
          <a:xfrm>
            <a:off x="6235914" y="1988559"/>
            <a:ext cx="269293" cy="353072"/>
            <a:chOff x="-27313750" y="3545275"/>
            <a:chExt cx="226050" cy="296375"/>
          </a:xfrm>
        </p:grpSpPr>
        <p:sp>
          <p:nvSpPr>
            <p:cNvPr id="7526" name="Google Shape;7526;p7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1"/>
          <p:cNvGrpSpPr/>
          <p:nvPr/>
        </p:nvGrpSpPr>
        <p:grpSpPr>
          <a:xfrm>
            <a:off x="6193206" y="2436830"/>
            <a:ext cx="354710" cy="356586"/>
            <a:chOff x="-27351575" y="3915650"/>
            <a:chExt cx="297750" cy="299325"/>
          </a:xfrm>
        </p:grpSpPr>
        <p:sp>
          <p:nvSpPr>
            <p:cNvPr id="7530" name="Google Shape;7530;p7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71"/>
          <p:cNvGrpSpPr/>
          <p:nvPr/>
        </p:nvGrpSpPr>
        <p:grpSpPr>
          <a:xfrm>
            <a:off x="4880696" y="2919029"/>
            <a:ext cx="319060" cy="353042"/>
            <a:chOff x="-25445525" y="3175900"/>
            <a:chExt cx="267825" cy="296350"/>
          </a:xfrm>
        </p:grpSpPr>
        <p:sp>
          <p:nvSpPr>
            <p:cNvPr id="7533" name="Google Shape;7533;p7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71"/>
          <p:cNvGrpSpPr/>
          <p:nvPr/>
        </p:nvGrpSpPr>
        <p:grpSpPr>
          <a:xfrm>
            <a:off x="4862410" y="3409352"/>
            <a:ext cx="355633" cy="330288"/>
            <a:chOff x="-25465200" y="3565175"/>
            <a:chExt cx="298525" cy="277250"/>
          </a:xfrm>
        </p:grpSpPr>
        <p:sp>
          <p:nvSpPr>
            <p:cNvPr id="7537" name="Google Shape;7537;p7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71"/>
          <p:cNvGrpSpPr/>
          <p:nvPr/>
        </p:nvGrpSpPr>
        <p:grpSpPr>
          <a:xfrm>
            <a:off x="4861948" y="3848882"/>
            <a:ext cx="356556" cy="351285"/>
            <a:chOff x="-25465200" y="3916150"/>
            <a:chExt cx="299300" cy="294875"/>
          </a:xfrm>
        </p:grpSpPr>
        <p:sp>
          <p:nvSpPr>
            <p:cNvPr id="7540" name="Google Shape;7540;p7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71"/>
          <p:cNvGrpSpPr/>
          <p:nvPr/>
        </p:nvGrpSpPr>
        <p:grpSpPr>
          <a:xfrm>
            <a:off x="7089388" y="2919148"/>
            <a:ext cx="351880" cy="352803"/>
            <a:chOff x="-23615075" y="3148525"/>
            <a:chExt cx="295375" cy="296150"/>
          </a:xfrm>
        </p:grpSpPr>
        <p:sp>
          <p:nvSpPr>
            <p:cNvPr id="7543" name="Google Shape;7543;p7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7" name="Google Shape;7547;p71"/>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8" name="Google Shape;7548;p71"/>
          <p:cNvGrpSpPr/>
          <p:nvPr/>
        </p:nvGrpSpPr>
        <p:grpSpPr>
          <a:xfrm>
            <a:off x="7088911" y="3858427"/>
            <a:ext cx="352833" cy="332194"/>
            <a:chOff x="-23615075" y="3906200"/>
            <a:chExt cx="296175" cy="278850"/>
          </a:xfrm>
        </p:grpSpPr>
        <p:sp>
          <p:nvSpPr>
            <p:cNvPr id="7549" name="Google Shape;7549;p7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2" name="Google Shape;7552;p71"/>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71"/>
          <p:cNvGrpSpPr/>
          <p:nvPr/>
        </p:nvGrpSpPr>
        <p:grpSpPr>
          <a:xfrm>
            <a:off x="6637880" y="1532068"/>
            <a:ext cx="353757" cy="352565"/>
            <a:chOff x="-26980600" y="3175500"/>
            <a:chExt cx="296950" cy="295950"/>
          </a:xfrm>
        </p:grpSpPr>
        <p:sp>
          <p:nvSpPr>
            <p:cNvPr id="7554" name="Google Shape;7554;p7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7" name="Google Shape;7557;p71"/>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8" name="Google Shape;7558;p71"/>
          <p:cNvGrpSpPr/>
          <p:nvPr/>
        </p:nvGrpSpPr>
        <p:grpSpPr>
          <a:xfrm>
            <a:off x="6638357" y="2470604"/>
            <a:ext cx="352803" cy="289039"/>
            <a:chOff x="-26981375" y="3951875"/>
            <a:chExt cx="296150" cy="242625"/>
          </a:xfrm>
        </p:grpSpPr>
        <p:sp>
          <p:nvSpPr>
            <p:cNvPr id="7559" name="Google Shape;7559;p7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71"/>
          <p:cNvGrpSpPr/>
          <p:nvPr/>
        </p:nvGrpSpPr>
        <p:grpSpPr>
          <a:xfrm>
            <a:off x="5303399" y="2918195"/>
            <a:ext cx="351910" cy="354710"/>
            <a:chOff x="-25094250" y="3176075"/>
            <a:chExt cx="295400" cy="297750"/>
          </a:xfrm>
        </p:grpSpPr>
        <p:sp>
          <p:nvSpPr>
            <p:cNvPr id="7563" name="Google Shape;7563;p7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71"/>
          <p:cNvGrpSpPr/>
          <p:nvPr/>
        </p:nvGrpSpPr>
        <p:grpSpPr>
          <a:xfrm>
            <a:off x="5303399" y="3398556"/>
            <a:ext cx="351910" cy="351880"/>
            <a:chOff x="-25094250" y="3547050"/>
            <a:chExt cx="295400" cy="295375"/>
          </a:xfrm>
        </p:grpSpPr>
        <p:sp>
          <p:nvSpPr>
            <p:cNvPr id="7567" name="Google Shape;7567;p7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2" name="Google Shape;7572;p71"/>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3" name="Google Shape;7573;p71"/>
          <p:cNvGrpSpPr/>
          <p:nvPr/>
        </p:nvGrpSpPr>
        <p:grpSpPr>
          <a:xfrm>
            <a:off x="7535476" y="2919148"/>
            <a:ext cx="352803" cy="352803"/>
            <a:chOff x="-23245675" y="3148525"/>
            <a:chExt cx="296150" cy="296150"/>
          </a:xfrm>
        </p:grpSpPr>
        <p:sp>
          <p:nvSpPr>
            <p:cNvPr id="7574" name="Google Shape;7574;p7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71"/>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8" name="Google Shape;7578;p71"/>
          <p:cNvGrpSpPr/>
          <p:nvPr/>
        </p:nvGrpSpPr>
        <p:grpSpPr>
          <a:xfrm>
            <a:off x="7535938" y="3848122"/>
            <a:ext cx="351880" cy="352803"/>
            <a:chOff x="-23244900" y="3888100"/>
            <a:chExt cx="295375" cy="296150"/>
          </a:xfrm>
        </p:grpSpPr>
        <p:sp>
          <p:nvSpPr>
            <p:cNvPr id="7579" name="Google Shape;7579;p7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0" name="Google Shape;7590;p71"/>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32"/>
          <p:cNvSpPr txBox="1">
            <a:spLocks noGrp="1"/>
          </p:cNvSpPr>
          <p:nvPr>
            <p:ph type="subTitle" idx="1"/>
          </p:nvPr>
        </p:nvSpPr>
        <p:spPr>
          <a:xfrm>
            <a:off x="2255975" y="3288824"/>
            <a:ext cx="3858900" cy="52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—Someone Famous</a:t>
            </a:r>
            <a:endParaRPr/>
          </a:p>
        </p:txBody>
      </p:sp>
      <p:sp>
        <p:nvSpPr>
          <p:cNvPr id="358" name="Google Shape;358;p32"/>
          <p:cNvSpPr txBox="1">
            <a:spLocks noGrp="1"/>
          </p:cNvSpPr>
          <p:nvPr>
            <p:ph type="title"/>
          </p:nvPr>
        </p:nvSpPr>
        <p:spPr>
          <a:xfrm>
            <a:off x="2255975" y="1340325"/>
            <a:ext cx="4647000" cy="1948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inspire the reader.”</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94"/>
        <p:cNvGrpSpPr/>
        <p:nvPr/>
      </p:nvGrpSpPr>
      <p:grpSpPr>
        <a:xfrm>
          <a:off x="0" y="0"/>
          <a:ext cx="0" cy="0"/>
          <a:chOff x="0" y="0"/>
          <a:chExt cx="0" cy="0"/>
        </a:xfrm>
      </p:grpSpPr>
      <p:sp>
        <p:nvSpPr>
          <p:cNvPr id="7595" name="Google Shape;7595;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96" name="Google Shape;7596;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597" name="Google Shape;7597;p72"/>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72"/>
          <p:cNvGrpSpPr/>
          <p:nvPr/>
        </p:nvGrpSpPr>
        <p:grpSpPr>
          <a:xfrm>
            <a:off x="850004" y="1975418"/>
            <a:ext cx="367261" cy="367261"/>
            <a:chOff x="-65145700" y="3727425"/>
            <a:chExt cx="317425" cy="317425"/>
          </a:xfrm>
        </p:grpSpPr>
        <p:sp>
          <p:nvSpPr>
            <p:cNvPr id="7599" name="Google Shape;7599;p7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2"/>
          <p:cNvGrpSpPr/>
          <p:nvPr/>
        </p:nvGrpSpPr>
        <p:grpSpPr>
          <a:xfrm>
            <a:off x="853201" y="2404333"/>
            <a:ext cx="360868" cy="367261"/>
            <a:chOff x="-65144125" y="4094450"/>
            <a:chExt cx="311900" cy="317425"/>
          </a:xfrm>
        </p:grpSpPr>
        <p:sp>
          <p:nvSpPr>
            <p:cNvPr id="7602" name="Google Shape;7602;p7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5" name="Google Shape;7605;p72"/>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6" name="Google Shape;7606;p72"/>
          <p:cNvGrpSpPr/>
          <p:nvPr/>
        </p:nvGrpSpPr>
        <p:grpSpPr>
          <a:xfrm>
            <a:off x="3056770" y="1975028"/>
            <a:ext cx="370645" cy="368042"/>
            <a:chOff x="-63250675" y="3744075"/>
            <a:chExt cx="320350" cy="318100"/>
          </a:xfrm>
        </p:grpSpPr>
        <p:sp>
          <p:nvSpPr>
            <p:cNvPr id="7607" name="Google Shape;7607;p7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2"/>
          <p:cNvGrpSpPr/>
          <p:nvPr/>
        </p:nvGrpSpPr>
        <p:grpSpPr>
          <a:xfrm>
            <a:off x="3058462" y="2404333"/>
            <a:ext cx="367261" cy="367261"/>
            <a:chOff x="-63250675" y="4110200"/>
            <a:chExt cx="317425" cy="317425"/>
          </a:xfrm>
        </p:grpSpPr>
        <p:sp>
          <p:nvSpPr>
            <p:cNvPr id="7611" name="Google Shape;7611;p7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72"/>
          <p:cNvGrpSpPr/>
          <p:nvPr/>
        </p:nvGrpSpPr>
        <p:grpSpPr>
          <a:xfrm>
            <a:off x="1737509" y="2901428"/>
            <a:ext cx="359075" cy="358844"/>
            <a:chOff x="-61351725" y="3372400"/>
            <a:chExt cx="310350" cy="310150"/>
          </a:xfrm>
        </p:grpSpPr>
        <p:sp>
          <p:nvSpPr>
            <p:cNvPr id="7621" name="Google Shape;7621;p7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72"/>
          <p:cNvGrpSpPr/>
          <p:nvPr/>
        </p:nvGrpSpPr>
        <p:grpSpPr>
          <a:xfrm>
            <a:off x="1733864" y="3364484"/>
            <a:ext cx="366364" cy="333534"/>
            <a:chOff x="-61354875" y="3751050"/>
            <a:chExt cx="316650" cy="288275"/>
          </a:xfrm>
        </p:grpSpPr>
        <p:sp>
          <p:nvSpPr>
            <p:cNvPr id="7625" name="Google Shape;7625;p7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72"/>
          <p:cNvGrpSpPr/>
          <p:nvPr/>
        </p:nvGrpSpPr>
        <p:grpSpPr>
          <a:xfrm>
            <a:off x="1733864" y="3806124"/>
            <a:ext cx="366364" cy="367290"/>
            <a:chOff x="-61354875" y="4101525"/>
            <a:chExt cx="316650" cy="317450"/>
          </a:xfrm>
        </p:grpSpPr>
        <p:sp>
          <p:nvSpPr>
            <p:cNvPr id="7629" name="Google Shape;7629;p7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3950299" y="2898000"/>
            <a:ext cx="368157" cy="365699"/>
            <a:chOff x="-59470075" y="3308975"/>
            <a:chExt cx="318200" cy="316075"/>
          </a:xfrm>
        </p:grpSpPr>
        <p:sp>
          <p:nvSpPr>
            <p:cNvPr id="7632" name="Google Shape;7632;p7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72"/>
          <p:cNvGrpSpPr/>
          <p:nvPr/>
        </p:nvGrpSpPr>
        <p:grpSpPr>
          <a:xfrm>
            <a:off x="1295729" y="1533705"/>
            <a:ext cx="367261" cy="364686"/>
            <a:chOff x="-64781025" y="3361050"/>
            <a:chExt cx="317425" cy="315200"/>
          </a:xfrm>
        </p:grpSpPr>
        <p:sp>
          <p:nvSpPr>
            <p:cNvPr id="7642" name="Google Shape;7642;p7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6" name="Google Shape;7646;p72"/>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72"/>
          <p:cNvGrpSpPr/>
          <p:nvPr/>
        </p:nvGrpSpPr>
        <p:grpSpPr>
          <a:xfrm>
            <a:off x="3500129" y="1975144"/>
            <a:ext cx="382765" cy="367810"/>
            <a:chOff x="-62890750" y="3747425"/>
            <a:chExt cx="330825" cy="317900"/>
          </a:xfrm>
        </p:grpSpPr>
        <p:sp>
          <p:nvSpPr>
            <p:cNvPr id="7650" name="Google Shape;7650;p7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72"/>
          <p:cNvGrpSpPr/>
          <p:nvPr/>
        </p:nvGrpSpPr>
        <p:grpSpPr>
          <a:xfrm>
            <a:off x="3507881" y="2404781"/>
            <a:ext cx="367261" cy="366364"/>
            <a:chOff x="-62884425" y="4111775"/>
            <a:chExt cx="317425" cy="316650"/>
          </a:xfrm>
        </p:grpSpPr>
        <p:sp>
          <p:nvSpPr>
            <p:cNvPr id="7665" name="Google Shape;7665;p7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2"/>
          <p:cNvGrpSpPr/>
          <p:nvPr/>
        </p:nvGrpSpPr>
        <p:grpSpPr>
          <a:xfrm>
            <a:off x="2180515" y="2900850"/>
            <a:ext cx="365438" cy="360001"/>
            <a:chOff x="-60991775" y="3376900"/>
            <a:chExt cx="315850" cy="311150"/>
          </a:xfrm>
        </p:grpSpPr>
        <p:sp>
          <p:nvSpPr>
            <p:cNvPr id="7668" name="Google Shape;7668;p7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72"/>
          <p:cNvGrpSpPr/>
          <p:nvPr/>
        </p:nvGrpSpPr>
        <p:grpSpPr>
          <a:xfrm>
            <a:off x="2180052" y="3351714"/>
            <a:ext cx="366364" cy="359075"/>
            <a:chOff x="-60988625" y="3740800"/>
            <a:chExt cx="316650" cy="310350"/>
          </a:xfrm>
        </p:grpSpPr>
        <p:sp>
          <p:nvSpPr>
            <p:cNvPr id="7672" name="Google Shape;7672;p7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72"/>
          <p:cNvGrpSpPr/>
          <p:nvPr/>
        </p:nvGrpSpPr>
        <p:grpSpPr>
          <a:xfrm>
            <a:off x="2180052" y="3807165"/>
            <a:ext cx="366364" cy="365207"/>
            <a:chOff x="-60987850" y="4100950"/>
            <a:chExt cx="316650" cy="315650"/>
          </a:xfrm>
        </p:grpSpPr>
        <p:sp>
          <p:nvSpPr>
            <p:cNvPr id="7676" name="Google Shape;7676;p7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2"/>
          <p:cNvGrpSpPr/>
          <p:nvPr/>
        </p:nvGrpSpPr>
        <p:grpSpPr>
          <a:xfrm>
            <a:off x="3949836" y="3352625"/>
            <a:ext cx="369083" cy="357253"/>
            <a:chOff x="-59447250" y="3706150"/>
            <a:chExt cx="319000" cy="308775"/>
          </a:xfrm>
        </p:grpSpPr>
        <p:sp>
          <p:nvSpPr>
            <p:cNvPr id="7682" name="Google Shape;7682;p7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72"/>
          <p:cNvGrpSpPr/>
          <p:nvPr/>
        </p:nvGrpSpPr>
        <p:grpSpPr>
          <a:xfrm>
            <a:off x="1738564" y="1545199"/>
            <a:ext cx="368186" cy="364224"/>
            <a:chOff x="-64406125" y="3362225"/>
            <a:chExt cx="318225" cy="314800"/>
          </a:xfrm>
        </p:grpSpPr>
        <p:sp>
          <p:nvSpPr>
            <p:cNvPr id="7687" name="Google Shape;7687;p7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9" name="Google Shape;7689;p72"/>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0" name="Google Shape;7690;p72"/>
          <p:cNvGrpSpPr/>
          <p:nvPr/>
        </p:nvGrpSpPr>
        <p:grpSpPr>
          <a:xfrm>
            <a:off x="1739027" y="2416044"/>
            <a:ext cx="367261" cy="366364"/>
            <a:chOff x="-64410850" y="4094450"/>
            <a:chExt cx="317425" cy="316650"/>
          </a:xfrm>
        </p:grpSpPr>
        <p:sp>
          <p:nvSpPr>
            <p:cNvPr id="7691" name="Google Shape;7691;p7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4" name="Google Shape;7694;p72"/>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5" name="Google Shape;7695;p72"/>
          <p:cNvGrpSpPr/>
          <p:nvPr/>
        </p:nvGrpSpPr>
        <p:grpSpPr>
          <a:xfrm>
            <a:off x="3960575" y="1974854"/>
            <a:ext cx="365467" cy="368389"/>
            <a:chOff x="-62516625" y="3743175"/>
            <a:chExt cx="315875" cy="318400"/>
          </a:xfrm>
        </p:grpSpPr>
        <p:sp>
          <p:nvSpPr>
            <p:cNvPr id="7696" name="Google Shape;7696;p7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2"/>
          <p:cNvGrpSpPr/>
          <p:nvPr/>
        </p:nvGrpSpPr>
        <p:grpSpPr>
          <a:xfrm>
            <a:off x="3967415" y="2424826"/>
            <a:ext cx="351786" cy="326274"/>
            <a:chOff x="-62511900" y="4129100"/>
            <a:chExt cx="304050" cy="282000"/>
          </a:xfrm>
        </p:grpSpPr>
        <p:sp>
          <p:nvSpPr>
            <p:cNvPr id="7699" name="Google Shape;7699;p7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72"/>
          <p:cNvGrpSpPr/>
          <p:nvPr/>
        </p:nvGrpSpPr>
        <p:grpSpPr>
          <a:xfrm>
            <a:off x="2645537" y="2897220"/>
            <a:ext cx="310770" cy="367261"/>
            <a:chOff x="-60597975" y="3367475"/>
            <a:chExt cx="268600" cy="317425"/>
          </a:xfrm>
        </p:grpSpPr>
        <p:sp>
          <p:nvSpPr>
            <p:cNvPr id="7705" name="Google Shape;7705;p7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72"/>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1" name="Google Shape;7711;p72"/>
          <p:cNvGrpSpPr/>
          <p:nvPr/>
        </p:nvGrpSpPr>
        <p:grpSpPr>
          <a:xfrm>
            <a:off x="2617740" y="3858536"/>
            <a:ext cx="366364" cy="262465"/>
            <a:chOff x="-60621600" y="4145650"/>
            <a:chExt cx="316650" cy="226850"/>
          </a:xfrm>
        </p:grpSpPr>
        <p:sp>
          <p:nvSpPr>
            <p:cNvPr id="7712" name="Google Shape;7712;p7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72"/>
          <p:cNvGrpSpPr/>
          <p:nvPr/>
        </p:nvGrpSpPr>
        <p:grpSpPr>
          <a:xfrm>
            <a:off x="3954392" y="3807035"/>
            <a:ext cx="359972" cy="365467"/>
            <a:chOff x="-59400775" y="4084200"/>
            <a:chExt cx="311125" cy="315875"/>
          </a:xfrm>
        </p:grpSpPr>
        <p:sp>
          <p:nvSpPr>
            <p:cNvPr id="7716" name="Google Shape;7716;p7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72"/>
          <p:cNvGrpSpPr/>
          <p:nvPr/>
        </p:nvGrpSpPr>
        <p:grpSpPr>
          <a:xfrm>
            <a:off x="2178486" y="1532866"/>
            <a:ext cx="365438" cy="366364"/>
            <a:chOff x="-64044600" y="3360375"/>
            <a:chExt cx="315850" cy="316650"/>
          </a:xfrm>
        </p:grpSpPr>
        <p:sp>
          <p:nvSpPr>
            <p:cNvPr id="7723" name="Google Shape;7723;p7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72"/>
          <p:cNvGrpSpPr/>
          <p:nvPr/>
        </p:nvGrpSpPr>
        <p:grpSpPr>
          <a:xfrm>
            <a:off x="2204909" y="1975418"/>
            <a:ext cx="312592" cy="367261"/>
            <a:chOff x="-64022550" y="3727425"/>
            <a:chExt cx="270175" cy="317425"/>
          </a:xfrm>
        </p:grpSpPr>
        <p:sp>
          <p:nvSpPr>
            <p:cNvPr id="7727" name="Google Shape;7727;p7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72"/>
          <p:cNvGrpSpPr/>
          <p:nvPr/>
        </p:nvGrpSpPr>
        <p:grpSpPr>
          <a:xfrm>
            <a:off x="2229047" y="2404318"/>
            <a:ext cx="264317" cy="367290"/>
            <a:chOff x="-64001300" y="4093650"/>
            <a:chExt cx="228450" cy="317450"/>
          </a:xfrm>
        </p:grpSpPr>
        <p:sp>
          <p:nvSpPr>
            <p:cNvPr id="7731" name="Google Shape;7731;p7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72"/>
          <p:cNvGrpSpPr/>
          <p:nvPr/>
        </p:nvGrpSpPr>
        <p:grpSpPr>
          <a:xfrm>
            <a:off x="848051" y="2897610"/>
            <a:ext cx="359972" cy="366480"/>
            <a:chOff x="-62148800" y="3377700"/>
            <a:chExt cx="311125" cy="316750"/>
          </a:xfrm>
        </p:grpSpPr>
        <p:sp>
          <p:nvSpPr>
            <p:cNvPr id="7736" name="Google Shape;7736;p7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72"/>
          <p:cNvGrpSpPr/>
          <p:nvPr/>
        </p:nvGrpSpPr>
        <p:grpSpPr>
          <a:xfrm>
            <a:off x="843958" y="3347607"/>
            <a:ext cx="368157" cy="367290"/>
            <a:chOff x="-62154300" y="3743950"/>
            <a:chExt cx="318200" cy="317450"/>
          </a:xfrm>
        </p:grpSpPr>
        <p:sp>
          <p:nvSpPr>
            <p:cNvPr id="7739" name="Google Shape;7739;p7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72"/>
          <p:cNvGrpSpPr/>
          <p:nvPr/>
        </p:nvGrpSpPr>
        <p:grpSpPr>
          <a:xfrm>
            <a:off x="843944" y="3806587"/>
            <a:ext cx="368186" cy="366364"/>
            <a:chOff x="-62151950" y="4111775"/>
            <a:chExt cx="318225" cy="316650"/>
          </a:xfrm>
        </p:grpSpPr>
        <p:sp>
          <p:nvSpPr>
            <p:cNvPr id="7742" name="Google Shape;7742;p7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72"/>
          <p:cNvGrpSpPr/>
          <p:nvPr/>
        </p:nvGrpSpPr>
        <p:grpSpPr>
          <a:xfrm>
            <a:off x="3062568" y="2897133"/>
            <a:ext cx="368157" cy="367434"/>
            <a:chOff x="-60254550" y="3367325"/>
            <a:chExt cx="318200" cy="317575"/>
          </a:xfrm>
        </p:grpSpPr>
        <p:sp>
          <p:nvSpPr>
            <p:cNvPr id="7747" name="Google Shape;7747;p7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72"/>
          <p:cNvGrpSpPr/>
          <p:nvPr/>
        </p:nvGrpSpPr>
        <p:grpSpPr>
          <a:xfrm>
            <a:off x="3063465" y="3348127"/>
            <a:ext cx="366364" cy="366248"/>
            <a:chOff x="-60255350" y="3733825"/>
            <a:chExt cx="316650" cy="316550"/>
          </a:xfrm>
        </p:grpSpPr>
        <p:sp>
          <p:nvSpPr>
            <p:cNvPr id="7752" name="Google Shape;7752;p7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72"/>
          <p:cNvGrpSpPr/>
          <p:nvPr/>
        </p:nvGrpSpPr>
        <p:grpSpPr>
          <a:xfrm>
            <a:off x="3091262" y="3807035"/>
            <a:ext cx="310770" cy="365467"/>
            <a:chOff x="-60232500" y="4101525"/>
            <a:chExt cx="268600" cy="315875"/>
          </a:xfrm>
        </p:grpSpPr>
        <p:sp>
          <p:nvSpPr>
            <p:cNvPr id="7760" name="Google Shape;7760;p7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2" name="Google Shape;7762;p72"/>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624262" y="1532866"/>
            <a:ext cx="368186" cy="366364"/>
            <a:chOff x="-63679950" y="3360375"/>
            <a:chExt cx="318225" cy="316650"/>
          </a:xfrm>
        </p:grpSpPr>
        <p:sp>
          <p:nvSpPr>
            <p:cNvPr id="7764" name="Google Shape;7764;p7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8" name="Google Shape;7768;p72"/>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9" name="Google Shape;7769;p72"/>
          <p:cNvGrpSpPr/>
          <p:nvPr/>
        </p:nvGrpSpPr>
        <p:grpSpPr>
          <a:xfrm>
            <a:off x="2622889" y="2404203"/>
            <a:ext cx="370934" cy="367521"/>
            <a:chOff x="-63679950" y="4093450"/>
            <a:chExt cx="320600" cy="317650"/>
          </a:xfrm>
        </p:grpSpPr>
        <p:sp>
          <p:nvSpPr>
            <p:cNvPr id="7770" name="Google Shape;7770;p7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72"/>
          <p:cNvGrpSpPr/>
          <p:nvPr/>
        </p:nvGrpSpPr>
        <p:grpSpPr>
          <a:xfrm>
            <a:off x="1283006" y="2897205"/>
            <a:ext cx="366364" cy="367290"/>
            <a:chOff x="-61784125" y="3377700"/>
            <a:chExt cx="316650" cy="317450"/>
          </a:xfrm>
        </p:grpSpPr>
        <p:sp>
          <p:nvSpPr>
            <p:cNvPr id="7774" name="Google Shape;7774;p7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72"/>
          <p:cNvGrpSpPr/>
          <p:nvPr/>
        </p:nvGrpSpPr>
        <p:grpSpPr>
          <a:xfrm>
            <a:off x="1283006" y="3347607"/>
            <a:ext cx="366364" cy="367290"/>
            <a:chOff x="-61783350" y="3743950"/>
            <a:chExt cx="316650" cy="317450"/>
          </a:xfrm>
        </p:grpSpPr>
        <p:sp>
          <p:nvSpPr>
            <p:cNvPr id="7782" name="Google Shape;7782;p7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4" name="Google Shape;7784;p72"/>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7" name="Google Shape;7787;p72"/>
          <p:cNvGrpSpPr/>
          <p:nvPr/>
        </p:nvGrpSpPr>
        <p:grpSpPr>
          <a:xfrm>
            <a:off x="3504430" y="3807440"/>
            <a:ext cx="369112" cy="364657"/>
            <a:chOff x="-59869425" y="4102225"/>
            <a:chExt cx="319025" cy="315175"/>
          </a:xfrm>
        </p:grpSpPr>
        <p:sp>
          <p:nvSpPr>
            <p:cNvPr id="7788" name="Google Shape;7788;p7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72"/>
          <p:cNvGrpSpPr/>
          <p:nvPr/>
        </p:nvGrpSpPr>
        <p:grpSpPr>
          <a:xfrm>
            <a:off x="2623233" y="4276262"/>
            <a:ext cx="366364" cy="365467"/>
            <a:chOff x="-59029025" y="3711650"/>
            <a:chExt cx="316650" cy="315875"/>
          </a:xfrm>
        </p:grpSpPr>
        <p:sp>
          <p:nvSpPr>
            <p:cNvPr id="7793" name="Google Shape;7793;p7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72"/>
          <p:cNvGrpSpPr/>
          <p:nvPr/>
        </p:nvGrpSpPr>
        <p:grpSpPr>
          <a:xfrm>
            <a:off x="4859311" y="1532317"/>
            <a:ext cx="351940" cy="348188"/>
            <a:chOff x="581525" y="3254850"/>
            <a:chExt cx="297750" cy="294575"/>
          </a:xfrm>
        </p:grpSpPr>
        <p:sp>
          <p:nvSpPr>
            <p:cNvPr id="7801" name="Google Shape;7801;p7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72"/>
          <p:cNvGrpSpPr/>
          <p:nvPr/>
        </p:nvGrpSpPr>
        <p:grpSpPr>
          <a:xfrm>
            <a:off x="4858380" y="1971253"/>
            <a:ext cx="353802" cy="351497"/>
            <a:chOff x="580725" y="3617925"/>
            <a:chExt cx="299325" cy="297375"/>
          </a:xfrm>
        </p:grpSpPr>
        <p:sp>
          <p:nvSpPr>
            <p:cNvPr id="7805" name="Google Shape;7805;p7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72"/>
          <p:cNvGrpSpPr/>
          <p:nvPr/>
        </p:nvGrpSpPr>
        <p:grpSpPr>
          <a:xfrm>
            <a:off x="4860242" y="2418443"/>
            <a:ext cx="350079" cy="350079"/>
            <a:chOff x="583100" y="3982600"/>
            <a:chExt cx="296175" cy="296175"/>
          </a:xfrm>
        </p:grpSpPr>
        <p:sp>
          <p:nvSpPr>
            <p:cNvPr id="7811" name="Google Shape;7811;p7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72"/>
          <p:cNvGrpSpPr/>
          <p:nvPr/>
        </p:nvGrpSpPr>
        <p:grpSpPr>
          <a:xfrm>
            <a:off x="7092856" y="1532067"/>
            <a:ext cx="307231" cy="348690"/>
            <a:chOff x="2423775" y="3226875"/>
            <a:chExt cx="259925" cy="295000"/>
          </a:xfrm>
        </p:grpSpPr>
        <p:sp>
          <p:nvSpPr>
            <p:cNvPr id="7819" name="Google Shape;7819;p7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72"/>
          <p:cNvGrpSpPr/>
          <p:nvPr/>
        </p:nvGrpSpPr>
        <p:grpSpPr>
          <a:xfrm>
            <a:off x="7070043" y="1973352"/>
            <a:ext cx="352857" cy="347301"/>
            <a:chOff x="2404875" y="3592725"/>
            <a:chExt cx="298525" cy="293825"/>
          </a:xfrm>
        </p:grpSpPr>
        <p:sp>
          <p:nvSpPr>
            <p:cNvPr id="7823" name="Google Shape;7823;p7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2"/>
          <p:cNvGrpSpPr/>
          <p:nvPr/>
        </p:nvGrpSpPr>
        <p:grpSpPr>
          <a:xfrm>
            <a:off x="7070974" y="2418917"/>
            <a:ext cx="350995" cy="349133"/>
            <a:chOff x="2404875" y="3955825"/>
            <a:chExt cx="296950" cy="295375"/>
          </a:xfrm>
        </p:grpSpPr>
        <p:sp>
          <p:nvSpPr>
            <p:cNvPr id="7827" name="Google Shape;7827;p7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72"/>
          <p:cNvGrpSpPr/>
          <p:nvPr/>
        </p:nvGrpSpPr>
        <p:grpSpPr>
          <a:xfrm>
            <a:off x="5764954" y="2883111"/>
            <a:ext cx="349163" cy="350079"/>
            <a:chOff x="4263650" y="3235150"/>
            <a:chExt cx="295400" cy="296175"/>
          </a:xfrm>
        </p:grpSpPr>
        <p:sp>
          <p:nvSpPr>
            <p:cNvPr id="7832" name="Google Shape;7832;p7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72"/>
          <p:cNvGrpSpPr/>
          <p:nvPr/>
        </p:nvGrpSpPr>
        <p:grpSpPr>
          <a:xfrm>
            <a:off x="5762634" y="3342272"/>
            <a:ext cx="353802" cy="327739"/>
            <a:chOff x="4266025" y="3609275"/>
            <a:chExt cx="299325" cy="277275"/>
          </a:xfrm>
        </p:grpSpPr>
        <p:sp>
          <p:nvSpPr>
            <p:cNvPr id="7838" name="Google Shape;7838;p7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72"/>
          <p:cNvGrpSpPr/>
          <p:nvPr/>
        </p:nvGrpSpPr>
        <p:grpSpPr>
          <a:xfrm>
            <a:off x="5763092" y="3807659"/>
            <a:ext cx="352886" cy="349133"/>
            <a:chOff x="4263650" y="3963700"/>
            <a:chExt cx="298550" cy="295375"/>
          </a:xfrm>
        </p:grpSpPr>
        <p:sp>
          <p:nvSpPr>
            <p:cNvPr id="7841" name="Google Shape;7841;p7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2"/>
          <p:cNvGrpSpPr/>
          <p:nvPr/>
        </p:nvGrpSpPr>
        <p:grpSpPr>
          <a:xfrm>
            <a:off x="8041429" y="2883111"/>
            <a:ext cx="226264" cy="350079"/>
            <a:chOff x="6164975" y="3211525"/>
            <a:chExt cx="191425" cy="296175"/>
          </a:xfrm>
        </p:grpSpPr>
        <p:sp>
          <p:nvSpPr>
            <p:cNvPr id="7849" name="Google Shape;7849;p7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2"/>
          <p:cNvGrpSpPr/>
          <p:nvPr/>
        </p:nvGrpSpPr>
        <p:grpSpPr>
          <a:xfrm>
            <a:off x="5303466" y="1531387"/>
            <a:ext cx="352886" cy="350049"/>
            <a:chOff x="946175" y="3253275"/>
            <a:chExt cx="298550" cy="296150"/>
          </a:xfrm>
        </p:grpSpPr>
        <p:sp>
          <p:nvSpPr>
            <p:cNvPr id="7857" name="Google Shape;7857;p7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2"/>
          <p:cNvGrpSpPr/>
          <p:nvPr/>
        </p:nvGrpSpPr>
        <p:grpSpPr>
          <a:xfrm>
            <a:off x="5304397" y="1973351"/>
            <a:ext cx="351024" cy="347301"/>
            <a:chOff x="946175" y="3619500"/>
            <a:chExt cx="296975" cy="293825"/>
          </a:xfrm>
        </p:grpSpPr>
        <p:sp>
          <p:nvSpPr>
            <p:cNvPr id="7863" name="Google Shape;7863;p7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72"/>
          <p:cNvGrpSpPr/>
          <p:nvPr/>
        </p:nvGrpSpPr>
        <p:grpSpPr>
          <a:xfrm>
            <a:off x="5303939" y="2417985"/>
            <a:ext cx="351940" cy="350995"/>
            <a:chOff x="944600" y="3981825"/>
            <a:chExt cx="297750" cy="296950"/>
          </a:xfrm>
        </p:grpSpPr>
        <p:sp>
          <p:nvSpPr>
            <p:cNvPr id="7870" name="Google Shape;7870;p7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72"/>
          <p:cNvGrpSpPr/>
          <p:nvPr/>
        </p:nvGrpSpPr>
        <p:grpSpPr>
          <a:xfrm>
            <a:off x="7520875" y="1531845"/>
            <a:ext cx="350079" cy="349133"/>
            <a:chOff x="2768750" y="3227275"/>
            <a:chExt cx="296175" cy="295375"/>
          </a:xfrm>
        </p:grpSpPr>
        <p:sp>
          <p:nvSpPr>
            <p:cNvPr id="7875" name="Google Shape;7875;p7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72"/>
          <p:cNvGrpSpPr/>
          <p:nvPr/>
        </p:nvGrpSpPr>
        <p:grpSpPr>
          <a:xfrm>
            <a:off x="7541826" y="1972717"/>
            <a:ext cx="308177" cy="348572"/>
            <a:chOff x="2786075" y="3591800"/>
            <a:chExt cx="260725" cy="294900"/>
          </a:xfrm>
        </p:grpSpPr>
        <p:sp>
          <p:nvSpPr>
            <p:cNvPr id="7884" name="Google Shape;7884;p7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72"/>
          <p:cNvGrpSpPr/>
          <p:nvPr/>
        </p:nvGrpSpPr>
        <p:grpSpPr>
          <a:xfrm>
            <a:off x="7582324" y="2418444"/>
            <a:ext cx="227180" cy="350079"/>
            <a:chOff x="2819150" y="3955025"/>
            <a:chExt cx="192200" cy="296175"/>
          </a:xfrm>
        </p:grpSpPr>
        <p:sp>
          <p:nvSpPr>
            <p:cNvPr id="7890" name="Google Shape;7890;p7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2"/>
          <p:cNvGrpSpPr/>
          <p:nvPr/>
        </p:nvGrpSpPr>
        <p:grpSpPr>
          <a:xfrm>
            <a:off x="6206097" y="2884042"/>
            <a:ext cx="349133" cy="348217"/>
            <a:chOff x="4629125" y="3235150"/>
            <a:chExt cx="295375" cy="294600"/>
          </a:xfrm>
        </p:grpSpPr>
        <p:sp>
          <p:nvSpPr>
            <p:cNvPr id="7895" name="Google Shape;7895;p7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72"/>
          <p:cNvGrpSpPr/>
          <p:nvPr/>
        </p:nvGrpSpPr>
        <p:grpSpPr>
          <a:xfrm>
            <a:off x="6206082" y="3331575"/>
            <a:ext cx="349163" cy="349133"/>
            <a:chOff x="4628325" y="3599825"/>
            <a:chExt cx="295400" cy="295375"/>
          </a:xfrm>
        </p:grpSpPr>
        <p:sp>
          <p:nvSpPr>
            <p:cNvPr id="7901" name="Google Shape;7901;p7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72"/>
          <p:cNvGrpSpPr/>
          <p:nvPr/>
        </p:nvGrpSpPr>
        <p:grpSpPr>
          <a:xfrm>
            <a:off x="6227033" y="3807186"/>
            <a:ext cx="307261" cy="350079"/>
            <a:chOff x="4645650" y="3962900"/>
            <a:chExt cx="259950" cy="296175"/>
          </a:xfrm>
        </p:grpSpPr>
        <p:sp>
          <p:nvSpPr>
            <p:cNvPr id="7914" name="Google Shape;7914;p7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72"/>
          <p:cNvGrpSpPr/>
          <p:nvPr/>
        </p:nvGrpSpPr>
        <p:grpSpPr>
          <a:xfrm>
            <a:off x="7979994" y="3332048"/>
            <a:ext cx="349133" cy="348188"/>
            <a:chOff x="6143725" y="3582500"/>
            <a:chExt cx="295375" cy="294575"/>
          </a:xfrm>
        </p:grpSpPr>
        <p:sp>
          <p:nvSpPr>
            <p:cNvPr id="7921" name="Google Shape;7921;p7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72"/>
          <p:cNvGrpSpPr/>
          <p:nvPr/>
        </p:nvGrpSpPr>
        <p:grpSpPr>
          <a:xfrm>
            <a:off x="5748820" y="1531387"/>
            <a:ext cx="350995" cy="350049"/>
            <a:chOff x="1310075" y="3253275"/>
            <a:chExt cx="296950" cy="296150"/>
          </a:xfrm>
        </p:grpSpPr>
        <p:sp>
          <p:nvSpPr>
            <p:cNvPr id="7929" name="Google Shape;7929;p7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2" name="Google Shape;7932;p72"/>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3" name="Google Shape;7933;p72"/>
          <p:cNvGrpSpPr/>
          <p:nvPr/>
        </p:nvGrpSpPr>
        <p:grpSpPr>
          <a:xfrm>
            <a:off x="5748347" y="2417646"/>
            <a:ext cx="351941" cy="351675"/>
            <a:chOff x="1310075" y="3980250"/>
            <a:chExt cx="297750" cy="297525"/>
          </a:xfrm>
        </p:grpSpPr>
        <p:sp>
          <p:nvSpPr>
            <p:cNvPr id="7934" name="Google Shape;7934;p7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72"/>
          <p:cNvGrpSpPr/>
          <p:nvPr/>
        </p:nvGrpSpPr>
        <p:grpSpPr>
          <a:xfrm>
            <a:off x="8013136" y="1531845"/>
            <a:ext cx="266305" cy="349133"/>
            <a:chOff x="3167275" y="3227275"/>
            <a:chExt cx="225300" cy="295375"/>
          </a:xfrm>
        </p:grpSpPr>
        <p:sp>
          <p:nvSpPr>
            <p:cNvPr id="7939" name="Google Shape;7939;p7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4" name="Google Shape;7944;p72"/>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5" name="Google Shape;7945;p72"/>
          <p:cNvGrpSpPr/>
          <p:nvPr/>
        </p:nvGrpSpPr>
        <p:grpSpPr>
          <a:xfrm>
            <a:off x="7970318" y="2418902"/>
            <a:ext cx="351940" cy="349163"/>
            <a:chOff x="3133425" y="3955025"/>
            <a:chExt cx="297750" cy="295400"/>
          </a:xfrm>
        </p:grpSpPr>
        <p:sp>
          <p:nvSpPr>
            <p:cNvPr id="7946" name="Google Shape;7946;p7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2"/>
          <p:cNvGrpSpPr/>
          <p:nvPr/>
        </p:nvGrpSpPr>
        <p:grpSpPr>
          <a:xfrm>
            <a:off x="6650491" y="2882490"/>
            <a:ext cx="350079" cy="351320"/>
            <a:chOff x="4991425" y="3234750"/>
            <a:chExt cx="296175" cy="297225"/>
          </a:xfrm>
        </p:grpSpPr>
        <p:sp>
          <p:nvSpPr>
            <p:cNvPr id="7950" name="Google Shape;7950;p7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72"/>
          <p:cNvGrpSpPr/>
          <p:nvPr/>
        </p:nvGrpSpPr>
        <p:grpSpPr>
          <a:xfrm>
            <a:off x="6650491" y="3352053"/>
            <a:ext cx="350079" cy="308177"/>
            <a:chOff x="4991425" y="3617150"/>
            <a:chExt cx="296175" cy="260725"/>
          </a:xfrm>
        </p:grpSpPr>
        <p:sp>
          <p:nvSpPr>
            <p:cNvPr id="7957" name="Google Shape;7957;p7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72"/>
          <p:cNvGrpSpPr/>
          <p:nvPr/>
        </p:nvGrpSpPr>
        <p:grpSpPr>
          <a:xfrm>
            <a:off x="6727764" y="3807644"/>
            <a:ext cx="195532" cy="349163"/>
            <a:chOff x="5056800" y="3962900"/>
            <a:chExt cx="165425" cy="295400"/>
          </a:xfrm>
        </p:grpSpPr>
        <p:sp>
          <p:nvSpPr>
            <p:cNvPr id="7965" name="Google Shape;7965;p7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72"/>
          <p:cNvGrpSpPr/>
          <p:nvPr/>
        </p:nvGrpSpPr>
        <p:grpSpPr>
          <a:xfrm>
            <a:off x="7979062" y="3807660"/>
            <a:ext cx="350995" cy="349133"/>
            <a:chOff x="6168925" y="3936925"/>
            <a:chExt cx="296950" cy="295375"/>
          </a:xfrm>
        </p:grpSpPr>
        <p:sp>
          <p:nvSpPr>
            <p:cNvPr id="7969" name="Google Shape;7969;p7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2"/>
          <p:cNvGrpSpPr/>
          <p:nvPr/>
        </p:nvGrpSpPr>
        <p:grpSpPr>
          <a:xfrm>
            <a:off x="6192756" y="1531845"/>
            <a:ext cx="348188" cy="349133"/>
            <a:chOff x="1674750" y="3254050"/>
            <a:chExt cx="294575" cy="295375"/>
          </a:xfrm>
        </p:grpSpPr>
        <p:sp>
          <p:nvSpPr>
            <p:cNvPr id="7976" name="Google Shape;7976;p7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72"/>
          <p:cNvGrpSpPr/>
          <p:nvPr/>
        </p:nvGrpSpPr>
        <p:grpSpPr>
          <a:xfrm>
            <a:off x="6207177" y="1972435"/>
            <a:ext cx="319347" cy="349133"/>
            <a:chOff x="1687350" y="3618725"/>
            <a:chExt cx="270175" cy="295375"/>
          </a:xfrm>
        </p:grpSpPr>
        <p:sp>
          <p:nvSpPr>
            <p:cNvPr id="7980" name="Google Shape;7980;p7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72"/>
          <p:cNvGrpSpPr/>
          <p:nvPr/>
        </p:nvGrpSpPr>
        <p:grpSpPr>
          <a:xfrm>
            <a:off x="6190880" y="2418916"/>
            <a:ext cx="351940" cy="349133"/>
            <a:chOff x="1672375" y="3982600"/>
            <a:chExt cx="297750" cy="295375"/>
          </a:xfrm>
        </p:grpSpPr>
        <p:sp>
          <p:nvSpPr>
            <p:cNvPr id="7984" name="Google Shape;7984;p7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72"/>
          <p:cNvGrpSpPr/>
          <p:nvPr/>
        </p:nvGrpSpPr>
        <p:grpSpPr>
          <a:xfrm>
            <a:off x="4882872" y="2883111"/>
            <a:ext cx="350079" cy="350079"/>
            <a:chOff x="3497300" y="3227275"/>
            <a:chExt cx="296175" cy="296175"/>
          </a:xfrm>
        </p:grpSpPr>
        <p:sp>
          <p:nvSpPr>
            <p:cNvPr id="7988" name="Google Shape;7988;p7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2"/>
          <p:cNvGrpSpPr/>
          <p:nvPr/>
        </p:nvGrpSpPr>
        <p:grpSpPr>
          <a:xfrm>
            <a:off x="4883345" y="3332506"/>
            <a:ext cx="349133" cy="347272"/>
            <a:chOff x="3497300" y="3591950"/>
            <a:chExt cx="295375" cy="293800"/>
          </a:xfrm>
        </p:grpSpPr>
        <p:sp>
          <p:nvSpPr>
            <p:cNvPr id="7997" name="Google Shape;7997;p7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2"/>
          <p:cNvGrpSpPr/>
          <p:nvPr/>
        </p:nvGrpSpPr>
        <p:grpSpPr>
          <a:xfrm>
            <a:off x="4883345" y="3807644"/>
            <a:ext cx="349133" cy="349163"/>
            <a:chOff x="3497300" y="3955025"/>
            <a:chExt cx="295375" cy="295400"/>
          </a:xfrm>
        </p:grpSpPr>
        <p:sp>
          <p:nvSpPr>
            <p:cNvPr id="8006" name="Google Shape;8006;p7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72"/>
          <p:cNvGrpSpPr/>
          <p:nvPr/>
        </p:nvGrpSpPr>
        <p:grpSpPr>
          <a:xfrm>
            <a:off x="7107917" y="2883835"/>
            <a:ext cx="327739" cy="348631"/>
            <a:chOff x="5364750" y="3235150"/>
            <a:chExt cx="277275" cy="294950"/>
          </a:xfrm>
        </p:grpSpPr>
        <p:sp>
          <p:nvSpPr>
            <p:cNvPr id="8010" name="Google Shape;8010;p7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72"/>
          <p:cNvGrpSpPr/>
          <p:nvPr/>
        </p:nvGrpSpPr>
        <p:grpSpPr>
          <a:xfrm>
            <a:off x="7096274" y="3330171"/>
            <a:ext cx="351024" cy="351940"/>
            <a:chOff x="5355300" y="3598250"/>
            <a:chExt cx="296975" cy="297750"/>
          </a:xfrm>
        </p:grpSpPr>
        <p:sp>
          <p:nvSpPr>
            <p:cNvPr id="8019" name="Google Shape;8019;p7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72"/>
          <p:cNvGrpSpPr/>
          <p:nvPr/>
        </p:nvGrpSpPr>
        <p:grpSpPr>
          <a:xfrm>
            <a:off x="7100470" y="3869093"/>
            <a:ext cx="342632" cy="226264"/>
            <a:chOff x="5358450" y="4015675"/>
            <a:chExt cx="289875" cy="191425"/>
          </a:xfrm>
        </p:grpSpPr>
        <p:sp>
          <p:nvSpPr>
            <p:cNvPr id="8028" name="Google Shape;8028;p7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2"/>
          <p:cNvGrpSpPr/>
          <p:nvPr/>
        </p:nvGrpSpPr>
        <p:grpSpPr>
          <a:xfrm>
            <a:off x="6226953" y="4251624"/>
            <a:ext cx="351024" cy="325464"/>
            <a:chOff x="6543825" y="3202075"/>
            <a:chExt cx="296975" cy="275350"/>
          </a:xfrm>
        </p:grpSpPr>
        <p:sp>
          <p:nvSpPr>
            <p:cNvPr id="8033" name="Google Shape;8033;p7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72"/>
          <p:cNvGrpSpPr/>
          <p:nvPr/>
        </p:nvGrpSpPr>
        <p:grpSpPr>
          <a:xfrm>
            <a:off x="6633934" y="1531372"/>
            <a:ext cx="350079" cy="350079"/>
            <a:chOff x="2037825" y="3254050"/>
            <a:chExt cx="296175" cy="296175"/>
          </a:xfrm>
        </p:grpSpPr>
        <p:sp>
          <p:nvSpPr>
            <p:cNvPr id="8041" name="Google Shape;8041;p7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2"/>
          <p:cNvGrpSpPr/>
          <p:nvPr/>
        </p:nvGrpSpPr>
        <p:grpSpPr>
          <a:xfrm>
            <a:off x="6632072" y="1972539"/>
            <a:ext cx="353802" cy="348926"/>
            <a:chOff x="2034675" y="3617925"/>
            <a:chExt cx="299325" cy="295200"/>
          </a:xfrm>
        </p:grpSpPr>
        <p:sp>
          <p:nvSpPr>
            <p:cNvPr id="8048" name="Google Shape;8048;p7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2"/>
          <p:cNvGrpSpPr/>
          <p:nvPr/>
        </p:nvGrpSpPr>
        <p:grpSpPr>
          <a:xfrm>
            <a:off x="6633934" y="2418916"/>
            <a:ext cx="350079" cy="349133"/>
            <a:chOff x="2037825" y="3981825"/>
            <a:chExt cx="296175" cy="295375"/>
          </a:xfrm>
        </p:grpSpPr>
        <p:sp>
          <p:nvSpPr>
            <p:cNvPr id="8054" name="Google Shape;8054;p7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72"/>
          <p:cNvGrpSpPr/>
          <p:nvPr/>
        </p:nvGrpSpPr>
        <p:grpSpPr>
          <a:xfrm>
            <a:off x="5318952" y="2915232"/>
            <a:ext cx="350079" cy="285837"/>
            <a:chOff x="3860400" y="3254050"/>
            <a:chExt cx="296175" cy="241825"/>
          </a:xfrm>
        </p:grpSpPr>
        <p:sp>
          <p:nvSpPr>
            <p:cNvPr id="8058" name="Google Shape;8058;p7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72"/>
          <p:cNvGrpSpPr/>
          <p:nvPr/>
        </p:nvGrpSpPr>
        <p:grpSpPr>
          <a:xfrm>
            <a:off x="5318479" y="3331102"/>
            <a:ext cx="351024" cy="350079"/>
            <a:chOff x="3859600" y="3591950"/>
            <a:chExt cx="296975" cy="296175"/>
          </a:xfrm>
        </p:grpSpPr>
        <p:sp>
          <p:nvSpPr>
            <p:cNvPr id="8066" name="Google Shape;8066;p7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2"/>
          <p:cNvGrpSpPr/>
          <p:nvPr/>
        </p:nvGrpSpPr>
        <p:grpSpPr>
          <a:xfrm>
            <a:off x="5318952" y="3807186"/>
            <a:ext cx="350079" cy="350079"/>
            <a:chOff x="3860400" y="3955025"/>
            <a:chExt cx="296175" cy="296175"/>
          </a:xfrm>
        </p:grpSpPr>
        <p:sp>
          <p:nvSpPr>
            <p:cNvPr id="8070" name="Google Shape;8070;p7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2"/>
          <p:cNvGrpSpPr/>
          <p:nvPr/>
        </p:nvGrpSpPr>
        <p:grpSpPr>
          <a:xfrm>
            <a:off x="7534167" y="2883584"/>
            <a:ext cx="355664" cy="349133"/>
            <a:chOff x="5716825" y="3235950"/>
            <a:chExt cx="300900" cy="295375"/>
          </a:xfrm>
        </p:grpSpPr>
        <p:sp>
          <p:nvSpPr>
            <p:cNvPr id="8076" name="Google Shape;8076;p7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2"/>
          <p:cNvGrpSpPr/>
          <p:nvPr/>
        </p:nvGrpSpPr>
        <p:grpSpPr>
          <a:xfrm>
            <a:off x="7547199" y="3342272"/>
            <a:ext cx="329601" cy="327739"/>
            <a:chOff x="5727850" y="3609275"/>
            <a:chExt cx="278850" cy="277275"/>
          </a:xfrm>
        </p:grpSpPr>
        <p:sp>
          <p:nvSpPr>
            <p:cNvPr id="8081" name="Google Shape;8081;p7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2"/>
          <p:cNvGrpSpPr/>
          <p:nvPr/>
        </p:nvGrpSpPr>
        <p:grpSpPr>
          <a:xfrm>
            <a:off x="7558383" y="3807659"/>
            <a:ext cx="307231" cy="349133"/>
            <a:chOff x="5736525" y="3963700"/>
            <a:chExt cx="259925" cy="295375"/>
          </a:xfrm>
        </p:grpSpPr>
        <p:sp>
          <p:nvSpPr>
            <p:cNvPr id="8087" name="Google Shape;8087;p7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72"/>
          <p:cNvGrpSpPr/>
          <p:nvPr/>
        </p:nvGrpSpPr>
        <p:grpSpPr>
          <a:xfrm>
            <a:off x="6649963" y="4256985"/>
            <a:ext cx="351024" cy="350079"/>
            <a:chOff x="6553275" y="3604550"/>
            <a:chExt cx="296975" cy="296175"/>
          </a:xfrm>
        </p:grpSpPr>
        <p:sp>
          <p:nvSpPr>
            <p:cNvPr id="8095" name="Google Shape;8095;p7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04"/>
        <p:cNvGrpSpPr/>
        <p:nvPr/>
      </p:nvGrpSpPr>
      <p:grpSpPr>
        <a:xfrm>
          <a:off x="0" y="0"/>
          <a:ext cx="0" cy="0"/>
          <a:chOff x="0" y="0"/>
          <a:chExt cx="0" cy="0"/>
        </a:xfrm>
      </p:grpSpPr>
      <p:sp>
        <p:nvSpPr>
          <p:cNvPr id="8105" name="Google Shape;8105;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06" name="Google Shape;8106;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107" name="Google Shape;8107;p73"/>
          <p:cNvGrpSpPr/>
          <p:nvPr/>
        </p:nvGrpSpPr>
        <p:grpSpPr>
          <a:xfrm>
            <a:off x="877057" y="1532946"/>
            <a:ext cx="294401" cy="353645"/>
            <a:chOff x="-35814600" y="3202075"/>
            <a:chExt cx="242625" cy="291450"/>
          </a:xfrm>
        </p:grpSpPr>
        <p:sp>
          <p:nvSpPr>
            <p:cNvPr id="8108" name="Google Shape;8108;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73"/>
          <p:cNvGrpSpPr/>
          <p:nvPr/>
        </p:nvGrpSpPr>
        <p:grpSpPr>
          <a:xfrm>
            <a:off x="847435" y="1973866"/>
            <a:ext cx="353645" cy="353888"/>
            <a:chOff x="-35839800" y="3561025"/>
            <a:chExt cx="291450" cy="291650"/>
          </a:xfrm>
        </p:grpSpPr>
        <p:sp>
          <p:nvSpPr>
            <p:cNvPr id="8116" name="Google Shape;8116;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3" name="Google Shape;8123;p73"/>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4" name="Google Shape;8124;p73"/>
          <p:cNvGrpSpPr/>
          <p:nvPr/>
        </p:nvGrpSpPr>
        <p:grpSpPr>
          <a:xfrm>
            <a:off x="3084980" y="1532946"/>
            <a:ext cx="353645" cy="353645"/>
            <a:chOff x="-34003850" y="3227275"/>
            <a:chExt cx="291450" cy="291450"/>
          </a:xfrm>
        </p:grpSpPr>
        <p:sp>
          <p:nvSpPr>
            <p:cNvPr id="8125" name="Google Shape;8125;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73"/>
          <p:cNvGrpSpPr/>
          <p:nvPr/>
        </p:nvGrpSpPr>
        <p:grpSpPr>
          <a:xfrm>
            <a:off x="3084510" y="1973638"/>
            <a:ext cx="354586" cy="354343"/>
            <a:chOff x="-34004625" y="3585850"/>
            <a:chExt cx="292225" cy="292025"/>
          </a:xfrm>
        </p:grpSpPr>
        <p:sp>
          <p:nvSpPr>
            <p:cNvPr id="8131" name="Google Shape;8131;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3"/>
          <p:cNvGrpSpPr/>
          <p:nvPr/>
        </p:nvGrpSpPr>
        <p:grpSpPr>
          <a:xfrm>
            <a:off x="3084025" y="2408839"/>
            <a:ext cx="355557" cy="354616"/>
            <a:chOff x="-34005425" y="3945575"/>
            <a:chExt cx="293025" cy="292250"/>
          </a:xfrm>
        </p:grpSpPr>
        <p:sp>
          <p:nvSpPr>
            <p:cNvPr id="8137" name="Google Shape;8137;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3"/>
          <p:cNvGrpSpPr/>
          <p:nvPr/>
        </p:nvGrpSpPr>
        <p:grpSpPr>
          <a:xfrm>
            <a:off x="1731124" y="2882015"/>
            <a:ext cx="358408" cy="355557"/>
            <a:chOff x="-32174975" y="3192625"/>
            <a:chExt cx="295375" cy="293025"/>
          </a:xfrm>
        </p:grpSpPr>
        <p:sp>
          <p:nvSpPr>
            <p:cNvPr id="8141" name="Google Shape;8141;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5" name="Google Shape;8145;p73"/>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7" name="Google Shape;8147;p73"/>
          <p:cNvGrpSpPr/>
          <p:nvPr/>
        </p:nvGrpSpPr>
        <p:grpSpPr>
          <a:xfrm>
            <a:off x="3970274" y="2882970"/>
            <a:ext cx="354586" cy="353645"/>
            <a:chOff x="-30345325" y="3184750"/>
            <a:chExt cx="292225" cy="291450"/>
          </a:xfrm>
        </p:grpSpPr>
        <p:sp>
          <p:nvSpPr>
            <p:cNvPr id="8148" name="Google Shape;8148;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3"/>
          <p:cNvGrpSpPr/>
          <p:nvPr/>
        </p:nvGrpSpPr>
        <p:grpSpPr>
          <a:xfrm>
            <a:off x="1295026" y="1532946"/>
            <a:ext cx="353645" cy="353645"/>
            <a:chOff x="-35481425" y="3202075"/>
            <a:chExt cx="291450" cy="291450"/>
          </a:xfrm>
        </p:grpSpPr>
        <p:sp>
          <p:nvSpPr>
            <p:cNvPr id="8154" name="Google Shape;8154;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73"/>
          <p:cNvGrpSpPr/>
          <p:nvPr/>
        </p:nvGrpSpPr>
        <p:grpSpPr>
          <a:xfrm>
            <a:off x="1294556" y="1974472"/>
            <a:ext cx="354586" cy="352675"/>
            <a:chOff x="-35482200" y="3561225"/>
            <a:chExt cx="292225" cy="290650"/>
          </a:xfrm>
        </p:grpSpPr>
        <p:sp>
          <p:nvSpPr>
            <p:cNvPr id="8162" name="Google Shape;8162;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73"/>
          <p:cNvGrpSpPr/>
          <p:nvPr/>
        </p:nvGrpSpPr>
        <p:grpSpPr>
          <a:xfrm>
            <a:off x="1295026" y="2409340"/>
            <a:ext cx="353645" cy="353615"/>
            <a:chOff x="-35481425" y="3919600"/>
            <a:chExt cx="291450" cy="291425"/>
          </a:xfrm>
        </p:grpSpPr>
        <p:sp>
          <p:nvSpPr>
            <p:cNvPr id="8166" name="Google Shape;8166;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73"/>
          <p:cNvGrpSpPr/>
          <p:nvPr/>
        </p:nvGrpSpPr>
        <p:grpSpPr>
          <a:xfrm>
            <a:off x="3530661" y="1533431"/>
            <a:ext cx="357468" cy="352675"/>
            <a:chOff x="-33645475" y="3228075"/>
            <a:chExt cx="294600" cy="290650"/>
          </a:xfrm>
        </p:grpSpPr>
        <p:sp>
          <p:nvSpPr>
            <p:cNvPr id="8175" name="Google Shape;8175;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3"/>
          <p:cNvGrpSpPr/>
          <p:nvPr/>
        </p:nvGrpSpPr>
        <p:grpSpPr>
          <a:xfrm>
            <a:off x="3531631" y="1973516"/>
            <a:ext cx="355526" cy="354586"/>
            <a:chOff x="-33646250" y="3586425"/>
            <a:chExt cx="293000" cy="292225"/>
          </a:xfrm>
        </p:grpSpPr>
        <p:sp>
          <p:nvSpPr>
            <p:cNvPr id="8183" name="Google Shape;8183;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73"/>
          <p:cNvGrpSpPr/>
          <p:nvPr/>
        </p:nvGrpSpPr>
        <p:grpSpPr>
          <a:xfrm>
            <a:off x="3532101" y="2408369"/>
            <a:ext cx="354586" cy="355557"/>
            <a:chOff x="-33645475" y="3944800"/>
            <a:chExt cx="292225" cy="293025"/>
          </a:xfrm>
        </p:grpSpPr>
        <p:sp>
          <p:nvSpPr>
            <p:cNvPr id="8186" name="Google Shape;8186;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73"/>
          <p:cNvGrpSpPr/>
          <p:nvPr/>
        </p:nvGrpSpPr>
        <p:grpSpPr>
          <a:xfrm>
            <a:off x="2185320" y="2882106"/>
            <a:ext cx="352675" cy="355375"/>
            <a:chOff x="-31809525" y="3192625"/>
            <a:chExt cx="290650" cy="292875"/>
          </a:xfrm>
        </p:grpSpPr>
        <p:sp>
          <p:nvSpPr>
            <p:cNvPr id="8197" name="Google Shape;8197;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73"/>
          <p:cNvGrpSpPr/>
          <p:nvPr/>
        </p:nvGrpSpPr>
        <p:grpSpPr>
          <a:xfrm>
            <a:off x="2184835" y="3352658"/>
            <a:ext cx="353645" cy="355557"/>
            <a:chOff x="-31811100" y="3550975"/>
            <a:chExt cx="291450" cy="293025"/>
          </a:xfrm>
        </p:grpSpPr>
        <p:sp>
          <p:nvSpPr>
            <p:cNvPr id="8202" name="Google Shape;8202;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73"/>
          <p:cNvGrpSpPr/>
          <p:nvPr/>
        </p:nvGrpSpPr>
        <p:grpSpPr>
          <a:xfrm>
            <a:off x="2178631" y="3816962"/>
            <a:ext cx="366052" cy="356831"/>
            <a:chOff x="-31817400" y="3910025"/>
            <a:chExt cx="301675" cy="294075"/>
          </a:xfrm>
        </p:grpSpPr>
        <p:sp>
          <p:nvSpPr>
            <p:cNvPr id="8210" name="Google Shape;8210;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73"/>
          <p:cNvGrpSpPr/>
          <p:nvPr/>
        </p:nvGrpSpPr>
        <p:grpSpPr>
          <a:xfrm>
            <a:off x="3970259" y="3353143"/>
            <a:ext cx="354616" cy="354586"/>
            <a:chOff x="-30354000" y="3569100"/>
            <a:chExt cx="292250" cy="292225"/>
          </a:xfrm>
        </p:grpSpPr>
        <p:sp>
          <p:nvSpPr>
            <p:cNvPr id="8214" name="Google Shape;8214;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73"/>
          <p:cNvGrpSpPr/>
          <p:nvPr/>
        </p:nvGrpSpPr>
        <p:grpSpPr>
          <a:xfrm>
            <a:off x="1748837" y="1532946"/>
            <a:ext cx="342148" cy="353645"/>
            <a:chOff x="-35118325" y="3202075"/>
            <a:chExt cx="281975" cy="291450"/>
          </a:xfrm>
        </p:grpSpPr>
        <p:sp>
          <p:nvSpPr>
            <p:cNvPr id="8221" name="Google Shape;8221;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3"/>
          <p:cNvGrpSpPr/>
          <p:nvPr/>
        </p:nvGrpSpPr>
        <p:grpSpPr>
          <a:xfrm>
            <a:off x="1742618" y="1974199"/>
            <a:ext cx="354586" cy="353221"/>
            <a:chOff x="-35123050" y="3561225"/>
            <a:chExt cx="292225" cy="291100"/>
          </a:xfrm>
        </p:grpSpPr>
        <p:sp>
          <p:nvSpPr>
            <p:cNvPr id="8226" name="Google Shape;8226;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3"/>
          <p:cNvGrpSpPr/>
          <p:nvPr/>
        </p:nvGrpSpPr>
        <p:grpSpPr>
          <a:xfrm>
            <a:off x="1784677" y="2409340"/>
            <a:ext cx="270467" cy="353615"/>
            <a:chOff x="-35089175" y="3919600"/>
            <a:chExt cx="222900" cy="291425"/>
          </a:xfrm>
        </p:grpSpPr>
        <p:sp>
          <p:nvSpPr>
            <p:cNvPr id="8229" name="Google Shape;8229;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3"/>
          <p:cNvGrpSpPr/>
          <p:nvPr/>
        </p:nvGrpSpPr>
        <p:grpSpPr>
          <a:xfrm>
            <a:off x="3981673" y="1532703"/>
            <a:ext cx="336445" cy="354131"/>
            <a:chOff x="-33277650" y="3226875"/>
            <a:chExt cx="277275" cy="291850"/>
          </a:xfrm>
        </p:grpSpPr>
        <p:sp>
          <p:nvSpPr>
            <p:cNvPr id="8232" name="Google Shape;8232;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73"/>
          <p:cNvGrpSpPr/>
          <p:nvPr/>
        </p:nvGrpSpPr>
        <p:grpSpPr>
          <a:xfrm>
            <a:off x="3973073" y="1973987"/>
            <a:ext cx="353645" cy="353645"/>
            <a:chOff x="-33286325" y="3586425"/>
            <a:chExt cx="291450" cy="291450"/>
          </a:xfrm>
        </p:grpSpPr>
        <p:sp>
          <p:nvSpPr>
            <p:cNvPr id="8240" name="Google Shape;8240;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73"/>
          <p:cNvGrpSpPr/>
          <p:nvPr/>
        </p:nvGrpSpPr>
        <p:grpSpPr>
          <a:xfrm>
            <a:off x="3973073" y="2408369"/>
            <a:ext cx="353645" cy="355557"/>
            <a:chOff x="-33286325" y="3944800"/>
            <a:chExt cx="291450" cy="293025"/>
          </a:xfrm>
        </p:grpSpPr>
        <p:sp>
          <p:nvSpPr>
            <p:cNvPr id="8246" name="Google Shape;8246;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73"/>
          <p:cNvGrpSpPr/>
          <p:nvPr/>
        </p:nvGrpSpPr>
        <p:grpSpPr>
          <a:xfrm>
            <a:off x="2631470" y="2881529"/>
            <a:ext cx="353645" cy="356527"/>
            <a:chOff x="-31452725" y="3191825"/>
            <a:chExt cx="291450" cy="293825"/>
          </a:xfrm>
        </p:grpSpPr>
        <p:sp>
          <p:nvSpPr>
            <p:cNvPr id="8251" name="Google Shape;8251;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73"/>
          <p:cNvGrpSpPr/>
          <p:nvPr/>
        </p:nvGrpSpPr>
        <p:grpSpPr>
          <a:xfrm>
            <a:off x="2631000" y="3353144"/>
            <a:ext cx="354586" cy="354586"/>
            <a:chOff x="-31452725" y="3551775"/>
            <a:chExt cx="292225" cy="292225"/>
          </a:xfrm>
        </p:grpSpPr>
        <p:sp>
          <p:nvSpPr>
            <p:cNvPr id="8256" name="Google Shape;8256;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3"/>
          <p:cNvGrpSpPr/>
          <p:nvPr/>
        </p:nvGrpSpPr>
        <p:grpSpPr>
          <a:xfrm>
            <a:off x="2629559" y="3817129"/>
            <a:ext cx="357468" cy="356497"/>
            <a:chOff x="-31455100" y="3909350"/>
            <a:chExt cx="294600" cy="293800"/>
          </a:xfrm>
        </p:grpSpPr>
        <p:sp>
          <p:nvSpPr>
            <p:cNvPr id="8261" name="Google Shape;8261;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3"/>
          <p:cNvGrpSpPr/>
          <p:nvPr/>
        </p:nvGrpSpPr>
        <p:grpSpPr>
          <a:xfrm>
            <a:off x="3970744" y="3818084"/>
            <a:ext cx="353645" cy="354586"/>
            <a:chOff x="-30345325" y="3918800"/>
            <a:chExt cx="291450" cy="292225"/>
          </a:xfrm>
        </p:grpSpPr>
        <p:sp>
          <p:nvSpPr>
            <p:cNvPr id="8264" name="Google Shape;8264;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3"/>
          <p:cNvGrpSpPr/>
          <p:nvPr/>
        </p:nvGrpSpPr>
        <p:grpSpPr>
          <a:xfrm>
            <a:off x="2200736" y="1532946"/>
            <a:ext cx="332593" cy="353645"/>
            <a:chOff x="-34755225" y="3202075"/>
            <a:chExt cx="274100" cy="291450"/>
          </a:xfrm>
        </p:grpSpPr>
        <p:sp>
          <p:nvSpPr>
            <p:cNvPr id="8270" name="Google Shape;8270;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73"/>
          <p:cNvGrpSpPr/>
          <p:nvPr/>
        </p:nvGrpSpPr>
        <p:grpSpPr>
          <a:xfrm>
            <a:off x="2190209" y="1973987"/>
            <a:ext cx="353645" cy="353645"/>
            <a:chOff x="-34763900" y="3561225"/>
            <a:chExt cx="291450" cy="291450"/>
          </a:xfrm>
        </p:grpSpPr>
        <p:sp>
          <p:nvSpPr>
            <p:cNvPr id="8278" name="Google Shape;8278;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1" name="Google Shape;8281;p73"/>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2" name="Google Shape;8282;p73"/>
          <p:cNvGrpSpPr/>
          <p:nvPr/>
        </p:nvGrpSpPr>
        <p:grpSpPr>
          <a:xfrm>
            <a:off x="845106" y="2882499"/>
            <a:ext cx="354586" cy="354586"/>
            <a:chOff x="-32927950" y="3227275"/>
            <a:chExt cx="292225" cy="292225"/>
          </a:xfrm>
        </p:grpSpPr>
        <p:sp>
          <p:nvSpPr>
            <p:cNvPr id="8283" name="Google Shape;8283;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73"/>
          <p:cNvGrpSpPr/>
          <p:nvPr/>
        </p:nvGrpSpPr>
        <p:grpSpPr>
          <a:xfrm>
            <a:off x="844621" y="3353613"/>
            <a:ext cx="355557" cy="353645"/>
            <a:chOff x="-32927950" y="3586425"/>
            <a:chExt cx="293025" cy="291450"/>
          </a:xfrm>
        </p:grpSpPr>
        <p:sp>
          <p:nvSpPr>
            <p:cNvPr id="8289" name="Google Shape;8289;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73"/>
          <p:cNvGrpSpPr/>
          <p:nvPr/>
        </p:nvGrpSpPr>
        <p:grpSpPr>
          <a:xfrm>
            <a:off x="845106" y="3817598"/>
            <a:ext cx="354586" cy="355557"/>
            <a:chOff x="-32927950" y="3944800"/>
            <a:chExt cx="292225" cy="293025"/>
          </a:xfrm>
        </p:grpSpPr>
        <p:sp>
          <p:nvSpPr>
            <p:cNvPr id="8295" name="Google Shape;8295;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73"/>
          <p:cNvGrpSpPr/>
          <p:nvPr/>
        </p:nvGrpSpPr>
        <p:grpSpPr>
          <a:xfrm>
            <a:off x="3073898" y="2882849"/>
            <a:ext cx="354586" cy="353888"/>
            <a:chOff x="-31094350" y="3194000"/>
            <a:chExt cx="292225" cy="291650"/>
          </a:xfrm>
        </p:grpSpPr>
        <p:sp>
          <p:nvSpPr>
            <p:cNvPr id="8305" name="Google Shape;8305;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73"/>
          <p:cNvGrpSpPr/>
          <p:nvPr/>
        </p:nvGrpSpPr>
        <p:grpSpPr>
          <a:xfrm>
            <a:off x="3074368" y="3353341"/>
            <a:ext cx="353645" cy="354191"/>
            <a:chOff x="-31093575" y="3552550"/>
            <a:chExt cx="291450" cy="291900"/>
          </a:xfrm>
        </p:grpSpPr>
        <p:sp>
          <p:nvSpPr>
            <p:cNvPr id="8314" name="Google Shape;8314;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3"/>
          <p:cNvGrpSpPr/>
          <p:nvPr/>
        </p:nvGrpSpPr>
        <p:grpSpPr>
          <a:xfrm>
            <a:off x="3074368" y="3818569"/>
            <a:ext cx="353645" cy="353615"/>
            <a:chOff x="-31093575" y="3911725"/>
            <a:chExt cx="291450" cy="291425"/>
          </a:xfrm>
        </p:grpSpPr>
        <p:sp>
          <p:nvSpPr>
            <p:cNvPr id="8319" name="Google Shape;8319;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73"/>
          <p:cNvGrpSpPr/>
          <p:nvPr/>
        </p:nvGrpSpPr>
        <p:grpSpPr>
          <a:xfrm>
            <a:off x="2183798" y="4275536"/>
            <a:ext cx="356497" cy="354586"/>
            <a:chOff x="-29946000" y="3183175"/>
            <a:chExt cx="293800" cy="292225"/>
          </a:xfrm>
        </p:grpSpPr>
        <p:sp>
          <p:nvSpPr>
            <p:cNvPr id="8322" name="Google Shape;8322;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3"/>
          <p:cNvGrpSpPr/>
          <p:nvPr/>
        </p:nvGrpSpPr>
        <p:grpSpPr>
          <a:xfrm>
            <a:off x="2628330" y="1532689"/>
            <a:ext cx="358408" cy="354161"/>
            <a:chOff x="-34408675" y="3202075"/>
            <a:chExt cx="295375" cy="291875"/>
          </a:xfrm>
        </p:grpSpPr>
        <p:sp>
          <p:nvSpPr>
            <p:cNvPr id="8329" name="Google Shape;8329;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73"/>
          <p:cNvGrpSpPr/>
          <p:nvPr/>
        </p:nvGrpSpPr>
        <p:grpSpPr>
          <a:xfrm>
            <a:off x="2630241" y="1972683"/>
            <a:ext cx="354586" cy="356254"/>
            <a:chOff x="-34405525" y="3558075"/>
            <a:chExt cx="292225" cy="293600"/>
          </a:xfrm>
        </p:grpSpPr>
        <p:sp>
          <p:nvSpPr>
            <p:cNvPr id="8334" name="Google Shape;8334;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73"/>
          <p:cNvGrpSpPr/>
          <p:nvPr/>
        </p:nvGrpSpPr>
        <p:grpSpPr>
          <a:xfrm>
            <a:off x="2629755" y="2409340"/>
            <a:ext cx="355557" cy="353615"/>
            <a:chOff x="-34406325" y="3919600"/>
            <a:chExt cx="293025" cy="291425"/>
          </a:xfrm>
        </p:grpSpPr>
        <p:sp>
          <p:nvSpPr>
            <p:cNvPr id="8338" name="Google Shape;8338;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73"/>
          <p:cNvGrpSpPr/>
          <p:nvPr/>
        </p:nvGrpSpPr>
        <p:grpSpPr>
          <a:xfrm>
            <a:off x="1293653" y="2888703"/>
            <a:ext cx="353645" cy="342179"/>
            <a:chOff x="-32568800" y="3232000"/>
            <a:chExt cx="291450" cy="282000"/>
          </a:xfrm>
        </p:grpSpPr>
        <p:sp>
          <p:nvSpPr>
            <p:cNvPr id="8346" name="Google Shape;8346;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73"/>
          <p:cNvGrpSpPr/>
          <p:nvPr/>
        </p:nvGrpSpPr>
        <p:grpSpPr>
          <a:xfrm>
            <a:off x="1293183" y="3353613"/>
            <a:ext cx="354586" cy="353645"/>
            <a:chOff x="-32569575" y="3586425"/>
            <a:chExt cx="292225" cy="291450"/>
          </a:xfrm>
        </p:grpSpPr>
        <p:sp>
          <p:nvSpPr>
            <p:cNvPr id="8349" name="Google Shape;8349;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73"/>
          <p:cNvGrpSpPr/>
          <p:nvPr/>
        </p:nvGrpSpPr>
        <p:grpSpPr>
          <a:xfrm>
            <a:off x="1284098" y="3818205"/>
            <a:ext cx="372756" cy="354343"/>
            <a:chOff x="-32576675" y="3944600"/>
            <a:chExt cx="307200" cy="292025"/>
          </a:xfrm>
        </p:grpSpPr>
        <p:sp>
          <p:nvSpPr>
            <p:cNvPr id="8352" name="Google Shape;8352;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3"/>
          <p:cNvGrpSpPr/>
          <p:nvPr/>
        </p:nvGrpSpPr>
        <p:grpSpPr>
          <a:xfrm>
            <a:off x="3529065" y="2882500"/>
            <a:ext cx="354586" cy="354586"/>
            <a:chOff x="-30735200" y="3192625"/>
            <a:chExt cx="292225" cy="292225"/>
          </a:xfrm>
        </p:grpSpPr>
        <p:sp>
          <p:nvSpPr>
            <p:cNvPr id="8355" name="Google Shape;8355;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73"/>
          <p:cNvGrpSpPr/>
          <p:nvPr/>
        </p:nvGrpSpPr>
        <p:grpSpPr>
          <a:xfrm>
            <a:off x="3529065" y="3353932"/>
            <a:ext cx="354586" cy="353008"/>
            <a:chOff x="-30735200" y="3552550"/>
            <a:chExt cx="292225" cy="290925"/>
          </a:xfrm>
        </p:grpSpPr>
        <p:sp>
          <p:nvSpPr>
            <p:cNvPr id="8363" name="Google Shape;8363;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73"/>
          <p:cNvGrpSpPr/>
          <p:nvPr/>
        </p:nvGrpSpPr>
        <p:grpSpPr>
          <a:xfrm>
            <a:off x="3529065" y="3818554"/>
            <a:ext cx="354586" cy="353645"/>
            <a:chOff x="-30735200" y="3910925"/>
            <a:chExt cx="292225" cy="291450"/>
          </a:xfrm>
        </p:grpSpPr>
        <p:sp>
          <p:nvSpPr>
            <p:cNvPr id="8366" name="Google Shape;8366;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8" name="Google Shape;8368;p73"/>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9" name="Google Shape;8369;p73"/>
          <p:cNvGrpSpPr/>
          <p:nvPr/>
        </p:nvGrpSpPr>
        <p:grpSpPr>
          <a:xfrm>
            <a:off x="4882910" y="1531421"/>
            <a:ext cx="358971" cy="359224"/>
            <a:chOff x="-57956275" y="3197925"/>
            <a:chExt cx="319000" cy="319225"/>
          </a:xfrm>
        </p:grpSpPr>
        <p:sp>
          <p:nvSpPr>
            <p:cNvPr id="8370" name="Google Shape;8370;p7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73"/>
          <p:cNvGrpSpPr/>
          <p:nvPr/>
        </p:nvGrpSpPr>
        <p:grpSpPr>
          <a:xfrm>
            <a:off x="4905064" y="1987846"/>
            <a:ext cx="314662" cy="358971"/>
            <a:chOff x="-57940525" y="3590375"/>
            <a:chExt cx="279625" cy="319000"/>
          </a:xfrm>
        </p:grpSpPr>
        <p:sp>
          <p:nvSpPr>
            <p:cNvPr id="8378" name="Google Shape;8378;p7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3"/>
          <p:cNvGrpSpPr/>
          <p:nvPr/>
        </p:nvGrpSpPr>
        <p:grpSpPr>
          <a:xfrm>
            <a:off x="4875945" y="2429217"/>
            <a:ext cx="358099" cy="358999"/>
            <a:chOff x="-57959425" y="3982600"/>
            <a:chExt cx="318225" cy="319025"/>
          </a:xfrm>
        </p:grpSpPr>
        <p:sp>
          <p:nvSpPr>
            <p:cNvPr id="8384" name="Google Shape;8384;p7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73"/>
          <p:cNvGrpSpPr/>
          <p:nvPr/>
        </p:nvGrpSpPr>
        <p:grpSpPr>
          <a:xfrm>
            <a:off x="7076112" y="1532546"/>
            <a:ext cx="357226" cy="357226"/>
            <a:chOff x="-55987225" y="3198925"/>
            <a:chExt cx="317450" cy="317450"/>
          </a:xfrm>
        </p:grpSpPr>
        <p:sp>
          <p:nvSpPr>
            <p:cNvPr id="8389" name="Google Shape;8389;p7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3"/>
          <p:cNvGrpSpPr/>
          <p:nvPr/>
        </p:nvGrpSpPr>
        <p:grpSpPr>
          <a:xfrm>
            <a:off x="7076112" y="1988578"/>
            <a:ext cx="357226" cy="357367"/>
            <a:chOff x="-55987225" y="3591025"/>
            <a:chExt cx="317450" cy="317575"/>
          </a:xfrm>
        </p:grpSpPr>
        <p:sp>
          <p:nvSpPr>
            <p:cNvPr id="8394" name="Google Shape;8394;p7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3"/>
          <p:cNvGrpSpPr/>
          <p:nvPr/>
        </p:nvGrpSpPr>
        <p:grpSpPr>
          <a:xfrm>
            <a:off x="7090027" y="2429217"/>
            <a:ext cx="358999" cy="358999"/>
            <a:chOff x="-55988800" y="3982600"/>
            <a:chExt cx="319025" cy="319025"/>
          </a:xfrm>
        </p:grpSpPr>
        <p:sp>
          <p:nvSpPr>
            <p:cNvPr id="8400" name="Google Shape;8400;p7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3"/>
          <p:cNvGrpSpPr/>
          <p:nvPr/>
        </p:nvGrpSpPr>
        <p:grpSpPr>
          <a:xfrm>
            <a:off x="5748546" y="2887174"/>
            <a:ext cx="356326" cy="358971"/>
            <a:chOff x="-54026025" y="3192625"/>
            <a:chExt cx="316650" cy="319000"/>
          </a:xfrm>
        </p:grpSpPr>
        <p:sp>
          <p:nvSpPr>
            <p:cNvPr id="8406" name="Google Shape;8406;p7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73"/>
          <p:cNvGrpSpPr/>
          <p:nvPr/>
        </p:nvGrpSpPr>
        <p:grpSpPr>
          <a:xfrm>
            <a:off x="5768492" y="3358148"/>
            <a:ext cx="316434" cy="358099"/>
            <a:chOff x="-54007925" y="3584850"/>
            <a:chExt cx="281200" cy="318225"/>
          </a:xfrm>
        </p:grpSpPr>
        <p:sp>
          <p:nvSpPr>
            <p:cNvPr id="8415" name="Google Shape;8415;p7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3"/>
          <p:cNvGrpSpPr/>
          <p:nvPr/>
        </p:nvGrpSpPr>
        <p:grpSpPr>
          <a:xfrm>
            <a:off x="5768492" y="3820033"/>
            <a:ext cx="316434" cy="358914"/>
            <a:chOff x="-54007925" y="3975575"/>
            <a:chExt cx="281200" cy="318950"/>
          </a:xfrm>
        </p:grpSpPr>
        <p:sp>
          <p:nvSpPr>
            <p:cNvPr id="8422" name="Google Shape;8422;p7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73"/>
          <p:cNvGrpSpPr/>
          <p:nvPr/>
        </p:nvGrpSpPr>
        <p:grpSpPr>
          <a:xfrm>
            <a:off x="8003359" y="2904504"/>
            <a:ext cx="274770" cy="358492"/>
            <a:chOff x="-52005775" y="3208025"/>
            <a:chExt cx="244175" cy="318575"/>
          </a:xfrm>
        </p:grpSpPr>
        <p:sp>
          <p:nvSpPr>
            <p:cNvPr id="8427" name="Google Shape;8427;p7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3"/>
          <p:cNvGrpSpPr/>
          <p:nvPr/>
        </p:nvGrpSpPr>
        <p:grpSpPr>
          <a:xfrm>
            <a:off x="5309825" y="1532546"/>
            <a:ext cx="358099" cy="358099"/>
            <a:chOff x="-57568775" y="3198925"/>
            <a:chExt cx="318225" cy="318225"/>
          </a:xfrm>
        </p:grpSpPr>
        <p:sp>
          <p:nvSpPr>
            <p:cNvPr id="8439" name="Google Shape;8439;p7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3"/>
          <p:cNvGrpSpPr/>
          <p:nvPr/>
        </p:nvGrpSpPr>
        <p:grpSpPr>
          <a:xfrm>
            <a:off x="5331543" y="1987846"/>
            <a:ext cx="314662" cy="358099"/>
            <a:chOff x="-57549075" y="3590375"/>
            <a:chExt cx="279625" cy="318225"/>
          </a:xfrm>
        </p:grpSpPr>
        <p:sp>
          <p:nvSpPr>
            <p:cNvPr id="8446" name="Google Shape;8446;p7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73"/>
          <p:cNvGrpSpPr/>
          <p:nvPr/>
        </p:nvGrpSpPr>
        <p:grpSpPr>
          <a:xfrm>
            <a:off x="5323740" y="2429217"/>
            <a:ext cx="359871" cy="359871"/>
            <a:chOff x="-57570350" y="3982600"/>
            <a:chExt cx="319800" cy="319800"/>
          </a:xfrm>
        </p:grpSpPr>
        <p:sp>
          <p:nvSpPr>
            <p:cNvPr id="8451" name="Google Shape;8451;p7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73"/>
          <p:cNvGrpSpPr/>
          <p:nvPr/>
        </p:nvGrpSpPr>
        <p:grpSpPr>
          <a:xfrm>
            <a:off x="7538779" y="1531646"/>
            <a:ext cx="314662" cy="358999"/>
            <a:chOff x="-55576850" y="3198125"/>
            <a:chExt cx="279625" cy="319025"/>
          </a:xfrm>
        </p:grpSpPr>
        <p:sp>
          <p:nvSpPr>
            <p:cNvPr id="8456" name="Google Shape;8456;p7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3"/>
          <p:cNvGrpSpPr/>
          <p:nvPr/>
        </p:nvGrpSpPr>
        <p:grpSpPr>
          <a:xfrm>
            <a:off x="7516174" y="1987621"/>
            <a:ext cx="359871" cy="358324"/>
            <a:chOff x="-55596550" y="3590175"/>
            <a:chExt cx="319800" cy="318425"/>
          </a:xfrm>
        </p:grpSpPr>
        <p:sp>
          <p:nvSpPr>
            <p:cNvPr id="8461" name="Google Shape;8461;p7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73"/>
          <p:cNvGrpSpPr/>
          <p:nvPr/>
        </p:nvGrpSpPr>
        <p:grpSpPr>
          <a:xfrm>
            <a:off x="7531412" y="2428964"/>
            <a:ext cx="358999" cy="359252"/>
            <a:chOff x="-55595775" y="3982375"/>
            <a:chExt cx="319025" cy="319250"/>
          </a:xfrm>
        </p:grpSpPr>
        <p:sp>
          <p:nvSpPr>
            <p:cNvPr id="8466" name="Google Shape;8466;p7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3"/>
          <p:cNvGrpSpPr/>
          <p:nvPr/>
        </p:nvGrpSpPr>
        <p:grpSpPr>
          <a:xfrm>
            <a:off x="6188595" y="2887174"/>
            <a:ext cx="358999" cy="358099"/>
            <a:chOff x="-53635375" y="3192625"/>
            <a:chExt cx="319025" cy="318225"/>
          </a:xfrm>
        </p:grpSpPr>
        <p:sp>
          <p:nvSpPr>
            <p:cNvPr id="8473" name="Google Shape;8473;p7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73"/>
          <p:cNvGrpSpPr/>
          <p:nvPr/>
        </p:nvGrpSpPr>
        <p:grpSpPr>
          <a:xfrm>
            <a:off x="6210763" y="3358148"/>
            <a:ext cx="314662" cy="358999"/>
            <a:chOff x="-53615675" y="3584850"/>
            <a:chExt cx="279625" cy="319025"/>
          </a:xfrm>
        </p:grpSpPr>
        <p:sp>
          <p:nvSpPr>
            <p:cNvPr id="8477" name="Google Shape;8477;p7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73"/>
          <p:cNvGrpSpPr/>
          <p:nvPr/>
        </p:nvGrpSpPr>
        <p:grpSpPr>
          <a:xfrm>
            <a:off x="6188609" y="3821074"/>
            <a:ext cx="358971" cy="357874"/>
            <a:chOff x="-53634575" y="3976500"/>
            <a:chExt cx="319000" cy="318025"/>
          </a:xfrm>
        </p:grpSpPr>
        <p:sp>
          <p:nvSpPr>
            <p:cNvPr id="8481" name="Google Shape;8481;p7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73"/>
          <p:cNvGrpSpPr/>
          <p:nvPr/>
        </p:nvGrpSpPr>
        <p:grpSpPr>
          <a:xfrm>
            <a:off x="7983413" y="3364028"/>
            <a:ext cx="314662" cy="358436"/>
            <a:chOff x="-52023900" y="3590075"/>
            <a:chExt cx="279625" cy="318525"/>
          </a:xfrm>
        </p:grpSpPr>
        <p:sp>
          <p:nvSpPr>
            <p:cNvPr id="8490" name="Google Shape;8490;p7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73"/>
          <p:cNvGrpSpPr/>
          <p:nvPr/>
        </p:nvGrpSpPr>
        <p:grpSpPr>
          <a:xfrm>
            <a:off x="5746654" y="1532546"/>
            <a:ext cx="358971" cy="358971"/>
            <a:chOff x="-57173375" y="3198925"/>
            <a:chExt cx="319000" cy="319000"/>
          </a:xfrm>
        </p:grpSpPr>
        <p:sp>
          <p:nvSpPr>
            <p:cNvPr id="8498" name="Google Shape;8498;p7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73"/>
          <p:cNvGrpSpPr/>
          <p:nvPr/>
        </p:nvGrpSpPr>
        <p:grpSpPr>
          <a:xfrm>
            <a:off x="5747541" y="2009987"/>
            <a:ext cx="357198" cy="314690"/>
            <a:chOff x="-57176525" y="3610050"/>
            <a:chExt cx="317425" cy="279650"/>
          </a:xfrm>
        </p:grpSpPr>
        <p:sp>
          <p:nvSpPr>
            <p:cNvPr id="8503" name="Google Shape;8503;p7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3"/>
          <p:cNvGrpSpPr/>
          <p:nvPr/>
        </p:nvGrpSpPr>
        <p:grpSpPr>
          <a:xfrm>
            <a:off x="5779179" y="2428542"/>
            <a:ext cx="323524" cy="358774"/>
            <a:chOff x="-57162350" y="3982000"/>
            <a:chExt cx="287500" cy="318825"/>
          </a:xfrm>
        </p:grpSpPr>
        <p:sp>
          <p:nvSpPr>
            <p:cNvPr id="8509" name="Google Shape;8509;p7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73"/>
          <p:cNvGrpSpPr/>
          <p:nvPr/>
        </p:nvGrpSpPr>
        <p:grpSpPr>
          <a:xfrm>
            <a:off x="7957995" y="1532546"/>
            <a:ext cx="358099" cy="356326"/>
            <a:chOff x="-55202750" y="3198925"/>
            <a:chExt cx="318225" cy="316650"/>
          </a:xfrm>
        </p:grpSpPr>
        <p:sp>
          <p:nvSpPr>
            <p:cNvPr id="8518" name="Google Shape;8518;p7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73"/>
          <p:cNvGrpSpPr/>
          <p:nvPr/>
        </p:nvGrpSpPr>
        <p:grpSpPr>
          <a:xfrm>
            <a:off x="7968629" y="1987846"/>
            <a:ext cx="336830" cy="358099"/>
            <a:chOff x="-55194875" y="3590375"/>
            <a:chExt cx="299325" cy="318225"/>
          </a:xfrm>
        </p:grpSpPr>
        <p:sp>
          <p:nvSpPr>
            <p:cNvPr id="8521" name="Google Shape;8521;p7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3"/>
          <p:cNvGrpSpPr/>
          <p:nvPr/>
        </p:nvGrpSpPr>
        <p:grpSpPr>
          <a:xfrm>
            <a:off x="7973247" y="2430117"/>
            <a:ext cx="357198" cy="357198"/>
            <a:chOff x="-55203525" y="3983400"/>
            <a:chExt cx="317425" cy="317425"/>
          </a:xfrm>
        </p:grpSpPr>
        <p:sp>
          <p:nvSpPr>
            <p:cNvPr id="8527" name="Google Shape;8527;p7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73"/>
          <p:cNvGrpSpPr/>
          <p:nvPr/>
        </p:nvGrpSpPr>
        <p:grpSpPr>
          <a:xfrm>
            <a:off x="6639727" y="2887174"/>
            <a:ext cx="335930" cy="358971"/>
            <a:chOff x="-53232900" y="3192625"/>
            <a:chExt cx="298525" cy="319000"/>
          </a:xfrm>
        </p:grpSpPr>
        <p:sp>
          <p:nvSpPr>
            <p:cNvPr id="8531" name="Google Shape;8531;p7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73"/>
          <p:cNvGrpSpPr/>
          <p:nvPr/>
        </p:nvGrpSpPr>
        <p:grpSpPr>
          <a:xfrm>
            <a:off x="6629093" y="3358148"/>
            <a:ext cx="357198" cy="356326"/>
            <a:chOff x="-53242350" y="3584850"/>
            <a:chExt cx="317425" cy="316650"/>
          </a:xfrm>
        </p:grpSpPr>
        <p:sp>
          <p:nvSpPr>
            <p:cNvPr id="8540" name="Google Shape;8540;p7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73"/>
          <p:cNvGrpSpPr/>
          <p:nvPr/>
        </p:nvGrpSpPr>
        <p:grpSpPr>
          <a:xfrm>
            <a:off x="6650362" y="3820849"/>
            <a:ext cx="314662" cy="358999"/>
            <a:chOff x="-53224225" y="3976300"/>
            <a:chExt cx="279625" cy="319025"/>
          </a:xfrm>
        </p:grpSpPr>
        <p:sp>
          <p:nvSpPr>
            <p:cNvPr id="8546" name="Google Shape;8546;p7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73"/>
          <p:cNvGrpSpPr/>
          <p:nvPr/>
        </p:nvGrpSpPr>
        <p:grpSpPr>
          <a:xfrm>
            <a:off x="7961258" y="3828529"/>
            <a:ext cx="358971" cy="358408"/>
            <a:chOff x="-52043575" y="3983125"/>
            <a:chExt cx="319000" cy="318500"/>
          </a:xfrm>
        </p:grpSpPr>
        <p:sp>
          <p:nvSpPr>
            <p:cNvPr id="8554" name="Google Shape;8554;p7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73"/>
          <p:cNvGrpSpPr/>
          <p:nvPr/>
        </p:nvGrpSpPr>
        <p:grpSpPr>
          <a:xfrm>
            <a:off x="6215199" y="1532546"/>
            <a:ext cx="314662" cy="358971"/>
            <a:chOff x="-56766175" y="3198925"/>
            <a:chExt cx="279625" cy="319000"/>
          </a:xfrm>
        </p:grpSpPr>
        <p:sp>
          <p:nvSpPr>
            <p:cNvPr id="8564" name="Google Shape;8564;p7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73"/>
          <p:cNvGrpSpPr/>
          <p:nvPr/>
        </p:nvGrpSpPr>
        <p:grpSpPr>
          <a:xfrm>
            <a:off x="6214313" y="1987846"/>
            <a:ext cx="316434" cy="358099"/>
            <a:chOff x="-56766175" y="3590375"/>
            <a:chExt cx="281200" cy="318225"/>
          </a:xfrm>
        </p:grpSpPr>
        <p:sp>
          <p:nvSpPr>
            <p:cNvPr id="8572" name="Google Shape;8572;p7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73"/>
          <p:cNvGrpSpPr/>
          <p:nvPr/>
        </p:nvGrpSpPr>
        <p:grpSpPr>
          <a:xfrm>
            <a:off x="6251269" y="2429217"/>
            <a:ext cx="272126" cy="358099"/>
            <a:chOff x="-56747275" y="3982600"/>
            <a:chExt cx="241825" cy="318225"/>
          </a:xfrm>
        </p:grpSpPr>
        <p:sp>
          <p:nvSpPr>
            <p:cNvPr id="8577" name="Google Shape;8577;p7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73"/>
          <p:cNvGrpSpPr/>
          <p:nvPr/>
        </p:nvGrpSpPr>
        <p:grpSpPr>
          <a:xfrm>
            <a:off x="4881188" y="2894264"/>
            <a:ext cx="314662" cy="358971"/>
            <a:chOff x="-54793175" y="3198925"/>
            <a:chExt cx="279625" cy="319000"/>
          </a:xfrm>
        </p:grpSpPr>
        <p:sp>
          <p:nvSpPr>
            <p:cNvPr id="8585" name="Google Shape;8585;p7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3"/>
          <p:cNvGrpSpPr/>
          <p:nvPr/>
        </p:nvGrpSpPr>
        <p:grpSpPr>
          <a:xfrm>
            <a:off x="4859020" y="3371455"/>
            <a:ext cx="358999" cy="342991"/>
            <a:chOff x="-54812875" y="3596675"/>
            <a:chExt cx="319025" cy="304800"/>
          </a:xfrm>
        </p:grpSpPr>
        <p:sp>
          <p:nvSpPr>
            <p:cNvPr id="8593" name="Google Shape;8593;p7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0" name="Google Shape;8600;p73"/>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3"/>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2" name="Google Shape;8602;p73"/>
          <p:cNvGrpSpPr/>
          <p:nvPr/>
        </p:nvGrpSpPr>
        <p:grpSpPr>
          <a:xfrm>
            <a:off x="4881188" y="3827938"/>
            <a:ext cx="314662" cy="358099"/>
            <a:chOff x="-54793175" y="3982600"/>
            <a:chExt cx="279625" cy="318225"/>
          </a:xfrm>
        </p:grpSpPr>
        <p:sp>
          <p:nvSpPr>
            <p:cNvPr id="8603" name="Google Shape;8603;p7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3"/>
          <p:cNvGrpSpPr/>
          <p:nvPr/>
        </p:nvGrpSpPr>
        <p:grpSpPr>
          <a:xfrm>
            <a:off x="7092647" y="2887174"/>
            <a:ext cx="314662" cy="358099"/>
            <a:chOff x="-52832000" y="3192625"/>
            <a:chExt cx="279625" cy="318225"/>
          </a:xfrm>
        </p:grpSpPr>
        <p:sp>
          <p:nvSpPr>
            <p:cNvPr id="8611" name="Google Shape;8611;p7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3"/>
          <p:cNvGrpSpPr/>
          <p:nvPr/>
        </p:nvGrpSpPr>
        <p:grpSpPr>
          <a:xfrm>
            <a:off x="7070492" y="3359048"/>
            <a:ext cx="358971" cy="357198"/>
            <a:chOff x="-52851675" y="3585650"/>
            <a:chExt cx="319000" cy="317425"/>
          </a:xfrm>
        </p:grpSpPr>
        <p:sp>
          <p:nvSpPr>
            <p:cNvPr id="8620" name="Google Shape;8620;p7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3"/>
          <p:cNvGrpSpPr/>
          <p:nvPr/>
        </p:nvGrpSpPr>
        <p:grpSpPr>
          <a:xfrm>
            <a:off x="7092647" y="3820849"/>
            <a:ext cx="314662" cy="358999"/>
            <a:chOff x="-52832000" y="3976300"/>
            <a:chExt cx="279625" cy="319025"/>
          </a:xfrm>
        </p:grpSpPr>
        <p:sp>
          <p:nvSpPr>
            <p:cNvPr id="8627" name="Google Shape;8627;p7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3"/>
          <p:cNvGrpSpPr/>
          <p:nvPr/>
        </p:nvGrpSpPr>
        <p:grpSpPr>
          <a:xfrm>
            <a:off x="6209853" y="4275497"/>
            <a:ext cx="316434" cy="358099"/>
            <a:chOff x="-51633225" y="3198925"/>
            <a:chExt cx="281200" cy="318225"/>
          </a:xfrm>
        </p:grpSpPr>
        <p:sp>
          <p:nvSpPr>
            <p:cNvPr id="8633" name="Google Shape;8633;p7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3"/>
          <p:cNvGrpSpPr/>
          <p:nvPr/>
        </p:nvGrpSpPr>
        <p:grpSpPr>
          <a:xfrm>
            <a:off x="6628676" y="1533418"/>
            <a:ext cx="365188" cy="357226"/>
            <a:chOff x="-56396775" y="3199700"/>
            <a:chExt cx="324525" cy="317450"/>
          </a:xfrm>
        </p:grpSpPr>
        <p:sp>
          <p:nvSpPr>
            <p:cNvPr id="8641" name="Google Shape;8641;p7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73"/>
          <p:cNvGrpSpPr/>
          <p:nvPr/>
        </p:nvGrpSpPr>
        <p:grpSpPr>
          <a:xfrm>
            <a:off x="6631771" y="1999353"/>
            <a:ext cx="358999" cy="335958"/>
            <a:chOff x="-56394425" y="3600600"/>
            <a:chExt cx="319025" cy="298550"/>
          </a:xfrm>
        </p:grpSpPr>
        <p:sp>
          <p:nvSpPr>
            <p:cNvPr id="8648" name="Google Shape;8648;p7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3"/>
          <p:cNvGrpSpPr/>
          <p:nvPr/>
        </p:nvGrpSpPr>
        <p:grpSpPr>
          <a:xfrm>
            <a:off x="6662538" y="2430117"/>
            <a:ext cx="327068" cy="357198"/>
            <a:chOff x="-56379450" y="3983400"/>
            <a:chExt cx="290650" cy="317425"/>
          </a:xfrm>
        </p:grpSpPr>
        <p:sp>
          <p:nvSpPr>
            <p:cNvPr id="8652" name="Google Shape;8652;p7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3"/>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3"/>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73"/>
          <p:cNvGrpSpPr/>
          <p:nvPr/>
        </p:nvGrpSpPr>
        <p:grpSpPr>
          <a:xfrm>
            <a:off x="5326242" y="2894264"/>
            <a:ext cx="316434" cy="358971"/>
            <a:chOff x="-54401725" y="3198925"/>
            <a:chExt cx="281200" cy="319000"/>
          </a:xfrm>
        </p:grpSpPr>
        <p:sp>
          <p:nvSpPr>
            <p:cNvPr id="8661" name="Google Shape;8661;p7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73"/>
          <p:cNvGrpSpPr/>
          <p:nvPr/>
        </p:nvGrpSpPr>
        <p:grpSpPr>
          <a:xfrm>
            <a:off x="5327128" y="3364365"/>
            <a:ext cx="314662" cy="358099"/>
            <a:chOff x="-54401725" y="3590375"/>
            <a:chExt cx="279625" cy="318225"/>
          </a:xfrm>
        </p:grpSpPr>
        <p:sp>
          <p:nvSpPr>
            <p:cNvPr id="8673" name="Google Shape;8673;p7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3"/>
          <p:cNvGrpSpPr/>
          <p:nvPr/>
        </p:nvGrpSpPr>
        <p:grpSpPr>
          <a:xfrm>
            <a:off x="5324920" y="3827938"/>
            <a:ext cx="319079" cy="358099"/>
            <a:chOff x="-54403300" y="3982600"/>
            <a:chExt cx="283550" cy="318225"/>
          </a:xfrm>
        </p:grpSpPr>
        <p:sp>
          <p:nvSpPr>
            <p:cNvPr id="8680" name="Google Shape;8680;p7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3"/>
          <p:cNvGrpSpPr/>
          <p:nvPr/>
        </p:nvGrpSpPr>
        <p:grpSpPr>
          <a:xfrm>
            <a:off x="7512313" y="2889172"/>
            <a:ext cx="356298" cy="356973"/>
            <a:chOff x="-52458650" y="3194400"/>
            <a:chExt cx="316625" cy="317225"/>
          </a:xfrm>
        </p:grpSpPr>
        <p:sp>
          <p:nvSpPr>
            <p:cNvPr id="8686" name="Google Shape;8686;p7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73"/>
          <p:cNvGrpSpPr/>
          <p:nvPr/>
        </p:nvGrpSpPr>
        <p:grpSpPr>
          <a:xfrm>
            <a:off x="7521611" y="3358148"/>
            <a:ext cx="337703" cy="357845"/>
            <a:chOff x="-52450000" y="3584850"/>
            <a:chExt cx="300100" cy="318000"/>
          </a:xfrm>
        </p:grpSpPr>
        <p:sp>
          <p:nvSpPr>
            <p:cNvPr id="8695" name="Google Shape;8695;p7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73"/>
          <p:cNvGrpSpPr/>
          <p:nvPr/>
        </p:nvGrpSpPr>
        <p:grpSpPr>
          <a:xfrm>
            <a:off x="7533131" y="3822621"/>
            <a:ext cx="314662" cy="357226"/>
            <a:chOff x="-52440550" y="3977875"/>
            <a:chExt cx="279625" cy="317450"/>
          </a:xfrm>
        </p:grpSpPr>
        <p:sp>
          <p:nvSpPr>
            <p:cNvPr id="8703" name="Google Shape;8703;p7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3"/>
          <p:cNvGrpSpPr/>
          <p:nvPr/>
        </p:nvGrpSpPr>
        <p:grpSpPr>
          <a:xfrm>
            <a:off x="6645066" y="4278827"/>
            <a:ext cx="314662" cy="358999"/>
            <a:chOff x="-51623775" y="3584850"/>
            <a:chExt cx="279625" cy="319025"/>
          </a:xfrm>
        </p:grpSpPr>
        <p:sp>
          <p:nvSpPr>
            <p:cNvPr id="8712" name="Google Shape;8712;p7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24"/>
        <p:cNvGrpSpPr/>
        <p:nvPr/>
      </p:nvGrpSpPr>
      <p:grpSpPr>
        <a:xfrm>
          <a:off x="0" y="0"/>
          <a:ext cx="0" cy="0"/>
          <a:chOff x="0" y="0"/>
          <a:chExt cx="0" cy="0"/>
        </a:xfrm>
      </p:grpSpPr>
      <p:sp>
        <p:nvSpPr>
          <p:cNvPr id="8725" name="Google Shape;8725;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26" name="Google Shape;8726;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727" name="Google Shape;8727;p74"/>
          <p:cNvGrpSpPr/>
          <p:nvPr/>
        </p:nvGrpSpPr>
        <p:grpSpPr>
          <a:xfrm>
            <a:off x="885675" y="1539249"/>
            <a:ext cx="276003" cy="357300"/>
            <a:chOff x="-50469125" y="3183175"/>
            <a:chExt cx="233150" cy="301825"/>
          </a:xfrm>
        </p:grpSpPr>
        <p:sp>
          <p:nvSpPr>
            <p:cNvPr id="8728" name="Google Shape;8728;p7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74"/>
          <p:cNvGrpSpPr/>
          <p:nvPr/>
        </p:nvGrpSpPr>
        <p:grpSpPr>
          <a:xfrm>
            <a:off x="845574" y="1974651"/>
            <a:ext cx="356205" cy="355288"/>
            <a:chOff x="-50504575" y="3550975"/>
            <a:chExt cx="300900" cy="300125"/>
          </a:xfrm>
        </p:grpSpPr>
        <p:sp>
          <p:nvSpPr>
            <p:cNvPr id="8732" name="Google Shape;8732;p7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4"/>
          <p:cNvGrpSpPr/>
          <p:nvPr/>
        </p:nvGrpSpPr>
        <p:grpSpPr>
          <a:xfrm>
            <a:off x="845574" y="2412893"/>
            <a:ext cx="356205" cy="354341"/>
            <a:chOff x="-50503000" y="3921175"/>
            <a:chExt cx="300900" cy="299325"/>
          </a:xfrm>
        </p:grpSpPr>
        <p:sp>
          <p:nvSpPr>
            <p:cNvPr id="8737" name="Google Shape;8737;p7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74"/>
          <p:cNvGrpSpPr/>
          <p:nvPr/>
        </p:nvGrpSpPr>
        <p:grpSpPr>
          <a:xfrm>
            <a:off x="3049627" y="1558811"/>
            <a:ext cx="355258" cy="356205"/>
            <a:chOff x="-48630025" y="3199700"/>
            <a:chExt cx="300100" cy="300900"/>
          </a:xfrm>
        </p:grpSpPr>
        <p:sp>
          <p:nvSpPr>
            <p:cNvPr id="8743" name="Google Shape;8743;p7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74"/>
          <p:cNvGrpSpPr/>
          <p:nvPr/>
        </p:nvGrpSpPr>
        <p:grpSpPr>
          <a:xfrm>
            <a:off x="3049627" y="1996107"/>
            <a:ext cx="355258" cy="355258"/>
            <a:chOff x="-48630025" y="3569100"/>
            <a:chExt cx="300100" cy="300100"/>
          </a:xfrm>
        </p:grpSpPr>
        <p:sp>
          <p:nvSpPr>
            <p:cNvPr id="8747" name="Google Shape;8747;p7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4"/>
          <p:cNvGrpSpPr/>
          <p:nvPr/>
        </p:nvGrpSpPr>
        <p:grpSpPr>
          <a:xfrm>
            <a:off x="3050101" y="2433403"/>
            <a:ext cx="354311" cy="353394"/>
            <a:chOff x="-48629225" y="3938500"/>
            <a:chExt cx="299300" cy="298525"/>
          </a:xfrm>
        </p:grpSpPr>
        <p:sp>
          <p:nvSpPr>
            <p:cNvPr id="8758" name="Google Shape;8758;p7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4"/>
          <p:cNvGrpSpPr/>
          <p:nvPr/>
        </p:nvGrpSpPr>
        <p:grpSpPr>
          <a:xfrm>
            <a:off x="1785504" y="2904744"/>
            <a:ext cx="311458" cy="354341"/>
            <a:chOff x="-46762575" y="3200500"/>
            <a:chExt cx="263100" cy="299325"/>
          </a:xfrm>
        </p:grpSpPr>
        <p:sp>
          <p:nvSpPr>
            <p:cNvPr id="8763" name="Google Shape;8763;p7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4"/>
          <p:cNvGrpSpPr/>
          <p:nvPr/>
        </p:nvGrpSpPr>
        <p:grpSpPr>
          <a:xfrm>
            <a:off x="1763589" y="3363466"/>
            <a:ext cx="355288" cy="312375"/>
            <a:chOff x="-46779900" y="3588000"/>
            <a:chExt cx="300125" cy="263875"/>
          </a:xfrm>
        </p:grpSpPr>
        <p:sp>
          <p:nvSpPr>
            <p:cNvPr id="8769" name="Google Shape;8769;p7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74"/>
          <p:cNvGrpSpPr/>
          <p:nvPr/>
        </p:nvGrpSpPr>
        <p:grpSpPr>
          <a:xfrm>
            <a:off x="1764062" y="3778388"/>
            <a:ext cx="354341" cy="353394"/>
            <a:chOff x="-46779100" y="3938500"/>
            <a:chExt cx="299325" cy="298525"/>
          </a:xfrm>
        </p:grpSpPr>
        <p:sp>
          <p:nvSpPr>
            <p:cNvPr id="8774" name="Google Shape;8774;p7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4"/>
          <p:cNvGrpSpPr/>
          <p:nvPr/>
        </p:nvGrpSpPr>
        <p:grpSpPr>
          <a:xfrm>
            <a:off x="3971800" y="2911255"/>
            <a:ext cx="355258" cy="355288"/>
            <a:chOff x="-44924250" y="3206000"/>
            <a:chExt cx="300100" cy="300125"/>
          </a:xfrm>
        </p:grpSpPr>
        <p:sp>
          <p:nvSpPr>
            <p:cNvPr id="8777" name="Google Shape;8777;p7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74"/>
          <p:cNvGrpSpPr/>
          <p:nvPr/>
        </p:nvGrpSpPr>
        <p:grpSpPr>
          <a:xfrm>
            <a:off x="1286286" y="1539249"/>
            <a:ext cx="355258" cy="355258"/>
            <a:chOff x="-50134375" y="3183175"/>
            <a:chExt cx="300100" cy="300100"/>
          </a:xfrm>
        </p:grpSpPr>
        <p:sp>
          <p:nvSpPr>
            <p:cNvPr id="8783" name="Google Shape;8783;p7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74"/>
          <p:cNvGrpSpPr/>
          <p:nvPr/>
        </p:nvGrpSpPr>
        <p:grpSpPr>
          <a:xfrm>
            <a:off x="1286286" y="1974651"/>
            <a:ext cx="355258" cy="355288"/>
            <a:chOff x="-50134375" y="3550975"/>
            <a:chExt cx="300100" cy="300125"/>
          </a:xfrm>
        </p:grpSpPr>
        <p:sp>
          <p:nvSpPr>
            <p:cNvPr id="8794" name="Google Shape;8794;p7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4"/>
          <p:cNvGrpSpPr/>
          <p:nvPr/>
        </p:nvGrpSpPr>
        <p:grpSpPr>
          <a:xfrm>
            <a:off x="1286286" y="2412183"/>
            <a:ext cx="355258" cy="355051"/>
            <a:chOff x="-50134375" y="3920575"/>
            <a:chExt cx="300100" cy="299925"/>
          </a:xfrm>
        </p:grpSpPr>
        <p:sp>
          <p:nvSpPr>
            <p:cNvPr id="8797" name="Google Shape;8797;p7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74"/>
          <p:cNvGrpSpPr/>
          <p:nvPr/>
        </p:nvGrpSpPr>
        <p:grpSpPr>
          <a:xfrm>
            <a:off x="3497010" y="1559758"/>
            <a:ext cx="357123" cy="355258"/>
            <a:chOff x="-48262200" y="3200500"/>
            <a:chExt cx="301675" cy="300100"/>
          </a:xfrm>
        </p:grpSpPr>
        <p:sp>
          <p:nvSpPr>
            <p:cNvPr id="8801" name="Google Shape;8801;p7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74"/>
          <p:cNvGrpSpPr/>
          <p:nvPr/>
        </p:nvGrpSpPr>
        <p:grpSpPr>
          <a:xfrm>
            <a:off x="3526383" y="1996847"/>
            <a:ext cx="298377" cy="354519"/>
            <a:chOff x="-48233050" y="3569725"/>
            <a:chExt cx="252050" cy="299475"/>
          </a:xfrm>
        </p:grpSpPr>
        <p:sp>
          <p:nvSpPr>
            <p:cNvPr id="8811" name="Google Shape;8811;p7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74"/>
          <p:cNvGrpSpPr/>
          <p:nvPr/>
        </p:nvGrpSpPr>
        <p:grpSpPr>
          <a:xfrm>
            <a:off x="3550148" y="2430591"/>
            <a:ext cx="250847" cy="358070"/>
            <a:chOff x="-48216525" y="3936125"/>
            <a:chExt cx="211900" cy="302475"/>
          </a:xfrm>
        </p:grpSpPr>
        <p:sp>
          <p:nvSpPr>
            <p:cNvPr id="8815" name="Google Shape;8815;p7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74"/>
          <p:cNvGrpSpPr/>
          <p:nvPr/>
        </p:nvGrpSpPr>
        <p:grpSpPr>
          <a:xfrm>
            <a:off x="2205866" y="2905661"/>
            <a:ext cx="355258" cy="355288"/>
            <a:chOff x="-46410500" y="3201275"/>
            <a:chExt cx="300100" cy="300125"/>
          </a:xfrm>
        </p:grpSpPr>
        <p:sp>
          <p:nvSpPr>
            <p:cNvPr id="8820" name="Google Shape;8820;p7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74"/>
          <p:cNvGrpSpPr/>
          <p:nvPr/>
        </p:nvGrpSpPr>
        <p:grpSpPr>
          <a:xfrm>
            <a:off x="2205866" y="3341092"/>
            <a:ext cx="355258" cy="356205"/>
            <a:chOff x="-46409700" y="3569100"/>
            <a:chExt cx="300100" cy="300900"/>
          </a:xfrm>
        </p:grpSpPr>
        <p:sp>
          <p:nvSpPr>
            <p:cNvPr id="8826" name="Google Shape;8826;p7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4"/>
          <p:cNvGrpSpPr/>
          <p:nvPr/>
        </p:nvGrpSpPr>
        <p:grpSpPr>
          <a:xfrm>
            <a:off x="2193747" y="3776524"/>
            <a:ext cx="379497" cy="358070"/>
            <a:chOff x="-46422300" y="3936925"/>
            <a:chExt cx="320575" cy="302475"/>
          </a:xfrm>
        </p:grpSpPr>
        <p:sp>
          <p:nvSpPr>
            <p:cNvPr id="8832" name="Google Shape;8832;p7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4"/>
          <p:cNvGrpSpPr/>
          <p:nvPr/>
        </p:nvGrpSpPr>
        <p:grpSpPr>
          <a:xfrm>
            <a:off x="3971326" y="3330852"/>
            <a:ext cx="356205" cy="355258"/>
            <a:chOff x="-44914800" y="3560450"/>
            <a:chExt cx="300900" cy="300100"/>
          </a:xfrm>
        </p:grpSpPr>
        <p:sp>
          <p:nvSpPr>
            <p:cNvPr id="8835" name="Google Shape;8835;p7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74"/>
          <p:cNvGrpSpPr/>
          <p:nvPr/>
        </p:nvGrpSpPr>
        <p:grpSpPr>
          <a:xfrm>
            <a:off x="1726378" y="1539486"/>
            <a:ext cx="354311" cy="354104"/>
            <a:chOff x="-49764975" y="3183375"/>
            <a:chExt cx="299300" cy="299125"/>
          </a:xfrm>
        </p:grpSpPr>
        <p:sp>
          <p:nvSpPr>
            <p:cNvPr id="8841" name="Google Shape;8841;p7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4"/>
          <p:cNvGrpSpPr/>
          <p:nvPr/>
        </p:nvGrpSpPr>
        <p:grpSpPr>
          <a:xfrm>
            <a:off x="1726378" y="1974947"/>
            <a:ext cx="354311" cy="355909"/>
            <a:chOff x="-49764975" y="3551225"/>
            <a:chExt cx="299300" cy="300650"/>
          </a:xfrm>
        </p:grpSpPr>
        <p:sp>
          <p:nvSpPr>
            <p:cNvPr id="8851" name="Google Shape;8851;p7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4"/>
          <p:cNvGrpSpPr/>
          <p:nvPr/>
        </p:nvGrpSpPr>
        <p:grpSpPr>
          <a:xfrm>
            <a:off x="1724040" y="2411710"/>
            <a:ext cx="358987" cy="355525"/>
            <a:chOff x="-49766550" y="3920175"/>
            <a:chExt cx="303250" cy="300325"/>
          </a:xfrm>
        </p:grpSpPr>
        <p:sp>
          <p:nvSpPr>
            <p:cNvPr id="8863" name="Google Shape;8863;p7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4"/>
          <p:cNvGrpSpPr/>
          <p:nvPr/>
        </p:nvGrpSpPr>
        <p:grpSpPr>
          <a:xfrm>
            <a:off x="3939571" y="1559758"/>
            <a:ext cx="357123" cy="354341"/>
            <a:chOff x="-47892800" y="3200500"/>
            <a:chExt cx="301675" cy="299325"/>
          </a:xfrm>
        </p:grpSpPr>
        <p:sp>
          <p:nvSpPr>
            <p:cNvPr id="8868" name="Google Shape;8868;p7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4"/>
          <p:cNvGrpSpPr/>
          <p:nvPr/>
        </p:nvGrpSpPr>
        <p:grpSpPr>
          <a:xfrm>
            <a:off x="4003437" y="1996107"/>
            <a:ext cx="229391" cy="355258"/>
            <a:chOff x="-47839250" y="3569100"/>
            <a:chExt cx="193775" cy="300100"/>
          </a:xfrm>
        </p:grpSpPr>
        <p:sp>
          <p:nvSpPr>
            <p:cNvPr id="8875" name="Google Shape;8875;p7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74"/>
          <p:cNvGrpSpPr/>
          <p:nvPr/>
        </p:nvGrpSpPr>
        <p:grpSpPr>
          <a:xfrm>
            <a:off x="3940503" y="2432456"/>
            <a:ext cx="355258" cy="356205"/>
            <a:chOff x="-47892800" y="3937700"/>
            <a:chExt cx="300100" cy="300900"/>
          </a:xfrm>
        </p:grpSpPr>
        <p:sp>
          <p:nvSpPr>
            <p:cNvPr id="8882" name="Google Shape;8882;p7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74"/>
          <p:cNvGrpSpPr/>
          <p:nvPr/>
        </p:nvGrpSpPr>
        <p:grpSpPr>
          <a:xfrm>
            <a:off x="2645798" y="2926170"/>
            <a:ext cx="355258" cy="311458"/>
            <a:chOff x="-46042675" y="3218600"/>
            <a:chExt cx="300100" cy="263100"/>
          </a:xfrm>
        </p:grpSpPr>
        <p:sp>
          <p:nvSpPr>
            <p:cNvPr id="8891" name="Google Shape;8891;p7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74"/>
          <p:cNvGrpSpPr/>
          <p:nvPr/>
        </p:nvGrpSpPr>
        <p:grpSpPr>
          <a:xfrm>
            <a:off x="2645798" y="3340619"/>
            <a:ext cx="355258" cy="323118"/>
            <a:chOff x="-46042675" y="3568700"/>
            <a:chExt cx="300100" cy="272950"/>
          </a:xfrm>
        </p:grpSpPr>
        <p:sp>
          <p:nvSpPr>
            <p:cNvPr id="8898" name="Google Shape;8898;p7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74"/>
          <p:cNvGrpSpPr/>
          <p:nvPr/>
        </p:nvGrpSpPr>
        <p:grpSpPr>
          <a:xfrm>
            <a:off x="2687749" y="3777589"/>
            <a:ext cx="271357" cy="356057"/>
            <a:chOff x="-46007225" y="3937825"/>
            <a:chExt cx="229225" cy="300775"/>
          </a:xfrm>
        </p:grpSpPr>
        <p:sp>
          <p:nvSpPr>
            <p:cNvPr id="8903" name="Google Shape;8903;p7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74"/>
          <p:cNvGrpSpPr/>
          <p:nvPr/>
        </p:nvGrpSpPr>
        <p:grpSpPr>
          <a:xfrm>
            <a:off x="3993241" y="3767675"/>
            <a:ext cx="312375" cy="357596"/>
            <a:chOff x="-44895900" y="3929450"/>
            <a:chExt cx="263875" cy="302075"/>
          </a:xfrm>
        </p:grpSpPr>
        <p:sp>
          <p:nvSpPr>
            <p:cNvPr id="8914" name="Google Shape;8914;p7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74"/>
          <p:cNvGrpSpPr/>
          <p:nvPr/>
        </p:nvGrpSpPr>
        <p:grpSpPr>
          <a:xfrm>
            <a:off x="2167060" y="1550436"/>
            <a:ext cx="356205" cy="332885"/>
            <a:chOff x="-49397175" y="3192625"/>
            <a:chExt cx="300900" cy="281200"/>
          </a:xfrm>
        </p:grpSpPr>
        <p:sp>
          <p:nvSpPr>
            <p:cNvPr id="8921" name="Google Shape;8921;p7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4"/>
          <p:cNvGrpSpPr/>
          <p:nvPr/>
        </p:nvGrpSpPr>
        <p:grpSpPr>
          <a:xfrm>
            <a:off x="2193163" y="1974651"/>
            <a:ext cx="304000" cy="356205"/>
            <a:chOff x="-49375900" y="3550975"/>
            <a:chExt cx="256800" cy="300900"/>
          </a:xfrm>
        </p:grpSpPr>
        <p:sp>
          <p:nvSpPr>
            <p:cNvPr id="8929" name="Google Shape;8929;p7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74"/>
          <p:cNvGrpSpPr/>
          <p:nvPr/>
        </p:nvGrpSpPr>
        <p:grpSpPr>
          <a:xfrm>
            <a:off x="2188516" y="2411946"/>
            <a:ext cx="313293" cy="356205"/>
            <a:chOff x="-49378250" y="3920375"/>
            <a:chExt cx="264650" cy="300900"/>
          </a:xfrm>
        </p:grpSpPr>
        <p:sp>
          <p:nvSpPr>
            <p:cNvPr id="8941" name="Google Shape;8941;p7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74"/>
          <p:cNvGrpSpPr/>
          <p:nvPr/>
        </p:nvGrpSpPr>
        <p:grpSpPr>
          <a:xfrm>
            <a:off x="907504" y="2904744"/>
            <a:ext cx="312375" cy="357123"/>
            <a:chOff x="-47505300" y="3200500"/>
            <a:chExt cx="263875" cy="301675"/>
          </a:xfrm>
        </p:grpSpPr>
        <p:sp>
          <p:nvSpPr>
            <p:cNvPr id="8949" name="Google Shape;8949;p7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74"/>
          <p:cNvGrpSpPr/>
          <p:nvPr/>
        </p:nvGrpSpPr>
        <p:grpSpPr>
          <a:xfrm>
            <a:off x="885604" y="3341092"/>
            <a:ext cx="356176" cy="355051"/>
            <a:chOff x="-47524975" y="3569100"/>
            <a:chExt cx="300875" cy="299925"/>
          </a:xfrm>
        </p:grpSpPr>
        <p:sp>
          <p:nvSpPr>
            <p:cNvPr id="8963" name="Google Shape;8963;p7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74"/>
          <p:cNvGrpSpPr/>
          <p:nvPr/>
        </p:nvGrpSpPr>
        <p:grpSpPr>
          <a:xfrm>
            <a:off x="886062" y="3820354"/>
            <a:ext cx="355258" cy="270410"/>
            <a:chOff x="-47523400" y="3973950"/>
            <a:chExt cx="300100" cy="228425"/>
          </a:xfrm>
        </p:grpSpPr>
        <p:sp>
          <p:nvSpPr>
            <p:cNvPr id="8969" name="Google Shape;8969;p7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74"/>
          <p:cNvGrpSpPr/>
          <p:nvPr/>
        </p:nvGrpSpPr>
        <p:grpSpPr>
          <a:xfrm>
            <a:off x="3091183" y="2903353"/>
            <a:ext cx="354341" cy="357596"/>
            <a:chOff x="-45673275" y="3199325"/>
            <a:chExt cx="299325" cy="302075"/>
          </a:xfrm>
        </p:grpSpPr>
        <p:sp>
          <p:nvSpPr>
            <p:cNvPr id="8975" name="Google Shape;8975;p7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74"/>
          <p:cNvGrpSpPr/>
          <p:nvPr/>
        </p:nvGrpSpPr>
        <p:grpSpPr>
          <a:xfrm>
            <a:off x="3090251" y="3361602"/>
            <a:ext cx="356205" cy="314240"/>
            <a:chOff x="-45674075" y="3586425"/>
            <a:chExt cx="300900" cy="265450"/>
          </a:xfrm>
        </p:grpSpPr>
        <p:sp>
          <p:nvSpPr>
            <p:cNvPr id="8979" name="Google Shape;8979;p7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74"/>
          <p:cNvGrpSpPr/>
          <p:nvPr/>
        </p:nvGrpSpPr>
        <p:grpSpPr>
          <a:xfrm>
            <a:off x="3091183" y="3777441"/>
            <a:ext cx="354341" cy="356205"/>
            <a:chOff x="-45673275" y="3937700"/>
            <a:chExt cx="299325" cy="300900"/>
          </a:xfrm>
        </p:grpSpPr>
        <p:sp>
          <p:nvSpPr>
            <p:cNvPr id="8982" name="Google Shape;8982;p7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74"/>
          <p:cNvGrpSpPr/>
          <p:nvPr/>
        </p:nvGrpSpPr>
        <p:grpSpPr>
          <a:xfrm>
            <a:off x="2205349" y="4270225"/>
            <a:ext cx="356205" cy="356205"/>
            <a:chOff x="-44512325" y="3176075"/>
            <a:chExt cx="300900" cy="300900"/>
          </a:xfrm>
        </p:grpSpPr>
        <p:sp>
          <p:nvSpPr>
            <p:cNvPr id="8989" name="Google Shape;8989;p7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74"/>
          <p:cNvGrpSpPr/>
          <p:nvPr/>
        </p:nvGrpSpPr>
        <p:grpSpPr>
          <a:xfrm>
            <a:off x="2608689" y="1539249"/>
            <a:ext cx="354341" cy="354341"/>
            <a:chOff x="-49027775" y="3183175"/>
            <a:chExt cx="299325" cy="299325"/>
          </a:xfrm>
        </p:grpSpPr>
        <p:sp>
          <p:nvSpPr>
            <p:cNvPr id="8993" name="Google Shape;8993;p7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74"/>
          <p:cNvGrpSpPr/>
          <p:nvPr/>
        </p:nvGrpSpPr>
        <p:grpSpPr>
          <a:xfrm>
            <a:off x="2608230" y="1974651"/>
            <a:ext cx="355258" cy="357152"/>
            <a:chOff x="-49027775" y="3550975"/>
            <a:chExt cx="300100" cy="301700"/>
          </a:xfrm>
        </p:grpSpPr>
        <p:sp>
          <p:nvSpPr>
            <p:cNvPr id="8998" name="Google Shape;8998;p7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4"/>
          <p:cNvGrpSpPr/>
          <p:nvPr/>
        </p:nvGrpSpPr>
        <p:grpSpPr>
          <a:xfrm>
            <a:off x="2606306" y="2411710"/>
            <a:ext cx="359106" cy="355525"/>
            <a:chOff x="-49031025" y="3920175"/>
            <a:chExt cx="303350" cy="300325"/>
          </a:xfrm>
        </p:grpSpPr>
        <p:sp>
          <p:nvSpPr>
            <p:cNvPr id="9009" name="Google Shape;9009;p7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74"/>
          <p:cNvGrpSpPr/>
          <p:nvPr/>
        </p:nvGrpSpPr>
        <p:grpSpPr>
          <a:xfrm>
            <a:off x="1322411" y="2904744"/>
            <a:ext cx="356176" cy="354341"/>
            <a:chOff x="-47155575" y="3200500"/>
            <a:chExt cx="300875" cy="299325"/>
          </a:xfrm>
        </p:grpSpPr>
        <p:sp>
          <p:nvSpPr>
            <p:cNvPr id="9016" name="Google Shape;9016;p7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74"/>
          <p:cNvGrpSpPr/>
          <p:nvPr/>
        </p:nvGrpSpPr>
        <p:grpSpPr>
          <a:xfrm>
            <a:off x="1322870" y="3341092"/>
            <a:ext cx="355258" cy="355258"/>
            <a:chOff x="-47154800" y="3569100"/>
            <a:chExt cx="300100" cy="300100"/>
          </a:xfrm>
        </p:grpSpPr>
        <p:sp>
          <p:nvSpPr>
            <p:cNvPr id="9023" name="Google Shape;9023;p7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74"/>
          <p:cNvGrpSpPr/>
          <p:nvPr/>
        </p:nvGrpSpPr>
        <p:grpSpPr>
          <a:xfrm>
            <a:off x="1323343" y="3779305"/>
            <a:ext cx="354311" cy="353423"/>
            <a:chOff x="-47154000" y="3939275"/>
            <a:chExt cx="299300" cy="298550"/>
          </a:xfrm>
        </p:grpSpPr>
        <p:sp>
          <p:nvSpPr>
            <p:cNvPr id="9030" name="Google Shape;9030;p7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74"/>
          <p:cNvGrpSpPr/>
          <p:nvPr/>
        </p:nvGrpSpPr>
        <p:grpSpPr>
          <a:xfrm>
            <a:off x="3548633" y="2904744"/>
            <a:ext cx="312375" cy="354341"/>
            <a:chOff x="-45286550" y="3200500"/>
            <a:chExt cx="263875" cy="299325"/>
          </a:xfrm>
        </p:grpSpPr>
        <p:sp>
          <p:nvSpPr>
            <p:cNvPr id="9035" name="Google Shape;9035;p7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4"/>
          <p:cNvGrpSpPr/>
          <p:nvPr/>
        </p:nvGrpSpPr>
        <p:grpSpPr>
          <a:xfrm>
            <a:off x="3548633" y="3342039"/>
            <a:ext cx="312375" cy="354311"/>
            <a:chOff x="-45286550" y="3569900"/>
            <a:chExt cx="263875" cy="299300"/>
          </a:xfrm>
        </p:grpSpPr>
        <p:sp>
          <p:nvSpPr>
            <p:cNvPr id="9039" name="Google Shape;9039;p7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74"/>
          <p:cNvGrpSpPr/>
          <p:nvPr/>
        </p:nvGrpSpPr>
        <p:grpSpPr>
          <a:xfrm>
            <a:off x="3559820" y="3778388"/>
            <a:ext cx="290001" cy="355258"/>
            <a:chOff x="-45277900" y="3938500"/>
            <a:chExt cx="244975" cy="300100"/>
          </a:xfrm>
        </p:grpSpPr>
        <p:sp>
          <p:nvSpPr>
            <p:cNvPr id="9046" name="Google Shape;9046;p7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74"/>
          <p:cNvGrpSpPr/>
          <p:nvPr/>
        </p:nvGrpSpPr>
        <p:grpSpPr>
          <a:xfrm>
            <a:off x="2645769" y="4247490"/>
            <a:ext cx="355258" cy="355258"/>
            <a:chOff x="-44502875" y="3576975"/>
            <a:chExt cx="300100" cy="300100"/>
          </a:xfrm>
        </p:grpSpPr>
        <p:sp>
          <p:nvSpPr>
            <p:cNvPr id="9051" name="Google Shape;9051;p7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74"/>
          <p:cNvGrpSpPr/>
          <p:nvPr/>
        </p:nvGrpSpPr>
        <p:grpSpPr>
          <a:xfrm>
            <a:off x="4858968" y="1532275"/>
            <a:ext cx="356221" cy="354973"/>
            <a:chOff x="-13947000" y="3212800"/>
            <a:chExt cx="353675" cy="352400"/>
          </a:xfrm>
        </p:grpSpPr>
        <p:sp>
          <p:nvSpPr>
            <p:cNvPr id="9055" name="Google Shape;9055;p7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74"/>
          <p:cNvGrpSpPr/>
          <p:nvPr/>
        </p:nvGrpSpPr>
        <p:grpSpPr>
          <a:xfrm>
            <a:off x="4858981" y="1973145"/>
            <a:ext cx="356196" cy="354670"/>
            <a:chOff x="-13946200" y="3647075"/>
            <a:chExt cx="353650" cy="352100"/>
          </a:xfrm>
        </p:grpSpPr>
        <p:sp>
          <p:nvSpPr>
            <p:cNvPr id="9058" name="Google Shape;9058;p7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74"/>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5" name="Google Shape;9065;p74"/>
          <p:cNvGrpSpPr/>
          <p:nvPr/>
        </p:nvGrpSpPr>
        <p:grpSpPr>
          <a:xfrm>
            <a:off x="6642374" y="1532628"/>
            <a:ext cx="357002" cy="354267"/>
            <a:chOff x="-12163025" y="3214275"/>
            <a:chExt cx="354450" cy="351700"/>
          </a:xfrm>
        </p:grpSpPr>
        <p:sp>
          <p:nvSpPr>
            <p:cNvPr id="9066" name="Google Shape;9066;p7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74"/>
          <p:cNvGrpSpPr/>
          <p:nvPr/>
        </p:nvGrpSpPr>
        <p:grpSpPr>
          <a:xfrm>
            <a:off x="6643154" y="1972365"/>
            <a:ext cx="355441" cy="356232"/>
            <a:chOff x="-12160675" y="3647875"/>
            <a:chExt cx="352900" cy="353650"/>
          </a:xfrm>
        </p:grpSpPr>
        <p:sp>
          <p:nvSpPr>
            <p:cNvPr id="9070" name="Google Shape;9070;p7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74"/>
          <p:cNvGrpSpPr/>
          <p:nvPr/>
        </p:nvGrpSpPr>
        <p:grpSpPr>
          <a:xfrm>
            <a:off x="6653870" y="2416821"/>
            <a:ext cx="354635" cy="356232"/>
            <a:chOff x="-12160675" y="4081850"/>
            <a:chExt cx="352100" cy="353650"/>
          </a:xfrm>
        </p:grpSpPr>
        <p:sp>
          <p:nvSpPr>
            <p:cNvPr id="9078" name="Google Shape;9078;p7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74"/>
          <p:cNvGrpSpPr/>
          <p:nvPr/>
        </p:nvGrpSpPr>
        <p:grpSpPr>
          <a:xfrm>
            <a:off x="4858836" y="2891264"/>
            <a:ext cx="355416" cy="355652"/>
            <a:chOff x="-10391650" y="3180600"/>
            <a:chExt cx="352875" cy="353075"/>
          </a:xfrm>
        </p:grpSpPr>
        <p:sp>
          <p:nvSpPr>
            <p:cNvPr id="9085" name="Google Shape;9085;p7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4"/>
          <p:cNvGrpSpPr/>
          <p:nvPr/>
        </p:nvGrpSpPr>
        <p:grpSpPr>
          <a:xfrm>
            <a:off x="4858835" y="3368062"/>
            <a:ext cx="354635" cy="353890"/>
            <a:chOff x="-10390875" y="3616350"/>
            <a:chExt cx="352100" cy="351325"/>
          </a:xfrm>
        </p:grpSpPr>
        <p:sp>
          <p:nvSpPr>
            <p:cNvPr id="9092" name="Google Shape;9092;p7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4"/>
          <p:cNvGrpSpPr/>
          <p:nvPr/>
        </p:nvGrpSpPr>
        <p:grpSpPr>
          <a:xfrm>
            <a:off x="7525810" y="2892727"/>
            <a:ext cx="312585" cy="354670"/>
            <a:chOff x="-10370400" y="4049550"/>
            <a:chExt cx="310350" cy="352100"/>
          </a:xfrm>
        </p:grpSpPr>
        <p:sp>
          <p:nvSpPr>
            <p:cNvPr id="9096" name="Google Shape;9096;p7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74"/>
          <p:cNvGrpSpPr/>
          <p:nvPr/>
        </p:nvGrpSpPr>
        <p:grpSpPr>
          <a:xfrm>
            <a:off x="6630066" y="2891668"/>
            <a:ext cx="379236" cy="354847"/>
            <a:chOff x="-8674650" y="3210975"/>
            <a:chExt cx="376525" cy="352275"/>
          </a:xfrm>
        </p:grpSpPr>
        <p:sp>
          <p:nvSpPr>
            <p:cNvPr id="9102" name="Google Shape;9102;p7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4"/>
          <p:cNvGrpSpPr/>
          <p:nvPr/>
        </p:nvGrpSpPr>
        <p:grpSpPr>
          <a:xfrm>
            <a:off x="5301563" y="1531633"/>
            <a:ext cx="356221" cy="356257"/>
            <a:chOff x="-13512225" y="3211525"/>
            <a:chExt cx="353675" cy="353675"/>
          </a:xfrm>
        </p:grpSpPr>
        <p:sp>
          <p:nvSpPr>
            <p:cNvPr id="9109" name="Google Shape;9109;p7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4"/>
          <p:cNvGrpSpPr/>
          <p:nvPr/>
        </p:nvGrpSpPr>
        <p:grpSpPr>
          <a:xfrm>
            <a:off x="5301563" y="1973145"/>
            <a:ext cx="356221" cy="354670"/>
            <a:chOff x="-13512225" y="3647075"/>
            <a:chExt cx="353675" cy="352100"/>
          </a:xfrm>
        </p:grpSpPr>
        <p:sp>
          <p:nvSpPr>
            <p:cNvPr id="9115" name="Google Shape;9115;p7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74"/>
          <p:cNvGrpSpPr/>
          <p:nvPr/>
        </p:nvGrpSpPr>
        <p:grpSpPr>
          <a:xfrm>
            <a:off x="5311876" y="2417211"/>
            <a:ext cx="356221" cy="355451"/>
            <a:chOff x="-13512225" y="4080275"/>
            <a:chExt cx="353675" cy="352875"/>
          </a:xfrm>
        </p:grpSpPr>
        <p:sp>
          <p:nvSpPr>
            <p:cNvPr id="9126" name="Google Shape;9126;p7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74"/>
          <p:cNvGrpSpPr/>
          <p:nvPr/>
        </p:nvGrpSpPr>
        <p:grpSpPr>
          <a:xfrm>
            <a:off x="7084956" y="1564572"/>
            <a:ext cx="356196" cy="290379"/>
            <a:chOff x="-11728250" y="3245400"/>
            <a:chExt cx="353650" cy="288275"/>
          </a:xfrm>
        </p:grpSpPr>
        <p:sp>
          <p:nvSpPr>
            <p:cNvPr id="9138" name="Google Shape;9138;p7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3" name="Google Shape;9143;p74"/>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4" name="Google Shape;9144;p74"/>
          <p:cNvGrpSpPr/>
          <p:nvPr/>
        </p:nvGrpSpPr>
        <p:grpSpPr>
          <a:xfrm>
            <a:off x="7083760" y="1971660"/>
            <a:ext cx="358588" cy="357642"/>
            <a:chOff x="-11729050" y="3646475"/>
            <a:chExt cx="356025" cy="355050"/>
          </a:xfrm>
        </p:grpSpPr>
        <p:sp>
          <p:nvSpPr>
            <p:cNvPr id="9145" name="Google Shape;9145;p74"/>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4"/>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4"/>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4"/>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4"/>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4"/>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4"/>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4"/>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4"/>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4"/>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4"/>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74"/>
          <p:cNvGrpSpPr/>
          <p:nvPr/>
        </p:nvGrpSpPr>
        <p:grpSpPr>
          <a:xfrm>
            <a:off x="7117464" y="2417211"/>
            <a:ext cx="311804" cy="355451"/>
            <a:chOff x="-11703850" y="4081850"/>
            <a:chExt cx="309575" cy="352875"/>
          </a:xfrm>
        </p:grpSpPr>
        <p:sp>
          <p:nvSpPr>
            <p:cNvPr id="9157" name="Google Shape;9157;p7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4"/>
          <p:cNvGrpSpPr/>
          <p:nvPr/>
        </p:nvGrpSpPr>
        <p:grpSpPr>
          <a:xfrm>
            <a:off x="5306120" y="2891364"/>
            <a:ext cx="357002" cy="355451"/>
            <a:chOff x="-9958475" y="3180025"/>
            <a:chExt cx="354450" cy="352875"/>
          </a:xfrm>
        </p:grpSpPr>
        <p:sp>
          <p:nvSpPr>
            <p:cNvPr id="9166" name="Google Shape;9166;p7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74"/>
          <p:cNvGrpSpPr/>
          <p:nvPr/>
        </p:nvGrpSpPr>
        <p:grpSpPr>
          <a:xfrm>
            <a:off x="5315247" y="3367345"/>
            <a:ext cx="337966" cy="355325"/>
            <a:chOff x="-9949025" y="3615575"/>
            <a:chExt cx="335550" cy="352750"/>
          </a:xfrm>
        </p:grpSpPr>
        <p:sp>
          <p:nvSpPr>
            <p:cNvPr id="9170" name="Google Shape;9170;p7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74"/>
          <p:cNvGrpSpPr/>
          <p:nvPr/>
        </p:nvGrpSpPr>
        <p:grpSpPr>
          <a:xfrm>
            <a:off x="7950093" y="2890851"/>
            <a:ext cx="360175" cy="358423"/>
            <a:chOff x="-9961625" y="4048175"/>
            <a:chExt cx="357600" cy="355825"/>
          </a:xfrm>
        </p:grpSpPr>
        <p:sp>
          <p:nvSpPr>
            <p:cNvPr id="9174" name="Google Shape;9174;p7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74"/>
          <p:cNvGrpSpPr/>
          <p:nvPr/>
        </p:nvGrpSpPr>
        <p:grpSpPr>
          <a:xfrm>
            <a:off x="6636814" y="3366363"/>
            <a:ext cx="364959" cy="357289"/>
            <a:chOff x="-8680950" y="3624225"/>
            <a:chExt cx="362350" cy="354700"/>
          </a:xfrm>
        </p:grpSpPr>
        <p:sp>
          <p:nvSpPr>
            <p:cNvPr id="9181" name="Google Shape;9181;p7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4"/>
          <p:cNvGrpSpPr/>
          <p:nvPr/>
        </p:nvGrpSpPr>
        <p:grpSpPr>
          <a:xfrm>
            <a:off x="5773058" y="1532024"/>
            <a:ext cx="313365" cy="355476"/>
            <a:chOff x="-13056975" y="3212300"/>
            <a:chExt cx="311125" cy="352900"/>
          </a:xfrm>
        </p:grpSpPr>
        <p:sp>
          <p:nvSpPr>
            <p:cNvPr id="9188" name="Google Shape;9188;p7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74"/>
          <p:cNvGrpSpPr/>
          <p:nvPr/>
        </p:nvGrpSpPr>
        <p:grpSpPr>
          <a:xfrm>
            <a:off x="5750446" y="1972818"/>
            <a:ext cx="358588" cy="355325"/>
            <a:chOff x="-13077450" y="3647075"/>
            <a:chExt cx="356025" cy="352750"/>
          </a:xfrm>
        </p:grpSpPr>
        <p:sp>
          <p:nvSpPr>
            <p:cNvPr id="9193" name="Google Shape;9193;p7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74"/>
          <p:cNvGrpSpPr/>
          <p:nvPr/>
        </p:nvGrpSpPr>
        <p:grpSpPr>
          <a:xfrm>
            <a:off x="5761552" y="2416418"/>
            <a:ext cx="357002" cy="357037"/>
            <a:chOff x="-13079025" y="4079475"/>
            <a:chExt cx="354450" cy="354450"/>
          </a:xfrm>
        </p:grpSpPr>
        <p:sp>
          <p:nvSpPr>
            <p:cNvPr id="9197" name="Google Shape;9197;p7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74"/>
          <p:cNvGrpSpPr/>
          <p:nvPr/>
        </p:nvGrpSpPr>
        <p:grpSpPr>
          <a:xfrm>
            <a:off x="7534619" y="1532427"/>
            <a:ext cx="356221" cy="354670"/>
            <a:chOff x="-11292700" y="3213875"/>
            <a:chExt cx="353675" cy="352100"/>
          </a:xfrm>
        </p:grpSpPr>
        <p:sp>
          <p:nvSpPr>
            <p:cNvPr id="9202" name="Google Shape;9202;p7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74"/>
          <p:cNvGrpSpPr/>
          <p:nvPr/>
        </p:nvGrpSpPr>
        <p:grpSpPr>
          <a:xfrm>
            <a:off x="7528677" y="1972365"/>
            <a:ext cx="368106" cy="356232"/>
            <a:chOff x="-11299000" y="3647875"/>
            <a:chExt cx="365475" cy="353650"/>
          </a:xfrm>
        </p:grpSpPr>
        <p:sp>
          <p:nvSpPr>
            <p:cNvPr id="9210" name="Google Shape;9210;p7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74"/>
          <p:cNvGrpSpPr/>
          <p:nvPr/>
        </p:nvGrpSpPr>
        <p:grpSpPr>
          <a:xfrm>
            <a:off x="7544139" y="2428316"/>
            <a:ext cx="357808" cy="333240"/>
            <a:chOff x="-11295075" y="4092875"/>
            <a:chExt cx="355250" cy="330825"/>
          </a:xfrm>
        </p:grpSpPr>
        <p:sp>
          <p:nvSpPr>
            <p:cNvPr id="9217" name="Google Shape;9217;p7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74"/>
          <p:cNvGrpSpPr/>
          <p:nvPr/>
        </p:nvGrpSpPr>
        <p:grpSpPr>
          <a:xfrm>
            <a:off x="5769739" y="2891364"/>
            <a:ext cx="312585" cy="355451"/>
            <a:chOff x="-9500075" y="3180800"/>
            <a:chExt cx="310350" cy="352875"/>
          </a:xfrm>
        </p:grpSpPr>
        <p:sp>
          <p:nvSpPr>
            <p:cNvPr id="9223" name="Google Shape;9223;p7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74"/>
          <p:cNvGrpSpPr/>
          <p:nvPr/>
        </p:nvGrpSpPr>
        <p:grpSpPr>
          <a:xfrm>
            <a:off x="5747530" y="3366879"/>
            <a:ext cx="356221" cy="356257"/>
            <a:chOff x="-9523700" y="3614000"/>
            <a:chExt cx="353675" cy="353675"/>
          </a:xfrm>
        </p:grpSpPr>
        <p:sp>
          <p:nvSpPr>
            <p:cNvPr id="9233" name="Google Shape;9233;p7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74"/>
          <p:cNvGrpSpPr/>
          <p:nvPr/>
        </p:nvGrpSpPr>
        <p:grpSpPr>
          <a:xfrm>
            <a:off x="7532481" y="3389521"/>
            <a:ext cx="356221" cy="354670"/>
            <a:chOff x="-9523700" y="4049550"/>
            <a:chExt cx="353675" cy="352100"/>
          </a:xfrm>
        </p:grpSpPr>
        <p:sp>
          <p:nvSpPr>
            <p:cNvPr id="9243" name="Google Shape;9243;p7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4"/>
          <p:cNvGrpSpPr/>
          <p:nvPr/>
        </p:nvGrpSpPr>
        <p:grpSpPr>
          <a:xfrm>
            <a:off x="7088596" y="3389494"/>
            <a:ext cx="357002" cy="311029"/>
            <a:chOff x="-8209150" y="3659675"/>
            <a:chExt cx="354450" cy="308775"/>
          </a:xfrm>
        </p:grpSpPr>
        <p:sp>
          <p:nvSpPr>
            <p:cNvPr id="9251" name="Google Shape;9251;p7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74"/>
          <p:cNvGrpSpPr/>
          <p:nvPr/>
        </p:nvGrpSpPr>
        <p:grpSpPr>
          <a:xfrm>
            <a:off x="6191845" y="1532024"/>
            <a:ext cx="356221" cy="355476"/>
            <a:chOff x="-12643475" y="3212300"/>
            <a:chExt cx="353675" cy="352900"/>
          </a:xfrm>
        </p:grpSpPr>
        <p:sp>
          <p:nvSpPr>
            <p:cNvPr id="9258" name="Google Shape;9258;p7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74"/>
          <p:cNvGrpSpPr/>
          <p:nvPr/>
        </p:nvGrpSpPr>
        <p:grpSpPr>
          <a:xfrm>
            <a:off x="6191845" y="1983798"/>
            <a:ext cx="356221" cy="333366"/>
            <a:chOff x="-12643475" y="3657325"/>
            <a:chExt cx="353675" cy="330950"/>
          </a:xfrm>
        </p:grpSpPr>
        <p:sp>
          <p:nvSpPr>
            <p:cNvPr id="9268" name="Google Shape;9268;p7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74"/>
          <p:cNvGrpSpPr/>
          <p:nvPr/>
        </p:nvGrpSpPr>
        <p:grpSpPr>
          <a:xfrm>
            <a:off x="6202157" y="2418407"/>
            <a:ext cx="356221" cy="353059"/>
            <a:chOff x="-12643475" y="4081850"/>
            <a:chExt cx="353675" cy="350500"/>
          </a:xfrm>
        </p:grpSpPr>
        <p:sp>
          <p:nvSpPr>
            <p:cNvPr id="9275" name="Google Shape;9275;p7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74"/>
          <p:cNvGrpSpPr/>
          <p:nvPr/>
        </p:nvGrpSpPr>
        <p:grpSpPr>
          <a:xfrm>
            <a:off x="7974847" y="1532427"/>
            <a:ext cx="355416" cy="354670"/>
            <a:chOff x="-10857925" y="3213875"/>
            <a:chExt cx="352875" cy="352100"/>
          </a:xfrm>
        </p:grpSpPr>
        <p:sp>
          <p:nvSpPr>
            <p:cNvPr id="9280" name="Google Shape;9280;p7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0" name="Google Shape;9290;p74"/>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1" name="Google Shape;9291;p74"/>
          <p:cNvGrpSpPr/>
          <p:nvPr/>
        </p:nvGrpSpPr>
        <p:grpSpPr>
          <a:xfrm>
            <a:off x="7984757" y="2428316"/>
            <a:ext cx="356221" cy="333240"/>
            <a:chOff x="-10858725" y="4092875"/>
            <a:chExt cx="353675" cy="330825"/>
          </a:xfrm>
        </p:grpSpPr>
        <p:sp>
          <p:nvSpPr>
            <p:cNvPr id="9292" name="Google Shape;9292;p7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4"/>
          <p:cNvGrpSpPr/>
          <p:nvPr/>
        </p:nvGrpSpPr>
        <p:grpSpPr>
          <a:xfrm>
            <a:off x="6191762" y="2891855"/>
            <a:ext cx="356096" cy="354469"/>
            <a:chOff x="-9089725" y="3180200"/>
            <a:chExt cx="353550" cy="351900"/>
          </a:xfrm>
        </p:grpSpPr>
        <p:sp>
          <p:nvSpPr>
            <p:cNvPr id="9299" name="Google Shape;9299;p7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74"/>
          <p:cNvGrpSpPr/>
          <p:nvPr/>
        </p:nvGrpSpPr>
        <p:grpSpPr>
          <a:xfrm>
            <a:off x="6243280" y="3367282"/>
            <a:ext cx="252278" cy="355451"/>
            <a:chOff x="-9039300" y="3614000"/>
            <a:chExt cx="250475" cy="352875"/>
          </a:xfrm>
        </p:grpSpPr>
        <p:sp>
          <p:nvSpPr>
            <p:cNvPr id="9302" name="Google Shape;9302;p7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4"/>
          <p:cNvGrpSpPr/>
          <p:nvPr/>
        </p:nvGrpSpPr>
        <p:grpSpPr>
          <a:xfrm>
            <a:off x="7975246" y="3389521"/>
            <a:ext cx="354635" cy="354670"/>
            <a:chOff x="-9088150" y="4049550"/>
            <a:chExt cx="352100" cy="352100"/>
          </a:xfrm>
        </p:grpSpPr>
        <p:sp>
          <p:nvSpPr>
            <p:cNvPr id="9305" name="Google Shape;9305;p7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4"/>
          <p:cNvGrpSpPr/>
          <p:nvPr/>
        </p:nvGrpSpPr>
        <p:grpSpPr>
          <a:xfrm>
            <a:off x="7109610" y="2891754"/>
            <a:ext cx="315757" cy="354670"/>
            <a:chOff x="-8191825" y="3174500"/>
            <a:chExt cx="313500" cy="352100"/>
          </a:xfrm>
        </p:grpSpPr>
        <p:sp>
          <p:nvSpPr>
            <p:cNvPr id="9312" name="Google Shape;9312;p7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18"/>
        <p:cNvGrpSpPr/>
        <p:nvPr/>
      </p:nvGrpSpPr>
      <p:grpSpPr>
        <a:xfrm>
          <a:off x="0" y="0"/>
          <a:ext cx="0" cy="0"/>
          <a:chOff x="0" y="0"/>
          <a:chExt cx="0" cy="0"/>
        </a:xfrm>
      </p:grpSpPr>
      <p:sp>
        <p:nvSpPr>
          <p:cNvPr id="9319" name="Google Shape;9319;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320" name="Google Shape;9320;p75"/>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1" name="Google Shape;9321;p75"/>
          <p:cNvGrpSpPr/>
          <p:nvPr/>
        </p:nvGrpSpPr>
        <p:grpSpPr>
          <a:xfrm>
            <a:off x="748855" y="2243507"/>
            <a:ext cx="452798" cy="449473"/>
            <a:chOff x="-21322300" y="3693325"/>
            <a:chExt cx="306400" cy="304150"/>
          </a:xfrm>
        </p:grpSpPr>
        <p:sp>
          <p:nvSpPr>
            <p:cNvPr id="9322" name="Google Shape;932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75"/>
          <p:cNvGrpSpPr/>
          <p:nvPr/>
        </p:nvGrpSpPr>
        <p:grpSpPr>
          <a:xfrm>
            <a:off x="748263" y="2810244"/>
            <a:ext cx="453980" cy="422540"/>
            <a:chOff x="-21322300" y="4077125"/>
            <a:chExt cx="307200" cy="285925"/>
          </a:xfrm>
        </p:grpSpPr>
        <p:sp>
          <p:nvSpPr>
            <p:cNvPr id="9327" name="Google Shape;932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75"/>
          <p:cNvGrpSpPr/>
          <p:nvPr/>
        </p:nvGrpSpPr>
        <p:grpSpPr>
          <a:xfrm>
            <a:off x="3525440" y="1689128"/>
            <a:ext cx="451653" cy="450212"/>
            <a:chOff x="-19394200" y="3333800"/>
            <a:chExt cx="305625" cy="304650"/>
          </a:xfrm>
        </p:grpSpPr>
        <p:sp>
          <p:nvSpPr>
            <p:cNvPr id="9340" name="Google Shape;934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75"/>
          <p:cNvGrpSpPr/>
          <p:nvPr/>
        </p:nvGrpSpPr>
        <p:grpSpPr>
          <a:xfrm>
            <a:off x="3524276" y="2243580"/>
            <a:ext cx="453980" cy="449325"/>
            <a:chOff x="-19396575" y="3708500"/>
            <a:chExt cx="307200" cy="304050"/>
          </a:xfrm>
        </p:grpSpPr>
        <p:sp>
          <p:nvSpPr>
            <p:cNvPr id="9350" name="Google Shape;935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75"/>
          <p:cNvGrpSpPr/>
          <p:nvPr/>
        </p:nvGrpSpPr>
        <p:grpSpPr>
          <a:xfrm>
            <a:off x="3518457" y="2796461"/>
            <a:ext cx="465618" cy="450101"/>
            <a:chOff x="-19394200" y="4084200"/>
            <a:chExt cx="315075" cy="304575"/>
          </a:xfrm>
        </p:grpSpPr>
        <p:sp>
          <p:nvSpPr>
            <p:cNvPr id="9354" name="Google Shape;935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5"/>
          <p:cNvGrpSpPr/>
          <p:nvPr/>
        </p:nvGrpSpPr>
        <p:grpSpPr>
          <a:xfrm>
            <a:off x="6324167" y="1689001"/>
            <a:ext cx="400447" cy="450470"/>
            <a:chOff x="-17526750" y="3309200"/>
            <a:chExt cx="270975" cy="304825"/>
          </a:xfrm>
        </p:grpSpPr>
        <p:sp>
          <p:nvSpPr>
            <p:cNvPr id="9361" name="Google Shape;936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75"/>
          <p:cNvGrpSpPr/>
          <p:nvPr/>
        </p:nvGrpSpPr>
        <p:grpSpPr>
          <a:xfrm>
            <a:off x="6300319" y="2244173"/>
            <a:ext cx="448143" cy="448143"/>
            <a:chOff x="-17542500" y="3684100"/>
            <a:chExt cx="303250" cy="303250"/>
          </a:xfrm>
        </p:grpSpPr>
        <p:sp>
          <p:nvSpPr>
            <p:cNvPr id="9367" name="Google Shape;936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5"/>
          <p:cNvGrpSpPr/>
          <p:nvPr/>
        </p:nvGrpSpPr>
        <p:grpSpPr>
          <a:xfrm>
            <a:off x="6299728" y="2810817"/>
            <a:ext cx="449325" cy="421395"/>
            <a:chOff x="-17542500" y="4068450"/>
            <a:chExt cx="304050" cy="285150"/>
          </a:xfrm>
        </p:grpSpPr>
        <p:sp>
          <p:nvSpPr>
            <p:cNvPr id="9375" name="Google Shape;937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5"/>
          <p:cNvGrpSpPr/>
          <p:nvPr/>
        </p:nvGrpSpPr>
        <p:grpSpPr>
          <a:xfrm>
            <a:off x="3530150" y="3342211"/>
            <a:ext cx="343404" cy="449325"/>
            <a:chOff x="-15652200" y="3335975"/>
            <a:chExt cx="232375" cy="304050"/>
          </a:xfrm>
        </p:grpSpPr>
        <p:sp>
          <p:nvSpPr>
            <p:cNvPr id="9382" name="Google Shape;938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75"/>
          <p:cNvGrpSpPr/>
          <p:nvPr/>
        </p:nvGrpSpPr>
        <p:grpSpPr>
          <a:xfrm>
            <a:off x="1303491" y="1689573"/>
            <a:ext cx="450470" cy="449325"/>
            <a:chOff x="-20946600" y="3317850"/>
            <a:chExt cx="304825" cy="304050"/>
          </a:xfrm>
        </p:grpSpPr>
        <p:sp>
          <p:nvSpPr>
            <p:cNvPr id="9392" name="Google Shape;939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75"/>
          <p:cNvGrpSpPr/>
          <p:nvPr/>
        </p:nvGrpSpPr>
        <p:grpSpPr>
          <a:xfrm>
            <a:off x="1304064" y="2243729"/>
            <a:ext cx="449325" cy="449030"/>
            <a:chOff x="-20945825" y="3692175"/>
            <a:chExt cx="304050" cy="303850"/>
          </a:xfrm>
        </p:grpSpPr>
        <p:sp>
          <p:nvSpPr>
            <p:cNvPr id="9396" name="Google Shape;939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5"/>
          <p:cNvGrpSpPr/>
          <p:nvPr/>
        </p:nvGrpSpPr>
        <p:grpSpPr>
          <a:xfrm>
            <a:off x="1329667" y="2797442"/>
            <a:ext cx="398119" cy="448143"/>
            <a:chOff x="-20930075" y="4066100"/>
            <a:chExt cx="269400" cy="303250"/>
          </a:xfrm>
        </p:grpSpPr>
        <p:sp>
          <p:nvSpPr>
            <p:cNvPr id="9401" name="Google Shape;940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75"/>
          <p:cNvGrpSpPr/>
          <p:nvPr/>
        </p:nvGrpSpPr>
        <p:grpSpPr>
          <a:xfrm>
            <a:off x="4110888" y="1689848"/>
            <a:ext cx="372516" cy="448771"/>
            <a:chOff x="-18994100" y="3334775"/>
            <a:chExt cx="252075" cy="303675"/>
          </a:xfrm>
        </p:grpSpPr>
        <p:sp>
          <p:nvSpPr>
            <p:cNvPr id="9404" name="Google Shape;940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5"/>
          <p:cNvGrpSpPr/>
          <p:nvPr/>
        </p:nvGrpSpPr>
        <p:grpSpPr>
          <a:xfrm>
            <a:off x="4125445" y="2244743"/>
            <a:ext cx="343404" cy="446998"/>
            <a:chOff x="-18983850" y="3710075"/>
            <a:chExt cx="232375" cy="302475"/>
          </a:xfrm>
        </p:grpSpPr>
        <p:sp>
          <p:nvSpPr>
            <p:cNvPr id="9409" name="Google Shape;940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75"/>
          <p:cNvGrpSpPr/>
          <p:nvPr/>
        </p:nvGrpSpPr>
        <p:grpSpPr>
          <a:xfrm>
            <a:off x="4071911" y="2797422"/>
            <a:ext cx="450470" cy="448180"/>
            <a:chOff x="-19020075" y="4084200"/>
            <a:chExt cx="304825" cy="303275"/>
          </a:xfrm>
        </p:grpSpPr>
        <p:sp>
          <p:nvSpPr>
            <p:cNvPr id="9414" name="Google Shape;941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75"/>
          <p:cNvGrpSpPr/>
          <p:nvPr/>
        </p:nvGrpSpPr>
        <p:grpSpPr>
          <a:xfrm>
            <a:off x="6889176" y="1689001"/>
            <a:ext cx="396937" cy="450470"/>
            <a:chOff x="-17149475" y="3309200"/>
            <a:chExt cx="268600" cy="304825"/>
          </a:xfrm>
        </p:grpSpPr>
        <p:sp>
          <p:nvSpPr>
            <p:cNvPr id="9424" name="Google Shape;942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75"/>
          <p:cNvGrpSpPr/>
          <p:nvPr/>
        </p:nvGrpSpPr>
        <p:grpSpPr>
          <a:xfrm>
            <a:off x="6862982" y="2258120"/>
            <a:ext cx="449325" cy="420249"/>
            <a:chOff x="-17168375" y="3692750"/>
            <a:chExt cx="304050" cy="284375"/>
          </a:xfrm>
        </p:grpSpPr>
        <p:sp>
          <p:nvSpPr>
            <p:cNvPr id="9427" name="Google Shape;942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75"/>
          <p:cNvGrpSpPr/>
          <p:nvPr/>
        </p:nvGrpSpPr>
        <p:grpSpPr>
          <a:xfrm>
            <a:off x="6859491" y="2796852"/>
            <a:ext cx="456308" cy="449325"/>
            <a:chOff x="-17170750" y="4058800"/>
            <a:chExt cx="308775" cy="304050"/>
          </a:xfrm>
        </p:grpSpPr>
        <p:sp>
          <p:nvSpPr>
            <p:cNvPr id="9435" name="Google Shape;943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75"/>
          <p:cNvGrpSpPr/>
          <p:nvPr/>
        </p:nvGrpSpPr>
        <p:grpSpPr>
          <a:xfrm>
            <a:off x="5721388" y="3343358"/>
            <a:ext cx="450470" cy="446998"/>
            <a:chOff x="-15688425" y="3707725"/>
            <a:chExt cx="304825" cy="302475"/>
          </a:xfrm>
        </p:grpSpPr>
        <p:sp>
          <p:nvSpPr>
            <p:cNvPr id="9453" name="Google Shape;945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75"/>
          <p:cNvGrpSpPr/>
          <p:nvPr/>
        </p:nvGrpSpPr>
        <p:grpSpPr>
          <a:xfrm>
            <a:off x="1865544" y="1690441"/>
            <a:ext cx="451653" cy="447589"/>
            <a:chOff x="-20572500" y="3319025"/>
            <a:chExt cx="305625" cy="302875"/>
          </a:xfrm>
        </p:grpSpPr>
        <p:sp>
          <p:nvSpPr>
            <p:cNvPr id="9460" name="Google Shape;946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75"/>
          <p:cNvGrpSpPr/>
          <p:nvPr/>
        </p:nvGrpSpPr>
        <p:grpSpPr>
          <a:xfrm>
            <a:off x="1866708" y="2305410"/>
            <a:ext cx="449325" cy="325670"/>
            <a:chOff x="-20571700" y="3722875"/>
            <a:chExt cx="304050" cy="220375"/>
          </a:xfrm>
        </p:grpSpPr>
        <p:sp>
          <p:nvSpPr>
            <p:cNvPr id="9463" name="Google Shape;946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5"/>
          <p:cNvGrpSpPr/>
          <p:nvPr/>
        </p:nvGrpSpPr>
        <p:grpSpPr>
          <a:xfrm>
            <a:off x="1866135" y="2796278"/>
            <a:ext cx="450470" cy="450470"/>
            <a:chOff x="-20571700" y="4066875"/>
            <a:chExt cx="304825" cy="304825"/>
          </a:xfrm>
        </p:grpSpPr>
        <p:sp>
          <p:nvSpPr>
            <p:cNvPr id="9471" name="Google Shape;947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75"/>
          <p:cNvGrpSpPr/>
          <p:nvPr/>
        </p:nvGrpSpPr>
        <p:grpSpPr>
          <a:xfrm>
            <a:off x="4632837" y="1688259"/>
            <a:ext cx="453980" cy="451948"/>
            <a:chOff x="-18645175" y="3334200"/>
            <a:chExt cx="307200" cy="305825"/>
          </a:xfrm>
        </p:grpSpPr>
        <p:sp>
          <p:nvSpPr>
            <p:cNvPr id="9478" name="Google Shape;947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75"/>
          <p:cNvGrpSpPr/>
          <p:nvPr/>
        </p:nvGrpSpPr>
        <p:grpSpPr>
          <a:xfrm>
            <a:off x="4633429" y="2242989"/>
            <a:ext cx="452798" cy="450507"/>
            <a:chOff x="-18645175" y="3708500"/>
            <a:chExt cx="306400" cy="304850"/>
          </a:xfrm>
        </p:grpSpPr>
        <p:sp>
          <p:nvSpPr>
            <p:cNvPr id="9484" name="Google Shape;948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75"/>
          <p:cNvGrpSpPr/>
          <p:nvPr/>
        </p:nvGrpSpPr>
        <p:grpSpPr>
          <a:xfrm>
            <a:off x="4631101" y="2795630"/>
            <a:ext cx="457453" cy="451763"/>
            <a:chOff x="-18647525" y="4082625"/>
            <a:chExt cx="309550" cy="305700"/>
          </a:xfrm>
        </p:grpSpPr>
        <p:sp>
          <p:nvSpPr>
            <p:cNvPr id="9492" name="Google Shape;949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75"/>
          <p:cNvGrpSpPr/>
          <p:nvPr/>
        </p:nvGrpSpPr>
        <p:grpSpPr>
          <a:xfrm>
            <a:off x="7441485" y="1689592"/>
            <a:ext cx="395755" cy="449288"/>
            <a:chOff x="-16775350" y="3309200"/>
            <a:chExt cx="267800" cy="304025"/>
          </a:xfrm>
        </p:grpSpPr>
        <p:sp>
          <p:nvSpPr>
            <p:cNvPr id="9497" name="Google Shape;949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75"/>
          <p:cNvGrpSpPr/>
          <p:nvPr/>
        </p:nvGrpSpPr>
        <p:grpSpPr>
          <a:xfrm>
            <a:off x="7441485" y="2241827"/>
            <a:ext cx="395755" cy="452835"/>
            <a:chOff x="-16775350" y="3683300"/>
            <a:chExt cx="267800" cy="306425"/>
          </a:xfrm>
        </p:grpSpPr>
        <p:sp>
          <p:nvSpPr>
            <p:cNvPr id="9501" name="Google Shape;950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75"/>
          <p:cNvGrpSpPr/>
          <p:nvPr/>
        </p:nvGrpSpPr>
        <p:grpSpPr>
          <a:xfrm>
            <a:off x="7413536" y="2796870"/>
            <a:ext cx="451653" cy="449288"/>
            <a:chOff x="-16794250" y="4058225"/>
            <a:chExt cx="305625" cy="304025"/>
          </a:xfrm>
        </p:grpSpPr>
        <p:sp>
          <p:nvSpPr>
            <p:cNvPr id="9505" name="Google Shape;950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75"/>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5" name="Google Shape;9515;p75"/>
          <p:cNvGrpSpPr/>
          <p:nvPr/>
        </p:nvGrpSpPr>
        <p:grpSpPr>
          <a:xfrm>
            <a:off x="2414953" y="1689573"/>
            <a:ext cx="457453" cy="449325"/>
            <a:chOff x="-20199150" y="3317850"/>
            <a:chExt cx="309550" cy="304050"/>
          </a:xfrm>
        </p:grpSpPr>
        <p:sp>
          <p:nvSpPr>
            <p:cNvPr id="9516" name="Google Shape;951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75"/>
          <p:cNvGrpSpPr/>
          <p:nvPr/>
        </p:nvGrpSpPr>
        <p:grpSpPr>
          <a:xfrm>
            <a:off x="2417281" y="2242861"/>
            <a:ext cx="452798" cy="450766"/>
            <a:chOff x="-20199150" y="3693150"/>
            <a:chExt cx="306400" cy="305025"/>
          </a:xfrm>
        </p:grpSpPr>
        <p:sp>
          <p:nvSpPr>
            <p:cNvPr id="9524" name="Google Shape;952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75"/>
          <p:cNvGrpSpPr/>
          <p:nvPr/>
        </p:nvGrpSpPr>
        <p:grpSpPr>
          <a:xfrm>
            <a:off x="2417854" y="2795687"/>
            <a:ext cx="451653" cy="451653"/>
            <a:chOff x="-20197575" y="4066875"/>
            <a:chExt cx="305625" cy="305625"/>
          </a:xfrm>
        </p:grpSpPr>
        <p:sp>
          <p:nvSpPr>
            <p:cNvPr id="9531" name="Google Shape;953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75"/>
          <p:cNvGrpSpPr/>
          <p:nvPr/>
        </p:nvGrpSpPr>
        <p:grpSpPr>
          <a:xfrm>
            <a:off x="5200071" y="1687520"/>
            <a:ext cx="449325" cy="453426"/>
            <a:chOff x="-18271050" y="3333200"/>
            <a:chExt cx="304050" cy="306825"/>
          </a:xfrm>
        </p:grpSpPr>
        <p:sp>
          <p:nvSpPr>
            <p:cNvPr id="9540" name="Google Shape;954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75"/>
          <p:cNvGrpSpPr/>
          <p:nvPr/>
        </p:nvGrpSpPr>
        <p:grpSpPr>
          <a:xfrm>
            <a:off x="5200644" y="2244171"/>
            <a:ext cx="448180" cy="448143"/>
            <a:chOff x="-18270275" y="3710875"/>
            <a:chExt cx="303275" cy="303250"/>
          </a:xfrm>
        </p:grpSpPr>
        <p:sp>
          <p:nvSpPr>
            <p:cNvPr id="9546" name="Google Shape;954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75"/>
          <p:cNvGrpSpPr/>
          <p:nvPr/>
        </p:nvGrpSpPr>
        <p:grpSpPr>
          <a:xfrm>
            <a:off x="5254196" y="2797422"/>
            <a:ext cx="341076" cy="448180"/>
            <a:chOff x="-18234025" y="4084200"/>
            <a:chExt cx="230800" cy="303275"/>
          </a:xfrm>
        </p:grpSpPr>
        <p:sp>
          <p:nvSpPr>
            <p:cNvPr id="9553" name="Google Shape;955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5"/>
          <p:cNvGrpSpPr/>
          <p:nvPr/>
        </p:nvGrpSpPr>
        <p:grpSpPr>
          <a:xfrm>
            <a:off x="2366751" y="3341641"/>
            <a:ext cx="449325" cy="450470"/>
            <a:chOff x="-16419350" y="3308400"/>
            <a:chExt cx="304050" cy="304825"/>
          </a:xfrm>
        </p:grpSpPr>
        <p:sp>
          <p:nvSpPr>
            <p:cNvPr id="9557" name="Google Shape;955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75"/>
          <p:cNvGrpSpPr/>
          <p:nvPr/>
        </p:nvGrpSpPr>
        <p:grpSpPr>
          <a:xfrm>
            <a:off x="4638306" y="3340423"/>
            <a:ext cx="395755" cy="452872"/>
            <a:chOff x="-16401225" y="3683275"/>
            <a:chExt cx="267800" cy="306450"/>
          </a:xfrm>
        </p:grpSpPr>
        <p:sp>
          <p:nvSpPr>
            <p:cNvPr id="9565" name="Google Shape;956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75"/>
          <p:cNvGrpSpPr/>
          <p:nvPr/>
        </p:nvGrpSpPr>
        <p:grpSpPr>
          <a:xfrm>
            <a:off x="8003755" y="2797062"/>
            <a:ext cx="450470" cy="448180"/>
            <a:chOff x="-16419350" y="4058200"/>
            <a:chExt cx="304825" cy="303275"/>
          </a:xfrm>
        </p:grpSpPr>
        <p:sp>
          <p:nvSpPr>
            <p:cNvPr id="9573" name="Google Shape;957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75"/>
          <p:cNvGrpSpPr/>
          <p:nvPr/>
        </p:nvGrpSpPr>
        <p:grpSpPr>
          <a:xfrm>
            <a:off x="4030643" y="3343080"/>
            <a:ext cx="450507" cy="447589"/>
            <a:chOff x="-15296200" y="3326900"/>
            <a:chExt cx="304850" cy="302875"/>
          </a:xfrm>
        </p:grpSpPr>
        <p:sp>
          <p:nvSpPr>
            <p:cNvPr id="9581" name="Google Shape;958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5"/>
          <p:cNvGrpSpPr/>
          <p:nvPr/>
        </p:nvGrpSpPr>
        <p:grpSpPr>
          <a:xfrm>
            <a:off x="2946296" y="1706881"/>
            <a:ext cx="486566" cy="414708"/>
            <a:chOff x="-19835275" y="3330250"/>
            <a:chExt cx="329250" cy="280625"/>
          </a:xfrm>
        </p:grpSpPr>
        <p:sp>
          <p:nvSpPr>
            <p:cNvPr id="9587" name="Google Shape;958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5"/>
          <p:cNvGrpSpPr/>
          <p:nvPr/>
        </p:nvGrpSpPr>
        <p:grpSpPr>
          <a:xfrm>
            <a:off x="2964325" y="2243470"/>
            <a:ext cx="450507" cy="449547"/>
            <a:chOff x="-19822675" y="3692750"/>
            <a:chExt cx="304850" cy="304200"/>
          </a:xfrm>
        </p:grpSpPr>
        <p:sp>
          <p:nvSpPr>
            <p:cNvPr id="9591" name="Google Shape;959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5"/>
          <p:cNvGrpSpPr/>
          <p:nvPr/>
        </p:nvGrpSpPr>
        <p:grpSpPr>
          <a:xfrm>
            <a:off x="2964916" y="2796278"/>
            <a:ext cx="449325" cy="450470"/>
            <a:chOff x="-19822675" y="4066875"/>
            <a:chExt cx="304050" cy="304825"/>
          </a:xfrm>
        </p:grpSpPr>
        <p:sp>
          <p:nvSpPr>
            <p:cNvPr id="9597" name="Google Shape;959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75"/>
          <p:cNvGrpSpPr/>
          <p:nvPr/>
        </p:nvGrpSpPr>
        <p:grpSpPr>
          <a:xfrm>
            <a:off x="5773985" y="1689571"/>
            <a:ext cx="399302" cy="449325"/>
            <a:chOff x="-17878825" y="3334400"/>
            <a:chExt cx="270200" cy="304050"/>
          </a:xfrm>
        </p:grpSpPr>
        <p:sp>
          <p:nvSpPr>
            <p:cNvPr id="9604" name="Google Shape;960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75"/>
          <p:cNvGrpSpPr/>
          <p:nvPr/>
        </p:nvGrpSpPr>
        <p:grpSpPr>
          <a:xfrm>
            <a:off x="5747809" y="2242416"/>
            <a:ext cx="451653" cy="451653"/>
            <a:chOff x="-17896150" y="3709300"/>
            <a:chExt cx="305625" cy="305625"/>
          </a:xfrm>
        </p:grpSpPr>
        <p:sp>
          <p:nvSpPr>
            <p:cNvPr id="9612" name="Google Shape;961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75"/>
          <p:cNvGrpSpPr/>
          <p:nvPr/>
        </p:nvGrpSpPr>
        <p:grpSpPr>
          <a:xfrm>
            <a:off x="5775740" y="2795686"/>
            <a:ext cx="395792" cy="451653"/>
            <a:chOff x="-17878025" y="4082625"/>
            <a:chExt cx="267825" cy="305625"/>
          </a:xfrm>
        </p:grpSpPr>
        <p:sp>
          <p:nvSpPr>
            <p:cNvPr id="9617" name="Google Shape;961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75"/>
          <p:cNvGrpSpPr/>
          <p:nvPr/>
        </p:nvGrpSpPr>
        <p:grpSpPr>
          <a:xfrm>
            <a:off x="2919632" y="3355015"/>
            <a:ext cx="450507" cy="423722"/>
            <a:chOff x="-16044450" y="3317850"/>
            <a:chExt cx="304850" cy="286725"/>
          </a:xfrm>
        </p:grpSpPr>
        <p:sp>
          <p:nvSpPr>
            <p:cNvPr id="9625" name="Google Shape;962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9" name="Google Shape;9629;p75"/>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0" name="Google Shape;9630;p75"/>
          <p:cNvGrpSpPr/>
          <p:nvPr/>
        </p:nvGrpSpPr>
        <p:grpSpPr>
          <a:xfrm>
            <a:off x="8042149" y="2243724"/>
            <a:ext cx="373662" cy="449030"/>
            <a:chOff x="-16018450" y="4058400"/>
            <a:chExt cx="252850" cy="303850"/>
          </a:xfrm>
        </p:grpSpPr>
        <p:sp>
          <p:nvSpPr>
            <p:cNvPr id="9631" name="Google Shape;963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5" name="Google Shape;9635;p75"/>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39"/>
        <p:cNvGrpSpPr/>
        <p:nvPr/>
      </p:nvGrpSpPr>
      <p:grpSpPr>
        <a:xfrm>
          <a:off x="0" y="0"/>
          <a:ext cx="0" cy="0"/>
          <a:chOff x="0" y="0"/>
          <a:chExt cx="0" cy="0"/>
        </a:xfrm>
      </p:grpSpPr>
      <p:sp>
        <p:nvSpPr>
          <p:cNvPr id="9640" name="Google Shape;9640;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641" name="Google Shape;9641;p76"/>
          <p:cNvGrpSpPr/>
          <p:nvPr/>
        </p:nvGrpSpPr>
        <p:grpSpPr>
          <a:xfrm>
            <a:off x="845901" y="1689241"/>
            <a:ext cx="442337" cy="419623"/>
            <a:chOff x="-6696925" y="3272575"/>
            <a:chExt cx="307200" cy="291425"/>
          </a:xfrm>
        </p:grpSpPr>
        <p:sp>
          <p:nvSpPr>
            <p:cNvPr id="9642" name="Google Shape;9642;p7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6"/>
          <p:cNvGrpSpPr/>
          <p:nvPr/>
        </p:nvGrpSpPr>
        <p:grpSpPr>
          <a:xfrm>
            <a:off x="845884" y="2204636"/>
            <a:ext cx="442373" cy="420775"/>
            <a:chOff x="-6690625" y="3631325"/>
            <a:chExt cx="307225" cy="292225"/>
          </a:xfrm>
        </p:grpSpPr>
        <p:sp>
          <p:nvSpPr>
            <p:cNvPr id="9645" name="Google Shape;9645;p7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6"/>
          <p:cNvGrpSpPr/>
          <p:nvPr/>
        </p:nvGrpSpPr>
        <p:grpSpPr>
          <a:xfrm>
            <a:off x="868005" y="2756972"/>
            <a:ext cx="421927" cy="419371"/>
            <a:chOff x="-6689825" y="3992050"/>
            <a:chExt cx="293025" cy="291250"/>
          </a:xfrm>
        </p:grpSpPr>
        <p:sp>
          <p:nvSpPr>
            <p:cNvPr id="9651" name="Google Shape;9651;p7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3" name="Google Shape;9663;p76"/>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76"/>
          <p:cNvGrpSpPr/>
          <p:nvPr/>
        </p:nvGrpSpPr>
        <p:grpSpPr>
          <a:xfrm>
            <a:off x="3551317" y="2205192"/>
            <a:ext cx="423043" cy="419659"/>
            <a:chOff x="-4837325" y="3612425"/>
            <a:chExt cx="293800" cy="291450"/>
          </a:xfrm>
        </p:grpSpPr>
        <p:sp>
          <p:nvSpPr>
            <p:cNvPr id="9665" name="Google Shape;9665;p7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6"/>
          <p:cNvGrpSpPr/>
          <p:nvPr/>
        </p:nvGrpSpPr>
        <p:grpSpPr>
          <a:xfrm>
            <a:off x="3564349" y="2756826"/>
            <a:ext cx="420775" cy="419659"/>
            <a:chOff x="-4837325" y="3971575"/>
            <a:chExt cx="292225" cy="291450"/>
          </a:xfrm>
        </p:grpSpPr>
        <p:sp>
          <p:nvSpPr>
            <p:cNvPr id="9669" name="Google Shape;9669;p7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76"/>
          <p:cNvGrpSpPr/>
          <p:nvPr/>
        </p:nvGrpSpPr>
        <p:grpSpPr>
          <a:xfrm>
            <a:off x="6256364" y="1714185"/>
            <a:ext cx="430998" cy="369730"/>
            <a:chOff x="-3037625" y="3254850"/>
            <a:chExt cx="299325" cy="256775"/>
          </a:xfrm>
        </p:grpSpPr>
        <p:sp>
          <p:nvSpPr>
            <p:cNvPr id="9676" name="Google Shape;9676;p7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76"/>
          <p:cNvGrpSpPr/>
          <p:nvPr/>
        </p:nvGrpSpPr>
        <p:grpSpPr>
          <a:xfrm>
            <a:off x="6260324" y="2204615"/>
            <a:ext cx="423079" cy="420811"/>
            <a:chOff x="-3031325" y="3597450"/>
            <a:chExt cx="293825" cy="292250"/>
          </a:xfrm>
        </p:grpSpPr>
        <p:sp>
          <p:nvSpPr>
            <p:cNvPr id="9681" name="Google Shape;9681;p7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6"/>
          <p:cNvGrpSpPr/>
          <p:nvPr/>
        </p:nvGrpSpPr>
        <p:grpSpPr>
          <a:xfrm>
            <a:off x="6272798" y="2781214"/>
            <a:ext cx="421927" cy="370882"/>
            <a:chOff x="-3030525" y="3973150"/>
            <a:chExt cx="293025" cy="257575"/>
          </a:xfrm>
        </p:grpSpPr>
        <p:sp>
          <p:nvSpPr>
            <p:cNvPr id="9686" name="Google Shape;9686;p7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76"/>
          <p:cNvGrpSpPr/>
          <p:nvPr/>
        </p:nvGrpSpPr>
        <p:grpSpPr>
          <a:xfrm>
            <a:off x="1374391" y="3369426"/>
            <a:ext cx="421927" cy="297195"/>
            <a:chOff x="-1199300" y="3279250"/>
            <a:chExt cx="293025" cy="206400"/>
          </a:xfrm>
        </p:grpSpPr>
        <p:sp>
          <p:nvSpPr>
            <p:cNvPr id="9689" name="Google Shape;9689;p7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6"/>
          <p:cNvGrpSpPr/>
          <p:nvPr/>
        </p:nvGrpSpPr>
        <p:grpSpPr>
          <a:xfrm>
            <a:off x="1381477" y="1688773"/>
            <a:ext cx="444605" cy="420559"/>
            <a:chOff x="-6338550" y="3272950"/>
            <a:chExt cx="308775" cy="292075"/>
          </a:xfrm>
        </p:grpSpPr>
        <p:sp>
          <p:nvSpPr>
            <p:cNvPr id="9694" name="Google Shape;9694;p7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6"/>
          <p:cNvGrpSpPr/>
          <p:nvPr/>
        </p:nvGrpSpPr>
        <p:grpSpPr>
          <a:xfrm>
            <a:off x="1392817" y="2205194"/>
            <a:ext cx="421927" cy="419659"/>
            <a:chOff x="-6329100" y="3632100"/>
            <a:chExt cx="293025" cy="291450"/>
          </a:xfrm>
        </p:grpSpPr>
        <p:sp>
          <p:nvSpPr>
            <p:cNvPr id="9698" name="Google Shape;9698;p7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6"/>
          <p:cNvGrpSpPr/>
          <p:nvPr/>
        </p:nvGrpSpPr>
        <p:grpSpPr>
          <a:xfrm>
            <a:off x="1405867" y="2756828"/>
            <a:ext cx="419623" cy="419659"/>
            <a:chOff x="-6329875" y="3992050"/>
            <a:chExt cx="291425" cy="291450"/>
          </a:xfrm>
        </p:grpSpPr>
        <p:sp>
          <p:nvSpPr>
            <p:cNvPr id="9702" name="Google Shape;9702;p7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76"/>
          <p:cNvGrpSpPr/>
          <p:nvPr/>
        </p:nvGrpSpPr>
        <p:grpSpPr>
          <a:xfrm>
            <a:off x="4092004" y="1687530"/>
            <a:ext cx="423079" cy="423043"/>
            <a:chOff x="-4478975" y="3251700"/>
            <a:chExt cx="293825" cy="293800"/>
          </a:xfrm>
        </p:grpSpPr>
        <p:sp>
          <p:nvSpPr>
            <p:cNvPr id="9707" name="Google Shape;9707;p7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76"/>
          <p:cNvGrpSpPr/>
          <p:nvPr/>
        </p:nvGrpSpPr>
        <p:grpSpPr>
          <a:xfrm>
            <a:off x="4092004" y="2205192"/>
            <a:ext cx="423079" cy="419659"/>
            <a:chOff x="-4475825" y="3612425"/>
            <a:chExt cx="293825" cy="291450"/>
          </a:xfrm>
        </p:grpSpPr>
        <p:sp>
          <p:nvSpPr>
            <p:cNvPr id="9711" name="Google Shape;9711;p7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76"/>
          <p:cNvGrpSpPr/>
          <p:nvPr/>
        </p:nvGrpSpPr>
        <p:grpSpPr>
          <a:xfrm>
            <a:off x="4101077" y="2756844"/>
            <a:ext cx="428730" cy="419623"/>
            <a:chOff x="-4480550" y="3970800"/>
            <a:chExt cx="297750" cy="291425"/>
          </a:xfrm>
        </p:grpSpPr>
        <p:sp>
          <p:nvSpPr>
            <p:cNvPr id="9715" name="Google Shape;9715;p7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76"/>
          <p:cNvGrpSpPr/>
          <p:nvPr/>
        </p:nvGrpSpPr>
        <p:grpSpPr>
          <a:xfrm>
            <a:off x="6804910" y="1689221"/>
            <a:ext cx="415123" cy="419659"/>
            <a:chOff x="-2668225" y="3239075"/>
            <a:chExt cx="288300" cy="291450"/>
          </a:xfrm>
        </p:grpSpPr>
        <p:sp>
          <p:nvSpPr>
            <p:cNvPr id="9718" name="Google Shape;9718;p7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76"/>
          <p:cNvGrpSpPr/>
          <p:nvPr/>
        </p:nvGrpSpPr>
        <p:grpSpPr>
          <a:xfrm>
            <a:off x="6802066" y="2205191"/>
            <a:ext cx="420811" cy="419659"/>
            <a:chOff x="-2671375" y="3597450"/>
            <a:chExt cx="292250" cy="291450"/>
          </a:xfrm>
        </p:grpSpPr>
        <p:sp>
          <p:nvSpPr>
            <p:cNvPr id="9724" name="Google Shape;9724;p7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6"/>
          <p:cNvGrpSpPr/>
          <p:nvPr/>
        </p:nvGrpSpPr>
        <p:grpSpPr>
          <a:xfrm>
            <a:off x="6812849" y="2755691"/>
            <a:ext cx="423043" cy="421927"/>
            <a:chOff x="-2670575" y="3956600"/>
            <a:chExt cx="293800" cy="293025"/>
          </a:xfrm>
        </p:grpSpPr>
        <p:sp>
          <p:nvSpPr>
            <p:cNvPr id="9727" name="Google Shape;9727;p7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6"/>
          <p:cNvGrpSpPr/>
          <p:nvPr/>
        </p:nvGrpSpPr>
        <p:grpSpPr>
          <a:xfrm>
            <a:off x="3070370" y="3311947"/>
            <a:ext cx="426462" cy="418363"/>
            <a:chOff x="-1183550" y="3586525"/>
            <a:chExt cx="296175" cy="290550"/>
          </a:xfrm>
        </p:grpSpPr>
        <p:sp>
          <p:nvSpPr>
            <p:cNvPr id="9732" name="Google Shape;9732;p7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76"/>
          <p:cNvGrpSpPr/>
          <p:nvPr/>
        </p:nvGrpSpPr>
        <p:grpSpPr>
          <a:xfrm>
            <a:off x="1928310" y="2203826"/>
            <a:ext cx="432150" cy="422395"/>
            <a:chOff x="-5974675" y="3632100"/>
            <a:chExt cx="300125" cy="293350"/>
          </a:xfrm>
        </p:grpSpPr>
        <p:sp>
          <p:nvSpPr>
            <p:cNvPr id="9742" name="Google Shape;9742;p7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6"/>
          <p:cNvGrpSpPr/>
          <p:nvPr/>
        </p:nvGrpSpPr>
        <p:grpSpPr>
          <a:xfrm>
            <a:off x="1958351" y="2755694"/>
            <a:ext cx="395865" cy="421927"/>
            <a:chOff x="-5971525" y="3990475"/>
            <a:chExt cx="274925" cy="293025"/>
          </a:xfrm>
        </p:grpSpPr>
        <p:sp>
          <p:nvSpPr>
            <p:cNvPr id="9746" name="Google Shape;9746;p7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76"/>
          <p:cNvGrpSpPr/>
          <p:nvPr/>
        </p:nvGrpSpPr>
        <p:grpSpPr>
          <a:xfrm>
            <a:off x="4631558" y="1689798"/>
            <a:ext cx="420775" cy="418507"/>
            <a:chOff x="-4118225" y="3253275"/>
            <a:chExt cx="292225" cy="290650"/>
          </a:xfrm>
        </p:grpSpPr>
        <p:sp>
          <p:nvSpPr>
            <p:cNvPr id="9751" name="Google Shape;9751;p7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76"/>
          <p:cNvGrpSpPr/>
          <p:nvPr/>
        </p:nvGrpSpPr>
        <p:grpSpPr>
          <a:xfrm>
            <a:off x="4682008" y="2204922"/>
            <a:ext cx="319874" cy="420199"/>
            <a:chOff x="-4082800" y="3612425"/>
            <a:chExt cx="222150" cy="291825"/>
          </a:xfrm>
        </p:grpSpPr>
        <p:sp>
          <p:nvSpPr>
            <p:cNvPr id="9754" name="Google Shape;9754;p7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76"/>
          <p:cNvGrpSpPr/>
          <p:nvPr/>
        </p:nvGrpSpPr>
        <p:grpSpPr>
          <a:xfrm>
            <a:off x="4643456" y="2769876"/>
            <a:ext cx="420775" cy="393561"/>
            <a:chOff x="-4118225" y="3990475"/>
            <a:chExt cx="292225" cy="273325"/>
          </a:xfrm>
        </p:grpSpPr>
        <p:sp>
          <p:nvSpPr>
            <p:cNvPr id="9758" name="Google Shape;9758;p7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76"/>
          <p:cNvGrpSpPr/>
          <p:nvPr/>
        </p:nvGrpSpPr>
        <p:grpSpPr>
          <a:xfrm>
            <a:off x="7354110" y="1688087"/>
            <a:ext cx="394713" cy="421927"/>
            <a:chOff x="-2312225" y="3238300"/>
            <a:chExt cx="274125" cy="293025"/>
          </a:xfrm>
        </p:grpSpPr>
        <p:sp>
          <p:nvSpPr>
            <p:cNvPr id="9763" name="Google Shape;9763;p7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6"/>
          <p:cNvGrpSpPr/>
          <p:nvPr/>
        </p:nvGrpSpPr>
        <p:grpSpPr>
          <a:xfrm>
            <a:off x="7341062" y="2153586"/>
            <a:ext cx="420811" cy="522864"/>
            <a:chOff x="-2310650" y="3525775"/>
            <a:chExt cx="292250" cy="363125"/>
          </a:xfrm>
        </p:grpSpPr>
        <p:sp>
          <p:nvSpPr>
            <p:cNvPr id="9766" name="Google Shape;9766;p7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76"/>
          <p:cNvGrpSpPr/>
          <p:nvPr/>
        </p:nvGrpSpPr>
        <p:grpSpPr>
          <a:xfrm>
            <a:off x="7351827" y="2756825"/>
            <a:ext cx="423079" cy="419659"/>
            <a:chOff x="-2310650" y="3958175"/>
            <a:chExt cx="293825" cy="291450"/>
          </a:xfrm>
        </p:grpSpPr>
        <p:sp>
          <p:nvSpPr>
            <p:cNvPr id="9771" name="Google Shape;9771;p7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6"/>
          <p:cNvGrpSpPr/>
          <p:nvPr/>
        </p:nvGrpSpPr>
        <p:grpSpPr>
          <a:xfrm>
            <a:off x="4718688" y="3308459"/>
            <a:ext cx="424159" cy="419659"/>
            <a:chOff x="-1182750" y="3962900"/>
            <a:chExt cx="294575" cy="291450"/>
          </a:xfrm>
        </p:grpSpPr>
        <p:sp>
          <p:nvSpPr>
            <p:cNvPr id="9774" name="Google Shape;9774;p7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76"/>
          <p:cNvGrpSpPr/>
          <p:nvPr/>
        </p:nvGrpSpPr>
        <p:grpSpPr>
          <a:xfrm>
            <a:off x="2471824" y="1689223"/>
            <a:ext cx="424195" cy="419659"/>
            <a:chOff x="-5611575" y="3272950"/>
            <a:chExt cx="294600" cy="291450"/>
          </a:xfrm>
        </p:grpSpPr>
        <p:sp>
          <p:nvSpPr>
            <p:cNvPr id="9782" name="Google Shape;9782;p7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76"/>
          <p:cNvGrpSpPr/>
          <p:nvPr/>
        </p:nvGrpSpPr>
        <p:grpSpPr>
          <a:xfrm>
            <a:off x="2471824" y="2205770"/>
            <a:ext cx="424195" cy="418507"/>
            <a:chOff x="-5613150" y="3632900"/>
            <a:chExt cx="294600" cy="290650"/>
          </a:xfrm>
        </p:grpSpPr>
        <p:sp>
          <p:nvSpPr>
            <p:cNvPr id="9788" name="Google Shape;9788;p7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6"/>
          <p:cNvGrpSpPr/>
          <p:nvPr/>
        </p:nvGrpSpPr>
        <p:grpSpPr>
          <a:xfrm>
            <a:off x="5155210" y="1689438"/>
            <a:ext cx="434634" cy="419227"/>
            <a:chOff x="-3768700" y="3253275"/>
            <a:chExt cx="301850" cy="291150"/>
          </a:xfrm>
        </p:grpSpPr>
        <p:sp>
          <p:nvSpPr>
            <p:cNvPr id="9791" name="Google Shape;9791;p7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76"/>
          <p:cNvGrpSpPr/>
          <p:nvPr/>
        </p:nvGrpSpPr>
        <p:grpSpPr>
          <a:xfrm>
            <a:off x="5159293" y="2217090"/>
            <a:ext cx="426462" cy="395865"/>
            <a:chOff x="-3808700" y="3628950"/>
            <a:chExt cx="296175" cy="274925"/>
          </a:xfrm>
        </p:grpSpPr>
        <p:sp>
          <p:nvSpPr>
            <p:cNvPr id="9795" name="Google Shape;9795;p7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76"/>
          <p:cNvGrpSpPr/>
          <p:nvPr/>
        </p:nvGrpSpPr>
        <p:grpSpPr>
          <a:xfrm>
            <a:off x="5224504" y="2756412"/>
            <a:ext cx="419443" cy="420487"/>
            <a:chOff x="-3771675" y="3971775"/>
            <a:chExt cx="291300" cy="292025"/>
          </a:xfrm>
        </p:grpSpPr>
        <p:sp>
          <p:nvSpPr>
            <p:cNvPr id="9799" name="Google Shape;9799;p7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76"/>
          <p:cNvGrpSpPr/>
          <p:nvPr/>
        </p:nvGrpSpPr>
        <p:grpSpPr>
          <a:xfrm>
            <a:off x="7885948" y="1716461"/>
            <a:ext cx="420271" cy="320774"/>
            <a:chOff x="-1951475" y="3273100"/>
            <a:chExt cx="291875" cy="222775"/>
          </a:xfrm>
        </p:grpSpPr>
        <p:sp>
          <p:nvSpPr>
            <p:cNvPr id="9805" name="Google Shape;9805;p7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76"/>
          <p:cNvGrpSpPr/>
          <p:nvPr/>
        </p:nvGrpSpPr>
        <p:grpSpPr>
          <a:xfrm>
            <a:off x="7883429" y="2205191"/>
            <a:ext cx="425310" cy="419659"/>
            <a:chOff x="-1951475" y="3597450"/>
            <a:chExt cx="295375" cy="291450"/>
          </a:xfrm>
        </p:grpSpPr>
        <p:sp>
          <p:nvSpPr>
            <p:cNvPr id="9809" name="Google Shape;9809;p7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6"/>
          <p:cNvGrpSpPr/>
          <p:nvPr/>
        </p:nvGrpSpPr>
        <p:grpSpPr>
          <a:xfrm>
            <a:off x="7885680" y="2756825"/>
            <a:ext cx="444605" cy="419659"/>
            <a:chOff x="-1960150" y="3956600"/>
            <a:chExt cx="308775" cy="291450"/>
          </a:xfrm>
        </p:grpSpPr>
        <p:sp>
          <p:nvSpPr>
            <p:cNvPr id="9814" name="Google Shape;9814;p7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6"/>
          <p:cNvGrpSpPr/>
          <p:nvPr/>
        </p:nvGrpSpPr>
        <p:grpSpPr>
          <a:xfrm>
            <a:off x="1939718" y="3307636"/>
            <a:ext cx="420775" cy="420775"/>
            <a:chOff x="-804700" y="3226500"/>
            <a:chExt cx="292225" cy="292225"/>
          </a:xfrm>
        </p:grpSpPr>
        <p:sp>
          <p:nvSpPr>
            <p:cNvPr id="9817" name="Google Shape;9817;p7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76"/>
          <p:cNvGrpSpPr/>
          <p:nvPr/>
        </p:nvGrpSpPr>
        <p:grpSpPr>
          <a:xfrm>
            <a:off x="3019809" y="1688647"/>
            <a:ext cx="420775" cy="420811"/>
            <a:chOff x="-5251625" y="3272950"/>
            <a:chExt cx="292225" cy="292250"/>
          </a:xfrm>
        </p:grpSpPr>
        <p:sp>
          <p:nvSpPr>
            <p:cNvPr id="9825" name="Google Shape;9825;p7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76"/>
          <p:cNvGrpSpPr/>
          <p:nvPr/>
        </p:nvGrpSpPr>
        <p:grpSpPr>
          <a:xfrm>
            <a:off x="3032265" y="2756270"/>
            <a:ext cx="419659" cy="420775"/>
            <a:chOff x="-5251625" y="3991275"/>
            <a:chExt cx="291450" cy="292225"/>
          </a:xfrm>
        </p:grpSpPr>
        <p:sp>
          <p:nvSpPr>
            <p:cNvPr id="9829" name="Google Shape;9829;p7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76"/>
          <p:cNvGrpSpPr/>
          <p:nvPr/>
        </p:nvGrpSpPr>
        <p:grpSpPr>
          <a:xfrm>
            <a:off x="5772848" y="1689240"/>
            <a:ext cx="319874" cy="419623"/>
            <a:chOff x="-3365275" y="3253275"/>
            <a:chExt cx="222150" cy="291425"/>
          </a:xfrm>
        </p:grpSpPr>
        <p:sp>
          <p:nvSpPr>
            <p:cNvPr id="9835" name="Google Shape;9835;p7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76"/>
          <p:cNvGrpSpPr/>
          <p:nvPr/>
        </p:nvGrpSpPr>
        <p:grpSpPr>
          <a:xfrm>
            <a:off x="1933980" y="1689799"/>
            <a:ext cx="420811" cy="418507"/>
            <a:chOff x="-5971525" y="3273750"/>
            <a:chExt cx="292250" cy="290650"/>
          </a:xfrm>
        </p:grpSpPr>
        <p:sp>
          <p:nvSpPr>
            <p:cNvPr id="9838" name="Google Shape;9838;p7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76"/>
          <p:cNvGrpSpPr/>
          <p:nvPr/>
        </p:nvGrpSpPr>
        <p:grpSpPr>
          <a:xfrm>
            <a:off x="5746786" y="2204058"/>
            <a:ext cx="371998" cy="421927"/>
            <a:chOff x="-3383375" y="3611625"/>
            <a:chExt cx="258350" cy="293025"/>
          </a:xfrm>
        </p:grpSpPr>
        <p:sp>
          <p:nvSpPr>
            <p:cNvPr id="9841" name="Google Shape;9841;p7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6"/>
          <p:cNvGrpSpPr/>
          <p:nvPr/>
        </p:nvGrpSpPr>
        <p:grpSpPr>
          <a:xfrm>
            <a:off x="5809135" y="2756826"/>
            <a:ext cx="271097" cy="419659"/>
            <a:chOff x="-3347950" y="3971575"/>
            <a:chExt cx="188275" cy="291450"/>
          </a:xfrm>
        </p:grpSpPr>
        <p:sp>
          <p:nvSpPr>
            <p:cNvPr id="9844" name="Google Shape;9844;p7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6"/>
          <p:cNvGrpSpPr/>
          <p:nvPr/>
        </p:nvGrpSpPr>
        <p:grpSpPr>
          <a:xfrm>
            <a:off x="858994" y="3307061"/>
            <a:ext cx="371998" cy="421927"/>
            <a:chOff x="-1575775" y="3238300"/>
            <a:chExt cx="258350" cy="293025"/>
          </a:xfrm>
        </p:grpSpPr>
        <p:sp>
          <p:nvSpPr>
            <p:cNvPr id="9848" name="Google Shape;9848;p7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76"/>
          <p:cNvGrpSpPr/>
          <p:nvPr/>
        </p:nvGrpSpPr>
        <p:grpSpPr>
          <a:xfrm>
            <a:off x="4153362" y="3318663"/>
            <a:ext cx="421927" cy="399248"/>
            <a:chOff x="-1592325" y="3957400"/>
            <a:chExt cx="293025" cy="277275"/>
          </a:xfrm>
        </p:grpSpPr>
        <p:sp>
          <p:nvSpPr>
            <p:cNvPr id="9854" name="Google Shape;9854;p7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76"/>
          <p:cNvGrpSpPr/>
          <p:nvPr/>
        </p:nvGrpSpPr>
        <p:grpSpPr>
          <a:xfrm>
            <a:off x="3640232" y="3310744"/>
            <a:ext cx="369730" cy="420775"/>
            <a:chOff x="-778700" y="3612425"/>
            <a:chExt cx="256775" cy="292225"/>
          </a:xfrm>
        </p:grpSpPr>
        <p:sp>
          <p:nvSpPr>
            <p:cNvPr id="9859" name="Google Shape;9859;p7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6"/>
          <p:cNvGrpSpPr/>
          <p:nvPr/>
        </p:nvGrpSpPr>
        <p:grpSpPr>
          <a:xfrm>
            <a:off x="6111733" y="3828305"/>
            <a:ext cx="340731" cy="387641"/>
            <a:chOff x="7728464" y="1561258"/>
            <a:chExt cx="349719" cy="397866"/>
          </a:xfrm>
        </p:grpSpPr>
        <p:sp>
          <p:nvSpPr>
            <p:cNvPr id="9866" name="Google Shape;9866;p7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6"/>
          <p:cNvGrpSpPr/>
          <p:nvPr/>
        </p:nvGrpSpPr>
        <p:grpSpPr>
          <a:xfrm>
            <a:off x="4034702" y="3828305"/>
            <a:ext cx="387681" cy="387641"/>
            <a:chOff x="5611350" y="1561258"/>
            <a:chExt cx="397907" cy="397866"/>
          </a:xfrm>
        </p:grpSpPr>
        <p:sp>
          <p:nvSpPr>
            <p:cNvPr id="9869" name="Google Shape;9869;p7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76"/>
          <p:cNvGrpSpPr/>
          <p:nvPr/>
        </p:nvGrpSpPr>
        <p:grpSpPr>
          <a:xfrm>
            <a:off x="4553987" y="3925571"/>
            <a:ext cx="387610" cy="193109"/>
            <a:chOff x="6140660" y="1661097"/>
            <a:chExt cx="397835" cy="198202"/>
          </a:xfrm>
        </p:grpSpPr>
        <p:sp>
          <p:nvSpPr>
            <p:cNvPr id="9874" name="Google Shape;9874;p7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6"/>
          <p:cNvGrpSpPr/>
          <p:nvPr/>
        </p:nvGrpSpPr>
        <p:grpSpPr>
          <a:xfrm>
            <a:off x="5073202" y="3828305"/>
            <a:ext cx="387681" cy="387641"/>
            <a:chOff x="6669907" y="1561258"/>
            <a:chExt cx="397907" cy="397866"/>
          </a:xfrm>
        </p:grpSpPr>
        <p:sp>
          <p:nvSpPr>
            <p:cNvPr id="9879" name="Google Shape;9879;p7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6"/>
          <p:cNvGrpSpPr/>
          <p:nvPr/>
        </p:nvGrpSpPr>
        <p:grpSpPr>
          <a:xfrm>
            <a:off x="5592488" y="3828305"/>
            <a:ext cx="387641" cy="387641"/>
            <a:chOff x="7199196" y="1561258"/>
            <a:chExt cx="397866" cy="397866"/>
          </a:xfrm>
        </p:grpSpPr>
        <p:sp>
          <p:nvSpPr>
            <p:cNvPr id="9885" name="Google Shape;9885;p7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6"/>
          <p:cNvGrpSpPr/>
          <p:nvPr/>
        </p:nvGrpSpPr>
        <p:grpSpPr>
          <a:xfrm>
            <a:off x="1958433" y="3885842"/>
            <a:ext cx="387681" cy="272572"/>
            <a:chOff x="3386036" y="1746339"/>
            <a:chExt cx="397907" cy="279762"/>
          </a:xfrm>
        </p:grpSpPr>
        <p:sp>
          <p:nvSpPr>
            <p:cNvPr id="9889" name="Google Shape;9889;p7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6"/>
          <p:cNvGrpSpPr/>
          <p:nvPr/>
        </p:nvGrpSpPr>
        <p:grpSpPr>
          <a:xfrm>
            <a:off x="2483722" y="2756270"/>
            <a:ext cx="424195" cy="420775"/>
            <a:chOff x="-5613150" y="3991275"/>
            <a:chExt cx="294600" cy="292225"/>
          </a:xfrm>
        </p:grpSpPr>
        <p:sp>
          <p:nvSpPr>
            <p:cNvPr id="9892" name="Google Shape;9892;p7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76"/>
          <p:cNvGrpSpPr/>
          <p:nvPr/>
        </p:nvGrpSpPr>
        <p:grpSpPr>
          <a:xfrm>
            <a:off x="2996130" y="3828288"/>
            <a:ext cx="387681" cy="387681"/>
            <a:chOff x="4417380" y="1687279"/>
            <a:chExt cx="397907" cy="397907"/>
          </a:xfrm>
        </p:grpSpPr>
        <p:sp>
          <p:nvSpPr>
            <p:cNvPr id="9902" name="Google Shape;9902;p7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76"/>
          <p:cNvGrpSpPr/>
          <p:nvPr/>
        </p:nvGrpSpPr>
        <p:grpSpPr>
          <a:xfrm>
            <a:off x="7942611" y="3308537"/>
            <a:ext cx="387661" cy="387661"/>
            <a:chOff x="2869999" y="1687279"/>
            <a:chExt cx="397887" cy="397887"/>
          </a:xfrm>
        </p:grpSpPr>
        <p:sp>
          <p:nvSpPr>
            <p:cNvPr id="9905" name="Google Shape;9905;p7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6"/>
          <p:cNvGrpSpPr/>
          <p:nvPr/>
        </p:nvGrpSpPr>
        <p:grpSpPr>
          <a:xfrm>
            <a:off x="2477718" y="3828664"/>
            <a:ext cx="386807" cy="386929"/>
            <a:chOff x="3902887" y="1687655"/>
            <a:chExt cx="397010" cy="397135"/>
          </a:xfrm>
        </p:grpSpPr>
        <p:sp>
          <p:nvSpPr>
            <p:cNvPr id="9908" name="Google Shape;9908;p7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6"/>
          <p:cNvGrpSpPr/>
          <p:nvPr/>
        </p:nvGrpSpPr>
        <p:grpSpPr>
          <a:xfrm>
            <a:off x="3515416" y="3828288"/>
            <a:ext cx="387681" cy="387681"/>
            <a:chOff x="4933458" y="1687279"/>
            <a:chExt cx="397907" cy="397907"/>
          </a:xfrm>
        </p:grpSpPr>
        <p:sp>
          <p:nvSpPr>
            <p:cNvPr id="9911" name="Google Shape;9911;p7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6"/>
          <p:cNvGrpSpPr/>
          <p:nvPr/>
        </p:nvGrpSpPr>
        <p:grpSpPr>
          <a:xfrm>
            <a:off x="6348367" y="3308537"/>
            <a:ext cx="387661" cy="387661"/>
            <a:chOff x="1379798" y="1723250"/>
            <a:chExt cx="397887" cy="397887"/>
          </a:xfrm>
        </p:grpSpPr>
        <p:sp>
          <p:nvSpPr>
            <p:cNvPr id="9914" name="Google Shape;9914;p7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76"/>
          <p:cNvGrpSpPr/>
          <p:nvPr/>
        </p:nvGrpSpPr>
        <p:grpSpPr>
          <a:xfrm>
            <a:off x="5286246" y="3308537"/>
            <a:ext cx="387681" cy="387661"/>
            <a:chOff x="266768" y="1721375"/>
            <a:chExt cx="397907" cy="397887"/>
          </a:xfrm>
        </p:grpSpPr>
        <p:sp>
          <p:nvSpPr>
            <p:cNvPr id="9919" name="Google Shape;9919;p7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6"/>
          <p:cNvGrpSpPr/>
          <p:nvPr/>
        </p:nvGrpSpPr>
        <p:grpSpPr>
          <a:xfrm>
            <a:off x="5817327" y="3308537"/>
            <a:ext cx="387641" cy="387661"/>
            <a:chOff x="864491" y="1723250"/>
            <a:chExt cx="397866" cy="397887"/>
          </a:xfrm>
        </p:grpSpPr>
        <p:sp>
          <p:nvSpPr>
            <p:cNvPr id="9922" name="Google Shape;9922;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5" name="Google Shape;9925;p76"/>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6" name="Google Shape;9926;p76"/>
          <p:cNvGrpSpPr/>
          <p:nvPr/>
        </p:nvGrpSpPr>
        <p:grpSpPr>
          <a:xfrm>
            <a:off x="3016407" y="2204348"/>
            <a:ext cx="427578" cy="421351"/>
            <a:chOff x="-5254775" y="3631325"/>
            <a:chExt cx="296950" cy="292625"/>
          </a:xfrm>
        </p:grpSpPr>
        <p:sp>
          <p:nvSpPr>
            <p:cNvPr id="9927" name="Google Shape;9927;p7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6"/>
          <p:cNvGrpSpPr/>
          <p:nvPr/>
        </p:nvGrpSpPr>
        <p:grpSpPr>
          <a:xfrm>
            <a:off x="7411672" y="3308924"/>
            <a:ext cx="387539" cy="386888"/>
            <a:chOff x="2408992" y="1722875"/>
            <a:chExt cx="397761" cy="397093"/>
          </a:xfrm>
        </p:grpSpPr>
        <p:sp>
          <p:nvSpPr>
            <p:cNvPr id="9935" name="Google Shape;9935;p7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6"/>
          <p:cNvGrpSpPr/>
          <p:nvPr/>
        </p:nvGrpSpPr>
        <p:grpSpPr>
          <a:xfrm>
            <a:off x="2503892" y="3309051"/>
            <a:ext cx="423079" cy="424159"/>
            <a:chOff x="-1591550" y="3597475"/>
            <a:chExt cx="293825" cy="294575"/>
          </a:xfrm>
        </p:grpSpPr>
        <p:sp>
          <p:nvSpPr>
            <p:cNvPr id="9938" name="Google Shape;9938;p7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33"/>
          <p:cNvSpPr txBox="1">
            <a:spLocks noGrp="1"/>
          </p:cNvSpPr>
          <p:nvPr>
            <p:ph type="title"/>
          </p:nvPr>
        </p:nvSpPr>
        <p:spPr>
          <a:xfrm>
            <a:off x="713225" y="1866150"/>
            <a:ext cx="3094800" cy="103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First Section</a:t>
            </a:r>
            <a:endParaRPr/>
          </a:p>
        </p:txBody>
      </p:sp>
      <p:sp>
        <p:nvSpPr>
          <p:cNvPr id="364" name="Google Shape;364;p33"/>
          <p:cNvSpPr txBox="1">
            <a:spLocks noGrp="1"/>
          </p:cNvSpPr>
          <p:nvPr>
            <p:ph type="subTitle" idx="1"/>
          </p:nvPr>
        </p:nvSpPr>
        <p:spPr>
          <a:xfrm>
            <a:off x="713225" y="2953425"/>
            <a:ext cx="2510400" cy="7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You could enter a subtitle here if you need it</a:t>
            </a:r>
            <a:endParaRPr/>
          </a:p>
        </p:txBody>
      </p:sp>
      <p:sp>
        <p:nvSpPr>
          <p:cNvPr id="365" name="Google Shape;365;p33"/>
          <p:cNvSpPr txBox="1">
            <a:spLocks noGrp="1"/>
          </p:cNvSpPr>
          <p:nvPr>
            <p:ph type="title" idx="2"/>
          </p:nvPr>
        </p:nvSpPr>
        <p:spPr>
          <a:xfrm>
            <a:off x="713225" y="1359300"/>
            <a:ext cx="12726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p>
        </p:txBody>
      </p:sp>
      <p:sp>
        <p:nvSpPr>
          <p:cNvPr id="366" name="Google Shape;366;p33"/>
          <p:cNvSpPr/>
          <p:nvPr/>
        </p:nvSpPr>
        <p:spPr>
          <a:xfrm>
            <a:off x="4587400" y="4338000"/>
            <a:ext cx="3843288" cy="257800"/>
          </a:xfrm>
          <a:custGeom>
            <a:avLst/>
            <a:gdLst/>
            <a:ahLst/>
            <a:cxnLst/>
            <a:rect l="l" t="t" r="r" b="b"/>
            <a:pathLst>
              <a:path w="176642" h="10312" extrusionOk="0">
                <a:moveTo>
                  <a:pt x="83779" y="1"/>
                </a:moveTo>
                <a:lnTo>
                  <a:pt x="79289" y="21"/>
                </a:lnTo>
                <a:lnTo>
                  <a:pt x="74861" y="63"/>
                </a:lnTo>
                <a:lnTo>
                  <a:pt x="70516" y="105"/>
                </a:lnTo>
                <a:lnTo>
                  <a:pt x="66254" y="167"/>
                </a:lnTo>
                <a:lnTo>
                  <a:pt x="62055" y="229"/>
                </a:lnTo>
                <a:lnTo>
                  <a:pt x="57960" y="313"/>
                </a:lnTo>
                <a:lnTo>
                  <a:pt x="53947" y="416"/>
                </a:lnTo>
                <a:lnTo>
                  <a:pt x="50018" y="520"/>
                </a:lnTo>
                <a:lnTo>
                  <a:pt x="46214" y="624"/>
                </a:lnTo>
                <a:lnTo>
                  <a:pt x="42514" y="749"/>
                </a:lnTo>
                <a:lnTo>
                  <a:pt x="38938" y="895"/>
                </a:lnTo>
                <a:lnTo>
                  <a:pt x="35466" y="1019"/>
                </a:lnTo>
                <a:lnTo>
                  <a:pt x="32140" y="1186"/>
                </a:lnTo>
                <a:lnTo>
                  <a:pt x="28939" y="1352"/>
                </a:lnTo>
                <a:lnTo>
                  <a:pt x="25862" y="1518"/>
                </a:lnTo>
                <a:lnTo>
                  <a:pt x="22951" y="1685"/>
                </a:lnTo>
                <a:lnTo>
                  <a:pt x="20166" y="1872"/>
                </a:lnTo>
                <a:lnTo>
                  <a:pt x="17546" y="2080"/>
                </a:lnTo>
                <a:lnTo>
                  <a:pt x="15073" y="2287"/>
                </a:lnTo>
                <a:lnTo>
                  <a:pt x="12786" y="2495"/>
                </a:lnTo>
                <a:lnTo>
                  <a:pt x="10665" y="2703"/>
                </a:lnTo>
                <a:lnTo>
                  <a:pt x="8711" y="2932"/>
                </a:lnTo>
                <a:lnTo>
                  <a:pt x="6944" y="3161"/>
                </a:lnTo>
                <a:lnTo>
                  <a:pt x="5364" y="3389"/>
                </a:lnTo>
                <a:lnTo>
                  <a:pt x="3971" y="3618"/>
                </a:lnTo>
                <a:lnTo>
                  <a:pt x="2786" y="3867"/>
                </a:lnTo>
                <a:lnTo>
                  <a:pt x="2267" y="3992"/>
                </a:lnTo>
                <a:lnTo>
                  <a:pt x="1789" y="4117"/>
                </a:lnTo>
                <a:lnTo>
                  <a:pt x="1373" y="4242"/>
                </a:lnTo>
                <a:lnTo>
                  <a:pt x="1019" y="4366"/>
                </a:lnTo>
                <a:lnTo>
                  <a:pt x="708" y="4512"/>
                </a:lnTo>
                <a:lnTo>
                  <a:pt x="458" y="4637"/>
                </a:lnTo>
                <a:lnTo>
                  <a:pt x="250" y="4761"/>
                </a:lnTo>
                <a:lnTo>
                  <a:pt x="105" y="4886"/>
                </a:lnTo>
                <a:lnTo>
                  <a:pt x="22" y="5032"/>
                </a:lnTo>
                <a:lnTo>
                  <a:pt x="1" y="5094"/>
                </a:lnTo>
                <a:lnTo>
                  <a:pt x="1" y="5156"/>
                </a:lnTo>
                <a:lnTo>
                  <a:pt x="1" y="5219"/>
                </a:lnTo>
                <a:lnTo>
                  <a:pt x="22" y="5302"/>
                </a:lnTo>
                <a:lnTo>
                  <a:pt x="105" y="5427"/>
                </a:lnTo>
                <a:lnTo>
                  <a:pt x="250" y="5551"/>
                </a:lnTo>
                <a:lnTo>
                  <a:pt x="458" y="5697"/>
                </a:lnTo>
                <a:lnTo>
                  <a:pt x="708" y="5822"/>
                </a:lnTo>
                <a:lnTo>
                  <a:pt x="1019" y="5946"/>
                </a:lnTo>
                <a:lnTo>
                  <a:pt x="1373" y="6071"/>
                </a:lnTo>
                <a:lnTo>
                  <a:pt x="1789" y="6196"/>
                </a:lnTo>
                <a:lnTo>
                  <a:pt x="2267" y="6320"/>
                </a:lnTo>
                <a:lnTo>
                  <a:pt x="2786" y="6445"/>
                </a:lnTo>
                <a:lnTo>
                  <a:pt x="3971" y="6695"/>
                </a:lnTo>
                <a:lnTo>
                  <a:pt x="5364" y="6923"/>
                </a:lnTo>
                <a:lnTo>
                  <a:pt x="6944" y="7173"/>
                </a:lnTo>
                <a:lnTo>
                  <a:pt x="8711" y="7401"/>
                </a:lnTo>
                <a:lnTo>
                  <a:pt x="10665" y="7609"/>
                </a:lnTo>
                <a:lnTo>
                  <a:pt x="12786" y="7838"/>
                </a:lnTo>
                <a:lnTo>
                  <a:pt x="15073" y="8046"/>
                </a:lnTo>
                <a:lnTo>
                  <a:pt x="17546" y="8254"/>
                </a:lnTo>
                <a:lnTo>
                  <a:pt x="20166" y="8441"/>
                </a:lnTo>
                <a:lnTo>
                  <a:pt x="22951" y="8628"/>
                </a:lnTo>
                <a:lnTo>
                  <a:pt x="25862" y="8815"/>
                </a:lnTo>
                <a:lnTo>
                  <a:pt x="28939" y="8981"/>
                </a:lnTo>
                <a:lnTo>
                  <a:pt x="32140" y="9148"/>
                </a:lnTo>
                <a:lnTo>
                  <a:pt x="35466" y="9293"/>
                </a:lnTo>
                <a:lnTo>
                  <a:pt x="38938" y="9439"/>
                </a:lnTo>
                <a:lnTo>
                  <a:pt x="42514" y="9563"/>
                </a:lnTo>
                <a:lnTo>
                  <a:pt x="46214" y="9688"/>
                </a:lnTo>
                <a:lnTo>
                  <a:pt x="50018" y="9813"/>
                </a:lnTo>
                <a:lnTo>
                  <a:pt x="53947" y="9917"/>
                </a:lnTo>
                <a:lnTo>
                  <a:pt x="57960" y="10000"/>
                </a:lnTo>
                <a:lnTo>
                  <a:pt x="62055" y="10083"/>
                </a:lnTo>
                <a:lnTo>
                  <a:pt x="66254" y="10146"/>
                </a:lnTo>
                <a:lnTo>
                  <a:pt x="70516" y="10208"/>
                </a:lnTo>
                <a:lnTo>
                  <a:pt x="74861" y="10250"/>
                </a:lnTo>
                <a:lnTo>
                  <a:pt x="79289" y="10291"/>
                </a:lnTo>
                <a:lnTo>
                  <a:pt x="83779" y="10312"/>
                </a:lnTo>
                <a:lnTo>
                  <a:pt x="92864" y="10312"/>
                </a:lnTo>
                <a:lnTo>
                  <a:pt x="97354" y="10291"/>
                </a:lnTo>
                <a:lnTo>
                  <a:pt x="101761" y="10250"/>
                </a:lnTo>
                <a:lnTo>
                  <a:pt x="106127" y="10208"/>
                </a:lnTo>
                <a:lnTo>
                  <a:pt x="110389" y="10146"/>
                </a:lnTo>
                <a:lnTo>
                  <a:pt x="114588" y="10083"/>
                </a:lnTo>
                <a:lnTo>
                  <a:pt x="118683" y="10000"/>
                </a:lnTo>
                <a:lnTo>
                  <a:pt x="122695" y="9917"/>
                </a:lnTo>
                <a:lnTo>
                  <a:pt x="126604" y="9813"/>
                </a:lnTo>
                <a:lnTo>
                  <a:pt x="130429" y="9688"/>
                </a:lnTo>
                <a:lnTo>
                  <a:pt x="134108" y="9563"/>
                </a:lnTo>
                <a:lnTo>
                  <a:pt x="137705" y="9439"/>
                </a:lnTo>
                <a:lnTo>
                  <a:pt x="141156" y="9293"/>
                </a:lnTo>
                <a:lnTo>
                  <a:pt x="144503" y="9148"/>
                </a:lnTo>
                <a:lnTo>
                  <a:pt x="147704" y="8981"/>
                </a:lnTo>
                <a:lnTo>
                  <a:pt x="150781" y="8815"/>
                </a:lnTo>
                <a:lnTo>
                  <a:pt x="153691" y="8628"/>
                </a:lnTo>
                <a:lnTo>
                  <a:pt x="156477" y="8441"/>
                </a:lnTo>
                <a:lnTo>
                  <a:pt x="159096" y="8254"/>
                </a:lnTo>
                <a:lnTo>
                  <a:pt x="161549" y="8046"/>
                </a:lnTo>
                <a:lnTo>
                  <a:pt x="163857" y="7838"/>
                </a:lnTo>
                <a:lnTo>
                  <a:pt x="165977" y="7609"/>
                </a:lnTo>
                <a:lnTo>
                  <a:pt x="167932" y="7401"/>
                </a:lnTo>
                <a:lnTo>
                  <a:pt x="169699" y="7173"/>
                </a:lnTo>
                <a:lnTo>
                  <a:pt x="171279" y="6923"/>
                </a:lnTo>
                <a:lnTo>
                  <a:pt x="172671" y="6695"/>
                </a:lnTo>
                <a:lnTo>
                  <a:pt x="173856" y="6445"/>
                </a:lnTo>
                <a:lnTo>
                  <a:pt x="174376" y="6320"/>
                </a:lnTo>
                <a:lnTo>
                  <a:pt x="174854" y="6196"/>
                </a:lnTo>
                <a:lnTo>
                  <a:pt x="175270" y="6071"/>
                </a:lnTo>
                <a:lnTo>
                  <a:pt x="175623" y="5946"/>
                </a:lnTo>
                <a:lnTo>
                  <a:pt x="175935" y="5822"/>
                </a:lnTo>
                <a:lnTo>
                  <a:pt x="176185" y="5697"/>
                </a:lnTo>
                <a:lnTo>
                  <a:pt x="176393" y="5551"/>
                </a:lnTo>
                <a:lnTo>
                  <a:pt x="176517" y="5427"/>
                </a:lnTo>
                <a:lnTo>
                  <a:pt x="176621" y="5302"/>
                </a:lnTo>
                <a:lnTo>
                  <a:pt x="176642" y="5219"/>
                </a:lnTo>
                <a:lnTo>
                  <a:pt x="176642" y="5156"/>
                </a:lnTo>
                <a:lnTo>
                  <a:pt x="176642" y="5094"/>
                </a:lnTo>
                <a:lnTo>
                  <a:pt x="176621" y="5032"/>
                </a:lnTo>
                <a:lnTo>
                  <a:pt x="176517" y="4886"/>
                </a:lnTo>
                <a:lnTo>
                  <a:pt x="176393" y="4761"/>
                </a:lnTo>
                <a:lnTo>
                  <a:pt x="176185" y="4637"/>
                </a:lnTo>
                <a:lnTo>
                  <a:pt x="175935" y="4512"/>
                </a:lnTo>
                <a:lnTo>
                  <a:pt x="175623" y="4366"/>
                </a:lnTo>
                <a:lnTo>
                  <a:pt x="175270" y="4242"/>
                </a:lnTo>
                <a:lnTo>
                  <a:pt x="174854" y="4117"/>
                </a:lnTo>
                <a:lnTo>
                  <a:pt x="174376" y="3992"/>
                </a:lnTo>
                <a:lnTo>
                  <a:pt x="173856" y="3867"/>
                </a:lnTo>
                <a:lnTo>
                  <a:pt x="172671" y="3618"/>
                </a:lnTo>
                <a:lnTo>
                  <a:pt x="171279" y="3389"/>
                </a:lnTo>
                <a:lnTo>
                  <a:pt x="169699" y="3161"/>
                </a:lnTo>
                <a:lnTo>
                  <a:pt x="167932" y="2932"/>
                </a:lnTo>
                <a:lnTo>
                  <a:pt x="165977" y="2703"/>
                </a:lnTo>
                <a:lnTo>
                  <a:pt x="163857" y="2495"/>
                </a:lnTo>
                <a:lnTo>
                  <a:pt x="161549" y="2287"/>
                </a:lnTo>
                <a:lnTo>
                  <a:pt x="159096" y="2080"/>
                </a:lnTo>
                <a:lnTo>
                  <a:pt x="156477" y="1872"/>
                </a:lnTo>
                <a:lnTo>
                  <a:pt x="153691" y="1685"/>
                </a:lnTo>
                <a:lnTo>
                  <a:pt x="150781" y="1518"/>
                </a:lnTo>
                <a:lnTo>
                  <a:pt x="147704" y="1352"/>
                </a:lnTo>
                <a:lnTo>
                  <a:pt x="144503" y="1186"/>
                </a:lnTo>
                <a:lnTo>
                  <a:pt x="141156" y="1019"/>
                </a:lnTo>
                <a:lnTo>
                  <a:pt x="137705" y="895"/>
                </a:lnTo>
                <a:lnTo>
                  <a:pt x="134108" y="749"/>
                </a:lnTo>
                <a:lnTo>
                  <a:pt x="130429" y="624"/>
                </a:lnTo>
                <a:lnTo>
                  <a:pt x="126604" y="520"/>
                </a:lnTo>
                <a:lnTo>
                  <a:pt x="122695" y="416"/>
                </a:lnTo>
                <a:lnTo>
                  <a:pt x="118683" y="313"/>
                </a:lnTo>
                <a:lnTo>
                  <a:pt x="114588" y="229"/>
                </a:lnTo>
                <a:lnTo>
                  <a:pt x="110389" y="167"/>
                </a:lnTo>
                <a:lnTo>
                  <a:pt x="106127" y="105"/>
                </a:lnTo>
                <a:lnTo>
                  <a:pt x="101761" y="63"/>
                </a:lnTo>
                <a:lnTo>
                  <a:pt x="97354" y="21"/>
                </a:lnTo>
                <a:lnTo>
                  <a:pt x="92864" y="1"/>
                </a:lnTo>
                <a:close/>
              </a:path>
            </a:pathLst>
          </a:custGeom>
          <a:solidFill>
            <a:srgbClr val="000000">
              <a:alpha val="29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 name="Google Shape;367;p33"/>
          <p:cNvGrpSpPr/>
          <p:nvPr/>
        </p:nvGrpSpPr>
        <p:grpSpPr>
          <a:xfrm>
            <a:off x="5267063" y="776375"/>
            <a:ext cx="3060100" cy="1823725"/>
            <a:chOff x="4826475" y="776375"/>
            <a:chExt cx="3060100" cy="1823725"/>
          </a:xfrm>
        </p:grpSpPr>
        <p:sp>
          <p:nvSpPr>
            <p:cNvPr id="368" name="Google Shape;368;p33"/>
            <p:cNvSpPr/>
            <p:nvPr/>
          </p:nvSpPr>
          <p:spPr>
            <a:xfrm>
              <a:off x="4832175" y="782100"/>
              <a:ext cx="3025300" cy="1812275"/>
            </a:xfrm>
            <a:custGeom>
              <a:avLst/>
              <a:gdLst/>
              <a:ahLst/>
              <a:cxnLst/>
              <a:rect l="l" t="t" r="r" b="b"/>
              <a:pathLst>
                <a:path w="121012" h="72491" extrusionOk="0">
                  <a:moveTo>
                    <a:pt x="5198" y="0"/>
                  </a:moveTo>
                  <a:lnTo>
                    <a:pt x="4928" y="21"/>
                  </a:lnTo>
                  <a:lnTo>
                    <a:pt x="4658" y="42"/>
                  </a:lnTo>
                  <a:lnTo>
                    <a:pt x="4387" y="84"/>
                  </a:lnTo>
                  <a:lnTo>
                    <a:pt x="4117" y="146"/>
                  </a:lnTo>
                  <a:lnTo>
                    <a:pt x="3868" y="208"/>
                  </a:lnTo>
                  <a:lnTo>
                    <a:pt x="3618" y="292"/>
                  </a:lnTo>
                  <a:lnTo>
                    <a:pt x="3369" y="375"/>
                  </a:lnTo>
                  <a:lnTo>
                    <a:pt x="3140" y="479"/>
                  </a:lnTo>
                  <a:lnTo>
                    <a:pt x="2891" y="583"/>
                  </a:lnTo>
                  <a:lnTo>
                    <a:pt x="2683" y="707"/>
                  </a:lnTo>
                  <a:lnTo>
                    <a:pt x="2246" y="998"/>
                  </a:lnTo>
                  <a:lnTo>
                    <a:pt x="1830" y="1310"/>
                  </a:lnTo>
                  <a:lnTo>
                    <a:pt x="1477" y="1664"/>
                  </a:lnTo>
                  <a:lnTo>
                    <a:pt x="1144" y="2038"/>
                  </a:lnTo>
                  <a:lnTo>
                    <a:pt x="832" y="2474"/>
                  </a:lnTo>
                  <a:lnTo>
                    <a:pt x="583" y="2911"/>
                  </a:lnTo>
                  <a:lnTo>
                    <a:pt x="479" y="3140"/>
                  </a:lnTo>
                  <a:lnTo>
                    <a:pt x="375" y="3389"/>
                  </a:lnTo>
                  <a:lnTo>
                    <a:pt x="292" y="3618"/>
                  </a:lnTo>
                  <a:lnTo>
                    <a:pt x="209" y="3867"/>
                  </a:lnTo>
                  <a:lnTo>
                    <a:pt x="146" y="4137"/>
                  </a:lnTo>
                  <a:lnTo>
                    <a:pt x="84" y="4387"/>
                  </a:lnTo>
                  <a:lnTo>
                    <a:pt x="43" y="4657"/>
                  </a:lnTo>
                  <a:lnTo>
                    <a:pt x="22" y="4927"/>
                  </a:lnTo>
                  <a:lnTo>
                    <a:pt x="1" y="5198"/>
                  </a:lnTo>
                  <a:lnTo>
                    <a:pt x="1" y="5468"/>
                  </a:lnTo>
                  <a:lnTo>
                    <a:pt x="1435" y="67023"/>
                  </a:lnTo>
                  <a:lnTo>
                    <a:pt x="1456" y="67293"/>
                  </a:lnTo>
                  <a:lnTo>
                    <a:pt x="1477" y="67584"/>
                  </a:lnTo>
                  <a:lnTo>
                    <a:pt x="1519" y="67855"/>
                  </a:lnTo>
                  <a:lnTo>
                    <a:pt x="1581" y="68125"/>
                  </a:lnTo>
                  <a:lnTo>
                    <a:pt x="1643" y="68395"/>
                  </a:lnTo>
                  <a:lnTo>
                    <a:pt x="1726" y="68645"/>
                  </a:lnTo>
                  <a:lnTo>
                    <a:pt x="1810" y="68894"/>
                  </a:lnTo>
                  <a:lnTo>
                    <a:pt x="1914" y="69144"/>
                  </a:lnTo>
                  <a:lnTo>
                    <a:pt x="2038" y="69393"/>
                  </a:lnTo>
                  <a:lnTo>
                    <a:pt x="2163" y="69622"/>
                  </a:lnTo>
                  <a:lnTo>
                    <a:pt x="2288" y="69850"/>
                  </a:lnTo>
                  <a:lnTo>
                    <a:pt x="2433" y="70079"/>
                  </a:lnTo>
                  <a:lnTo>
                    <a:pt x="2766" y="70495"/>
                  </a:lnTo>
                  <a:lnTo>
                    <a:pt x="3119" y="70869"/>
                  </a:lnTo>
                  <a:lnTo>
                    <a:pt x="3514" y="71223"/>
                  </a:lnTo>
                  <a:lnTo>
                    <a:pt x="3951" y="71534"/>
                  </a:lnTo>
                  <a:lnTo>
                    <a:pt x="4179" y="71680"/>
                  </a:lnTo>
                  <a:lnTo>
                    <a:pt x="4408" y="71825"/>
                  </a:lnTo>
                  <a:lnTo>
                    <a:pt x="4637" y="71929"/>
                  </a:lnTo>
                  <a:lnTo>
                    <a:pt x="4886" y="72054"/>
                  </a:lnTo>
                  <a:lnTo>
                    <a:pt x="5136" y="72137"/>
                  </a:lnTo>
                  <a:lnTo>
                    <a:pt x="5385" y="72241"/>
                  </a:lnTo>
                  <a:lnTo>
                    <a:pt x="5655" y="72304"/>
                  </a:lnTo>
                  <a:lnTo>
                    <a:pt x="5926" y="72366"/>
                  </a:lnTo>
                  <a:lnTo>
                    <a:pt x="6196" y="72407"/>
                  </a:lnTo>
                  <a:lnTo>
                    <a:pt x="6466" y="72449"/>
                  </a:lnTo>
                  <a:lnTo>
                    <a:pt x="6736" y="72470"/>
                  </a:lnTo>
                  <a:lnTo>
                    <a:pt x="7028" y="72491"/>
                  </a:lnTo>
                  <a:lnTo>
                    <a:pt x="115835" y="72491"/>
                  </a:lnTo>
                  <a:lnTo>
                    <a:pt x="116106" y="72470"/>
                  </a:lnTo>
                  <a:lnTo>
                    <a:pt x="116376" y="72449"/>
                  </a:lnTo>
                  <a:lnTo>
                    <a:pt x="116625" y="72407"/>
                  </a:lnTo>
                  <a:lnTo>
                    <a:pt x="116896" y="72345"/>
                  </a:lnTo>
                  <a:lnTo>
                    <a:pt x="117145" y="72283"/>
                  </a:lnTo>
                  <a:lnTo>
                    <a:pt x="117394" y="72200"/>
                  </a:lnTo>
                  <a:lnTo>
                    <a:pt x="117644" y="72116"/>
                  </a:lnTo>
                  <a:lnTo>
                    <a:pt x="117893" y="72012"/>
                  </a:lnTo>
                  <a:lnTo>
                    <a:pt x="118122" y="71909"/>
                  </a:lnTo>
                  <a:lnTo>
                    <a:pt x="118351" y="71784"/>
                  </a:lnTo>
                  <a:lnTo>
                    <a:pt x="118787" y="71493"/>
                  </a:lnTo>
                  <a:lnTo>
                    <a:pt x="119182" y="71181"/>
                  </a:lnTo>
                  <a:lnTo>
                    <a:pt x="119557" y="70828"/>
                  </a:lnTo>
                  <a:lnTo>
                    <a:pt x="119889" y="70433"/>
                  </a:lnTo>
                  <a:lnTo>
                    <a:pt x="120180" y="70017"/>
                  </a:lnTo>
                  <a:lnTo>
                    <a:pt x="120430" y="69580"/>
                  </a:lnTo>
                  <a:lnTo>
                    <a:pt x="120554" y="69352"/>
                  </a:lnTo>
                  <a:lnTo>
                    <a:pt x="120658" y="69102"/>
                  </a:lnTo>
                  <a:lnTo>
                    <a:pt x="120741" y="68853"/>
                  </a:lnTo>
                  <a:lnTo>
                    <a:pt x="120825" y="68603"/>
                  </a:lnTo>
                  <a:lnTo>
                    <a:pt x="120887" y="68354"/>
                  </a:lnTo>
                  <a:lnTo>
                    <a:pt x="120929" y="68104"/>
                  </a:lnTo>
                  <a:lnTo>
                    <a:pt x="120970" y="67834"/>
                  </a:lnTo>
                  <a:lnTo>
                    <a:pt x="121012" y="67564"/>
                  </a:lnTo>
                  <a:lnTo>
                    <a:pt x="121012" y="67293"/>
                  </a:lnTo>
                  <a:lnTo>
                    <a:pt x="121012" y="67023"/>
                  </a:lnTo>
                  <a:lnTo>
                    <a:pt x="119598" y="5468"/>
                  </a:lnTo>
                  <a:lnTo>
                    <a:pt x="119598" y="5177"/>
                  </a:lnTo>
                  <a:lnTo>
                    <a:pt x="119557" y="4907"/>
                  </a:lnTo>
                  <a:lnTo>
                    <a:pt x="119515" y="4636"/>
                  </a:lnTo>
                  <a:lnTo>
                    <a:pt x="119453" y="4366"/>
                  </a:lnTo>
                  <a:lnTo>
                    <a:pt x="119390" y="4096"/>
                  </a:lnTo>
                  <a:lnTo>
                    <a:pt x="119307" y="3846"/>
                  </a:lnTo>
                  <a:lnTo>
                    <a:pt x="119224" y="3576"/>
                  </a:lnTo>
                  <a:lnTo>
                    <a:pt x="119120" y="3347"/>
                  </a:lnTo>
                  <a:lnTo>
                    <a:pt x="118995" y="3098"/>
                  </a:lnTo>
                  <a:lnTo>
                    <a:pt x="118870" y="2869"/>
                  </a:lnTo>
                  <a:lnTo>
                    <a:pt x="118746" y="2641"/>
                  </a:lnTo>
                  <a:lnTo>
                    <a:pt x="118600" y="2412"/>
                  </a:lnTo>
                  <a:lnTo>
                    <a:pt x="118268" y="1996"/>
                  </a:lnTo>
                  <a:lnTo>
                    <a:pt x="117914" y="1601"/>
                  </a:lnTo>
                  <a:lnTo>
                    <a:pt x="117519" y="1248"/>
                  </a:lnTo>
                  <a:lnTo>
                    <a:pt x="117083" y="936"/>
                  </a:lnTo>
                  <a:lnTo>
                    <a:pt x="116854" y="790"/>
                  </a:lnTo>
                  <a:lnTo>
                    <a:pt x="116625" y="666"/>
                  </a:lnTo>
                  <a:lnTo>
                    <a:pt x="116397" y="541"/>
                  </a:lnTo>
                  <a:lnTo>
                    <a:pt x="116147" y="437"/>
                  </a:lnTo>
                  <a:lnTo>
                    <a:pt x="115898" y="333"/>
                  </a:lnTo>
                  <a:lnTo>
                    <a:pt x="115648" y="250"/>
                  </a:lnTo>
                  <a:lnTo>
                    <a:pt x="115378" y="188"/>
                  </a:lnTo>
                  <a:lnTo>
                    <a:pt x="115108" y="125"/>
                  </a:lnTo>
                  <a:lnTo>
                    <a:pt x="114837" y="63"/>
                  </a:lnTo>
                  <a:lnTo>
                    <a:pt x="114567" y="42"/>
                  </a:lnTo>
                  <a:lnTo>
                    <a:pt x="114297"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3"/>
            <p:cNvSpPr/>
            <p:nvPr/>
          </p:nvSpPr>
          <p:spPr>
            <a:xfrm>
              <a:off x="4832175" y="782100"/>
              <a:ext cx="3025300" cy="1812275"/>
            </a:xfrm>
            <a:custGeom>
              <a:avLst/>
              <a:gdLst/>
              <a:ahLst/>
              <a:cxnLst/>
              <a:rect l="l" t="t" r="r" b="b"/>
              <a:pathLst>
                <a:path w="121012" h="72491" fill="none" extrusionOk="0">
                  <a:moveTo>
                    <a:pt x="115690" y="72491"/>
                  </a:moveTo>
                  <a:lnTo>
                    <a:pt x="7028" y="72491"/>
                  </a:lnTo>
                  <a:lnTo>
                    <a:pt x="7028" y="72491"/>
                  </a:lnTo>
                  <a:lnTo>
                    <a:pt x="6736" y="72470"/>
                  </a:lnTo>
                  <a:lnTo>
                    <a:pt x="6466" y="72449"/>
                  </a:lnTo>
                  <a:lnTo>
                    <a:pt x="6196" y="72407"/>
                  </a:lnTo>
                  <a:lnTo>
                    <a:pt x="5926" y="72366"/>
                  </a:lnTo>
                  <a:lnTo>
                    <a:pt x="5655" y="72304"/>
                  </a:lnTo>
                  <a:lnTo>
                    <a:pt x="5385" y="72241"/>
                  </a:lnTo>
                  <a:lnTo>
                    <a:pt x="5136" y="72137"/>
                  </a:lnTo>
                  <a:lnTo>
                    <a:pt x="4886" y="72054"/>
                  </a:lnTo>
                  <a:lnTo>
                    <a:pt x="4637" y="71929"/>
                  </a:lnTo>
                  <a:lnTo>
                    <a:pt x="4408" y="71825"/>
                  </a:lnTo>
                  <a:lnTo>
                    <a:pt x="4179" y="71680"/>
                  </a:lnTo>
                  <a:lnTo>
                    <a:pt x="3951" y="71534"/>
                  </a:lnTo>
                  <a:lnTo>
                    <a:pt x="3514" y="71223"/>
                  </a:lnTo>
                  <a:lnTo>
                    <a:pt x="3119" y="70869"/>
                  </a:lnTo>
                  <a:lnTo>
                    <a:pt x="2766" y="70495"/>
                  </a:lnTo>
                  <a:lnTo>
                    <a:pt x="2433" y="70079"/>
                  </a:lnTo>
                  <a:lnTo>
                    <a:pt x="2288" y="69850"/>
                  </a:lnTo>
                  <a:lnTo>
                    <a:pt x="2163" y="69622"/>
                  </a:lnTo>
                  <a:lnTo>
                    <a:pt x="2038" y="69393"/>
                  </a:lnTo>
                  <a:lnTo>
                    <a:pt x="1914" y="69144"/>
                  </a:lnTo>
                  <a:lnTo>
                    <a:pt x="1810" y="68894"/>
                  </a:lnTo>
                  <a:lnTo>
                    <a:pt x="1726" y="68645"/>
                  </a:lnTo>
                  <a:lnTo>
                    <a:pt x="1643" y="68395"/>
                  </a:lnTo>
                  <a:lnTo>
                    <a:pt x="1581" y="68125"/>
                  </a:lnTo>
                  <a:lnTo>
                    <a:pt x="1519" y="67855"/>
                  </a:lnTo>
                  <a:lnTo>
                    <a:pt x="1477" y="67584"/>
                  </a:lnTo>
                  <a:lnTo>
                    <a:pt x="1456" y="67293"/>
                  </a:lnTo>
                  <a:lnTo>
                    <a:pt x="1435" y="67023"/>
                  </a:lnTo>
                  <a:lnTo>
                    <a:pt x="1" y="5468"/>
                  </a:lnTo>
                  <a:lnTo>
                    <a:pt x="1" y="5468"/>
                  </a:lnTo>
                  <a:lnTo>
                    <a:pt x="1" y="5198"/>
                  </a:lnTo>
                  <a:lnTo>
                    <a:pt x="22" y="4927"/>
                  </a:lnTo>
                  <a:lnTo>
                    <a:pt x="43" y="4657"/>
                  </a:lnTo>
                  <a:lnTo>
                    <a:pt x="84" y="4387"/>
                  </a:lnTo>
                  <a:lnTo>
                    <a:pt x="146" y="4137"/>
                  </a:lnTo>
                  <a:lnTo>
                    <a:pt x="209" y="3867"/>
                  </a:lnTo>
                  <a:lnTo>
                    <a:pt x="292" y="3618"/>
                  </a:lnTo>
                  <a:lnTo>
                    <a:pt x="375" y="3389"/>
                  </a:lnTo>
                  <a:lnTo>
                    <a:pt x="479" y="3140"/>
                  </a:lnTo>
                  <a:lnTo>
                    <a:pt x="583" y="2911"/>
                  </a:lnTo>
                  <a:lnTo>
                    <a:pt x="832" y="2474"/>
                  </a:lnTo>
                  <a:lnTo>
                    <a:pt x="1144" y="2038"/>
                  </a:lnTo>
                  <a:lnTo>
                    <a:pt x="1477" y="1664"/>
                  </a:lnTo>
                  <a:lnTo>
                    <a:pt x="1830" y="1310"/>
                  </a:lnTo>
                  <a:lnTo>
                    <a:pt x="2246" y="998"/>
                  </a:lnTo>
                  <a:lnTo>
                    <a:pt x="2683" y="707"/>
                  </a:lnTo>
                  <a:lnTo>
                    <a:pt x="2891" y="583"/>
                  </a:lnTo>
                  <a:lnTo>
                    <a:pt x="3140" y="479"/>
                  </a:lnTo>
                  <a:lnTo>
                    <a:pt x="3369" y="375"/>
                  </a:lnTo>
                  <a:lnTo>
                    <a:pt x="3618" y="292"/>
                  </a:lnTo>
                  <a:lnTo>
                    <a:pt x="3868" y="208"/>
                  </a:lnTo>
                  <a:lnTo>
                    <a:pt x="4117" y="146"/>
                  </a:lnTo>
                  <a:lnTo>
                    <a:pt x="4387" y="84"/>
                  </a:lnTo>
                  <a:lnTo>
                    <a:pt x="4658" y="42"/>
                  </a:lnTo>
                  <a:lnTo>
                    <a:pt x="4928" y="21"/>
                  </a:lnTo>
                  <a:lnTo>
                    <a:pt x="5198" y="0"/>
                  </a:lnTo>
                  <a:lnTo>
                    <a:pt x="5198" y="0"/>
                  </a:lnTo>
                  <a:lnTo>
                    <a:pt x="5344" y="0"/>
                  </a:lnTo>
                  <a:lnTo>
                    <a:pt x="114006" y="0"/>
                  </a:lnTo>
                  <a:lnTo>
                    <a:pt x="114006" y="0"/>
                  </a:lnTo>
                  <a:lnTo>
                    <a:pt x="114297" y="0"/>
                  </a:lnTo>
                  <a:lnTo>
                    <a:pt x="114567" y="42"/>
                  </a:lnTo>
                  <a:lnTo>
                    <a:pt x="114837" y="63"/>
                  </a:lnTo>
                  <a:lnTo>
                    <a:pt x="115108" y="125"/>
                  </a:lnTo>
                  <a:lnTo>
                    <a:pt x="115378" y="188"/>
                  </a:lnTo>
                  <a:lnTo>
                    <a:pt x="115648" y="250"/>
                  </a:lnTo>
                  <a:lnTo>
                    <a:pt x="115898" y="333"/>
                  </a:lnTo>
                  <a:lnTo>
                    <a:pt x="116147" y="437"/>
                  </a:lnTo>
                  <a:lnTo>
                    <a:pt x="116397" y="541"/>
                  </a:lnTo>
                  <a:lnTo>
                    <a:pt x="116625" y="666"/>
                  </a:lnTo>
                  <a:lnTo>
                    <a:pt x="116854" y="790"/>
                  </a:lnTo>
                  <a:lnTo>
                    <a:pt x="117083" y="936"/>
                  </a:lnTo>
                  <a:lnTo>
                    <a:pt x="117519" y="1248"/>
                  </a:lnTo>
                  <a:lnTo>
                    <a:pt x="117914" y="1601"/>
                  </a:lnTo>
                  <a:lnTo>
                    <a:pt x="118268" y="1996"/>
                  </a:lnTo>
                  <a:lnTo>
                    <a:pt x="118600" y="2412"/>
                  </a:lnTo>
                  <a:lnTo>
                    <a:pt x="118746" y="2641"/>
                  </a:lnTo>
                  <a:lnTo>
                    <a:pt x="118870" y="2869"/>
                  </a:lnTo>
                  <a:lnTo>
                    <a:pt x="118995" y="3098"/>
                  </a:lnTo>
                  <a:lnTo>
                    <a:pt x="119120" y="3347"/>
                  </a:lnTo>
                  <a:lnTo>
                    <a:pt x="119224" y="3576"/>
                  </a:lnTo>
                  <a:lnTo>
                    <a:pt x="119307" y="3846"/>
                  </a:lnTo>
                  <a:lnTo>
                    <a:pt x="119390" y="4096"/>
                  </a:lnTo>
                  <a:lnTo>
                    <a:pt x="119453" y="4366"/>
                  </a:lnTo>
                  <a:lnTo>
                    <a:pt x="119515" y="4636"/>
                  </a:lnTo>
                  <a:lnTo>
                    <a:pt x="119557" y="4907"/>
                  </a:lnTo>
                  <a:lnTo>
                    <a:pt x="119598" y="5177"/>
                  </a:lnTo>
                  <a:lnTo>
                    <a:pt x="119598" y="5468"/>
                  </a:lnTo>
                  <a:lnTo>
                    <a:pt x="121012" y="67023"/>
                  </a:lnTo>
                  <a:lnTo>
                    <a:pt x="121012" y="67023"/>
                  </a:lnTo>
                  <a:lnTo>
                    <a:pt x="121012" y="67293"/>
                  </a:lnTo>
                  <a:lnTo>
                    <a:pt x="121012" y="67564"/>
                  </a:lnTo>
                  <a:lnTo>
                    <a:pt x="120970" y="67834"/>
                  </a:lnTo>
                  <a:lnTo>
                    <a:pt x="120929" y="68104"/>
                  </a:lnTo>
                  <a:lnTo>
                    <a:pt x="120887" y="68354"/>
                  </a:lnTo>
                  <a:lnTo>
                    <a:pt x="120825" y="68603"/>
                  </a:lnTo>
                  <a:lnTo>
                    <a:pt x="120741" y="68853"/>
                  </a:lnTo>
                  <a:lnTo>
                    <a:pt x="120658" y="69102"/>
                  </a:lnTo>
                  <a:lnTo>
                    <a:pt x="120554" y="69352"/>
                  </a:lnTo>
                  <a:lnTo>
                    <a:pt x="120430" y="69580"/>
                  </a:lnTo>
                  <a:lnTo>
                    <a:pt x="120180" y="70017"/>
                  </a:lnTo>
                  <a:lnTo>
                    <a:pt x="119889" y="70433"/>
                  </a:lnTo>
                  <a:lnTo>
                    <a:pt x="119557" y="70828"/>
                  </a:lnTo>
                  <a:lnTo>
                    <a:pt x="119182" y="71181"/>
                  </a:lnTo>
                  <a:lnTo>
                    <a:pt x="118787" y="71493"/>
                  </a:lnTo>
                  <a:lnTo>
                    <a:pt x="118351" y="71784"/>
                  </a:lnTo>
                  <a:lnTo>
                    <a:pt x="118122" y="71909"/>
                  </a:lnTo>
                  <a:lnTo>
                    <a:pt x="117893" y="72012"/>
                  </a:lnTo>
                  <a:lnTo>
                    <a:pt x="117644" y="72116"/>
                  </a:lnTo>
                  <a:lnTo>
                    <a:pt x="117394" y="72200"/>
                  </a:lnTo>
                  <a:lnTo>
                    <a:pt x="117145" y="72283"/>
                  </a:lnTo>
                  <a:lnTo>
                    <a:pt x="116896" y="72345"/>
                  </a:lnTo>
                  <a:lnTo>
                    <a:pt x="116625" y="72407"/>
                  </a:lnTo>
                  <a:lnTo>
                    <a:pt x="116376" y="72449"/>
                  </a:lnTo>
                  <a:lnTo>
                    <a:pt x="116106" y="72470"/>
                  </a:lnTo>
                  <a:lnTo>
                    <a:pt x="115835" y="72491"/>
                  </a:lnTo>
                  <a:lnTo>
                    <a:pt x="115835" y="72491"/>
                  </a:lnTo>
                  <a:lnTo>
                    <a:pt x="115690" y="724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3"/>
            <p:cNvSpPr/>
            <p:nvPr/>
          </p:nvSpPr>
          <p:spPr>
            <a:xfrm>
              <a:off x="4826475" y="776375"/>
              <a:ext cx="3037250" cy="1823725"/>
            </a:xfrm>
            <a:custGeom>
              <a:avLst/>
              <a:gdLst/>
              <a:ahLst/>
              <a:cxnLst/>
              <a:rect l="l" t="t" r="r" b="b"/>
              <a:pathLst>
                <a:path w="121490" h="72949" extrusionOk="0">
                  <a:moveTo>
                    <a:pt x="114504" y="458"/>
                  </a:moveTo>
                  <a:lnTo>
                    <a:pt x="114774" y="479"/>
                  </a:lnTo>
                  <a:lnTo>
                    <a:pt x="115045" y="521"/>
                  </a:lnTo>
                  <a:lnTo>
                    <a:pt x="115294" y="562"/>
                  </a:lnTo>
                  <a:lnTo>
                    <a:pt x="115564" y="624"/>
                  </a:lnTo>
                  <a:lnTo>
                    <a:pt x="115814" y="708"/>
                  </a:lnTo>
                  <a:lnTo>
                    <a:pt x="116043" y="791"/>
                  </a:lnTo>
                  <a:lnTo>
                    <a:pt x="116292" y="874"/>
                  </a:lnTo>
                  <a:lnTo>
                    <a:pt x="116749" y="1103"/>
                  </a:lnTo>
                  <a:lnTo>
                    <a:pt x="117186" y="1352"/>
                  </a:lnTo>
                  <a:lnTo>
                    <a:pt x="117602" y="1664"/>
                  </a:lnTo>
                  <a:lnTo>
                    <a:pt x="117976" y="1997"/>
                  </a:lnTo>
                  <a:lnTo>
                    <a:pt x="118329" y="2371"/>
                  </a:lnTo>
                  <a:lnTo>
                    <a:pt x="118641" y="2766"/>
                  </a:lnTo>
                  <a:lnTo>
                    <a:pt x="118911" y="3202"/>
                  </a:lnTo>
                  <a:lnTo>
                    <a:pt x="119140" y="3660"/>
                  </a:lnTo>
                  <a:lnTo>
                    <a:pt x="119244" y="3888"/>
                  </a:lnTo>
                  <a:lnTo>
                    <a:pt x="119327" y="4138"/>
                  </a:lnTo>
                  <a:lnTo>
                    <a:pt x="119410" y="4387"/>
                  </a:lnTo>
                  <a:lnTo>
                    <a:pt x="119473" y="4637"/>
                  </a:lnTo>
                  <a:lnTo>
                    <a:pt x="119514" y="4907"/>
                  </a:lnTo>
                  <a:lnTo>
                    <a:pt x="119556" y="5156"/>
                  </a:lnTo>
                  <a:lnTo>
                    <a:pt x="119597" y="5427"/>
                  </a:lnTo>
                  <a:lnTo>
                    <a:pt x="119597" y="5697"/>
                  </a:lnTo>
                  <a:lnTo>
                    <a:pt x="121032" y="67252"/>
                  </a:lnTo>
                  <a:lnTo>
                    <a:pt x="121032" y="67398"/>
                  </a:lnTo>
                  <a:lnTo>
                    <a:pt x="121032" y="67647"/>
                  </a:lnTo>
                  <a:lnTo>
                    <a:pt x="121011" y="67917"/>
                  </a:lnTo>
                  <a:lnTo>
                    <a:pt x="120969" y="68167"/>
                  </a:lnTo>
                  <a:lnTo>
                    <a:pt x="120928" y="68416"/>
                  </a:lnTo>
                  <a:lnTo>
                    <a:pt x="120866" y="68666"/>
                  </a:lnTo>
                  <a:lnTo>
                    <a:pt x="120803" y="68915"/>
                  </a:lnTo>
                  <a:lnTo>
                    <a:pt x="120637" y="69373"/>
                  </a:lnTo>
                  <a:lnTo>
                    <a:pt x="120408" y="69830"/>
                  </a:lnTo>
                  <a:lnTo>
                    <a:pt x="120159" y="70246"/>
                  </a:lnTo>
                  <a:lnTo>
                    <a:pt x="119868" y="70641"/>
                  </a:lnTo>
                  <a:lnTo>
                    <a:pt x="119535" y="70994"/>
                  </a:lnTo>
                  <a:lnTo>
                    <a:pt x="119161" y="71327"/>
                  </a:lnTo>
                  <a:lnTo>
                    <a:pt x="118766" y="71618"/>
                  </a:lnTo>
                  <a:lnTo>
                    <a:pt x="118350" y="71867"/>
                  </a:lnTo>
                  <a:lnTo>
                    <a:pt x="117914" y="72096"/>
                  </a:lnTo>
                  <a:lnTo>
                    <a:pt x="117435" y="72262"/>
                  </a:lnTo>
                  <a:lnTo>
                    <a:pt x="117186" y="72325"/>
                  </a:lnTo>
                  <a:lnTo>
                    <a:pt x="116957" y="72387"/>
                  </a:lnTo>
                  <a:lnTo>
                    <a:pt x="116687" y="72429"/>
                  </a:lnTo>
                  <a:lnTo>
                    <a:pt x="116438" y="72470"/>
                  </a:lnTo>
                  <a:lnTo>
                    <a:pt x="116188" y="72470"/>
                  </a:lnTo>
                  <a:lnTo>
                    <a:pt x="115918" y="72491"/>
                  </a:lnTo>
                  <a:lnTo>
                    <a:pt x="7256" y="72491"/>
                  </a:lnTo>
                  <a:lnTo>
                    <a:pt x="6985" y="72470"/>
                  </a:lnTo>
                  <a:lnTo>
                    <a:pt x="6715" y="72449"/>
                  </a:lnTo>
                  <a:lnTo>
                    <a:pt x="6466" y="72429"/>
                  </a:lnTo>
                  <a:lnTo>
                    <a:pt x="6195" y="72366"/>
                  </a:lnTo>
                  <a:lnTo>
                    <a:pt x="5946" y="72325"/>
                  </a:lnTo>
                  <a:lnTo>
                    <a:pt x="5696" y="72241"/>
                  </a:lnTo>
                  <a:lnTo>
                    <a:pt x="5447" y="72158"/>
                  </a:lnTo>
                  <a:lnTo>
                    <a:pt x="5218" y="72075"/>
                  </a:lnTo>
                  <a:lnTo>
                    <a:pt x="4740" y="71847"/>
                  </a:lnTo>
                  <a:lnTo>
                    <a:pt x="4304" y="71597"/>
                  </a:lnTo>
                  <a:lnTo>
                    <a:pt x="3909" y="71285"/>
                  </a:lnTo>
                  <a:lnTo>
                    <a:pt x="3514" y="70953"/>
                  </a:lnTo>
                  <a:lnTo>
                    <a:pt x="3181" y="70578"/>
                  </a:lnTo>
                  <a:lnTo>
                    <a:pt x="2869" y="70183"/>
                  </a:lnTo>
                  <a:lnTo>
                    <a:pt x="2599" y="69747"/>
                  </a:lnTo>
                  <a:lnTo>
                    <a:pt x="2370" y="69289"/>
                  </a:lnTo>
                  <a:lnTo>
                    <a:pt x="2266" y="69040"/>
                  </a:lnTo>
                  <a:lnTo>
                    <a:pt x="2183" y="68811"/>
                  </a:lnTo>
                  <a:lnTo>
                    <a:pt x="2100" y="68562"/>
                  </a:lnTo>
                  <a:lnTo>
                    <a:pt x="2038" y="68312"/>
                  </a:lnTo>
                  <a:lnTo>
                    <a:pt x="1975" y="68042"/>
                  </a:lnTo>
                  <a:lnTo>
                    <a:pt x="1934" y="67772"/>
                  </a:lnTo>
                  <a:lnTo>
                    <a:pt x="1913" y="67522"/>
                  </a:lnTo>
                  <a:lnTo>
                    <a:pt x="1892" y="67252"/>
                  </a:lnTo>
                  <a:lnTo>
                    <a:pt x="458" y="5697"/>
                  </a:lnTo>
                  <a:lnTo>
                    <a:pt x="458" y="5531"/>
                  </a:lnTo>
                  <a:lnTo>
                    <a:pt x="458" y="5281"/>
                  </a:lnTo>
                  <a:lnTo>
                    <a:pt x="478" y="5011"/>
                  </a:lnTo>
                  <a:lnTo>
                    <a:pt x="520" y="4761"/>
                  </a:lnTo>
                  <a:lnTo>
                    <a:pt x="562" y="4512"/>
                  </a:lnTo>
                  <a:lnTo>
                    <a:pt x="624" y="4262"/>
                  </a:lnTo>
                  <a:lnTo>
                    <a:pt x="686" y="4034"/>
                  </a:lnTo>
                  <a:lnTo>
                    <a:pt x="873" y="3556"/>
                  </a:lnTo>
                  <a:lnTo>
                    <a:pt x="1081" y="3119"/>
                  </a:lnTo>
                  <a:lnTo>
                    <a:pt x="1331" y="2683"/>
                  </a:lnTo>
                  <a:lnTo>
                    <a:pt x="1643" y="2308"/>
                  </a:lnTo>
                  <a:lnTo>
                    <a:pt x="1954" y="1934"/>
                  </a:lnTo>
                  <a:lnTo>
                    <a:pt x="2329" y="1602"/>
                  </a:lnTo>
                  <a:lnTo>
                    <a:pt x="2724" y="1310"/>
                  </a:lnTo>
                  <a:lnTo>
                    <a:pt x="3139" y="1061"/>
                  </a:lnTo>
                  <a:lnTo>
                    <a:pt x="3597" y="853"/>
                  </a:lnTo>
                  <a:lnTo>
                    <a:pt x="4054" y="687"/>
                  </a:lnTo>
                  <a:lnTo>
                    <a:pt x="4304" y="624"/>
                  </a:lnTo>
                  <a:lnTo>
                    <a:pt x="4553" y="562"/>
                  </a:lnTo>
                  <a:lnTo>
                    <a:pt x="4802" y="521"/>
                  </a:lnTo>
                  <a:lnTo>
                    <a:pt x="5052" y="479"/>
                  </a:lnTo>
                  <a:lnTo>
                    <a:pt x="5301" y="458"/>
                  </a:lnTo>
                  <a:close/>
                  <a:moveTo>
                    <a:pt x="5405" y="1"/>
                  </a:moveTo>
                  <a:lnTo>
                    <a:pt x="5135" y="22"/>
                  </a:lnTo>
                  <a:lnTo>
                    <a:pt x="4844" y="42"/>
                  </a:lnTo>
                  <a:lnTo>
                    <a:pt x="4574" y="84"/>
                  </a:lnTo>
                  <a:lnTo>
                    <a:pt x="4304" y="146"/>
                  </a:lnTo>
                  <a:lnTo>
                    <a:pt x="4033" y="209"/>
                  </a:lnTo>
                  <a:lnTo>
                    <a:pt x="3763" y="292"/>
                  </a:lnTo>
                  <a:lnTo>
                    <a:pt x="3514" y="396"/>
                  </a:lnTo>
                  <a:lnTo>
                    <a:pt x="3264" y="500"/>
                  </a:lnTo>
                  <a:lnTo>
                    <a:pt x="3015" y="624"/>
                  </a:lnTo>
                  <a:lnTo>
                    <a:pt x="2786" y="749"/>
                  </a:lnTo>
                  <a:lnTo>
                    <a:pt x="2557" y="874"/>
                  </a:lnTo>
                  <a:lnTo>
                    <a:pt x="2329" y="1040"/>
                  </a:lnTo>
                  <a:lnTo>
                    <a:pt x="2121" y="1186"/>
                  </a:lnTo>
                  <a:lnTo>
                    <a:pt x="1913" y="1373"/>
                  </a:lnTo>
                  <a:lnTo>
                    <a:pt x="1726" y="1539"/>
                  </a:lnTo>
                  <a:lnTo>
                    <a:pt x="1539" y="1726"/>
                  </a:lnTo>
                  <a:lnTo>
                    <a:pt x="1352" y="1934"/>
                  </a:lnTo>
                  <a:lnTo>
                    <a:pt x="1185" y="2142"/>
                  </a:lnTo>
                  <a:lnTo>
                    <a:pt x="1019" y="2350"/>
                  </a:lnTo>
                  <a:lnTo>
                    <a:pt x="873" y="2579"/>
                  </a:lnTo>
                  <a:lnTo>
                    <a:pt x="728" y="2807"/>
                  </a:lnTo>
                  <a:lnTo>
                    <a:pt x="603" y="3036"/>
                  </a:lnTo>
                  <a:lnTo>
                    <a:pt x="499" y="3285"/>
                  </a:lnTo>
                  <a:lnTo>
                    <a:pt x="395" y="3535"/>
                  </a:lnTo>
                  <a:lnTo>
                    <a:pt x="291" y="3784"/>
                  </a:lnTo>
                  <a:lnTo>
                    <a:pt x="208" y="4034"/>
                  </a:lnTo>
                  <a:lnTo>
                    <a:pt x="146" y="4304"/>
                  </a:lnTo>
                  <a:lnTo>
                    <a:pt x="83" y="4574"/>
                  </a:lnTo>
                  <a:lnTo>
                    <a:pt x="42" y="4845"/>
                  </a:lnTo>
                  <a:lnTo>
                    <a:pt x="21" y="5136"/>
                  </a:lnTo>
                  <a:lnTo>
                    <a:pt x="0" y="5406"/>
                  </a:lnTo>
                  <a:lnTo>
                    <a:pt x="0" y="5697"/>
                  </a:lnTo>
                  <a:lnTo>
                    <a:pt x="1435" y="67252"/>
                  </a:lnTo>
                  <a:lnTo>
                    <a:pt x="1455" y="67543"/>
                  </a:lnTo>
                  <a:lnTo>
                    <a:pt x="1476" y="67834"/>
                  </a:lnTo>
                  <a:lnTo>
                    <a:pt x="1539" y="68125"/>
                  </a:lnTo>
                  <a:lnTo>
                    <a:pt x="1580" y="68396"/>
                  </a:lnTo>
                  <a:lnTo>
                    <a:pt x="1663" y="68687"/>
                  </a:lnTo>
                  <a:lnTo>
                    <a:pt x="1747" y="68957"/>
                  </a:lnTo>
                  <a:lnTo>
                    <a:pt x="1830" y="69206"/>
                  </a:lnTo>
                  <a:lnTo>
                    <a:pt x="1954" y="69477"/>
                  </a:lnTo>
                  <a:lnTo>
                    <a:pt x="2058" y="69726"/>
                  </a:lnTo>
                  <a:lnTo>
                    <a:pt x="2204" y="69976"/>
                  </a:lnTo>
                  <a:lnTo>
                    <a:pt x="2329" y="70204"/>
                  </a:lnTo>
                  <a:lnTo>
                    <a:pt x="2495" y="70433"/>
                  </a:lnTo>
                  <a:lnTo>
                    <a:pt x="2661" y="70662"/>
                  </a:lnTo>
                  <a:lnTo>
                    <a:pt x="2828" y="70869"/>
                  </a:lnTo>
                  <a:lnTo>
                    <a:pt x="3015" y="71077"/>
                  </a:lnTo>
                  <a:lnTo>
                    <a:pt x="3202" y="71264"/>
                  </a:lnTo>
                  <a:lnTo>
                    <a:pt x="3410" y="71452"/>
                  </a:lnTo>
                  <a:lnTo>
                    <a:pt x="3617" y="71639"/>
                  </a:lnTo>
                  <a:lnTo>
                    <a:pt x="3825" y="71805"/>
                  </a:lnTo>
                  <a:lnTo>
                    <a:pt x="4054" y="71971"/>
                  </a:lnTo>
                  <a:lnTo>
                    <a:pt x="4283" y="72117"/>
                  </a:lnTo>
                  <a:lnTo>
                    <a:pt x="4532" y="72241"/>
                  </a:lnTo>
                  <a:lnTo>
                    <a:pt x="4782" y="72366"/>
                  </a:lnTo>
                  <a:lnTo>
                    <a:pt x="5031" y="72491"/>
                  </a:lnTo>
                  <a:lnTo>
                    <a:pt x="5281" y="72595"/>
                  </a:lnTo>
                  <a:lnTo>
                    <a:pt x="5551" y="72678"/>
                  </a:lnTo>
                  <a:lnTo>
                    <a:pt x="5821" y="72761"/>
                  </a:lnTo>
                  <a:lnTo>
                    <a:pt x="6112" y="72824"/>
                  </a:lnTo>
                  <a:lnTo>
                    <a:pt x="6382" y="72865"/>
                  </a:lnTo>
                  <a:lnTo>
                    <a:pt x="6673" y="72907"/>
                  </a:lnTo>
                  <a:lnTo>
                    <a:pt x="6964" y="72928"/>
                  </a:lnTo>
                  <a:lnTo>
                    <a:pt x="7256" y="72948"/>
                  </a:lnTo>
                  <a:lnTo>
                    <a:pt x="116084" y="72948"/>
                  </a:lnTo>
                  <a:lnTo>
                    <a:pt x="116375" y="72928"/>
                  </a:lnTo>
                  <a:lnTo>
                    <a:pt x="116645" y="72886"/>
                  </a:lnTo>
                  <a:lnTo>
                    <a:pt x="116916" y="72844"/>
                  </a:lnTo>
                  <a:lnTo>
                    <a:pt x="117186" y="72803"/>
                  </a:lnTo>
                  <a:lnTo>
                    <a:pt x="117456" y="72720"/>
                  </a:lnTo>
                  <a:lnTo>
                    <a:pt x="117726" y="72636"/>
                  </a:lnTo>
                  <a:lnTo>
                    <a:pt x="117976" y="72553"/>
                  </a:lnTo>
                  <a:lnTo>
                    <a:pt x="118225" y="72449"/>
                  </a:lnTo>
                  <a:lnTo>
                    <a:pt x="118475" y="72325"/>
                  </a:lnTo>
                  <a:lnTo>
                    <a:pt x="118703" y="72200"/>
                  </a:lnTo>
                  <a:lnTo>
                    <a:pt x="118932" y="72054"/>
                  </a:lnTo>
                  <a:lnTo>
                    <a:pt x="119161" y="71909"/>
                  </a:lnTo>
                  <a:lnTo>
                    <a:pt x="119369" y="71743"/>
                  </a:lnTo>
                  <a:lnTo>
                    <a:pt x="119577" y="71576"/>
                  </a:lnTo>
                  <a:lnTo>
                    <a:pt x="119785" y="71389"/>
                  </a:lnTo>
                  <a:lnTo>
                    <a:pt x="119972" y="71202"/>
                  </a:lnTo>
                  <a:lnTo>
                    <a:pt x="120138" y="71015"/>
                  </a:lnTo>
                  <a:lnTo>
                    <a:pt x="120304" y="70807"/>
                  </a:lnTo>
                  <a:lnTo>
                    <a:pt x="120471" y="70599"/>
                  </a:lnTo>
                  <a:lnTo>
                    <a:pt x="120616" y="70371"/>
                  </a:lnTo>
                  <a:lnTo>
                    <a:pt x="120762" y="70142"/>
                  </a:lnTo>
                  <a:lnTo>
                    <a:pt x="120886" y="69913"/>
                  </a:lnTo>
                  <a:lnTo>
                    <a:pt x="121011" y="69664"/>
                  </a:lnTo>
                  <a:lnTo>
                    <a:pt x="121115" y="69414"/>
                  </a:lnTo>
                  <a:lnTo>
                    <a:pt x="121198" y="69165"/>
                  </a:lnTo>
                  <a:lnTo>
                    <a:pt x="121281" y="68895"/>
                  </a:lnTo>
                  <a:lnTo>
                    <a:pt x="121344" y="68624"/>
                  </a:lnTo>
                  <a:lnTo>
                    <a:pt x="121406" y="68375"/>
                  </a:lnTo>
                  <a:lnTo>
                    <a:pt x="121448" y="68084"/>
                  </a:lnTo>
                  <a:lnTo>
                    <a:pt x="121468" y="67813"/>
                  </a:lnTo>
                  <a:lnTo>
                    <a:pt x="121489" y="67522"/>
                  </a:lnTo>
                  <a:lnTo>
                    <a:pt x="121489" y="67252"/>
                  </a:lnTo>
                  <a:lnTo>
                    <a:pt x="120055" y="5697"/>
                  </a:lnTo>
                  <a:lnTo>
                    <a:pt x="120034" y="5406"/>
                  </a:lnTo>
                  <a:lnTo>
                    <a:pt x="120013" y="5115"/>
                  </a:lnTo>
                  <a:lnTo>
                    <a:pt x="119972" y="4824"/>
                  </a:lnTo>
                  <a:lnTo>
                    <a:pt x="119909" y="4533"/>
                  </a:lnTo>
                  <a:lnTo>
                    <a:pt x="119847" y="4262"/>
                  </a:lnTo>
                  <a:lnTo>
                    <a:pt x="119764" y="3992"/>
                  </a:lnTo>
                  <a:lnTo>
                    <a:pt x="119660" y="3743"/>
                  </a:lnTo>
                  <a:lnTo>
                    <a:pt x="119556" y="3472"/>
                  </a:lnTo>
                  <a:lnTo>
                    <a:pt x="119431" y="3223"/>
                  </a:lnTo>
                  <a:lnTo>
                    <a:pt x="119306" y="2974"/>
                  </a:lnTo>
                  <a:lnTo>
                    <a:pt x="119161" y="2745"/>
                  </a:lnTo>
                  <a:lnTo>
                    <a:pt x="119015" y="2516"/>
                  </a:lnTo>
                  <a:lnTo>
                    <a:pt x="118849" y="2288"/>
                  </a:lnTo>
                  <a:lnTo>
                    <a:pt x="118683" y="2080"/>
                  </a:lnTo>
                  <a:lnTo>
                    <a:pt x="118496" y="1872"/>
                  </a:lnTo>
                  <a:lnTo>
                    <a:pt x="118309" y="1664"/>
                  </a:lnTo>
                  <a:lnTo>
                    <a:pt x="118101" y="1477"/>
                  </a:lnTo>
                  <a:lnTo>
                    <a:pt x="117893" y="1310"/>
                  </a:lnTo>
                  <a:lnTo>
                    <a:pt x="117664" y="1144"/>
                  </a:lnTo>
                  <a:lnTo>
                    <a:pt x="117435" y="978"/>
                  </a:lnTo>
                  <a:lnTo>
                    <a:pt x="117207" y="832"/>
                  </a:lnTo>
                  <a:lnTo>
                    <a:pt x="116978" y="687"/>
                  </a:lnTo>
                  <a:lnTo>
                    <a:pt x="116729" y="562"/>
                  </a:lnTo>
                  <a:lnTo>
                    <a:pt x="116458" y="458"/>
                  </a:lnTo>
                  <a:lnTo>
                    <a:pt x="116209" y="354"/>
                  </a:lnTo>
                  <a:lnTo>
                    <a:pt x="115939" y="271"/>
                  </a:lnTo>
                  <a:lnTo>
                    <a:pt x="115668" y="188"/>
                  </a:lnTo>
                  <a:lnTo>
                    <a:pt x="115398" y="126"/>
                  </a:lnTo>
                  <a:lnTo>
                    <a:pt x="115107" y="63"/>
                  </a:lnTo>
                  <a:lnTo>
                    <a:pt x="114816" y="42"/>
                  </a:lnTo>
                  <a:lnTo>
                    <a:pt x="114525"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3"/>
            <p:cNvSpPr/>
            <p:nvPr/>
          </p:nvSpPr>
          <p:spPr>
            <a:xfrm>
              <a:off x="4826475" y="776375"/>
              <a:ext cx="3037250" cy="1823725"/>
            </a:xfrm>
            <a:custGeom>
              <a:avLst/>
              <a:gdLst/>
              <a:ahLst/>
              <a:cxnLst/>
              <a:rect l="l" t="t" r="r" b="b"/>
              <a:pathLst>
                <a:path w="121490" h="72949" fill="none" extrusionOk="0">
                  <a:moveTo>
                    <a:pt x="115918" y="72948"/>
                  </a:moveTo>
                  <a:lnTo>
                    <a:pt x="7256" y="72948"/>
                  </a:lnTo>
                  <a:lnTo>
                    <a:pt x="7256" y="72948"/>
                  </a:lnTo>
                  <a:lnTo>
                    <a:pt x="6964" y="72928"/>
                  </a:lnTo>
                  <a:lnTo>
                    <a:pt x="6673" y="72907"/>
                  </a:lnTo>
                  <a:lnTo>
                    <a:pt x="6382" y="72865"/>
                  </a:lnTo>
                  <a:lnTo>
                    <a:pt x="6112" y="72824"/>
                  </a:lnTo>
                  <a:lnTo>
                    <a:pt x="5821" y="72761"/>
                  </a:lnTo>
                  <a:lnTo>
                    <a:pt x="5551" y="72678"/>
                  </a:lnTo>
                  <a:lnTo>
                    <a:pt x="5281" y="72595"/>
                  </a:lnTo>
                  <a:lnTo>
                    <a:pt x="5031" y="72491"/>
                  </a:lnTo>
                  <a:lnTo>
                    <a:pt x="4782" y="72366"/>
                  </a:lnTo>
                  <a:lnTo>
                    <a:pt x="4532" y="72241"/>
                  </a:lnTo>
                  <a:lnTo>
                    <a:pt x="4283" y="72117"/>
                  </a:lnTo>
                  <a:lnTo>
                    <a:pt x="4054" y="71971"/>
                  </a:lnTo>
                  <a:lnTo>
                    <a:pt x="3825" y="71805"/>
                  </a:lnTo>
                  <a:lnTo>
                    <a:pt x="3617" y="71639"/>
                  </a:lnTo>
                  <a:lnTo>
                    <a:pt x="3410" y="71452"/>
                  </a:lnTo>
                  <a:lnTo>
                    <a:pt x="3202" y="71264"/>
                  </a:lnTo>
                  <a:lnTo>
                    <a:pt x="3015" y="71077"/>
                  </a:lnTo>
                  <a:lnTo>
                    <a:pt x="2828" y="70869"/>
                  </a:lnTo>
                  <a:lnTo>
                    <a:pt x="2661" y="70662"/>
                  </a:lnTo>
                  <a:lnTo>
                    <a:pt x="2495" y="70433"/>
                  </a:lnTo>
                  <a:lnTo>
                    <a:pt x="2329" y="70204"/>
                  </a:lnTo>
                  <a:lnTo>
                    <a:pt x="2204" y="69976"/>
                  </a:lnTo>
                  <a:lnTo>
                    <a:pt x="2058" y="69726"/>
                  </a:lnTo>
                  <a:lnTo>
                    <a:pt x="1954" y="69477"/>
                  </a:lnTo>
                  <a:lnTo>
                    <a:pt x="1830" y="69206"/>
                  </a:lnTo>
                  <a:lnTo>
                    <a:pt x="1747" y="68957"/>
                  </a:lnTo>
                  <a:lnTo>
                    <a:pt x="1663" y="68687"/>
                  </a:lnTo>
                  <a:lnTo>
                    <a:pt x="1580" y="68396"/>
                  </a:lnTo>
                  <a:lnTo>
                    <a:pt x="1539" y="68125"/>
                  </a:lnTo>
                  <a:lnTo>
                    <a:pt x="1476" y="67834"/>
                  </a:lnTo>
                  <a:lnTo>
                    <a:pt x="1455" y="67543"/>
                  </a:lnTo>
                  <a:lnTo>
                    <a:pt x="1435" y="67252"/>
                  </a:lnTo>
                  <a:lnTo>
                    <a:pt x="0" y="5697"/>
                  </a:lnTo>
                  <a:lnTo>
                    <a:pt x="0" y="5697"/>
                  </a:lnTo>
                  <a:lnTo>
                    <a:pt x="0" y="5406"/>
                  </a:lnTo>
                  <a:lnTo>
                    <a:pt x="21" y="5136"/>
                  </a:lnTo>
                  <a:lnTo>
                    <a:pt x="42" y="4845"/>
                  </a:lnTo>
                  <a:lnTo>
                    <a:pt x="83" y="4574"/>
                  </a:lnTo>
                  <a:lnTo>
                    <a:pt x="146" y="4304"/>
                  </a:lnTo>
                  <a:lnTo>
                    <a:pt x="208" y="4034"/>
                  </a:lnTo>
                  <a:lnTo>
                    <a:pt x="291" y="3784"/>
                  </a:lnTo>
                  <a:lnTo>
                    <a:pt x="395" y="3535"/>
                  </a:lnTo>
                  <a:lnTo>
                    <a:pt x="499" y="3285"/>
                  </a:lnTo>
                  <a:lnTo>
                    <a:pt x="603" y="3036"/>
                  </a:lnTo>
                  <a:lnTo>
                    <a:pt x="728" y="2807"/>
                  </a:lnTo>
                  <a:lnTo>
                    <a:pt x="873" y="2579"/>
                  </a:lnTo>
                  <a:lnTo>
                    <a:pt x="1019" y="2350"/>
                  </a:lnTo>
                  <a:lnTo>
                    <a:pt x="1185" y="2142"/>
                  </a:lnTo>
                  <a:lnTo>
                    <a:pt x="1352" y="1934"/>
                  </a:lnTo>
                  <a:lnTo>
                    <a:pt x="1539" y="1726"/>
                  </a:lnTo>
                  <a:lnTo>
                    <a:pt x="1726" y="1539"/>
                  </a:lnTo>
                  <a:lnTo>
                    <a:pt x="1913" y="1373"/>
                  </a:lnTo>
                  <a:lnTo>
                    <a:pt x="2121" y="1186"/>
                  </a:lnTo>
                  <a:lnTo>
                    <a:pt x="2329" y="1040"/>
                  </a:lnTo>
                  <a:lnTo>
                    <a:pt x="2557" y="874"/>
                  </a:lnTo>
                  <a:lnTo>
                    <a:pt x="2786" y="749"/>
                  </a:lnTo>
                  <a:lnTo>
                    <a:pt x="3015" y="624"/>
                  </a:lnTo>
                  <a:lnTo>
                    <a:pt x="3264" y="500"/>
                  </a:lnTo>
                  <a:lnTo>
                    <a:pt x="3514" y="396"/>
                  </a:lnTo>
                  <a:lnTo>
                    <a:pt x="3763" y="292"/>
                  </a:lnTo>
                  <a:lnTo>
                    <a:pt x="4033" y="209"/>
                  </a:lnTo>
                  <a:lnTo>
                    <a:pt x="4304" y="146"/>
                  </a:lnTo>
                  <a:lnTo>
                    <a:pt x="4574" y="84"/>
                  </a:lnTo>
                  <a:lnTo>
                    <a:pt x="4844" y="42"/>
                  </a:lnTo>
                  <a:lnTo>
                    <a:pt x="5135" y="22"/>
                  </a:lnTo>
                  <a:lnTo>
                    <a:pt x="5405" y="1"/>
                  </a:lnTo>
                  <a:lnTo>
                    <a:pt x="5405" y="1"/>
                  </a:lnTo>
                  <a:lnTo>
                    <a:pt x="5572" y="1"/>
                  </a:lnTo>
                  <a:lnTo>
                    <a:pt x="114234" y="1"/>
                  </a:lnTo>
                  <a:lnTo>
                    <a:pt x="114234" y="1"/>
                  </a:lnTo>
                  <a:lnTo>
                    <a:pt x="114525" y="1"/>
                  </a:lnTo>
                  <a:lnTo>
                    <a:pt x="114816" y="42"/>
                  </a:lnTo>
                  <a:lnTo>
                    <a:pt x="115107" y="63"/>
                  </a:lnTo>
                  <a:lnTo>
                    <a:pt x="115398" y="126"/>
                  </a:lnTo>
                  <a:lnTo>
                    <a:pt x="115668" y="188"/>
                  </a:lnTo>
                  <a:lnTo>
                    <a:pt x="115939" y="271"/>
                  </a:lnTo>
                  <a:lnTo>
                    <a:pt x="116209" y="354"/>
                  </a:lnTo>
                  <a:lnTo>
                    <a:pt x="116458" y="458"/>
                  </a:lnTo>
                  <a:lnTo>
                    <a:pt x="116729" y="562"/>
                  </a:lnTo>
                  <a:lnTo>
                    <a:pt x="116978" y="687"/>
                  </a:lnTo>
                  <a:lnTo>
                    <a:pt x="117207" y="832"/>
                  </a:lnTo>
                  <a:lnTo>
                    <a:pt x="117435" y="978"/>
                  </a:lnTo>
                  <a:lnTo>
                    <a:pt x="117664" y="1144"/>
                  </a:lnTo>
                  <a:lnTo>
                    <a:pt x="117893" y="1310"/>
                  </a:lnTo>
                  <a:lnTo>
                    <a:pt x="118101" y="1477"/>
                  </a:lnTo>
                  <a:lnTo>
                    <a:pt x="118309" y="1664"/>
                  </a:lnTo>
                  <a:lnTo>
                    <a:pt x="118496" y="1872"/>
                  </a:lnTo>
                  <a:lnTo>
                    <a:pt x="118683" y="2080"/>
                  </a:lnTo>
                  <a:lnTo>
                    <a:pt x="118849" y="2288"/>
                  </a:lnTo>
                  <a:lnTo>
                    <a:pt x="119015" y="2516"/>
                  </a:lnTo>
                  <a:lnTo>
                    <a:pt x="119161" y="2745"/>
                  </a:lnTo>
                  <a:lnTo>
                    <a:pt x="119306" y="2974"/>
                  </a:lnTo>
                  <a:lnTo>
                    <a:pt x="119431" y="3223"/>
                  </a:lnTo>
                  <a:lnTo>
                    <a:pt x="119556" y="3472"/>
                  </a:lnTo>
                  <a:lnTo>
                    <a:pt x="119660" y="3743"/>
                  </a:lnTo>
                  <a:lnTo>
                    <a:pt x="119764" y="3992"/>
                  </a:lnTo>
                  <a:lnTo>
                    <a:pt x="119847" y="4262"/>
                  </a:lnTo>
                  <a:lnTo>
                    <a:pt x="119909" y="4533"/>
                  </a:lnTo>
                  <a:lnTo>
                    <a:pt x="119972" y="4824"/>
                  </a:lnTo>
                  <a:lnTo>
                    <a:pt x="120013" y="5115"/>
                  </a:lnTo>
                  <a:lnTo>
                    <a:pt x="120034" y="5406"/>
                  </a:lnTo>
                  <a:lnTo>
                    <a:pt x="120055" y="5697"/>
                  </a:lnTo>
                  <a:lnTo>
                    <a:pt x="121489" y="67252"/>
                  </a:lnTo>
                  <a:lnTo>
                    <a:pt x="121489" y="67252"/>
                  </a:lnTo>
                  <a:lnTo>
                    <a:pt x="121489" y="67522"/>
                  </a:lnTo>
                  <a:lnTo>
                    <a:pt x="121468" y="67813"/>
                  </a:lnTo>
                  <a:lnTo>
                    <a:pt x="121448" y="68084"/>
                  </a:lnTo>
                  <a:lnTo>
                    <a:pt x="121406" y="68375"/>
                  </a:lnTo>
                  <a:lnTo>
                    <a:pt x="121344" y="68624"/>
                  </a:lnTo>
                  <a:lnTo>
                    <a:pt x="121281" y="68895"/>
                  </a:lnTo>
                  <a:lnTo>
                    <a:pt x="121198" y="69165"/>
                  </a:lnTo>
                  <a:lnTo>
                    <a:pt x="121115" y="69414"/>
                  </a:lnTo>
                  <a:lnTo>
                    <a:pt x="121011" y="69664"/>
                  </a:lnTo>
                  <a:lnTo>
                    <a:pt x="120886" y="69913"/>
                  </a:lnTo>
                  <a:lnTo>
                    <a:pt x="120762" y="70142"/>
                  </a:lnTo>
                  <a:lnTo>
                    <a:pt x="120616" y="70371"/>
                  </a:lnTo>
                  <a:lnTo>
                    <a:pt x="120471" y="70599"/>
                  </a:lnTo>
                  <a:lnTo>
                    <a:pt x="120304" y="70807"/>
                  </a:lnTo>
                  <a:lnTo>
                    <a:pt x="120138" y="71015"/>
                  </a:lnTo>
                  <a:lnTo>
                    <a:pt x="119972" y="71202"/>
                  </a:lnTo>
                  <a:lnTo>
                    <a:pt x="119785" y="71389"/>
                  </a:lnTo>
                  <a:lnTo>
                    <a:pt x="119577" y="71576"/>
                  </a:lnTo>
                  <a:lnTo>
                    <a:pt x="119369" y="71743"/>
                  </a:lnTo>
                  <a:lnTo>
                    <a:pt x="119161" y="71909"/>
                  </a:lnTo>
                  <a:lnTo>
                    <a:pt x="118932" y="72054"/>
                  </a:lnTo>
                  <a:lnTo>
                    <a:pt x="118703" y="72200"/>
                  </a:lnTo>
                  <a:lnTo>
                    <a:pt x="118475" y="72325"/>
                  </a:lnTo>
                  <a:lnTo>
                    <a:pt x="118225" y="72449"/>
                  </a:lnTo>
                  <a:lnTo>
                    <a:pt x="117976" y="72553"/>
                  </a:lnTo>
                  <a:lnTo>
                    <a:pt x="117726" y="72636"/>
                  </a:lnTo>
                  <a:lnTo>
                    <a:pt x="117456" y="72720"/>
                  </a:lnTo>
                  <a:lnTo>
                    <a:pt x="117186" y="72803"/>
                  </a:lnTo>
                  <a:lnTo>
                    <a:pt x="116916" y="72844"/>
                  </a:lnTo>
                  <a:lnTo>
                    <a:pt x="116645" y="72886"/>
                  </a:lnTo>
                  <a:lnTo>
                    <a:pt x="116375" y="72928"/>
                  </a:lnTo>
                  <a:lnTo>
                    <a:pt x="116084" y="72948"/>
                  </a:lnTo>
                  <a:lnTo>
                    <a:pt x="116084" y="72948"/>
                  </a:lnTo>
                  <a:lnTo>
                    <a:pt x="115918" y="729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3"/>
            <p:cNvSpPr/>
            <p:nvPr/>
          </p:nvSpPr>
          <p:spPr>
            <a:xfrm>
              <a:off x="4837900" y="787825"/>
              <a:ext cx="3014375" cy="1800825"/>
            </a:xfrm>
            <a:custGeom>
              <a:avLst/>
              <a:gdLst/>
              <a:ahLst/>
              <a:cxnLst/>
              <a:rect l="l" t="t" r="r" b="b"/>
              <a:pathLst>
                <a:path w="120575" h="72033" fill="none" extrusionOk="0">
                  <a:moveTo>
                    <a:pt x="5115" y="0"/>
                  </a:moveTo>
                  <a:lnTo>
                    <a:pt x="5115" y="0"/>
                  </a:lnTo>
                  <a:lnTo>
                    <a:pt x="4844" y="0"/>
                  </a:lnTo>
                  <a:lnTo>
                    <a:pt x="4595" y="21"/>
                  </a:lnTo>
                  <a:lnTo>
                    <a:pt x="4345" y="63"/>
                  </a:lnTo>
                  <a:lnTo>
                    <a:pt x="4096" y="104"/>
                  </a:lnTo>
                  <a:lnTo>
                    <a:pt x="3847" y="166"/>
                  </a:lnTo>
                  <a:lnTo>
                    <a:pt x="3597" y="229"/>
                  </a:lnTo>
                  <a:lnTo>
                    <a:pt x="3140" y="395"/>
                  </a:lnTo>
                  <a:lnTo>
                    <a:pt x="2682" y="603"/>
                  </a:lnTo>
                  <a:lnTo>
                    <a:pt x="2267" y="852"/>
                  </a:lnTo>
                  <a:lnTo>
                    <a:pt x="1872" y="1144"/>
                  </a:lnTo>
                  <a:lnTo>
                    <a:pt x="1497" y="1476"/>
                  </a:lnTo>
                  <a:lnTo>
                    <a:pt x="1186" y="1850"/>
                  </a:lnTo>
                  <a:lnTo>
                    <a:pt x="874" y="2225"/>
                  </a:lnTo>
                  <a:lnTo>
                    <a:pt x="624" y="2661"/>
                  </a:lnTo>
                  <a:lnTo>
                    <a:pt x="416" y="3098"/>
                  </a:lnTo>
                  <a:lnTo>
                    <a:pt x="229" y="3576"/>
                  </a:lnTo>
                  <a:lnTo>
                    <a:pt x="167" y="3804"/>
                  </a:lnTo>
                  <a:lnTo>
                    <a:pt x="105" y="4054"/>
                  </a:lnTo>
                  <a:lnTo>
                    <a:pt x="63" y="4303"/>
                  </a:lnTo>
                  <a:lnTo>
                    <a:pt x="21" y="4553"/>
                  </a:lnTo>
                  <a:lnTo>
                    <a:pt x="1" y="4823"/>
                  </a:lnTo>
                  <a:lnTo>
                    <a:pt x="1" y="5073"/>
                  </a:lnTo>
                  <a:lnTo>
                    <a:pt x="1" y="5073"/>
                  </a:lnTo>
                  <a:lnTo>
                    <a:pt x="1" y="5239"/>
                  </a:lnTo>
                  <a:lnTo>
                    <a:pt x="1435" y="66794"/>
                  </a:lnTo>
                  <a:lnTo>
                    <a:pt x="1435" y="66794"/>
                  </a:lnTo>
                  <a:lnTo>
                    <a:pt x="1456" y="67064"/>
                  </a:lnTo>
                  <a:lnTo>
                    <a:pt x="1477" y="67314"/>
                  </a:lnTo>
                  <a:lnTo>
                    <a:pt x="1518" y="67584"/>
                  </a:lnTo>
                  <a:lnTo>
                    <a:pt x="1581" y="67854"/>
                  </a:lnTo>
                  <a:lnTo>
                    <a:pt x="1643" y="68104"/>
                  </a:lnTo>
                  <a:lnTo>
                    <a:pt x="1726" y="68353"/>
                  </a:lnTo>
                  <a:lnTo>
                    <a:pt x="1809" y="68582"/>
                  </a:lnTo>
                  <a:lnTo>
                    <a:pt x="1913" y="68831"/>
                  </a:lnTo>
                  <a:lnTo>
                    <a:pt x="2142" y="69289"/>
                  </a:lnTo>
                  <a:lnTo>
                    <a:pt x="2412" y="69725"/>
                  </a:lnTo>
                  <a:lnTo>
                    <a:pt x="2724" y="70120"/>
                  </a:lnTo>
                  <a:lnTo>
                    <a:pt x="3057" y="70495"/>
                  </a:lnTo>
                  <a:lnTo>
                    <a:pt x="3452" y="70827"/>
                  </a:lnTo>
                  <a:lnTo>
                    <a:pt x="3847" y="71139"/>
                  </a:lnTo>
                  <a:lnTo>
                    <a:pt x="4283" y="71389"/>
                  </a:lnTo>
                  <a:lnTo>
                    <a:pt x="4761" y="71617"/>
                  </a:lnTo>
                  <a:lnTo>
                    <a:pt x="4990" y="71700"/>
                  </a:lnTo>
                  <a:lnTo>
                    <a:pt x="5239" y="71783"/>
                  </a:lnTo>
                  <a:lnTo>
                    <a:pt x="5489" y="71867"/>
                  </a:lnTo>
                  <a:lnTo>
                    <a:pt x="5738" y="71908"/>
                  </a:lnTo>
                  <a:lnTo>
                    <a:pt x="6009" y="71971"/>
                  </a:lnTo>
                  <a:lnTo>
                    <a:pt x="6258" y="71991"/>
                  </a:lnTo>
                  <a:lnTo>
                    <a:pt x="6528" y="72012"/>
                  </a:lnTo>
                  <a:lnTo>
                    <a:pt x="6799" y="72033"/>
                  </a:lnTo>
                  <a:lnTo>
                    <a:pt x="115461" y="72033"/>
                  </a:lnTo>
                  <a:lnTo>
                    <a:pt x="115461" y="72033"/>
                  </a:lnTo>
                  <a:lnTo>
                    <a:pt x="115731" y="72012"/>
                  </a:lnTo>
                  <a:lnTo>
                    <a:pt x="115981" y="72012"/>
                  </a:lnTo>
                  <a:lnTo>
                    <a:pt x="116230" y="71971"/>
                  </a:lnTo>
                  <a:lnTo>
                    <a:pt x="116500" y="71929"/>
                  </a:lnTo>
                  <a:lnTo>
                    <a:pt x="116729" y="71867"/>
                  </a:lnTo>
                  <a:lnTo>
                    <a:pt x="116978" y="71804"/>
                  </a:lnTo>
                  <a:lnTo>
                    <a:pt x="117457" y="71638"/>
                  </a:lnTo>
                  <a:lnTo>
                    <a:pt x="117893" y="71409"/>
                  </a:lnTo>
                  <a:lnTo>
                    <a:pt x="118309" y="71160"/>
                  </a:lnTo>
                  <a:lnTo>
                    <a:pt x="118704" y="70869"/>
                  </a:lnTo>
                  <a:lnTo>
                    <a:pt x="119078" y="70536"/>
                  </a:lnTo>
                  <a:lnTo>
                    <a:pt x="119411" y="70183"/>
                  </a:lnTo>
                  <a:lnTo>
                    <a:pt x="119702" y="69788"/>
                  </a:lnTo>
                  <a:lnTo>
                    <a:pt x="119951" y="69372"/>
                  </a:lnTo>
                  <a:lnTo>
                    <a:pt x="120180" y="68915"/>
                  </a:lnTo>
                  <a:lnTo>
                    <a:pt x="120346" y="68457"/>
                  </a:lnTo>
                  <a:lnTo>
                    <a:pt x="120409" y="68208"/>
                  </a:lnTo>
                  <a:lnTo>
                    <a:pt x="120471" y="67958"/>
                  </a:lnTo>
                  <a:lnTo>
                    <a:pt x="120512" y="67709"/>
                  </a:lnTo>
                  <a:lnTo>
                    <a:pt x="120554" y="67459"/>
                  </a:lnTo>
                  <a:lnTo>
                    <a:pt x="120575" y="67189"/>
                  </a:lnTo>
                  <a:lnTo>
                    <a:pt x="120575" y="66940"/>
                  </a:lnTo>
                  <a:lnTo>
                    <a:pt x="120575" y="66940"/>
                  </a:lnTo>
                  <a:lnTo>
                    <a:pt x="120575" y="66794"/>
                  </a:lnTo>
                  <a:lnTo>
                    <a:pt x="119140" y="5239"/>
                  </a:lnTo>
                  <a:lnTo>
                    <a:pt x="119140" y="5239"/>
                  </a:lnTo>
                  <a:lnTo>
                    <a:pt x="119140" y="4969"/>
                  </a:lnTo>
                  <a:lnTo>
                    <a:pt x="119099" y="4698"/>
                  </a:lnTo>
                  <a:lnTo>
                    <a:pt x="119057" y="4449"/>
                  </a:lnTo>
                  <a:lnTo>
                    <a:pt x="119016" y="4179"/>
                  </a:lnTo>
                  <a:lnTo>
                    <a:pt x="118953" y="3929"/>
                  </a:lnTo>
                  <a:lnTo>
                    <a:pt x="118870" y="3680"/>
                  </a:lnTo>
                  <a:lnTo>
                    <a:pt x="118787" y="3430"/>
                  </a:lnTo>
                  <a:lnTo>
                    <a:pt x="118683" y="3202"/>
                  </a:lnTo>
                  <a:lnTo>
                    <a:pt x="118454" y="2744"/>
                  </a:lnTo>
                  <a:lnTo>
                    <a:pt x="118184" y="2308"/>
                  </a:lnTo>
                  <a:lnTo>
                    <a:pt x="117872" y="1913"/>
                  </a:lnTo>
                  <a:lnTo>
                    <a:pt x="117519" y="1539"/>
                  </a:lnTo>
                  <a:lnTo>
                    <a:pt x="117145" y="1206"/>
                  </a:lnTo>
                  <a:lnTo>
                    <a:pt x="116729" y="894"/>
                  </a:lnTo>
                  <a:lnTo>
                    <a:pt x="116292" y="645"/>
                  </a:lnTo>
                  <a:lnTo>
                    <a:pt x="115835" y="416"/>
                  </a:lnTo>
                  <a:lnTo>
                    <a:pt x="115586" y="333"/>
                  </a:lnTo>
                  <a:lnTo>
                    <a:pt x="115357" y="250"/>
                  </a:lnTo>
                  <a:lnTo>
                    <a:pt x="115107" y="166"/>
                  </a:lnTo>
                  <a:lnTo>
                    <a:pt x="114837" y="104"/>
                  </a:lnTo>
                  <a:lnTo>
                    <a:pt x="114588" y="63"/>
                  </a:lnTo>
                  <a:lnTo>
                    <a:pt x="114317" y="21"/>
                  </a:lnTo>
                  <a:lnTo>
                    <a:pt x="114047" y="0"/>
                  </a:lnTo>
                  <a:lnTo>
                    <a:pt x="113777" y="0"/>
                  </a:lnTo>
                  <a:lnTo>
                    <a:pt x="5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3"/>
            <p:cNvSpPr/>
            <p:nvPr/>
          </p:nvSpPr>
          <p:spPr>
            <a:xfrm>
              <a:off x="4855050" y="782100"/>
              <a:ext cx="3025300" cy="1812275"/>
            </a:xfrm>
            <a:custGeom>
              <a:avLst/>
              <a:gdLst/>
              <a:ahLst/>
              <a:cxnLst/>
              <a:rect l="l" t="t" r="r" b="b"/>
              <a:pathLst>
                <a:path w="121012" h="72491" extrusionOk="0">
                  <a:moveTo>
                    <a:pt x="5198" y="0"/>
                  </a:moveTo>
                  <a:lnTo>
                    <a:pt x="4928" y="21"/>
                  </a:lnTo>
                  <a:lnTo>
                    <a:pt x="4657" y="42"/>
                  </a:lnTo>
                  <a:lnTo>
                    <a:pt x="4387" y="84"/>
                  </a:lnTo>
                  <a:lnTo>
                    <a:pt x="4117" y="146"/>
                  </a:lnTo>
                  <a:lnTo>
                    <a:pt x="3867" y="208"/>
                  </a:lnTo>
                  <a:lnTo>
                    <a:pt x="3618" y="292"/>
                  </a:lnTo>
                  <a:lnTo>
                    <a:pt x="3368" y="375"/>
                  </a:lnTo>
                  <a:lnTo>
                    <a:pt x="3140" y="479"/>
                  </a:lnTo>
                  <a:lnTo>
                    <a:pt x="2890" y="583"/>
                  </a:lnTo>
                  <a:lnTo>
                    <a:pt x="2662" y="707"/>
                  </a:lnTo>
                  <a:lnTo>
                    <a:pt x="2246" y="998"/>
                  </a:lnTo>
                  <a:lnTo>
                    <a:pt x="1830" y="1310"/>
                  </a:lnTo>
                  <a:lnTo>
                    <a:pt x="1456" y="1664"/>
                  </a:lnTo>
                  <a:lnTo>
                    <a:pt x="1123" y="2038"/>
                  </a:lnTo>
                  <a:lnTo>
                    <a:pt x="832" y="2474"/>
                  </a:lnTo>
                  <a:lnTo>
                    <a:pt x="583" y="2911"/>
                  </a:lnTo>
                  <a:lnTo>
                    <a:pt x="458" y="3140"/>
                  </a:lnTo>
                  <a:lnTo>
                    <a:pt x="375" y="3389"/>
                  </a:lnTo>
                  <a:lnTo>
                    <a:pt x="271" y="3618"/>
                  </a:lnTo>
                  <a:lnTo>
                    <a:pt x="209" y="3867"/>
                  </a:lnTo>
                  <a:lnTo>
                    <a:pt x="125" y="4137"/>
                  </a:lnTo>
                  <a:lnTo>
                    <a:pt x="84" y="4387"/>
                  </a:lnTo>
                  <a:lnTo>
                    <a:pt x="42" y="4657"/>
                  </a:lnTo>
                  <a:lnTo>
                    <a:pt x="21" y="4927"/>
                  </a:lnTo>
                  <a:lnTo>
                    <a:pt x="1" y="5198"/>
                  </a:lnTo>
                  <a:lnTo>
                    <a:pt x="1" y="5468"/>
                  </a:lnTo>
                  <a:lnTo>
                    <a:pt x="1435" y="67023"/>
                  </a:lnTo>
                  <a:lnTo>
                    <a:pt x="1435" y="67293"/>
                  </a:lnTo>
                  <a:lnTo>
                    <a:pt x="1477" y="67584"/>
                  </a:lnTo>
                  <a:lnTo>
                    <a:pt x="1518" y="67855"/>
                  </a:lnTo>
                  <a:lnTo>
                    <a:pt x="1560" y="68125"/>
                  </a:lnTo>
                  <a:lnTo>
                    <a:pt x="1643" y="68395"/>
                  </a:lnTo>
                  <a:lnTo>
                    <a:pt x="1726" y="68645"/>
                  </a:lnTo>
                  <a:lnTo>
                    <a:pt x="1809" y="68894"/>
                  </a:lnTo>
                  <a:lnTo>
                    <a:pt x="1913" y="69144"/>
                  </a:lnTo>
                  <a:lnTo>
                    <a:pt x="2038" y="69393"/>
                  </a:lnTo>
                  <a:lnTo>
                    <a:pt x="2163" y="69622"/>
                  </a:lnTo>
                  <a:lnTo>
                    <a:pt x="2287" y="69850"/>
                  </a:lnTo>
                  <a:lnTo>
                    <a:pt x="2433" y="70079"/>
                  </a:lnTo>
                  <a:lnTo>
                    <a:pt x="2766" y="70495"/>
                  </a:lnTo>
                  <a:lnTo>
                    <a:pt x="3119" y="70869"/>
                  </a:lnTo>
                  <a:lnTo>
                    <a:pt x="3514" y="71223"/>
                  </a:lnTo>
                  <a:lnTo>
                    <a:pt x="3950" y="71534"/>
                  </a:lnTo>
                  <a:lnTo>
                    <a:pt x="4158" y="71680"/>
                  </a:lnTo>
                  <a:lnTo>
                    <a:pt x="4408" y="71825"/>
                  </a:lnTo>
                  <a:lnTo>
                    <a:pt x="4637" y="71929"/>
                  </a:lnTo>
                  <a:lnTo>
                    <a:pt x="4886" y="72054"/>
                  </a:lnTo>
                  <a:lnTo>
                    <a:pt x="5135" y="72137"/>
                  </a:lnTo>
                  <a:lnTo>
                    <a:pt x="5385" y="72241"/>
                  </a:lnTo>
                  <a:lnTo>
                    <a:pt x="5655" y="72304"/>
                  </a:lnTo>
                  <a:lnTo>
                    <a:pt x="5905" y="72366"/>
                  </a:lnTo>
                  <a:lnTo>
                    <a:pt x="6175" y="72407"/>
                  </a:lnTo>
                  <a:lnTo>
                    <a:pt x="6466" y="72449"/>
                  </a:lnTo>
                  <a:lnTo>
                    <a:pt x="6736" y="72470"/>
                  </a:lnTo>
                  <a:lnTo>
                    <a:pt x="7027" y="72491"/>
                  </a:lnTo>
                  <a:lnTo>
                    <a:pt x="115814" y="72491"/>
                  </a:lnTo>
                  <a:lnTo>
                    <a:pt x="116105" y="72470"/>
                  </a:lnTo>
                  <a:lnTo>
                    <a:pt x="116355" y="72449"/>
                  </a:lnTo>
                  <a:lnTo>
                    <a:pt x="116625" y="72407"/>
                  </a:lnTo>
                  <a:lnTo>
                    <a:pt x="116895" y="72345"/>
                  </a:lnTo>
                  <a:lnTo>
                    <a:pt x="117145" y="72283"/>
                  </a:lnTo>
                  <a:lnTo>
                    <a:pt x="117394" y="72200"/>
                  </a:lnTo>
                  <a:lnTo>
                    <a:pt x="117644" y="72116"/>
                  </a:lnTo>
                  <a:lnTo>
                    <a:pt x="117893" y="72012"/>
                  </a:lnTo>
                  <a:lnTo>
                    <a:pt x="118122" y="71909"/>
                  </a:lnTo>
                  <a:lnTo>
                    <a:pt x="118350" y="71784"/>
                  </a:lnTo>
                  <a:lnTo>
                    <a:pt x="118766" y="71493"/>
                  </a:lnTo>
                  <a:lnTo>
                    <a:pt x="119182" y="71181"/>
                  </a:lnTo>
                  <a:lnTo>
                    <a:pt x="119556" y="70828"/>
                  </a:lnTo>
                  <a:lnTo>
                    <a:pt x="119889" y="70433"/>
                  </a:lnTo>
                  <a:lnTo>
                    <a:pt x="120180" y="70017"/>
                  </a:lnTo>
                  <a:lnTo>
                    <a:pt x="120429" y="69580"/>
                  </a:lnTo>
                  <a:lnTo>
                    <a:pt x="120554" y="69352"/>
                  </a:lnTo>
                  <a:lnTo>
                    <a:pt x="120637" y="69102"/>
                  </a:lnTo>
                  <a:lnTo>
                    <a:pt x="120741" y="68853"/>
                  </a:lnTo>
                  <a:lnTo>
                    <a:pt x="120804" y="68603"/>
                  </a:lnTo>
                  <a:lnTo>
                    <a:pt x="120887" y="68354"/>
                  </a:lnTo>
                  <a:lnTo>
                    <a:pt x="120928" y="68104"/>
                  </a:lnTo>
                  <a:lnTo>
                    <a:pt x="120970" y="67834"/>
                  </a:lnTo>
                  <a:lnTo>
                    <a:pt x="120991" y="67564"/>
                  </a:lnTo>
                  <a:lnTo>
                    <a:pt x="121011" y="67293"/>
                  </a:lnTo>
                  <a:lnTo>
                    <a:pt x="121011" y="67023"/>
                  </a:lnTo>
                  <a:lnTo>
                    <a:pt x="119598" y="5468"/>
                  </a:lnTo>
                  <a:lnTo>
                    <a:pt x="119577" y="5177"/>
                  </a:lnTo>
                  <a:lnTo>
                    <a:pt x="119556" y="4907"/>
                  </a:lnTo>
                  <a:lnTo>
                    <a:pt x="119515" y="4636"/>
                  </a:lnTo>
                  <a:lnTo>
                    <a:pt x="119452" y="4366"/>
                  </a:lnTo>
                  <a:lnTo>
                    <a:pt x="119390" y="4096"/>
                  </a:lnTo>
                  <a:lnTo>
                    <a:pt x="119307" y="3846"/>
                  </a:lnTo>
                  <a:lnTo>
                    <a:pt x="119224" y="3576"/>
                  </a:lnTo>
                  <a:lnTo>
                    <a:pt x="119120" y="3347"/>
                  </a:lnTo>
                  <a:lnTo>
                    <a:pt x="118995" y="3098"/>
                  </a:lnTo>
                  <a:lnTo>
                    <a:pt x="118870" y="2869"/>
                  </a:lnTo>
                  <a:lnTo>
                    <a:pt x="118745" y="2641"/>
                  </a:lnTo>
                  <a:lnTo>
                    <a:pt x="118579" y="2412"/>
                  </a:lnTo>
                  <a:lnTo>
                    <a:pt x="118267" y="1996"/>
                  </a:lnTo>
                  <a:lnTo>
                    <a:pt x="117914" y="1601"/>
                  </a:lnTo>
                  <a:lnTo>
                    <a:pt x="117519" y="1248"/>
                  </a:lnTo>
                  <a:lnTo>
                    <a:pt x="117082" y="936"/>
                  </a:lnTo>
                  <a:lnTo>
                    <a:pt x="116854" y="790"/>
                  </a:lnTo>
                  <a:lnTo>
                    <a:pt x="116625" y="666"/>
                  </a:lnTo>
                  <a:lnTo>
                    <a:pt x="116396" y="541"/>
                  </a:lnTo>
                  <a:lnTo>
                    <a:pt x="116147" y="437"/>
                  </a:lnTo>
                  <a:lnTo>
                    <a:pt x="115897" y="333"/>
                  </a:lnTo>
                  <a:lnTo>
                    <a:pt x="115648" y="250"/>
                  </a:lnTo>
                  <a:lnTo>
                    <a:pt x="115378" y="188"/>
                  </a:lnTo>
                  <a:lnTo>
                    <a:pt x="115107" y="125"/>
                  </a:lnTo>
                  <a:lnTo>
                    <a:pt x="114837" y="63"/>
                  </a:lnTo>
                  <a:lnTo>
                    <a:pt x="114567" y="42"/>
                  </a:lnTo>
                  <a:lnTo>
                    <a:pt x="11429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3"/>
            <p:cNvSpPr/>
            <p:nvPr/>
          </p:nvSpPr>
          <p:spPr>
            <a:xfrm>
              <a:off x="4855050" y="782100"/>
              <a:ext cx="3025300" cy="1812275"/>
            </a:xfrm>
            <a:custGeom>
              <a:avLst/>
              <a:gdLst/>
              <a:ahLst/>
              <a:cxnLst/>
              <a:rect l="l" t="t" r="r" b="b"/>
              <a:pathLst>
                <a:path w="121012" h="72491" fill="none" extrusionOk="0">
                  <a:moveTo>
                    <a:pt x="115690" y="72491"/>
                  </a:moveTo>
                  <a:lnTo>
                    <a:pt x="7027" y="72491"/>
                  </a:lnTo>
                  <a:lnTo>
                    <a:pt x="7027" y="72491"/>
                  </a:lnTo>
                  <a:lnTo>
                    <a:pt x="6736" y="72470"/>
                  </a:lnTo>
                  <a:lnTo>
                    <a:pt x="6466" y="72449"/>
                  </a:lnTo>
                  <a:lnTo>
                    <a:pt x="6175" y="72407"/>
                  </a:lnTo>
                  <a:lnTo>
                    <a:pt x="5905" y="72366"/>
                  </a:lnTo>
                  <a:lnTo>
                    <a:pt x="5655" y="72304"/>
                  </a:lnTo>
                  <a:lnTo>
                    <a:pt x="5385" y="72241"/>
                  </a:lnTo>
                  <a:lnTo>
                    <a:pt x="5135" y="72137"/>
                  </a:lnTo>
                  <a:lnTo>
                    <a:pt x="4886" y="72054"/>
                  </a:lnTo>
                  <a:lnTo>
                    <a:pt x="4637" y="71929"/>
                  </a:lnTo>
                  <a:lnTo>
                    <a:pt x="4408" y="71825"/>
                  </a:lnTo>
                  <a:lnTo>
                    <a:pt x="4158" y="71680"/>
                  </a:lnTo>
                  <a:lnTo>
                    <a:pt x="3950" y="71534"/>
                  </a:lnTo>
                  <a:lnTo>
                    <a:pt x="3514" y="71223"/>
                  </a:lnTo>
                  <a:lnTo>
                    <a:pt x="3119" y="70869"/>
                  </a:lnTo>
                  <a:lnTo>
                    <a:pt x="2766" y="70495"/>
                  </a:lnTo>
                  <a:lnTo>
                    <a:pt x="2433" y="70079"/>
                  </a:lnTo>
                  <a:lnTo>
                    <a:pt x="2287" y="69850"/>
                  </a:lnTo>
                  <a:lnTo>
                    <a:pt x="2163" y="69622"/>
                  </a:lnTo>
                  <a:lnTo>
                    <a:pt x="2038" y="69393"/>
                  </a:lnTo>
                  <a:lnTo>
                    <a:pt x="1913" y="69144"/>
                  </a:lnTo>
                  <a:lnTo>
                    <a:pt x="1809" y="68894"/>
                  </a:lnTo>
                  <a:lnTo>
                    <a:pt x="1726" y="68645"/>
                  </a:lnTo>
                  <a:lnTo>
                    <a:pt x="1643" y="68395"/>
                  </a:lnTo>
                  <a:lnTo>
                    <a:pt x="1560" y="68125"/>
                  </a:lnTo>
                  <a:lnTo>
                    <a:pt x="1518" y="67855"/>
                  </a:lnTo>
                  <a:lnTo>
                    <a:pt x="1477" y="67584"/>
                  </a:lnTo>
                  <a:lnTo>
                    <a:pt x="1435" y="67293"/>
                  </a:lnTo>
                  <a:lnTo>
                    <a:pt x="1435" y="67023"/>
                  </a:lnTo>
                  <a:lnTo>
                    <a:pt x="1" y="5468"/>
                  </a:lnTo>
                  <a:lnTo>
                    <a:pt x="1" y="5468"/>
                  </a:lnTo>
                  <a:lnTo>
                    <a:pt x="1" y="5198"/>
                  </a:lnTo>
                  <a:lnTo>
                    <a:pt x="21" y="4927"/>
                  </a:lnTo>
                  <a:lnTo>
                    <a:pt x="42" y="4657"/>
                  </a:lnTo>
                  <a:lnTo>
                    <a:pt x="84" y="4387"/>
                  </a:lnTo>
                  <a:lnTo>
                    <a:pt x="125" y="4137"/>
                  </a:lnTo>
                  <a:lnTo>
                    <a:pt x="209" y="3867"/>
                  </a:lnTo>
                  <a:lnTo>
                    <a:pt x="271" y="3618"/>
                  </a:lnTo>
                  <a:lnTo>
                    <a:pt x="375" y="3389"/>
                  </a:lnTo>
                  <a:lnTo>
                    <a:pt x="458" y="3140"/>
                  </a:lnTo>
                  <a:lnTo>
                    <a:pt x="583" y="2911"/>
                  </a:lnTo>
                  <a:lnTo>
                    <a:pt x="832" y="2474"/>
                  </a:lnTo>
                  <a:lnTo>
                    <a:pt x="1123" y="2038"/>
                  </a:lnTo>
                  <a:lnTo>
                    <a:pt x="1456" y="1664"/>
                  </a:lnTo>
                  <a:lnTo>
                    <a:pt x="1830" y="1310"/>
                  </a:lnTo>
                  <a:lnTo>
                    <a:pt x="2246" y="998"/>
                  </a:lnTo>
                  <a:lnTo>
                    <a:pt x="2662" y="707"/>
                  </a:lnTo>
                  <a:lnTo>
                    <a:pt x="2890" y="583"/>
                  </a:lnTo>
                  <a:lnTo>
                    <a:pt x="3140" y="479"/>
                  </a:lnTo>
                  <a:lnTo>
                    <a:pt x="3368" y="375"/>
                  </a:lnTo>
                  <a:lnTo>
                    <a:pt x="3618" y="292"/>
                  </a:lnTo>
                  <a:lnTo>
                    <a:pt x="3867" y="208"/>
                  </a:lnTo>
                  <a:lnTo>
                    <a:pt x="4117" y="146"/>
                  </a:lnTo>
                  <a:lnTo>
                    <a:pt x="4387" y="84"/>
                  </a:lnTo>
                  <a:lnTo>
                    <a:pt x="4657" y="42"/>
                  </a:lnTo>
                  <a:lnTo>
                    <a:pt x="4928" y="21"/>
                  </a:lnTo>
                  <a:lnTo>
                    <a:pt x="5198" y="0"/>
                  </a:lnTo>
                  <a:lnTo>
                    <a:pt x="5198" y="0"/>
                  </a:lnTo>
                  <a:lnTo>
                    <a:pt x="5343" y="0"/>
                  </a:lnTo>
                  <a:lnTo>
                    <a:pt x="114006" y="0"/>
                  </a:lnTo>
                  <a:lnTo>
                    <a:pt x="114006" y="0"/>
                  </a:lnTo>
                  <a:lnTo>
                    <a:pt x="114297" y="0"/>
                  </a:lnTo>
                  <a:lnTo>
                    <a:pt x="114567" y="42"/>
                  </a:lnTo>
                  <a:lnTo>
                    <a:pt x="114837" y="63"/>
                  </a:lnTo>
                  <a:lnTo>
                    <a:pt x="115107" y="125"/>
                  </a:lnTo>
                  <a:lnTo>
                    <a:pt x="115378" y="188"/>
                  </a:lnTo>
                  <a:lnTo>
                    <a:pt x="115648" y="250"/>
                  </a:lnTo>
                  <a:lnTo>
                    <a:pt x="115897" y="333"/>
                  </a:lnTo>
                  <a:lnTo>
                    <a:pt x="116147" y="437"/>
                  </a:lnTo>
                  <a:lnTo>
                    <a:pt x="116396" y="541"/>
                  </a:lnTo>
                  <a:lnTo>
                    <a:pt x="116625" y="666"/>
                  </a:lnTo>
                  <a:lnTo>
                    <a:pt x="116854" y="790"/>
                  </a:lnTo>
                  <a:lnTo>
                    <a:pt x="117082" y="936"/>
                  </a:lnTo>
                  <a:lnTo>
                    <a:pt x="117519" y="1248"/>
                  </a:lnTo>
                  <a:lnTo>
                    <a:pt x="117914" y="1601"/>
                  </a:lnTo>
                  <a:lnTo>
                    <a:pt x="118267" y="1996"/>
                  </a:lnTo>
                  <a:lnTo>
                    <a:pt x="118579" y="2412"/>
                  </a:lnTo>
                  <a:lnTo>
                    <a:pt x="118745" y="2641"/>
                  </a:lnTo>
                  <a:lnTo>
                    <a:pt x="118870" y="2869"/>
                  </a:lnTo>
                  <a:lnTo>
                    <a:pt x="118995" y="3098"/>
                  </a:lnTo>
                  <a:lnTo>
                    <a:pt x="119120" y="3347"/>
                  </a:lnTo>
                  <a:lnTo>
                    <a:pt x="119224" y="3576"/>
                  </a:lnTo>
                  <a:lnTo>
                    <a:pt x="119307" y="3846"/>
                  </a:lnTo>
                  <a:lnTo>
                    <a:pt x="119390" y="4096"/>
                  </a:lnTo>
                  <a:lnTo>
                    <a:pt x="119452" y="4366"/>
                  </a:lnTo>
                  <a:lnTo>
                    <a:pt x="119515" y="4636"/>
                  </a:lnTo>
                  <a:lnTo>
                    <a:pt x="119556" y="4907"/>
                  </a:lnTo>
                  <a:lnTo>
                    <a:pt x="119577" y="5177"/>
                  </a:lnTo>
                  <a:lnTo>
                    <a:pt x="119598" y="5468"/>
                  </a:lnTo>
                  <a:lnTo>
                    <a:pt x="121011" y="67023"/>
                  </a:lnTo>
                  <a:lnTo>
                    <a:pt x="121011" y="67023"/>
                  </a:lnTo>
                  <a:lnTo>
                    <a:pt x="121011" y="67293"/>
                  </a:lnTo>
                  <a:lnTo>
                    <a:pt x="120991" y="67564"/>
                  </a:lnTo>
                  <a:lnTo>
                    <a:pt x="120970" y="67834"/>
                  </a:lnTo>
                  <a:lnTo>
                    <a:pt x="120928" y="68104"/>
                  </a:lnTo>
                  <a:lnTo>
                    <a:pt x="120887" y="68354"/>
                  </a:lnTo>
                  <a:lnTo>
                    <a:pt x="120804" y="68603"/>
                  </a:lnTo>
                  <a:lnTo>
                    <a:pt x="120741" y="68853"/>
                  </a:lnTo>
                  <a:lnTo>
                    <a:pt x="120637" y="69102"/>
                  </a:lnTo>
                  <a:lnTo>
                    <a:pt x="120554" y="69352"/>
                  </a:lnTo>
                  <a:lnTo>
                    <a:pt x="120429" y="69580"/>
                  </a:lnTo>
                  <a:lnTo>
                    <a:pt x="120180" y="70017"/>
                  </a:lnTo>
                  <a:lnTo>
                    <a:pt x="119889" y="70433"/>
                  </a:lnTo>
                  <a:lnTo>
                    <a:pt x="119556" y="70828"/>
                  </a:lnTo>
                  <a:lnTo>
                    <a:pt x="119182" y="71181"/>
                  </a:lnTo>
                  <a:lnTo>
                    <a:pt x="118766" y="71493"/>
                  </a:lnTo>
                  <a:lnTo>
                    <a:pt x="118350" y="71784"/>
                  </a:lnTo>
                  <a:lnTo>
                    <a:pt x="118122" y="71909"/>
                  </a:lnTo>
                  <a:lnTo>
                    <a:pt x="117893" y="72012"/>
                  </a:lnTo>
                  <a:lnTo>
                    <a:pt x="117644" y="72116"/>
                  </a:lnTo>
                  <a:lnTo>
                    <a:pt x="117394" y="72200"/>
                  </a:lnTo>
                  <a:lnTo>
                    <a:pt x="117145" y="72283"/>
                  </a:lnTo>
                  <a:lnTo>
                    <a:pt x="116895" y="72345"/>
                  </a:lnTo>
                  <a:lnTo>
                    <a:pt x="116625" y="72407"/>
                  </a:lnTo>
                  <a:lnTo>
                    <a:pt x="116355" y="72449"/>
                  </a:lnTo>
                  <a:lnTo>
                    <a:pt x="116105" y="72470"/>
                  </a:lnTo>
                  <a:lnTo>
                    <a:pt x="115814" y="72491"/>
                  </a:lnTo>
                  <a:lnTo>
                    <a:pt x="115814" y="72491"/>
                  </a:lnTo>
                  <a:lnTo>
                    <a:pt x="115690" y="724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3"/>
            <p:cNvSpPr/>
            <p:nvPr/>
          </p:nvSpPr>
          <p:spPr>
            <a:xfrm>
              <a:off x="4849325" y="776375"/>
              <a:ext cx="3037250" cy="1823725"/>
            </a:xfrm>
            <a:custGeom>
              <a:avLst/>
              <a:gdLst/>
              <a:ahLst/>
              <a:cxnLst/>
              <a:rect l="l" t="t" r="r" b="b"/>
              <a:pathLst>
                <a:path w="121490" h="72949" extrusionOk="0">
                  <a:moveTo>
                    <a:pt x="114505" y="458"/>
                  </a:moveTo>
                  <a:lnTo>
                    <a:pt x="114775" y="479"/>
                  </a:lnTo>
                  <a:lnTo>
                    <a:pt x="115045" y="521"/>
                  </a:lnTo>
                  <a:lnTo>
                    <a:pt x="115295" y="562"/>
                  </a:lnTo>
                  <a:lnTo>
                    <a:pt x="115544" y="624"/>
                  </a:lnTo>
                  <a:lnTo>
                    <a:pt x="115794" y="708"/>
                  </a:lnTo>
                  <a:lnTo>
                    <a:pt x="116043" y="791"/>
                  </a:lnTo>
                  <a:lnTo>
                    <a:pt x="116293" y="874"/>
                  </a:lnTo>
                  <a:lnTo>
                    <a:pt x="116750" y="1103"/>
                  </a:lnTo>
                  <a:lnTo>
                    <a:pt x="117187" y="1352"/>
                  </a:lnTo>
                  <a:lnTo>
                    <a:pt x="117602" y="1664"/>
                  </a:lnTo>
                  <a:lnTo>
                    <a:pt x="117977" y="1997"/>
                  </a:lnTo>
                  <a:lnTo>
                    <a:pt x="118330" y="2371"/>
                  </a:lnTo>
                  <a:lnTo>
                    <a:pt x="118642" y="2766"/>
                  </a:lnTo>
                  <a:lnTo>
                    <a:pt x="118912" y="3202"/>
                  </a:lnTo>
                  <a:lnTo>
                    <a:pt x="119141" y="3660"/>
                  </a:lnTo>
                  <a:lnTo>
                    <a:pt x="119245" y="3888"/>
                  </a:lnTo>
                  <a:lnTo>
                    <a:pt x="119328" y="4138"/>
                  </a:lnTo>
                  <a:lnTo>
                    <a:pt x="119411" y="4387"/>
                  </a:lnTo>
                  <a:lnTo>
                    <a:pt x="119473" y="4637"/>
                  </a:lnTo>
                  <a:lnTo>
                    <a:pt x="119515" y="4907"/>
                  </a:lnTo>
                  <a:lnTo>
                    <a:pt x="119557" y="5156"/>
                  </a:lnTo>
                  <a:lnTo>
                    <a:pt x="119577" y="5427"/>
                  </a:lnTo>
                  <a:lnTo>
                    <a:pt x="119598" y="5697"/>
                  </a:lnTo>
                  <a:lnTo>
                    <a:pt x="121033" y="67252"/>
                  </a:lnTo>
                  <a:lnTo>
                    <a:pt x="121033" y="67398"/>
                  </a:lnTo>
                  <a:lnTo>
                    <a:pt x="121012" y="67647"/>
                  </a:lnTo>
                  <a:lnTo>
                    <a:pt x="120991" y="67917"/>
                  </a:lnTo>
                  <a:lnTo>
                    <a:pt x="120970" y="68167"/>
                  </a:lnTo>
                  <a:lnTo>
                    <a:pt x="120929" y="68416"/>
                  </a:lnTo>
                  <a:lnTo>
                    <a:pt x="120866" y="68666"/>
                  </a:lnTo>
                  <a:lnTo>
                    <a:pt x="120804" y="68915"/>
                  </a:lnTo>
                  <a:lnTo>
                    <a:pt x="120617" y="69373"/>
                  </a:lnTo>
                  <a:lnTo>
                    <a:pt x="120409" y="69830"/>
                  </a:lnTo>
                  <a:lnTo>
                    <a:pt x="120159" y="70246"/>
                  </a:lnTo>
                  <a:lnTo>
                    <a:pt x="119848" y="70641"/>
                  </a:lnTo>
                  <a:lnTo>
                    <a:pt x="119536" y="70994"/>
                  </a:lnTo>
                  <a:lnTo>
                    <a:pt x="119162" y="71327"/>
                  </a:lnTo>
                  <a:lnTo>
                    <a:pt x="118767" y="71618"/>
                  </a:lnTo>
                  <a:lnTo>
                    <a:pt x="118351" y="71867"/>
                  </a:lnTo>
                  <a:lnTo>
                    <a:pt x="117893" y="72096"/>
                  </a:lnTo>
                  <a:lnTo>
                    <a:pt x="117436" y="72262"/>
                  </a:lnTo>
                  <a:lnTo>
                    <a:pt x="117187" y="72325"/>
                  </a:lnTo>
                  <a:lnTo>
                    <a:pt x="116937" y="72387"/>
                  </a:lnTo>
                  <a:lnTo>
                    <a:pt x="116688" y="72429"/>
                  </a:lnTo>
                  <a:lnTo>
                    <a:pt x="116438" y="72470"/>
                  </a:lnTo>
                  <a:lnTo>
                    <a:pt x="116189" y="72470"/>
                  </a:lnTo>
                  <a:lnTo>
                    <a:pt x="115919" y="72491"/>
                  </a:lnTo>
                  <a:lnTo>
                    <a:pt x="7256" y="72491"/>
                  </a:lnTo>
                  <a:lnTo>
                    <a:pt x="6986" y="72470"/>
                  </a:lnTo>
                  <a:lnTo>
                    <a:pt x="6716" y="72449"/>
                  </a:lnTo>
                  <a:lnTo>
                    <a:pt x="6466" y="72429"/>
                  </a:lnTo>
                  <a:lnTo>
                    <a:pt x="6196" y="72366"/>
                  </a:lnTo>
                  <a:lnTo>
                    <a:pt x="5947" y="72325"/>
                  </a:lnTo>
                  <a:lnTo>
                    <a:pt x="5697" y="72241"/>
                  </a:lnTo>
                  <a:lnTo>
                    <a:pt x="5448" y="72158"/>
                  </a:lnTo>
                  <a:lnTo>
                    <a:pt x="5198" y="72075"/>
                  </a:lnTo>
                  <a:lnTo>
                    <a:pt x="4741" y="71847"/>
                  </a:lnTo>
                  <a:lnTo>
                    <a:pt x="4304" y="71597"/>
                  </a:lnTo>
                  <a:lnTo>
                    <a:pt x="3888" y="71285"/>
                  </a:lnTo>
                  <a:lnTo>
                    <a:pt x="3514" y="70953"/>
                  </a:lnTo>
                  <a:lnTo>
                    <a:pt x="3161" y="70578"/>
                  </a:lnTo>
                  <a:lnTo>
                    <a:pt x="2870" y="70183"/>
                  </a:lnTo>
                  <a:lnTo>
                    <a:pt x="2579" y="69747"/>
                  </a:lnTo>
                  <a:lnTo>
                    <a:pt x="2350" y="69289"/>
                  </a:lnTo>
                  <a:lnTo>
                    <a:pt x="2267" y="69040"/>
                  </a:lnTo>
                  <a:lnTo>
                    <a:pt x="2163" y="68811"/>
                  </a:lnTo>
                  <a:lnTo>
                    <a:pt x="2101" y="68562"/>
                  </a:lnTo>
                  <a:lnTo>
                    <a:pt x="2038" y="68312"/>
                  </a:lnTo>
                  <a:lnTo>
                    <a:pt x="1976" y="68042"/>
                  </a:lnTo>
                  <a:lnTo>
                    <a:pt x="1934" y="67772"/>
                  </a:lnTo>
                  <a:lnTo>
                    <a:pt x="1914" y="67522"/>
                  </a:lnTo>
                  <a:lnTo>
                    <a:pt x="1893" y="67252"/>
                  </a:lnTo>
                  <a:lnTo>
                    <a:pt x="458" y="5697"/>
                  </a:lnTo>
                  <a:lnTo>
                    <a:pt x="458" y="5531"/>
                  </a:lnTo>
                  <a:lnTo>
                    <a:pt x="458" y="5281"/>
                  </a:lnTo>
                  <a:lnTo>
                    <a:pt x="479" y="5011"/>
                  </a:lnTo>
                  <a:lnTo>
                    <a:pt x="521" y="4761"/>
                  </a:lnTo>
                  <a:lnTo>
                    <a:pt x="562" y="4512"/>
                  </a:lnTo>
                  <a:lnTo>
                    <a:pt x="625" y="4262"/>
                  </a:lnTo>
                  <a:lnTo>
                    <a:pt x="687" y="4034"/>
                  </a:lnTo>
                  <a:lnTo>
                    <a:pt x="853" y="3556"/>
                  </a:lnTo>
                  <a:lnTo>
                    <a:pt x="1082" y="3119"/>
                  </a:lnTo>
                  <a:lnTo>
                    <a:pt x="1331" y="2683"/>
                  </a:lnTo>
                  <a:lnTo>
                    <a:pt x="1622" y="2308"/>
                  </a:lnTo>
                  <a:lnTo>
                    <a:pt x="1955" y="1934"/>
                  </a:lnTo>
                  <a:lnTo>
                    <a:pt x="2329" y="1602"/>
                  </a:lnTo>
                  <a:lnTo>
                    <a:pt x="2724" y="1310"/>
                  </a:lnTo>
                  <a:lnTo>
                    <a:pt x="3140" y="1061"/>
                  </a:lnTo>
                  <a:lnTo>
                    <a:pt x="3577" y="853"/>
                  </a:lnTo>
                  <a:lnTo>
                    <a:pt x="4055" y="687"/>
                  </a:lnTo>
                  <a:lnTo>
                    <a:pt x="4304" y="624"/>
                  </a:lnTo>
                  <a:lnTo>
                    <a:pt x="4533" y="562"/>
                  </a:lnTo>
                  <a:lnTo>
                    <a:pt x="4782" y="521"/>
                  </a:lnTo>
                  <a:lnTo>
                    <a:pt x="5053" y="479"/>
                  </a:lnTo>
                  <a:lnTo>
                    <a:pt x="5302" y="458"/>
                  </a:lnTo>
                  <a:close/>
                  <a:moveTo>
                    <a:pt x="5406" y="1"/>
                  </a:moveTo>
                  <a:lnTo>
                    <a:pt x="5115" y="22"/>
                  </a:lnTo>
                  <a:lnTo>
                    <a:pt x="4845" y="42"/>
                  </a:lnTo>
                  <a:lnTo>
                    <a:pt x="4554" y="84"/>
                  </a:lnTo>
                  <a:lnTo>
                    <a:pt x="4283" y="146"/>
                  </a:lnTo>
                  <a:lnTo>
                    <a:pt x="4034" y="209"/>
                  </a:lnTo>
                  <a:lnTo>
                    <a:pt x="3764" y="292"/>
                  </a:lnTo>
                  <a:lnTo>
                    <a:pt x="3514" y="396"/>
                  </a:lnTo>
                  <a:lnTo>
                    <a:pt x="3265" y="500"/>
                  </a:lnTo>
                  <a:lnTo>
                    <a:pt x="3015" y="624"/>
                  </a:lnTo>
                  <a:lnTo>
                    <a:pt x="2787" y="749"/>
                  </a:lnTo>
                  <a:lnTo>
                    <a:pt x="2558" y="874"/>
                  </a:lnTo>
                  <a:lnTo>
                    <a:pt x="2329" y="1040"/>
                  </a:lnTo>
                  <a:lnTo>
                    <a:pt x="2121" y="1186"/>
                  </a:lnTo>
                  <a:lnTo>
                    <a:pt x="1914" y="1373"/>
                  </a:lnTo>
                  <a:lnTo>
                    <a:pt x="1706" y="1539"/>
                  </a:lnTo>
                  <a:lnTo>
                    <a:pt x="1519" y="1726"/>
                  </a:lnTo>
                  <a:lnTo>
                    <a:pt x="1352" y="1934"/>
                  </a:lnTo>
                  <a:lnTo>
                    <a:pt x="1186" y="2142"/>
                  </a:lnTo>
                  <a:lnTo>
                    <a:pt x="1020" y="2350"/>
                  </a:lnTo>
                  <a:lnTo>
                    <a:pt x="874" y="2579"/>
                  </a:lnTo>
                  <a:lnTo>
                    <a:pt x="729" y="2807"/>
                  </a:lnTo>
                  <a:lnTo>
                    <a:pt x="604" y="3036"/>
                  </a:lnTo>
                  <a:lnTo>
                    <a:pt x="479" y="3285"/>
                  </a:lnTo>
                  <a:lnTo>
                    <a:pt x="375" y="3535"/>
                  </a:lnTo>
                  <a:lnTo>
                    <a:pt x="292" y="3784"/>
                  </a:lnTo>
                  <a:lnTo>
                    <a:pt x="209" y="4034"/>
                  </a:lnTo>
                  <a:lnTo>
                    <a:pt x="146" y="4304"/>
                  </a:lnTo>
                  <a:lnTo>
                    <a:pt x="84" y="4574"/>
                  </a:lnTo>
                  <a:lnTo>
                    <a:pt x="43" y="4845"/>
                  </a:lnTo>
                  <a:lnTo>
                    <a:pt x="22" y="5136"/>
                  </a:lnTo>
                  <a:lnTo>
                    <a:pt x="1" y="5406"/>
                  </a:lnTo>
                  <a:lnTo>
                    <a:pt x="1" y="5697"/>
                  </a:lnTo>
                  <a:lnTo>
                    <a:pt x="1435" y="67252"/>
                  </a:lnTo>
                  <a:lnTo>
                    <a:pt x="1456" y="67543"/>
                  </a:lnTo>
                  <a:lnTo>
                    <a:pt x="1477" y="67834"/>
                  </a:lnTo>
                  <a:lnTo>
                    <a:pt x="1519" y="68125"/>
                  </a:lnTo>
                  <a:lnTo>
                    <a:pt x="1581" y="68396"/>
                  </a:lnTo>
                  <a:lnTo>
                    <a:pt x="1664" y="68687"/>
                  </a:lnTo>
                  <a:lnTo>
                    <a:pt x="1747" y="68957"/>
                  </a:lnTo>
                  <a:lnTo>
                    <a:pt x="1830" y="69206"/>
                  </a:lnTo>
                  <a:lnTo>
                    <a:pt x="1934" y="69477"/>
                  </a:lnTo>
                  <a:lnTo>
                    <a:pt x="2059" y="69726"/>
                  </a:lnTo>
                  <a:lnTo>
                    <a:pt x="2184" y="69976"/>
                  </a:lnTo>
                  <a:lnTo>
                    <a:pt x="2329" y="70204"/>
                  </a:lnTo>
                  <a:lnTo>
                    <a:pt x="2496" y="70433"/>
                  </a:lnTo>
                  <a:lnTo>
                    <a:pt x="2641" y="70662"/>
                  </a:lnTo>
                  <a:lnTo>
                    <a:pt x="2828" y="70869"/>
                  </a:lnTo>
                  <a:lnTo>
                    <a:pt x="3015" y="71077"/>
                  </a:lnTo>
                  <a:lnTo>
                    <a:pt x="3202" y="71264"/>
                  </a:lnTo>
                  <a:lnTo>
                    <a:pt x="3390" y="71452"/>
                  </a:lnTo>
                  <a:lnTo>
                    <a:pt x="3597" y="71639"/>
                  </a:lnTo>
                  <a:lnTo>
                    <a:pt x="3826" y="71805"/>
                  </a:lnTo>
                  <a:lnTo>
                    <a:pt x="4055" y="71971"/>
                  </a:lnTo>
                  <a:lnTo>
                    <a:pt x="4283" y="72117"/>
                  </a:lnTo>
                  <a:lnTo>
                    <a:pt x="4533" y="72241"/>
                  </a:lnTo>
                  <a:lnTo>
                    <a:pt x="4762" y="72366"/>
                  </a:lnTo>
                  <a:lnTo>
                    <a:pt x="5032" y="72491"/>
                  </a:lnTo>
                  <a:lnTo>
                    <a:pt x="5281" y="72595"/>
                  </a:lnTo>
                  <a:lnTo>
                    <a:pt x="5552" y="72678"/>
                  </a:lnTo>
                  <a:lnTo>
                    <a:pt x="5822" y="72761"/>
                  </a:lnTo>
                  <a:lnTo>
                    <a:pt x="6092" y="72824"/>
                  </a:lnTo>
                  <a:lnTo>
                    <a:pt x="6383" y="72865"/>
                  </a:lnTo>
                  <a:lnTo>
                    <a:pt x="6674" y="72907"/>
                  </a:lnTo>
                  <a:lnTo>
                    <a:pt x="6965" y="72928"/>
                  </a:lnTo>
                  <a:lnTo>
                    <a:pt x="7256" y="72948"/>
                  </a:lnTo>
                  <a:lnTo>
                    <a:pt x="116085" y="72948"/>
                  </a:lnTo>
                  <a:lnTo>
                    <a:pt x="116355" y="72928"/>
                  </a:lnTo>
                  <a:lnTo>
                    <a:pt x="116646" y="72886"/>
                  </a:lnTo>
                  <a:lnTo>
                    <a:pt x="116916" y="72844"/>
                  </a:lnTo>
                  <a:lnTo>
                    <a:pt x="117187" y="72803"/>
                  </a:lnTo>
                  <a:lnTo>
                    <a:pt x="117457" y="72720"/>
                  </a:lnTo>
                  <a:lnTo>
                    <a:pt x="117727" y="72636"/>
                  </a:lnTo>
                  <a:lnTo>
                    <a:pt x="117977" y="72553"/>
                  </a:lnTo>
                  <a:lnTo>
                    <a:pt x="118226" y="72449"/>
                  </a:lnTo>
                  <a:lnTo>
                    <a:pt x="118476" y="72325"/>
                  </a:lnTo>
                  <a:lnTo>
                    <a:pt x="118704" y="72200"/>
                  </a:lnTo>
                  <a:lnTo>
                    <a:pt x="118933" y="72054"/>
                  </a:lnTo>
                  <a:lnTo>
                    <a:pt x="119162" y="71909"/>
                  </a:lnTo>
                  <a:lnTo>
                    <a:pt x="119369" y="71743"/>
                  </a:lnTo>
                  <a:lnTo>
                    <a:pt x="119577" y="71576"/>
                  </a:lnTo>
                  <a:lnTo>
                    <a:pt x="119764" y="71389"/>
                  </a:lnTo>
                  <a:lnTo>
                    <a:pt x="119952" y="71202"/>
                  </a:lnTo>
                  <a:lnTo>
                    <a:pt x="120139" y="71015"/>
                  </a:lnTo>
                  <a:lnTo>
                    <a:pt x="120305" y="70807"/>
                  </a:lnTo>
                  <a:lnTo>
                    <a:pt x="120471" y="70599"/>
                  </a:lnTo>
                  <a:lnTo>
                    <a:pt x="120617" y="70371"/>
                  </a:lnTo>
                  <a:lnTo>
                    <a:pt x="120762" y="70142"/>
                  </a:lnTo>
                  <a:lnTo>
                    <a:pt x="120887" y="69913"/>
                  </a:lnTo>
                  <a:lnTo>
                    <a:pt x="120991" y="69664"/>
                  </a:lnTo>
                  <a:lnTo>
                    <a:pt x="121095" y="69414"/>
                  </a:lnTo>
                  <a:lnTo>
                    <a:pt x="121199" y="69165"/>
                  </a:lnTo>
                  <a:lnTo>
                    <a:pt x="121282" y="68895"/>
                  </a:lnTo>
                  <a:lnTo>
                    <a:pt x="121344" y="68624"/>
                  </a:lnTo>
                  <a:lnTo>
                    <a:pt x="121407" y="68375"/>
                  </a:lnTo>
                  <a:lnTo>
                    <a:pt x="121448" y="68084"/>
                  </a:lnTo>
                  <a:lnTo>
                    <a:pt x="121469" y="67813"/>
                  </a:lnTo>
                  <a:lnTo>
                    <a:pt x="121490" y="67522"/>
                  </a:lnTo>
                  <a:lnTo>
                    <a:pt x="121490" y="67252"/>
                  </a:lnTo>
                  <a:lnTo>
                    <a:pt x="120055" y="5697"/>
                  </a:lnTo>
                  <a:lnTo>
                    <a:pt x="120035" y="5406"/>
                  </a:lnTo>
                  <a:lnTo>
                    <a:pt x="120014" y="5115"/>
                  </a:lnTo>
                  <a:lnTo>
                    <a:pt x="119972" y="4824"/>
                  </a:lnTo>
                  <a:lnTo>
                    <a:pt x="119910" y="4533"/>
                  </a:lnTo>
                  <a:lnTo>
                    <a:pt x="119848" y="4262"/>
                  </a:lnTo>
                  <a:lnTo>
                    <a:pt x="119764" y="3992"/>
                  </a:lnTo>
                  <a:lnTo>
                    <a:pt x="119660" y="3743"/>
                  </a:lnTo>
                  <a:lnTo>
                    <a:pt x="119557" y="3472"/>
                  </a:lnTo>
                  <a:lnTo>
                    <a:pt x="119432" y="3223"/>
                  </a:lnTo>
                  <a:lnTo>
                    <a:pt x="119307" y="2974"/>
                  </a:lnTo>
                  <a:lnTo>
                    <a:pt x="119162" y="2745"/>
                  </a:lnTo>
                  <a:lnTo>
                    <a:pt x="119016" y="2516"/>
                  </a:lnTo>
                  <a:lnTo>
                    <a:pt x="118850" y="2288"/>
                  </a:lnTo>
                  <a:lnTo>
                    <a:pt x="118663" y="2080"/>
                  </a:lnTo>
                  <a:lnTo>
                    <a:pt x="118496" y="1872"/>
                  </a:lnTo>
                  <a:lnTo>
                    <a:pt x="118288" y="1664"/>
                  </a:lnTo>
                  <a:lnTo>
                    <a:pt x="118101" y="1477"/>
                  </a:lnTo>
                  <a:lnTo>
                    <a:pt x="117893" y="1310"/>
                  </a:lnTo>
                  <a:lnTo>
                    <a:pt x="117665" y="1144"/>
                  </a:lnTo>
                  <a:lnTo>
                    <a:pt x="117436" y="978"/>
                  </a:lnTo>
                  <a:lnTo>
                    <a:pt x="117207" y="832"/>
                  </a:lnTo>
                  <a:lnTo>
                    <a:pt x="116958" y="687"/>
                  </a:lnTo>
                  <a:lnTo>
                    <a:pt x="116708" y="562"/>
                  </a:lnTo>
                  <a:lnTo>
                    <a:pt x="116459" y="458"/>
                  </a:lnTo>
                  <a:lnTo>
                    <a:pt x="116210" y="354"/>
                  </a:lnTo>
                  <a:lnTo>
                    <a:pt x="115939" y="271"/>
                  </a:lnTo>
                  <a:lnTo>
                    <a:pt x="115669" y="188"/>
                  </a:lnTo>
                  <a:lnTo>
                    <a:pt x="115378" y="126"/>
                  </a:lnTo>
                  <a:lnTo>
                    <a:pt x="115108" y="63"/>
                  </a:lnTo>
                  <a:lnTo>
                    <a:pt x="114817" y="42"/>
                  </a:lnTo>
                  <a:lnTo>
                    <a:pt x="114526"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3"/>
            <p:cNvSpPr/>
            <p:nvPr/>
          </p:nvSpPr>
          <p:spPr>
            <a:xfrm>
              <a:off x="4849325" y="776375"/>
              <a:ext cx="3037250" cy="1823725"/>
            </a:xfrm>
            <a:custGeom>
              <a:avLst/>
              <a:gdLst/>
              <a:ahLst/>
              <a:cxnLst/>
              <a:rect l="l" t="t" r="r" b="b"/>
              <a:pathLst>
                <a:path w="121490" h="72949" fill="none" extrusionOk="0">
                  <a:moveTo>
                    <a:pt x="115919" y="72948"/>
                  </a:moveTo>
                  <a:lnTo>
                    <a:pt x="7256" y="72948"/>
                  </a:lnTo>
                  <a:lnTo>
                    <a:pt x="7256" y="72948"/>
                  </a:lnTo>
                  <a:lnTo>
                    <a:pt x="6965" y="72928"/>
                  </a:lnTo>
                  <a:lnTo>
                    <a:pt x="6674" y="72907"/>
                  </a:lnTo>
                  <a:lnTo>
                    <a:pt x="6383" y="72865"/>
                  </a:lnTo>
                  <a:lnTo>
                    <a:pt x="6092" y="72824"/>
                  </a:lnTo>
                  <a:lnTo>
                    <a:pt x="5822" y="72761"/>
                  </a:lnTo>
                  <a:lnTo>
                    <a:pt x="5552" y="72678"/>
                  </a:lnTo>
                  <a:lnTo>
                    <a:pt x="5281" y="72595"/>
                  </a:lnTo>
                  <a:lnTo>
                    <a:pt x="5032" y="72491"/>
                  </a:lnTo>
                  <a:lnTo>
                    <a:pt x="4762" y="72366"/>
                  </a:lnTo>
                  <a:lnTo>
                    <a:pt x="4533" y="72241"/>
                  </a:lnTo>
                  <a:lnTo>
                    <a:pt x="4283" y="72117"/>
                  </a:lnTo>
                  <a:lnTo>
                    <a:pt x="4055" y="71971"/>
                  </a:lnTo>
                  <a:lnTo>
                    <a:pt x="3826" y="71805"/>
                  </a:lnTo>
                  <a:lnTo>
                    <a:pt x="3597" y="71639"/>
                  </a:lnTo>
                  <a:lnTo>
                    <a:pt x="3390" y="71452"/>
                  </a:lnTo>
                  <a:lnTo>
                    <a:pt x="3202" y="71264"/>
                  </a:lnTo>
                  <a:lnTo>
                    <a:pt x="3015" y="71077"/>
                  </a:lnTo>
                  <a:lnTo>
                    <a:pt x="2828" y="70869"/>
                  </a:lnTo>
                  <a:lnTo>
                    <a:pt x="2641" y="70662"/>
                  </a:lnTo>
                  <a:lnTo>
                    <a:pt x="2496" y="70433"/>
                  </a:lnTo>
                  <a:lnTo>
                    <a:pt x="2329" y="70204"/>
                  </a:lnTo>
                  <a:lnTo>
                    <a:pt x="2184" y="69976"/>
                  </a:lnTo>
                  <a:lnTo>
                    <a:pt x="2059" y="69726"/>
                  </a:lnTo>
                  <a:lnTo>
                    <a:pt x="1934" y="69477"/>
                  </a:lnTo>
                  <a:lnTo>
                    <a:pt x="1830" y="69206"/>
                  </a:lnTo>
                  <a:lnTo>
                    <a:pt x="1747" y="68957"/>
                  </a:lnTo>
                  <a:lnTo>
                    <a:pt x="1664" y="68687"/>
                  </a:lnTo>
                  <a:lnTo>
                    <a:pt x="1581" y="68396"/>
                  </a:lnTo>
                  <a:lnTo>
                    <a:pt x="1519" y="68125"/>
                  </a:lnTo>
                  <a:lnTo>
                    <a:pt x="1477" y="67834"/>
                  </a:lnTo>
                  <a:lnTo>
                    <a:pt x="1456" y="67543"/>
                  </a:lnTo>
                  <a:lnTo>
                    <a:pt x="1435" y="67252"/>
                  </a:lnTo>
                  <a:lnTo>
                    <a:pt x="1" y="5697"/>
                  </a:lnTo>
                  <a:lnTo>
                    <a:pt x="1" y="5697"/>
                  </a:lnTo>
                  <a:lnTo>
                    <a:pt x="1" y="5406"/>
                  </a:lnTo>
                  <a:lnTo>
                    <a:pt x="22" y="5136"/>
                  </a:lnTo>
                  <a:lnTo>
                    <a:pt x="43" y="4845"/>
                  </a:lnTo>
                  <a:lnTo>
                    <a:pt x="84" y="4574"/>
                  </a:lnTo>
                  <a:lnTo>
                    <a:pt x="146" y="4304"/>
                  </a:lnTo>
                  <a:lnTo>
                    <a:pt x="209" y="4034"/>
                  </a:lnTo>
                  <a:lnTo>
                    <a:pt x="292" y="3784"/>
                  </a:lnTo>
                  <a:lnTo>
                    <a:pt x="375" y="3535"/>
                  </a:lnTo>
                  <a:lnTo>
                    <a:pt x="479" y="3285"/>
                  </a:lnTo>
                  <a:lnTo>
                    <a:pt x="604" y="3036"/>
                  </a:lnTo>
                  <a:lnTo>
                    <a:pt x="729" y="2807"/>
                  </a:lnTo>
                  <a:lnTo>
                    <a:pt x="874" y="2579"/>
                  </a:lnTo>
                  <a:lnTo>
                    <a:pt x="1020" y="2350"/>
                  </a:lnTo>
                  <a:lnTo>
                    <a:pt x="1186" y="2142"/>
                  </a:lnTo>
                  <a:lnTo>
                    <a:pt x="1352" y="1934"/>
                  </a:lnTo>
                  <a:lnTo>
                    <a:pt x="1519" y="1726"/>
                  </a:lnTo>
                  <a:lnTo>
                    <a:pt x="1706" y="1539"/>
                  </a:lnTo>
                  <a:lnTo>
                    <a:pt x="1914" y="1373"/>
                  </a:lnTo>
                  <a:lnTo>
                    <a:pt x="2121" y="1186"/>
                  </a:lnTo>
                  <a:lnTo>
                    <a:pt x="2329" y="1040"/>
                  </a:lnTo>
                  <a:lnTo>
                    <a:pt x="2558" y="874"/>
                  </a:lnTo>
                  <a:lnTo>
                    <a:pt x="2787" y="749"/>
                  </a:lnTo>
                  <a:lnTo>
                    <a:pt x="3015" y="624"/>
                  </a:lnTo>
                  <a:lnTo>
                    <a:pt x="3265" y="500"/>
                  </a:lnTo>
                  <a:lnTo>
                    <a:pt x="3514" y="396"/>
                  </a:lnTo>
                  <a:lnTo>
                    <a:pt x="3764" y="292"/>
                  </a:lnTo>
                  <a:lnTo>
                    <a:pt x="4034" y="209"/>
                  </a:lnTo>
                  <a:lnTo>
                    <a:pt x="4283" y="146"/>
                  </a:lnTo>
                  <a:lnTo>
                    <a:pt x="4554" y="84"/>
                  </a:lnTo>
                  <a:lnTo>
                    <a:pt x="4845" y="42"/>
                  </a:lnTo>
                  <a:lnTo>
                    <a:pt x="5115" y="22"/>
                  </a:lnTo>
                  <a:lnTo>
                    <a:pt x="5406" y="1"/>
                  </a:lnTo>
                  <a:lnTo>
                    <a:pt x="5406" y="1"/>
                  </a:lnTo>
                  <a:lnTo>
                    <a:pt x="5572" y="1"/>
                  </a:lnTo>
                  <a:lnTo>
                    <a:pt x="114235" y="1"/>
                  </a:lnTo>
                  <a:lnTo>
                    <a:pt x="114235" y="1"/>
                  </a:lnTo>
                  <a:lnTo>
                    <a:pt x="114526" y="1"/>
                  </a:lnTo>
                  <a:lnTo>
                    <a:pt x="114817" y="42"/>
                  </a:lnTo>
                  <a:lnTo>
                    <a:pt x="115108" y="63"/>
                  </a:lnTo>
                  <a:lnTo>
                    <a:pt x="115378" y="126"/>
                  </a:lnTo>
                  <a:lnTo>
                    <a:pt x="115669" y="188"/>
                  </a:lnTo>
                  <a:lnTo>
                    <a:pt x="115939" y="271"/>
                  </a:lnTo>
                  <a:lnTo>
                    <a:pt x="116210" y="354"/>
                  </a:lnTo>
                  <a:lnTo>
                    <a:pt x="116459" y="458"/>
                  </a:lnTo>
                  <a:lnTo>
                    <a:pt x="116708" y="562"/>
                  </a:lnTo>
                  <a:lnTo>
                    <a:pt x="116958" y="687"/>
                  </a:lnTo>
                  <a:lnTo>
                    <a:pt x="117207" y="832"/>
                  </a:lnTo>
                  <a:lnTo>
                    <a:pt x="117436" y="978"/>
                  </a:lnTo>
                  <a:lnTo>
                    <a:pt x="117665" y="1144"/>
                  </a:lnTo>
                  <a:lnTo>
                    <a:pt x="117893" y="1310"/>
                  </a:lnTo>
                  <a:lnTo>
                    <a:pt x="118101" y="1477"/>
                  </a:lnTo>
                  <a:lnTo>
                    <a:pt x="118288" y="1664"/>
                  </a:lnTo>
                  <a:lnTo>
                    <a:pt x="118496" y="1872"/>
                  </a:lnTo>
                  <a:lnTo>
                    <a:pt x="118663" y="2080"/>
                  </a:lnTo>
                  <a:lnTo>
                    <a:pt x="118850" y="2288"/>
                  </a:lnTo>
                  <a:lnTo>
                    <a:pt x="119016" y="2516"/>
                  </a:lnTo>
                  <a:lnTo>
                    <a:pt x="119162" y="2745"/>
                  </a:lnTo>
                  <a:lnTo>
                    <a:pt x="119307" y="2974"/>
                  </a:lnTo>
                  <a:lnTo>
                    <a:pt x="119432" y="3223"/>
                  </a:lnTo>
                  <a:lnTo>
                    <a:pt x="119557" y="3472"/>
                  </a:lnTo>
                  <a:lnTo>
                    <a:pt x="119660" y="3743"/>
                  </a:lnTo>
                  <a:lnTo>
                    <a:pt x="119764" y="3992"/>
                  </a:lnTo>
                  <a:lnTo>
                    <a:pt x="119848" y="4262"/>
                  </a:lnTo>
                  <a:lnTo>
                    <a:pt x="119910" y="4533"/>
                  </a:lnTo>
                  <a:lnTo>
                    <a:pt x="119972" y="4824"/>
                  </a:lnTo>
                  <a:lnTo>
                    <a:pt x="120014" y="5115"/>
                  </a:lnTo>
                  <a:lnTo>
                    <a:pt x="120035" y="5406"/>
                  </a:lnTo>
                  <a:lnTo>
                    <a:pt x="120055" y="5697"/>
                  </a:lnTo>
                  <a:lnTo>
                    <a:pt x="121490" y="67252"/>
                  </a:lnTo>
                  <a:lnTo>
                    <a:pt x="121490" y="67252"/>
                  </a:lnTo>
                  <a:lnTo>
                    <a:pt x="121490" y="67522"/>
                  </a:lnTo>
                  <a:lnTo>
                    <a:pt x="121469" y="67813"/>
                  </a:lnTo>
                  <a:lnTo>
                    <a:pt x="121448" y="68084"/>
                  </a:lnTo>
                  <a:lnTo>
                    <a:pt x="121407" y="68375"/>
                  </a:lnTo>
                  <a:lnTo>
                    <a:pt x="121344" y="68624"/>
                  </a:lnTo>
                  <a:lnTo>
                    <a:pt x="121282" y="68895"/>
                  </a:lnTo>
                  <a:lnTo>
                    <a:pt x="121199" y="69165"/>
                  </a:lnTo>
                  <a:lnTo>
                    <a:pt x="121095" y="69414"/>
                  </a:lnTo>
                  <a:lnTo>
                    <a:pt x="120991" y="69664"/>
                  </a:lnTo>
                  <a:lnTo>
                    <a:pt x="120887" y="69913"/>
                  </a:lnTo>
                  <a:lnTo>
                    <a:pt x="120762" y="70142"/>
                  </a:lnTo>
                  <a:lnTo>
                    <a:pt x="120617" y="70371"/>
                  </a:lnTo>
                  <a:lnTo>
                    <a:pt x="120471" y="70599"/>
                  </a:lnTo>
                  <a:lnTo>
                    <a:pt x="120305" y="70807"/>
                  </a:lnTo>
                  <a:lnTo>
                    <a:pt x="120139" y="71015"/>
                  </a:lnTo>
                  <a:lnTo>
                    <a:pt x="119952" y="71202"/>
                  </a:lnTo>
                  <a:lnTo>
                    <a:pt x="119764" y="71389"/>
                  </a:lnTo>
                  <a:lnTo>
                    <a:pt x="119577" y="71576"/>
                  </a:lnTo>
                  <a:lnTo>
                    <a:pt x="119369" y="71743"/>
                  </a:lnTo>
                  <a:lnTo>
                    <a:pt x="119162" y="71909"/>
                  </a:lnTo>
                  <a:lnTo>
                    <a:pt x="118933" y="72054"/>
                  </a:lnTo>
                  <a:lnTo>
                    <a:pt x="118704" y="72200"/>
                  </a:lnTo>
                  <a:lnTo>
                    <a:pt x="118476" y="72325"/>
                  </a:lnTo>
                  <a:lnTo>
                    <a:pt x="118226" y="72449"/>
                  </a:lnTo>
                  <a:lnTo>
                    <a:pt x="117977" y="72553"/>
                  </a:lnTo>
                  <a:lnTo>
                    <a:pt x="117727" y="72636"/>
                  </a:lnTo>
                  <a:lnTo>
                    <a:pt x="117457" y="72720"/>
                  </a:lnTo>
                  <a:lnTo>
                    <a:pt x="117187" y="72803"/>
                  </a:lnTo>
                  <a:lnTo>
                    <a:pt x="116916" y="72844"/>
                  </a:lnTo>
                  <a:lnTo>
                    <a:pt x="116646" y="72886"/>
                  </a:lnTo>
                  <a:lnTo>
                    <a:pt x="116355" y="72928"/>
                  </a:lnTo>
                  <a:lnTo>
                    <a:pt x="116085" y="72948"/>
                  </a:lnTo>
                  <a:lnTo>
                    <a:pt x="116085" y="72948"/>
                  </a:lnTo>
                  <a:lnTo>
                    <a:pt x="115919" y="729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3"/>
            <p:cNvSpPr/>
            <p:nvPr/>
          </p:nvSpPr>
          <p:spPr>
            <a:xfrm>
              <a:off x="4860775" y="787825"/>
              <a:ext cx="3014375" cy="1800825"/>
            </a:xfrm>
            <a:custGeom>
              <a:avLst/>
              <a:gdLst/>
              <a:ahLst/>
              <a:cxnLst/>
              <a:rect l="l" t="t" r="r" b="b"/>
              <a:pathLst>
                <a:path w="120575" h="72033" fill="none" extrusionOk="0">
                  <a:moveTo>
                    <a:pt x="5114" y="0"/>
                  </a:moveTo>
                  <a:lnTo>
                    <a:pt x="5114" y="0"/>
                  </a:lnTo>
                  <a:lnTo>
                    <a:pt x="4844" y="0"/>
                  </a:lnTo>
                  <a:lnTo>
                    <a:pt x="4595" y="21"/>
                  </a:lnTo>
                  <a:lnTo>
                    <a:pt x="4324" y="63"/>
                  </a:lnTo>
                  <a:lnTo>
                    <a:pt x="4075" y="104"/>
                  </a:lnTo>
                  <a:lnTo>
                    <a:pt x="3846" y="166"/>
                  </a:lnTo>
                  <a:lnTo>
                    <a:pt x="3597" y="229"/>
                  </a:lnTo>
                  <a:lnTo>
                    <a:pt x="3119" y="395"/>
                  </a:lnTo>
                  <a:lnTo>
                    <a:pt x="2682" y="603"/>
                  </a:lnTo>
                  <a:lnTo>
                    <a:pt x="2266" y="852"/>
                  </a:lnTo>
                  <a:lnTo>
                    <a:pt x="1871" y="1144"/>
                  </a:lnTo>
                  <a:lnTo>
                    <a:pt x="1497" y="1476"/>
                  </a:lnTo>
                  <a:lnTo>
                    <a:pt x="1164" y="1850"/>
                  </a:lnTo>
                  <a:lnTo>
                    <a:pt x="873" y="2225"/>
                  </a:lnTo>
                  <a:lnTo>
                    <a:pt x="624" y="2661"/>
                  </a:lnTo>
                  <a:lnTo>
                    <a:pt x="395" y="3098"/>
                  </a:lnTo>
                  <a:lnTo>
                    <a:pt x="229" y="3576"/>
                  </a:lnTo>
                  <a:lnTo>
                    <a:pt x="167" y="3804"/>
                  </a:lnTo>
                  <a:lnTo>
                    <a:pt x="104" y="4054"/>
                  </a:lnTo>
                  <a:lnTo>
                    <a:pt x="63" y="4303"/>
                  </a:lnTo>
                  <a:lnTo>
                    <a:pt x="21" y="4553"/>
                  </a:lnTo>
                  <a:lnTo>
                    <a:pt x="0" y="4823"/>
                  </a:lnTo>
                  <a:lnTo>
                    <a:pt x="0" y="5073"/>
                  </a:lnTo>
                  <a:lnTo>
                    <a:pt x="0" y="5073"/>
                  </a:lnTo>
                  <a:lnTo>
                    <a:pt x="0" y="5239"/>
                  </a:lnTo>
                  <a:lnTo>
                    <a:pt x="1435" y="66794"/>
                  </a:lnTo>
                  <a:lnTo>
                    <a:pt x="1435" y="66794"/>
                  </a:lnTo>
                  <a:lnTo>
                    <a:pt x="1456" y="67064"/>
                  </a:lnTo>
                  <a:lnTo>
                    <a:pt x="1476" y="67314"/>
                  </a:lnTo>
                  <a:lnTo>
                    <a:pt x="1518" y="67584"/>
                  </a:lnTo>
                  <a:lnTo>
                    <a:pt x="1580" y="67854"/>
                  </a:lnTo>
                  <a:lnTo>
                    <a:pt x="1643" y="68104"/>
                  </a:lnTo>
                  <a:lnTo>
                    <a:pt x="1705" y="68353"/>
                  </a:lnTo>
                  <a:lnTo>
                    <a:pt x="1809" y="68582"/>
                  </a:lnTo>
                  <a:lnTo>
                    <a:pt x="1892" y="68831"/>
                  </a:lnTo>
                  <a:lnTo>
                    <a:pt x="2121" y="69289"/>
                  </a:lnTo>
                  <a:lnTo>
                    <a:pt x="2412" y="69725"/>
                  </a:lnTo>
                  <a:lnTo>
                    <a:pt x="2703" y="70120"/>
                  </a:lnTo>
                  <a:lnTo>
                    <a:pt x="3056" y="70495"/>
                  </a:lnTo>
                  <a:lnTo>
                    <a:pt x="3430" y="70827"/>
                  </a:lnTo>
                  <a:lnTo>
                    <a:pt x="3846" y="71139"/>
                  </a:lnTo>
                  <a:lnTo>
                    <a:pt x="4283" y="71389"/>
                  </a:lnTo>
                  <a:lnTo>
                    <a:pt x="4740" y="71617"/>
                  </a:lnTo>
                  <a:lnTo>
                    <a:pt x="4990" y="71700"/>
                  </a:lnTo>
                  <a:lnTo>
                    <a:pt x="5239" y="71783"/>
                  </a:lnTo>
                  <a:lnTo>
                    <a:pt x="5489" y="71867"/>
                  </a:lnTo>
                  <a:lnTo>
                    <a:pt x="5738" y="71908"/>
                  </a:lnTo>
                  <a:lnTo>
                    <a:pt x="6008" y="71971"/>
                  </a:lnTo>
                  <a:lnTo>
                    <a:pt x="6258" y="71991"/>
                  </a:lnTo>
                  <a:lnTo>
                    <a:pt x="6528" y="72012"/>
                  </a:lnTo>
                  <a:lnTo>
                    <a:pt x="6798" y="72033"/>
                  </a:lnTo>
                  <a:lnTo>
                    <a:pt x="115461" y="72033"/>
                  </a:lnTo>
                  <a:lnTo>
                    <a:pt x="115461" y="72033"/>
                  </a:lnTo>
                  <a:lnTo>
                    <a:pt x="115731" y="72012"/>
                  </a:lnTo>
                  <a:lnTo>
                    <a:pt x="115980" y="72012"/>
                  </a:lnTo>
                  <a:lnTo>
                    <a:pt x="116230" y="71971"/>
                  </a:lnTo>
                  <a:lnTo>
                    <a:pt x="116479" y="71929"/>
                  </a:lnTo>
                  <a:lnTo>
                    <a:pt x="116729" y="71867"/>
                  </a:lnTo>
                  <a:lnTo>
                    <a:pt x="116978" y="71804"/>
                  </a:lnTo>
                  <a:lnTo>
                    <a:pt x="117435" y="71638"/>
                  </a:lnTo>
                  <a:lnTo>
                    <a:pt x="117893" y="71409"/>
                  </a:lnTo>
                  <a:lnTo>
                    <a:pt x="118309" y="71160"/>
                  </a:lnTo>
                  <a:lnTo>
                    <a:pt x="118704" y="70869"/>
                  </a:lnTo>
                  <a:lnTo>
                    <a:pt x="119078" y="70536"/>
                  </a:lnTo>
                  <a:lnTo>
                    <a:pt x="119390" y="70183"/>
                  </a:lnTo>
                  <a:lnTo>
                    <a:pt x="119701" y="69788"/>
                  </a:lnTo>
                  <a:lnTo>
                    <a:pt x="119951" y="69372"/>
                  </a:lnTo>
                  <a:lnTo>
                    <a:pt x="120159" y="68915"/>
                  </a:lnTo>
                  <a:lnTo>
                    <a:pt x="120346" y="68457"/>
                  </a:lnTo>
                  <a:lnTo>
                    <a:pt x="120408" y="68208"/>
                  </a:lnTo>
                  <a:lnTo>
                    <a:pt x="120471" y="67958"/>
                  </a:lnTo>
                  <a:lnTo>
                    <a:pt x="120512" y="67709"/>
                  </a:lnTo>
                  <a:lnTo>
                    <a:pt x="120533" y="67459"/>
                  </a:lnTo>
                  <a:lnTo>
                    <a:pt x="120554" y="67189"/>
                  </a:lnTo>
                  <a:lnTo>
                    <a:pt x="120575" y="66940"/>
                  </a:lnTo>
                  <a:lnTo>
                    <a:pt x="120575" y="66940"/>
                  </a:lnTo>
                  <a:lnTo>
                    <a:pt x="120575" y="66794"/>
                  </a:lnTo>
                  <a:lnTo>
                    <a:pt x="119140" y="5239"/>
                  </a:lnTo>
                  <a:lnTo>
                    <a:pt x="119140" y="5239"/>
                  </a:lnTo>
                  <a:lnTo>
                    <a:pt x="119119" y="4969"/>
                  </a:lnTo>
                  <a:lnTo>
                    <a:pt x="119099" y="4698"/>
                  </a:lnTo>
                  <a:lnTo>
                    <a:pt x="119057" y="4449"/>
                  </a:lnTo>
                  <a:lnTo>
                    <a:pt x="119015" y="4179"/>
                  </a:lnTo>
                  <a:lnTo>
                    <a:pt x="118953" y="3929"/>
                  </a:lnTo>
                  <a:lnTo>
                    <a:pt x="118870" y="3680"/>
                  </a:lnTo>
                  <a:lnTo>
                    <a:pt x="118787" y="3430"/>
                  </a:lnTo>
                  <a:lnTo>
                    <a:pt x="118683" y="3202"/>
                  </a:lnTo>
                  <a:lnTo>
                    <a:pt x="118454" y="2744"/>
                  </a:lnTo>
                  <a:lnTo>
                    <a:pt x="118184" y="2308"/>
                  </a:lnTo>
                  <a:lnTo>
                    <a:pt x="117872" y="1913"/>
                  </a:lnTo>
                  <a:lnTo>
                    <a:pt x="117519" y="1539"/>
                  </a:lnTo>
                  <a:lnTo>
                    <a:pt x="117144" y="1206"/>
                  </a:lnTo>
                  <a:lnTo>
                    <a:pt x="116729" y="894"/>
                  </a:lnTo>
                  <a:lnTo>
                    <a:pt x="116292" y="645"/>
                  </a:lnTo>
                  <a:lnTo>
                    <a:pt x="115835" y="416"/>
                  </a:lnTo>
                  <a:lnTo>
                    <a:pt x="115585" y="333"/>
                  </a:lnTo>
                  <a:lnTo>
                    <a:pt x="115336" y="250"/>
                  </a:lnTo>
                  <a:lnTo>
                    <a:pt x="115086" y="166"/>
                  </a:lnTo>
                  <a:lnTo>
                    <a:pt x="114837" y="104"/>
                  </a:lnTo>
                  <a:lnTo>
                    <a:pt x="114587" y="63"/>
                  </a:lnTo>
                  <a:lnTo>
                    <a:pt x="114317" y="21"/>
                  </a:lnTo>
                  <a:lnTo>
                    <a:pt x="114047" y="0"/>
                  </a:lnTo>
                  <a:lnTo>
                    <a:pt x="113777" y="0"/>
                  </a:lnTo>
                  <a:lnTo>
                    <a:pt x="51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3"/>
            <p:cNvSpPr/>
            <p:nvPr/>
          </p:nvSpPr>
          <p:spPr>
            <a:xfrm>
              <a:off x="5205350" y="971275"/>
              <a:ext cx="412150" cy="241700"/>
            </a:xfrm>
            <a:custGeom>
              <a:avLst/>
              <a:gdLst/>
              <a:ahLst/>
              <a:cxnLst/>
              <a:rect l="l" t="t" r="r" b="b"/>
              <a:pathLst>
                <a:path w="16486" h="9668" extrusionOk="0">
                  <a:moveTo>
                    <a:pt x="6632" y="1"/>
                  </a:moveTo>
                  <a:lnTo>
                    <a:pt x="6154" y="21"/>
                  </a:lnTo>
                  <a:lnTo>
                    <a:pt x="5696" y="63"/>
                  </a:lnTo>
                  <a:lnTo>
                    <a:pt x="5239" y="104"/>
                  </a:lnTo>
                  <a:lnTo>
                    <a:pt x="4782" y="188"/>
                  </a:lnTo>
                  <a:lnTo>
                    <a:pt x="4345" y="292"/>
                  </a:lnTo>
                  <a:lnTo>
                    <a:pt x="3908" y="396"/>
                  </a:lnTo>
                  <a:lnTo>
                    <a:pt x="3472" y="541"/>
                  </a:lnTo>
                  <a:lnTo>
                    <a:pt x="3035" y="707"/>
                  </a:lnTo>
                  <a:lnTo>
                    <a:pt x="2620" y="894"/>
                  </a:lnTo>
                  <a:lnTo>
                    <a:pt x="2204" y="1102"/>
                  </a:lnTo>
                  <a:lnTo>
                    <a:pt x="1809" y="1331"/>
                  </a:lnTo>
                  <a:lnTo>
                    <a:pt x="1414" y="1601"/>
                  </a:lnTo>
                  <a:lnTo>
                    <a:pt x="1040" y="1872"/>
                  </a:lnTo>
                  <a:lnTo>
                    <a:pt x="686" y="2163"/>
                  </a:lnTo>
                  <a:lnTo>
                    <a:pt x="333" y="2474"/>
                  </a:lnTo>
                  <a:lnTo>
                    <a:pt x="0" y="2828"/>
                  </a:lnTo>
                  <a:lnTo>
                    <a:pt x="7339" y="9667"/>
                  </a:lnTo>
                  <a:lnTo>
                    <a:pt x="16486" y="7152"/>
                  </a:lnTo>
                  <a:lnTo>
                    <a:pt x="16257" y="6549"/>
                  </a:lnTo>
                  <a:lnTo>
                    <a:pt x="15987" y="5946"/>
                  </a:lnTo>
                  <a:lnTo>
                    <a:pt x="15675" y="5385"/>
                  </a:lnTo>
                  <a:lnTo>
                    <a:pt x="15342" y="4824"/>
                  </a:lnTo>
                  <a:lnTo>
                    <a:pt x="14968" y="4283"/>
                  </a:lnTo>
                  <a:lnTo>
                    <a:pt x="14573" y="3763"/>
                  </a:lnTo>
                  <a:lnTo>
                    <a:pt x="14136" y="3285"/>
                  </a:lnTo>
                  <a:lnTo>
                    <a:pt x="13658" y="2828"/>
                  </a:lnTo>
                  <a:lnTo>
                    <a:pt x="13284" y="2474"/>
                  </a:lnTo>
                  <a:lnTo>
                    <a:pt x="12889" y="2163"/>
                  </a:lnTo>
                  <a:lnTo>
                    <a:pt x="12473" y="1872"/>
                  </a:lnTo>
                  <a:lnTo>
                    <a:pt x="12058" y="1601"/>
                  </a:lnTo>
                  <a:lnTo>
                    <a:pt x="11642" y="1331"/>
                  </a:lnTo>
                  <a:lnTo>
                    <a:pt x="11205" y="1102"/>
                  </a:lnTo>
                  <a:lnTo>
                    <a:pt x="10769" y="894"/>
                  </a:lnTo>
                  <a:lnTo>
                    <a:pt x="10332" y="707"/>
                  </a:lnTo>
                  <a:lnTo>
                    <a:pt x="9875" y="541"/>
                  </a:lnTo>
                  <a:lnTo>
                    <a:pt x="9417" y="396"/>
                  </a:lnTo>
                  <a:lnTo>
                    <a:pt x="8960" y="292"/>
                  </a:lnTo>
                  <a:lnTo>
                    <a:pt x="8482" y="188"/>
                  </a:lnTo>
                  <a:lnTo>
                    <a:pt x="8025" y="104"/>
                  </a:lnTo>
                  <a:lnTo>
                    <a:pt x="7567" y="63"/>
                  </a:lnTo>
                  <a:lnTo>
                    <a:pt x="7089" y="21"/>
                  </a:lnTo>
                  <a:lnTo>
                    <a:pt x="663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3"/>
            <p:cNvSpPr/>
            <p:nvPr/>
          </p:nvSpPr>
          <p:spPr>
            <a:xfrm>
              <a:off x="5108150" y="1045600"/>
              <a:ext cx="242750" cy="191800"/>
            </a:xfrm>
            <a:custGeom>
              <a:avLst/>
              <a:gdLst/>
              <a:ahLst/>
              <a:cxnLst/>
              <a:rect l="l" t="t" r="r" b="b"/>
              <a:pathLst>
                <a:path w="9710" h="7672" extrusionOk="0">
                  <a:moveTo>
                    <a:pt x="2371" y="0"/>
                  </a:moveTo>
                  <a:lnTo>
                    <a:pt x="2017" y="375"/>
                  </a:lnTo>
                  <a:lnTo>
                    <a:pt x="1705" y="790"/>
                  </a:lnTo>
                  <a:lnTo>
                    <a:pt x="1435" y="1206"/>
                  </a:lnTo>
                  <a:lnTo>
                    <a:pt x="1165" y="1643"/>
                  </a:lnTo>
                  <a:lnTo>
                    <a:pt x="915" y="2100"/>
                  </a:lnTo>
                  <a:lnTo>
                    <a:pt x="708" y="2557"/>
                  </a:lnTo>
                  <a:lnTo>
                    <a:pt x="520" y="3035"/>
                  </a:lnTo>
                  <a:lnTo>
                    <a:pt x="375" y="3514"/>
                  </a:lnTo>
                  <a:lnTo>
                    <a:pt x="250" y="4033"/>
                  </a:lnTo>
                  <a:lnTo>
                    <a:pt x="146" y="4553"/>
                  </a:lnTo>
                  <a:lnTo>
                    <a:pt x="63" y="5073"/>
                  </a:lnTo>
                  <a:lnTo>
                    <a:pt x="22" y="5592"/>
                  </a:lnTo>
                  <a:lnTo>
                    <a:pt x="1" y="6112"/>
                  </a:lnTo>
                  <a:lnTo>
                    <a:pt x="22" y="6632"/>
                  </a:lnTo>
                  <a:lnTo>
                    <a:pt x="63" y="7152"/>
                  </a:lnTo>
                  <a:lnTo>
                    <a:pt x="125" y="7671"/>
                  </a:lnTo>
                  <a:lnTo>
                    <a:pt x="9709" y="6840"/>
                  </a:lnTo>
                  <a:lnTo>
                    <a:pt x="2371" y="0"/>
                  </a:lnTo>
                  <a:close/>
                </a:path>
              </a:pathLst>
            </a:custGeom>
            <a:solidFill>
              <a:srgbClr val="D8D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3"/>
            <p:cNvSpPr/>
            <p:nvPr/>
          </p:nvSpPr>
          <p:spPr>
            <a:xfrm>
              <a:off x="5108150" y="1045600"/>
              <a:ext cx="242750" cy="191800"/>
            </a:xfrm>
            <a:custGeom>
              <a:avLst/>
              <a:gdLst/>
              <a:ahLst/>
              <a:cxnLst/>
              <a:rect l="l" t="t" r="r" b="b"/>
              <a:pathLst>
                <a:path w="9710" h="7672" fill="none" extrusionOk="0">
                  <a:moveTo>
                    <a:pt x="2371" y="0"/>
                  </a:moveTo>
                  <a:lnTo>
                    <a:pt x="2371" y="0"/>
                  </a:lnTo>
                  <a:lnTo>
                    <a:pt x="2017" y="375"/>
                  </a:lnTo>
                  <a:lnTo>
                    <a:pt x="1705" y="790"/>
                  </a:lnTo>
                  <a:lnTo>
                    <a:pt x="1435" y="1206"/>
                  </a:lnTo>
                  <a:lnTo>
                    <a:pt x="1165" y="1643"/>
                  </a:lnTo>
                  <a:lnTo>
                    <a:pt x="915" y="2100"/>
                  </a:lnTo>
                  <a:lnTo>
                    <a:pt x="708" y="2557"/>
                  </a:lnTo>
                  <a:lnTo>
                    <a:pt x="520" y="3035"/>
                  </a:lnTo>
                  <a:lnTo>
                    <a:pt x="375" y="3514"/>
                  </a:lnTo>
                  <a:lnTo>
                    <a:pt x="375" y="3514"/>
                  </a:lnTo>
                  <a:lnTo>
                    <a:pt x="250" y="4033"/>
                  </a:lnTo>
                  <a:lnTo>
                    <a:pt x="146" y="4553"/>
                  </a:lnTo>
                  <a:lnTo>
                    <a:pt x="63" y="5073"/>
                  </a:lnTo>
                  <a:lnTo>
                    <a:pt x="22" y="5592"/>
                  </a:lnTo>
                  <a:lnTo>
                    <a:pt x="1" y="6112"/>
                  </a:lnTo>
                  <a:lnTo>
                    <a:pt x="22" y="6632"/>
                  </a:lnTo>
                  <a:lnTo>
                    <a:pt x="63" y="7152"/>
                  </a:lnTo>
                  <a:lnTo>
                    <a:pt x="125" y="7671"/>
                  </a:lnTo>
                  <a:lnTo>
                    <a:pt x="9709" y="6840"/>
                  </a:lnTo>
                  <a:lnTo>
                    <a:pt x="23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3"/>
            <p:cNvSpPr/>
            <p:nvPr/>
          </p:nvSpPr>
          <p:spPr>
            <a:xfrm>
              <a:off x="5189225" y="1230100"/>
              <a:ext cx="199600" cy="142950"/>
            </a:xfrm>
            <a:custGeom>
              <a:avLst/>
              <a:gdLst/>
              <a:ahLst/>
              <a:cxnLst/>
              <a:rect l="l" t="t" r="r" b="b"/>
              <a:pathLst>
                <a:path w="7984" h="5718" extrusionOk="0">
                  <a:moveTo>
                    <a:pt x="7984" y="0"/>
                  </a:moveTo>
                  <a:lnTo>
                    <a:pt x="1" y="686"/>
                  </a:lnTo>
                  <a:lnTo>
                    <a:pt x="63" y="1040"/>
                  </a:lnTo>
                  <a:lnTo>
                    <a:pt x="125" y="1393"/>
                  </a:lnTo>
                  <a:lnTo>
                    <a:pt x="229" y="1747"/>
                  </a:lnTo>
                  <a:lnTo>
                    <a:pt x="333" y="2100"/>
                  </a:lnTo>
                  <a:lnTo>
                    <a:pt x="458" y="2433"/>
                  </a:lnTo>
                  <a:lnTo>
                    <a:pt x="583" y="2765"/>
                  </a:lnTo>
                  <a:lnTo>
                    <a:pt x="749" y="3098"/>
                  </a:lnTo>
                  <a:lnTo>
                    <a:pt x="915" y="3430"/>
                  </a:lnTo>
                  <a:lnTo>
                    <a:pt x="1082" y="3742"/>
                  </a:lnTo>
                  <a:lnTo>
                    <a:pt x="1290" y="4054"/>
                  </a:lnTo>
                  <a:lnTo>
                    <a:pt x="1477" y="4345"/>
                  </a:lnTo>
                  <a:lnTo>
                    <a:pt x="1705" y="4657"/>
                  </a:lnTo>
                  <a:lnTo>
                    <a:pt x="1934" y="4927"/>
                  </a:lnTo>
                  <a:lnTo>
                    <a:pt x="2163" y="5197"/>
                  </a:lnTo>
                  <a:lnTo>
                    <a:pt x="2433" y="5468"/>
                  </a:lnTo>
                  <a:lnTo>
                    <a:pt x="2682" y="5717"/>
                  </a:lnTo>
                  <a:lnTo>
                    <a:pt x="79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3"/>
            <p:cNvSpPr/>
            <p:nvPr/>
          </p:nvSpPr>
          <p:spPr>
            <a:xfrm>
              <a:off x="5243800" y="1186950"/>
              <a:ext cx="400725" cy="304075"/>
            </a:xfrm>
            <a:custGeom>
              <a:avLst/>
              <a:gdLst/>
              <a:ahLst/>
              <a:cxnLst/>
              <a:rect l="l" t="t" r="r" b="b"/>
              <a:pathLst>
                <a:path w="16029" h="12163" extrusionOk="0">
                  <a:moveTo>
                    <a:pt x="15488" y="1"/>
                  </a:moveTo>
                  <a:lnTo>
                    <a:pt x="6320" y="2495"/>
                  </a:lnTo>
                  <a:lnTo>
                    <a:pt x="1" y="9335"/>
                  </a:lnTo>
                  <a:lnTo>
                    <a:pt x="375" y="9688"/>
                  </a:lnTo>
                  <a:lnTo>
                    <a:pt x="770" y="10000"/>
                  </a:lnTo>
                  <a:lnTo>
                    <a:pt x="1186" y="10291"/>
                  </a:lnTo>
                  <a:lnTo>
                    <a:pt x="1581" y="10582"/>
                  </a:lnTo>
                  <a:lnTo>
                    <a:pt x="2017" y="10832"/>
                  </a:lnTo>
                  <a:lnTo>
                    <a:pt x="2454" y="11060"/>
                  </a:lnTo>
                  <a:lnTo>
                    <a:pt x="2890" y="11268"/>
                  </a:lnTo>
                  <a:lnTo>
                    <a:pt x="3327" y="11455"/>
                  </a:lnTo>
                  <a:lnTo>
                    <a:pt x="3784" y="11622"/>
                  </a:lnTo>
                  <a:lnTo>
                    <a:pt x="4241" y="11767"/>
                  </a:lnTo>
                  <a:lnTo>
                    <a:pt x="4699" y="11892"/>
                  </a:lnTo>
                  <a:lnTo>
                    <a:pt x="5156" y="11975"/>
                  </a:lnTo>
                  <a:lnTo>
                    <a:pt x="5634" y="12058"/>
                  </a:lnTo>
                  <a:lnTo>
                    <a:pt x="6092" y="12121"/>
                  </a:lnTo>
                  <a:lnTo>
                    <a:pt x="6570" y="12141"/>
                  </a:lnTo>
                  <a:lnTo>
                    <a:pt x="7027" y="12162"/>
                  </a:lnTo>
                  <a:lnTo>
                    <a:pt x="7484" y="12141"/>
                  </a:lnTo>
                  <a:lnTo>
                    <a:pt x="7963" y="12121"/>
                  </a:lnTo>
                  <a:lnTo>
                    <a:pt x="8420" y="12058"/>
                  </a:lnTo>
                  <a:lnTo>
                    <a:pt x="8857" y="11975"/>
                  </a:lnTo>
                  <a:lnTo>
                    <a:pt x="9314" y="11892"/>
                  </a:lnTo>
                  <a:lnTo>
                    <a:pt x="9750" y="11767"/>
                  </a:lnTo>
                  <a:lnTo>
                    <a:pt x="10187" y="11622"/>
                  </a:lnTo>
                  <a:lnTo>
                    <a:pt x="10624" y="11455"/>
                  </a:lnTo>
                  <a:lnTo>
                    <a:pt x="11039" y="11268"/>
                  </a:lnTo>
                  <a:lnTo>
                    <a:pt x="11455" y="11060"/>
                  </a:lnTo>
                  <a:lnTo>
                    <a:pt x="11850" y="10832"/>
                  </a:lnTo>
                  <a:lnTo>
                    <a:pt x="12245" y="10582"/>
                  </a:lnTo>
                  <a:lnTo>
                    <a:pt x="12619" y="10291"/>
                  </a:lnTo>
                  <a:lnTo>
                    <a:pt x="12973" y="10000"/>
                  </a:lnTo>
                  <a:lnTo>
                    <a:pt x="13326" y="9688"/>
                  </a:lnTo>
                  <a:lnTo>
                    <a:pt x="13659" y="9335"/>
                  </a:lnTo>
                  <a:lnTo>
                    <a:pt x="14074" y="8857"/>
                  </a:lnTo>
                  <a:lnTo>
                    <a:pt x="14449" y="8337"/>
                  </a:lnTo>
                  <a:lnTo>
                    <a:pt x="14781" y="7817"/>
                  </a:lnTo>
                  <a:lnTo>
                    <a:pt x="15072" y="7256"/>
                  </a:lnTo>
                  <a:lnTo>
                    <a:pt x="15322" y="6695"/>
                  </a:lnTo>
                  <a:lnTo>
                    <a:pt x="15550" y="6113"/>
                  </a:lnTo>
                  <a:lnTo>
                    <a:pt x="15717" y="5531"/>
                  </a:lnTo>
                  <a:lnTo>
                    <a:pt x="15862" y="4928"/>
                  </a:lnTo>
                  <a:lnTo>
                    <a:pt x="15966" y="4304"/>
                  </a:lnTo>
                  <a:lnTo>
                    <a:pt x="16008" y="3701"/>
                  </a:lnTo>
                  <a:lnTo>
                    <a:pt x="16029" y="3078"/>
                  </a:lnTo>
                  <a:lnTo>
                    <a:pt x="16008" y="2454"/>
                  </a:lnTo>
                  <a:lnTo>
                    <a:pt x="15945" y="1830"/>
                  </a:lnTo>
                  <a:lnTo>
                    <a:pt x="15821" y="1207"/>
                  </a:lnTo>
                  <a:lnTo>
                    <a:pt x="15675" y="604"/>
                  </a:lnTo>
                  <a:lnTo>
                    <a:pt x="15488" y="1"/>
                  </a:ln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3"/>
            <p:cNvSpPr/>
            <p:nvPr/>
          </p:nvSpPr>
          <p:spPr>
            <a:xfrm>
              <a:off x="5243800" y="1186950"/>
              <a:ext cx="400725" cy="304075"/>
            </a:xfrm>
            <a:custGeom>
              <a:avLst/>
              <a:gdLst/>
              <a:ahLst/>
              <a:cxnLst/>
              <a:rect l="l" t="t" r="r" b="b"/>
              <a:pathLst>
                <a:path w="16029" h="12163" fill="none" extrusionOk="0">
                  <a:moveTo>
                    <a:pt x="15488" y="1"/>
                  </a:moveTo>
                  <a:lnTo>
                    <a:pt x="6320" y="2495"/>
                  </a:lnTo>
                  <a:lnTo>
                    <a:pt x="1" y="9335"/>
                  </a:lnTo>
                  <a:lnTo>
                    <a:pt x="1" y="9335"/>
                  </a:lnTo>
                  <a:lnTo>
                    <a:pt x="375" y="9688"/>
                  </a:lnTo>
                  <a:lnTo>
                    <a:pt x="770" y="10000"/>
                  </a:lnTo>
                  <a:lnTo>
                    <a:pt x="1186" y="10291"/>
                  </a:lnTo>
                  <a:lnTo>
                    <a:pt x="1581" y="10582"/>
                  </a:lnTo>
                  <a:lnTo>
                    <a:pt x="2017" y="10832"/>
                  </a:lnTo>
                  <a:lnTo>
                    <a:pt x="2454" y="11060"/>
                  </a:lnTo>
                  <a:lnTo>
                    <a:pt x="2890" y="11268"/>
                  </a:lnTo>
                  <a:lnTo>
                    <a:pt x="3327" y="11455"/>
                  </a:lnTo>
                  <a:lnTo>
                    <a:pt x="3784" y="11622"/>
                  </a:lnTo>
                  <a:lnTo>
                    <a:pt x="4241" y="11767"/>
                  </a:lnTo>
                  <a:lnTo>
                    <a:pt x="4699" y="11892"/>
                  </a:lnTo>
                  <a:lnTo>
                    <a:pt x="5156" y="11975"/>
                  </a:lnTo>
                  <a:lnTo>
                    <a:pt x="5634" y="12058"/>
                  </a:lnTo>
                  <a:lnTo>
                    <a:pt x="6092" y="12121"/>
                  </a:lnTo>
                  <a:lnTo>
                    <a:pt x="6570" y="12141"/>
                  </a:lnTo>
                  <a:lnTo>
                    <a:pt x="7027" y="12162"/>
                  </a:lnTo>
                  <a:lnTo>
                    <a:pt x="7027" y="12162"/>
                  </a:lnTo>
                  <a:lnTo>
                    <a:pt x="7484" y="12141"/>
                  </a:lnTo>
                  <a:lnTo>
                    <a:pt x="7963" y="12121"/>
                  </a:lnTo>
                  <a:lnTo>
                    <a:pt x="8420" y="12058"/>
                  </a:lnTo>
                  <a:lnTo>
                    <a:pt x="8857" y="11975"/>
                  </a:lnTo>
                  <a:lnTo>
                    <a:pt x="9314" y="11892"/>
                  </a:lnTo>
                  <a:lnTo>
                    <a:pt x="9750" y="11767"/>
                  </a:lnTo>
                  <a:lnTo>
                    <a:pt x="10187" y="11622"/>
                  </a:lnTo>
                  <a:lnTo>
                    <a:pt x="10624" y="11455"/>
                  </a:lnTo>
                  <a:lnTo>
                    <a:pt x="11039" y="11268"/>
                  </a:lnTo>
                  <a:lnTo>
                    <a:pt x="11455" y="11060"/>
                  </a:lnTo>
                  <a:lnTo>
                    <a:pt x="11850" y="10832"/>
                  </a:lnTo>
                  <a:lnTo>
                    <a:pt x="12245" y="10582"/>
                  </a:lnTo>
                  <a:lnTo>
                    <a:pt x="12619" y="10291"/>
                  </a:lnTo>
                  <a:lnTo>
                    <a:pt x="12973" y="10000"/>
                  </a:lnTo>
                  <a:lnTo>
                    <a:pt x="13326" y="9688"/>
                  </a:lnTo>
                  <a:lnTo>
                    <a:pt x="13659" y="9335"/>
                  </a:lnTo>
                  <a:lnTo>
                    <a:pt x="13659" y="9335"/>
                  </a:lnTo>
                  <a:lnTo>
                    <a:pt x="14074" y="8857"/>
                  </a:lnTo>
                  <a:lnTo>
                    <a:pt x="14449" y="8337"/>
                  </a:lnTo>
                  <a:lnTo>
                    <a:pt x="14781" y="7817"/>
                  </a:lnTo>
                  <a:lnTo>
                    <a:pt x="15072" y="7256"/>
                  </a:lnTo>
                  <a:lnTo>
                    <a:pt x="15322" y="6695"/>
                  </a:lnTo>
                  <a:lnTo>
                    <a:pt x="15550" y="6113"/>
                  </a:lnTo>
                  <a:lnTo>
                    <a:pt x="15717" y="5531"/>
                  </a:lnTo>
                  <a:lnTo>
                    <a:pt x="15862" y="4928"/>
                  </a:lnTo>
                  <a:lnTo>
                    <a:pt x="15966" y="4304"/>
                  </a:lnTo>
                  <a:lnTo>
                    <a:pt x="16008" y="3701"/>
                  </a:lnTo>
                  <a:lnTo>
                    <a:pt x="16029" y="3078"/>
                  </a:lnTo>
                  <a:lnTo>
                    <a:pt x="16008" y="2454"/>
                  </a:lnTo>
                  <a:lnTo>
                    <a:pt x="15945" y="1830"/>
                  </a:lnTo>
                  <a:lnTo>
                    <a:pt x="15821" y="1207"/>
                  </a:lnTo>
                  <a:lnTo>
                    <a:pt x="15675" y="604"/>
                  </a:lnTo>
                  <a:lnTo>
                    <a:pt x="1548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3"/>
            <p:cNvSpPr/>
            <p:nvPr/>
          </p:nvSpPr>
          <p:spPr>
            <a:xfrm>
              <a:off x="5834200" y="971275"/>
              <a:ext cx="412675" cy="241700"/>
            </a:xfrm>
            <a:custGeom>
              <a:avLst/>
              <a:gdLst/>
              <a:ahLst/>
              <a:cxnLst/>
              <a:rect l="l" t="t" r="r" b="b"/>
              <a:pathLst>
                <a:path w="16507" h="9668" extrusionOk="0">
                  <a:moveTo>
                    <a:pt x="6632" y="1"/>
                  </a:moveTo>
                  <a:lnTo>
                    <a:pt x="6175" y="21"/>
                  </a:lnTo>
                  <a:lnTo>
                    <a:pt x="5717" y="63"/>
                  </a:lnTo>
                  <a:lnTo>
                    <a:pt x="5260" y="104"/>
                  </a:lnTo>
                  <a:lnTo>
                    <a:pt x="4803" y="188"/>
                  </a:lnTo>
                  <a:lnTo>
                    <a:pt x="4345" y="292"/>
                  </a:lnTo>
                  <a:lnTo>
                    <a:pt x="3909" y="396"/>
                  </a:lnTo>
                  <a:lnTo>
                    <a:pt x="3472" y="541"/>
                  </a:lnTo>
                  <a:lnTo>
                    <a:pt x="3056" y="707"/>
                  </a:lnTo>
                  <a:lnTo>
                    <a:pt x="2620" y="894"/>
                  </a:lnTo>
                  <a:lnTo>
                    <a:pt x="2225" y="1102"/>
                  </a:lnTo>
                  <a:lnTo>
                    <a:pt x="1809" y="1331"/>
                  </a:lnTo>
                  <a:lnTo>
                    <a:pt x="1435" y="1601"/>
                  </a:lnTo>
                  <a:lnTo>
                    <a:pt x="1061" y="1872"/>
                  </a:lnTo>
                  <a:lnTo>
                    <a:pt x="687" y="2163"/>
                  </a:lnTo>
                  <a:lnTo>
                    <a:pt x="354" y="2474"/>
                  </a:lnTo>
                  <a:lnTo>
                    <a:pt x="0" y="2828"/>
                  </a:lnTo>
                  <a:lnTo>
                    <a:pt x="7360" y="9667"/>
                  </a:lnTo>
                  <a:lnTo>
                    <a:pt x="16507" y="7152"/>
                  </a:lnTo>
                  <a:lnTo>
                    <a:pt x="16278" y="6549"/>
                  </a:lnTo>
                  <a:lnTo>
                    <a:pt x="16008" y="5946"/>
                  </a:lnTo>
                  <a:lnTo>
                    <a:pt x="15696" y="5385"/>
                  </a:lnTo>
                  <a:lnTo>
                    <a:pt x="15363" y="4824"/>
                  </a:lnTo>
                  <a:lnTo>
                    <a:pt x="14989" y="4283"/>
                  </a:lnTo>
                  <a:lnTo>
                    <a:pt x="14573" y="3763"/>
                  </a:lnTo>
                  <a:lnTo>
                    <a:pt x="14137" y="3285"/>
                  </a:lnTo>
                  <a:lnTo>
                    <a:pt x="13679" y="2828"/>
                  </a:lnTo>
                  <a:lnTo>
                    <a:pt x="13284" y="2474"/>
                  </a:lnTo>
                  <a:lnTo>
                    <a:pt x="12910" y="2163"/>
                  </a:lnTo>
                  <a:lnTo>
                    <a:pt x="12494" y="1872"/>
                  </a:lnTo>
                  <a:lnTo>
                    <a:pt x="12079" y="1601"/>
                  </a:lnTo>
                  <a:lnTo>
                    <a:pt x="11663" y="1331"/>
                  </a:lnTo>
                  <a:lnTo>
                    <a:pt x="11226" y="1102"/>
                  </a:lnTo>
                  <a:lnTo>
                    <a:pt x="10790" y="894"/>
                  </a:lnTo>
                  <a:lnTo>
                    <a:pt x="10332" y="707"/>
                  </a:lnTo>
                  <a:lnTo>
                    <a:pt x="9875" y="541"/>
                  </a:lnTo>
                  <a:lnTo>
                    <a:pt x="9439" y="396"/>
                  </a:lnTo>
                  <a:lnTo>
                    <a:pt x="8960" y="292"/>
                  </a:lnTo>
                  <a:lnTo>
                    <a:pt x="8503" y="188"/>
                  </a:lnTo>
                  <a:lnTo>
                    <a:pt x="8046" y="104"/>
                  </a:lnTo>
                  <a:lnTo>
                    <a:pt x="7568" y="63"/>
                  </a:lnTo>
                  <a:lnTo>
                    <a:pt x="7110" y="21"/>
                  </a:lnTo>
                  <a:lnTo>
                    <a:pt x="6632" y="1"/>
                  </a:lnTo>
                  <a:close/>
                </a:path>
              </a:pathLst>
            </a:custGeom>
            <a:solidFill>
              <a:srgbClr val="D8D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3"/>
            <p:cNvSpPr/>
            <p:nvPr/>
          </p:nvSpPr>
          <p:spPr>
            <a:xfrm>
              <a:off x="5834200" y="971275"/>
              <a:ext cx="412675" cy="241700"/>
            </a:xfrm>
            <a:custGeom>
              <a:avLst/>
              <a:gdLst/>
              <a:ahLst/>
              <a:cxnLst/>
              <a:rect l="l" t="t" r="r" b="b"/>
              <a:pathLst>
                <a:path w="16507" h="9668" fill="none" extrusionOk="0">
                  <a:moveTo>
                    <a:pt x="6632" y="1"/>
                  </a:moveTo>
                  <a:lnTo>
                    <a:pt x="6632" y="1"/>
                  </a:lnTo>
                  <a:lnTo>
                    <a:pt x="6175" y="21"/>
                  </a:lnTo>
                  <a:lnTo>
                    <a:pt x="5717" y="63"/>
                  </a:lnTo>
                  <a:lnTo>
                    <a:pt x="5260" y="104"/>
                  </a:lnTo>
                  <a:lnTo>
                    <a:pt x="4803" y="188"/>
                  </a:lnTo>
                  <a:lnTo>
                    <a:pt x="4345" y="292"/>
                  </a:lnTo>
                  <a:lnTo>
                    <a:pt x="3909" y="396"/>
                  </a:lnTo>
                  <a:lnTo>
                    <a:pt x="3472" y="541"/>
                  </a:lnTo>
                  <a:lnTo>
                    <a:pt x="3056" y="707"/>
                  </a:lnTo>
                  <a:lnTo>
                    <a:pt x="2620" y="894"/>
                  </a:lnTo>
                  <a:lnTo>
                    <a:pt x="2225" y="1102"/>
                  </a:lnTo>
                  <a:lnTo>
                    <a:pt x="1809" y="1331"/>
                  </a:lnTo>
                  <a:lnTo>
                    <a:pt x="1435" y="1601"/>
                  </a:lnTo>
                  <a:lnTo>
                    <a:pt x="1061" y="1872"/>
                  </a:lnTo>
                  <a:lnTo>
                    <a:pt x="687" y="2163"/>
                  </a:lnTo>
                  <a:lnTo>
                    <a:pt x="354" y="2474"/>
                  </a:lnTo>
                  <a:lnTo>
                    <a:pt x="0" y="2828"/>
                  </a:lnTo>
                  <a:lnTo>
                    <a:pt x="7360" y="9667"/>
                  </a:lnTo>
                  <a:lnTo>
                    <a:pt x="16507" y="7152"/>
                  </a:lnTo>
                  <a:lnTo>
                    <a:pt x="16507" y="7152"/>
                  </a:lnTo>
                  <a:lnTo>
                    <a:pt x="16278" y="6549"/>
                  </a:lnTo>
                  <a:lnTo>
                    <a:pt x="16008" y="5946"/>
                  </a:lnTo>
                  <a:lnTo>
                    <a:pt x="15696" y="5385"/>
                  </a:lnTo>
                  <a:lnTo>
                    <a:pt x="15363" y="4824"/>
                  </a:lnTo>
                  <a:lnTo>
                    <a:pt x="14989" y="4283"/>
                  </a:lnTo>
                  <a:lnTo>
                    <a:pt x="14573" y="3763"/>
                  </a:lnTo>
                  <a:lnTo>
                    <a:pt x="14137" y="3285"/>
                  </a:lnTo>
                  <a:lnTo>
                    <a:pt x="13679" y="2828"/>
                  </a:lnTo>
                  <a:lnTo>
                    <a:pt x="13679" y="2828"/>
                  </a:lnTo>
                  <a:lnTo>
                    <a:pt x="13284" y="2474"/>
                  </a:lnTo>
                  <a:lnTo>
                    <a:pt x="12910" y="2163"/>
                  </a:lnTo>
                  <a:lnTo>
                    <a:pt x="12494" y="1872"/>
                  </a:lnTo>
                  <a:lnTo>
                    <a:pt x="12079" y="1601"/>
                  </a:lnTo>
                  <a:lnTo>
                    <a:pt x="11663" y="1331"/>
                  </a:lnTo>
                  <a:lnTo>
                    <a:pt x="11226" y="1102"/>
                  </a:lnTo>
                  <a:lnTo>
                    <a:pt x="10790" y="894"/>
                  </a:lnTo>
                  <a:lnTo>
                    <a:pt x="10332" y="707"/>
                  </a:lnTo>
                  <a:lnTo>
                    <a:pt x="9875" y="541"/>
                  </a:lnTo>
                  <a:lnTo>
                    <a:pt x="9439" y="396"/>
                  </a:lnTo>
                  <a:lnTo>
                    <a:pt x="8960" y="292"/>
                  </a:lnTo>
                  <a:lnTo>
                    <a:pt x="8503" y="188"/>
                  </a:lnTo>
                  <a:lnTo>
                    <a:pt x="8046" y="104"/>
                  </a:lnTo>
                  <a:lnTo>
                    <a:pt x="7568" y="63"/>
                  </a:lnTo>
                  <a:lnTo>
                    <a:pt x="7110" y="21"/>
                  </a:lnTo>
                  <a:lnTo>
                    <a:pt x="66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3"/>
            <p:cNvSpPr/>
            <p:nvPr/>
          </p:nvSpPr>
          <p:spPr>
            <a:xfrm>
              <a:off x="5737525" y="1045600"/>
              <a:ext cx="242225" cy="191800"/>
            </a:xfrm>
            <a:custGeom>
              <a:avLst/>
              <a:gdLst/>
              <a:ahLst/>
              <a:cxnLst/>
              <a:rect l="l" t="t" r="r" b="b"/>
              <a:pathLst>
                <a:path w="9689" h="7672" extrusionOk="0">
                  <a:moveTo>
                    <a:pt x="2350" y="0"/>
                  </a:moveTo>
                  <a:lnTo>
                    <a:pt x="2017" y="375"/>
                  </a:lnTo>
                  <a:lnTo>
                    <a:pt x="1705" y="790"/>
                  </a:lnTo>
                  <a:lnTo>
                    <a:pt x="1414" y="1206"/>
                  </a:lnTo>
                  <a:lnTo>
                    <a:pt x="1144" y="1643"/>
                  </a:lnTo>
                  <a:lnTo>
                    <a:pt x="915" y="2100"/>
                  </a:lnTo>
                  <a:lnTo>
                    <a:pt x="708" y="2557"/>
                  </a:lnTo>
                  <a:lnTo>
                    <a:pt x="521" y="3035"/>
                  </a:lnTo>
                  <a:lnTo>
                    <a:pt x="375" y="3514"/>
                  </a:lnTo>
                  <a:lnTo>
                    <a:pt x="229" y="4033"/>
                  </a:lnTo>
                  <a:lnTo>
                    <a:pt x="126" y="4553"/>
                  </a:lnTo>
                  <a:lnTo>
                    <a:pt x="63" y="5073"/>
                  </a:lnTo>
                  <a:lnTo>
                    <a:pt x="22" y="5592"/>
                  </a:lnTo>
                  <a:lnTo>
                    <a:pt x="1" y="6112"/>
                  </a:lnTo>
                  <a:lnTo>
                    <a:pt x="1" y="6632"/>
                  </a:lnTo>
                  <a:lnTo>
                    <a:pt x="63" y="7152"/>
                  </a:lnTo>
                  <a:lnTo>
                    <a:pt x="126" y="7671"/>
                  </a:lnTo>
                  <a:lnTo>
                    <a:pt x="9688" y="6840"/>
                  </a:lnTo>
                  <a:lnTo>
                    <a:pt x="235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3"/>
            <p:cNvSpPr/>
            <p:nvPr/>
          </p:nvSpPr>
          <p:spPr>
            <a:xfrm>
              <a:off x="5818100" y="1230100"/>
              <a:ext cx="200100" cy="142950"/>
            </a:xfrm>
            <a:custGeom>
              <a:avLst/>
              <a:gdLst/>
              <a:ahLst/>
              <a:cxnLst/>
              <a:rect l="l" t="t" r="r" b="b"/>
              <a:pathLst>
                <a:path w="8004" h="5718" extrusionOk="0">
                  <a:moveTo>
                    <a:pt x="8004" y="0"/>
                  </a:moveTo>
                  <a:lnTo>
                    <a:pt x="0" y="686"/>
                  </a:lnTo>
                  <a:lnTo>
                    <a:pt x="62" y="1040"/>
                  </a:lnTo>
                  <a:lnTo>
                    <a:pt x="146" y="1393"/>
                  </a:lnTo>
                  <a:lnTo>
                    <a:pt x="229" y="1747"/>
                  </a:lnTo>
                  <a:lnTo>
                    <a:pt x="333" y="2100"/>
                  </a:lnTo>
                  <a:lnTo>
                    <a:pt x="457" y="2433"/>
                  </a:lnTo>
                  <a:lnTo>
                    <a:pt x="603" y="2765"/>
                  </a:lnTo>
                  <a:lnTo>
                    <a:pt x="748" y="3098"/>
                  </a:lnTo>
                  <a:lnTo>
                    <a:pt x="915" y="3430"/>
                  </a:lnTo>
                  <a:lnTo>
                    <a:pt x="1102" y="3742"/>
                  </a:lnTo>
                  <a:lnTo>
                    <a:pt x="1289" y="4054"/>
                  </a:lnTo>
                  <a:lnTo>
                    <a:pt x="1497" y="4345"/>
                  </a:lnTo>
                  <a:lnTo>
                    <a:pt x="1705" y="4657"/>
                  </a:lnTo>
                  <a:lnTo>
                    <a:pt x="1933" y="4927"/>
                  </a:lnTo>
                  <a:lnTo>
                    <a:pt x="2183" y="5197"/>
                  </a:lnTo>
                  <a:lnTo>
                    <a:pt x="2432" y="5468"/>
                  </a:lnTo>
                  <a:lnTo>
                    <a:pt x="2703" y="5717"/>
                  </a:lnTo>
                  <a:lnTo>
                    <a:pt x="8004" y="0"/>
                  </a:ln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3"/>
            <p:cNvSpPr/>
            <p:nvPr/>
          </p:nvSpPr>
          <p:spPr>
            <a:xfrm>
              <a:off x="5818100" y="1230100"/>
              <a:ext cx="200100" cy="142950"/>
            </a:xfrm>
            <a:custGeom>
              <a:avLst/>
              <a:gdLst/>
              <a:ahLst/>
              <a:cxnLst/>
              <a:rect l="l" t="t" r="r" b="b"/>
              <a:pathLst>
                <a:path w="8004" h="5718" fill="none" extrusionOk="0">
                  <a:moveTo>
                    <a:pt x="8004" y="0"/>
                  </a:moveTo>
                  <a:lnTo>
                    <a:pt x="0" y="686"/>
                  </a:lnTo>
                  <a:lnTo>
                    <a:pt x="0" y="686"/>
                  </a:lnTo>
                  <a:lnTo>
                    <a:pt x="62" y="1040"/>
                  </a:lnTo>
                  <a:lnTo>
                    <a:pt x="146" y="1393"/>
                  </a:lnTo>
                  <a:lnTo>
                    <a:pt x="229" y="1747"/>
                  </a:lnTo>
                  <a:lnTo>
                    <a:pt x="333" y="2100"/>
                  </a:lnTo>
                  <a:lnTo>
                    <a:pt x="457" y="2433"/>
                  </a:lnTo>
                  <a:lnTo>
                    <a:pt x="603" y="2765"/>
                  </a:lnTo>
                  <a:lnTo>
                    <a:pt x="748" y="3098"/>
                  </a:lnTo>
                  <a:lnTo>
                    <a:pt x="915" y="3430"/>
                  </a:lnTo>
                  <a:lnTo>
                    <a:pt x="915" y="3430"/>
                  </a:lnTo>
                  <a:lnTo>
                    <a:pt x="1102" y="3742"/>
                  </a:lnTo>
                  <a:lnTo>
                    <a:pt x="1289" y="4054"/>
                  </a:lnTo>
                  <a:lnTo>
                    <a:pt x="1497" y="4345"/>
                  </a:lnTo>
                  <a:lnTo>
                    <a:pt x="1705" y="4657"/>
                  </a:lnTo>
                  <a:lnTo>
                    <a:pt x="1933" y="4927"/>
                  </a:lnTo>
                  <a:lnTo>
                    <a:pt x="2183" y="5197"/>
                  </a:lnTo>
                  <a:lnTo>
                    <a:pt x="2432" y="5468"/>
                  </a:lnTo>
                  <a:lnTo>
                    <a:pt x="2703" y="5717"/>
                  </a:lnTo>
                  <a:lnTo>
                    <a:pt x="80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3"/>
            <p:cNvSpPr/>
            <p:nvPr/>
          </p:nvSpPr>
          <p:spPr>
            <a:xfrm>
              <a:off x="5872650" y="1186950"/>
              <a:ext cx="401250" cy="304075"/>
            </a:xfrm>
            <a:custGeom>
              <a:avLst/>
              <a:gdLst/>
              <a:ahLst/>
              <a:cxnLst/>
              <a:rect l="l" t="t" r="r" b="b"/>
              <a:pathLst>
                <a:path w="16050" h="12163" extrusionOk="0">
                  <a:moveTo>
                    <a:pt x="15488" y="1"/>
                  </a:moveTo>
                  <a:lnTo>
                    <a:pt x="6321" y="2495"/>
                  </a:lnTo>
                  <a:lnTo>
                    <a:pt x="1" y="9335"/>
                  </a:lnTo>
                  <a:lnTo>
                    <a:pt x="396" y="9688"/>
                  </a:lnTo>
                  <a:lnTo>
                    <a:pt x="770" y="10000"/>
                  </a:lnTo>
                  <a:lnTo>
                    <a:pt x="1186" y="10291"/>
                  </a:lnTo>
                  <a:lnTo>
                    <a:pt x="1602" y="10582"/>
                  </a:lnTo>
                  <a:lnTo>
                    <a:pt x="2017" y="10832"/>
                  </a:lnTo>
                  <a:lnTo>
                    <a:pt x="2454" y="11060"/>
                  </a:lnTo>
                  <a:lnTo>
                    <a:pt x="2890" y="11268"/>
                  </a:lnTo>
                  <a:lnTo>
                    <a:pt x="3348" y="11455"/>
                  </a:lnTo>
                  <a:lnTo>
                    <a:pt x="3784" y="11622"/>
                  </a:lnTo>
                  <a:lnTo>
                    <a:pt x="4242" y="11767"/>
                  </a:lnTo>
                  <a:lnTo>
                    <a:pt x="4720" y="11892"/>
                  </a:lnTo>
                  <a:lnTo>
                    <a:pt x="5177" y="11975"/>
                  </a:lnTo>
                  <a:lnTo>
                    <a:pt x="5635" y="12058"/>
                  </a:lnTo>
                  <a:lnTo>
                    <a:pt x="6113" y="12121"/>
                  </a:lnTo>
                  <a:lnTo>
                    <a:pt x="6570" y="12141"/>
                  </a:lnTo>
                  <a:lnTo>
                    <a:pt x="7027" y="12162"/>
                  </a:lnTo>
                  <a:lnTo>
                    <a:pt x="7506" y="12141"/>
                  </a:lnTo>
                  <a:lnTo>
                    <a:pt x="7963" y="12121"/>
                  </a:lnTo>
                  <a:lnTo>
                    <a:pt x="8420" y="12058"/>
                  </a:lnTo>
                  <a:lnTo>
                    <a:pt x="8878" y="11975"/>
                  </a:lnTo>
                  <a:lnTo>
                    <a:pt x="9335" y="11892"/>
                  </a:lnTo>
                  <a:lnTo>
                    <a:pt x="9772" y="11767"/>
                  </a:lnTo>
                  <a:lnTo>
                    <a:pt x="10208" y="11622"/>
                  </a:lnTo>
                  <a:lnTo>
                    <a:pt x="10624" y="11455"/>
                  </a:lnTo>
                  <a:lnTo>
                    <a:pt x="11060" y="11268"/>
                  </a:lnTo>
                  <a:lnTo>
                    <a:pt x="11455" y="11060"/>
                  </a:lnTo>
                  <a:lnTo>
                    <a:pt x="11850" y="10832"/>
                  </a:lnTo>
                  <a:lnTo>
                    <a:pt x="12245" y="10582"/>
                  </a:lnTo>
                  <a:lnTo>
                    <a:pt x="12620" y="10291"/>
                  </a:lnTo>
                  <a:lnTo>
                    <a:pt x="12994" y="10000"/>
                  </a:lnTo>
                  <a:lnTo>
                    <a:pt x="13326" y="9688"/>
                  </a:lnTo>
                  <a:lnTo>
                    <a:pt x="13659" y="9335"/>
                  </a:lnTo>
                  <a:lnTo>
                    <a:pt x="14075" y="8857"/>
                  </a:lnTo>
                  <a:lnTo>
                    <a:pt x="14449" y="8337"/>
                  </a:lnTo>
                  <a:lnTo>
                    <a:pt x="14782" y="7817"/>
                  </a:lnTo>
                  <a:lnTo>
                    <a:pt x="15073" y="7256"/>
                  </a:lnTo>
                  <a:lnTo>
                    <a:pt x="15343" y="6695"/>
                  </a:lnTo>
                  <a:lnTo>
                    <a:pt x="15551" y="6113"/>
                  </a:lnTo>
                  <a:lnTo>
                    <a:pt x="15738" y="5531"/>
                  </a:lnTo>
                  <a:lnTo>
                    <a:pt x="15883" y="4928"/>
                  </a:lnTo>
                  <a:lnTo>
                    <a:pt x="15967" y="4304"/>
                  </a:lnTo>
                  <a:lnTo>
                    <a:pt x="16029" y="3701"/>
                  </a:lnTo>
                  <a:lnTo>
                    <a:pt x="16050" y="3078"/>
                  </a:lnTo>
                  <a:lnTo>
                    <a:pt x="16029" y="2454"/>
                  </a:lnTo>
                  <a:lnTo>
                    <a:pt x="15946" y="1830"/>
                  </a:lnTo>
                  <a:lnTo>
                    <a:pt x="15842" y="1207"/>
                  </a:lnTo>
                  <a:lnTo>
                    <a:pt x="15696" y="604"/>
                  </a:lnTo>
                  <a:lnTo>
                    <a:pt x="154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5026550" y="1070025"/>
              <a:ext cx="2338250" cy="1302950"/>
            </a:xfrm>
            <a:custGeom>
              <a:avLst/>
              <a:gdLst/>
              <a:ahLst/>
              <a:cxnLst/>
              <a:rect l="l" t="t" r="r" b="b"/>
              <a:pathLst>
                <a:path w="93530" h="52118" extrusionOk="0">
                  <a:moveTo>
                    <a:pt x="93259" y="0"/>
                  </a:moveTo>
                  <a:lnTo>
                    <a:pt x="93196" y="21"/>
                  </a:lnTo>
                  <a:lnTo>
                    <a:pt x="92677" y="312"/>
                  </a:lnTo>
                  <a:lnTo>
                    <a:pt x="92157" y="624"/>
                  </a:lnTo>
                  <a:lnTo>
                    <a:pt x="91637" y="957"/>
                  </a:lnTo>
                  <a:lnTo>
                    <a:pt x="91159" y="1289"/>
                  </a:lnTo>
                  <a:lnTo>
                    <a:pt x="90660" y="1663"/>
                  </a:lnTo>
                  <a:lnTo>
                    <a:pt x="90203" y="2038"/>
                  </a:lnTo>
                  <a:lnTo>
                    <a:pt x="89746" y="2412"/>
                  </a:lnTo>
                  <a:lnTo>
                    <a:pt x="89288" y="2828"/>
                  </a:lnTo>
                  <a:lnTo>
                    <a:pt x="88852" y="3243"/>
                  </a:lnTo>
                  <a:lnTo>
                    <a:pt x="88436" y="3659"/>
                  </a:lnTo>
                  <a:lnTo>
                    <a:pt x="88041" y="4117"/>
                  </a:lnTo>
                  <a:lnTo>
                    <a:pt x="87646" y="4574"/>
                  </a:lnTo>
                  <a:lnTo>
                    <a:pt x="87272" y="5031"/>
                  </a:lnTo>
                  <a:lnTo>
                    <a:pt x="86897" y="5509"/>
                  </a:lnTo>
                  <a:lnTo>
                    <a:pt x="86544" y="6008"/>
                  </a:lnTo>
                  <a:lnTo>
                    <a:pt x="86211" y="6528"/>
                  </a:lnTo>
                  <a:lnTo>
                    <a:pt x="85858" y="7131"/>
                  </a:lnTo>
                  <a:lnTo>
                    <a:pt x="85505" y="7755"/>
                  </a:lnTo>
                  <a:lnTo>
                    <a:pt x="84819" y="9002"/>
                  </a:lnTo>
                  <a:lnTo>
                    <a:pt x="84195" y="10187"/>
                  </a:lnTo>
                  <a:lnTo>
                    <a:pt x="83862" y="10769"/>
                  </a:lnTo>
                  <a:lnTo>
                    <a:pt x="83509" y="11351"/>
                  </a:lnTo>
                  <a:lnTo>
                    <a:pt x="83135" y="11912"/>
                  </a:lnTo>
                  <a:lnTo>
                    <a:pt x="82740" y="12453"/>
                  </a:lnTo>
                  <a:lnTo>
                    <a:pt x="82324" y="12973"/>
                  </a:lnTo>
                  <a:lnTo>
                    <a:pt x="81867" y="13471"/>
                  </a:lnTo>
                  <a:lnTo>
                    <a:pt x="81617" y="13721"/>
                  </a:lnTo>
                  <a:lnTo>
                    <a:pt x="81347" y="13970"/>
                  </a:lnTo>
                  <a:lnTo>
                    <a:pt x="81077" y="14199"/>
                  </a:lnTo>
                  <a:lnTo>
                    <a:pt x="80786" y="14428"/>
                  </a:lnTo>
                  <a:lnTo>
                    <a:pt x="80495" y="14636"/>
                  </a:lnTo>
                  <a:lnTo>
                    <a:pt x="80204" y="14844"/>
                  </a:lnTo>
                  <a:lnTo>
                    <a:pt x="79601" y="15218"/>
                  </a:lnTo>
                  <a:lnTo>
                    <a:pt x="78977" y="15530"/>
                  </a:lnTo>
                  <a:lnTo>
                    <a:pt x="78333" y="15821"/>
                  </a:lnTo>
                  <a:lnTo>
                    <a:pt x="77688" y="16091"/>
                  </a:lnTo>
                  <a:lnTo>
                    <a:pt x="77023" y="16299"/>
                  </a:lnTo>
                  <a:lnTo>
                    <a:pt x="76378" y="16486"/>
                  </a:lnTo>
                  <a:lnTo>
                    <a:pt x="75713" y="16652"/>
                  </a:lnTo>
                  <a:lnTo>
                    <a:pt x="75048" y="16777"/>
                  </a:lnTo>
                  <a:lnTo>
                    <a:pt x="74404" y="16902"/>
                  </a:lnTo>
                  <a:lnTo>
                    <a:pt x="73780" y="16985"/>
                  </a:lnTo>
                  <a:lnTo>
                    <a:pt x="73156" y="17047"/>
                  </a:lnTo>
                  <a:lnTo>
                    <a:pt x="72553" y="17089"/>
                  </a:lnTo>
                  <a:lnTo>
                    <a:pt x="71971" y="17109"/>
                  </a:lnTo>
                  <a:lnTo>
                    <a:pt x="71285" y="17130"/>
                  </a:lnTo>
                  <a:lnTo>
                    <a:pt x="70620" y="17151"/>
                  </a:lnTo>
                  <a:lnTo>
                    <a:pt x="69664" y="17130"/>
                  </a:lnTo>
                  <a:lnTo>
                    <a:pt x="68728" y="17109"/>
                  </a:lnTo>
                  <a:lnTo>
                    <a:pt x="66836" y="17026"/>
                  </a:lnTo>
                  <a:lnTo>
                    <a:pt x="65984" y="16985"/>
                  </a:lnTo>
                  <a:lnTo>
                    <a:pt x="65132" y="16943"/>
                  </a:lnTo>
                  <a:lnTo>
                    <a:pt x="64279" y="16922"/>
                  </a:lnTo>
                  <a:lnTo>
                    <a:pt x="62201" y="16922"/>
                  </a:lnTo>
                  <a:lnTo>
                    <a:pt x="60995" y="16964"/>
                  </a:lnTo>
                  <a:lnTo>
                    <a:pt x="60288" y="17026"/>
                  </a:lnTo>
                  <a:lnTo>
                    <a:pt x="59623" y="17109"/>
                  </a:lnTo>
                  <a:lnTo>
                    <a:pt x="58958" y="17193"/>
                  </a:lnTo>
                  <a:lnTo>
                    <a:pt x="58334" y="17317"/>
                  </a:lnTo>
                  <a:lnTo>
                    <a:pt x="57710" y="17463"/>
                  </a:lnTo>
                  <a:lnTo>
                    <a:pt x="57128" y="17608"/>
                  </a:lnTo>
                  <a:lnTo>
                    <a:pt x="56567" y="17796"/>
                  </a:lnTo>
                  <a:lnTo>
                    <a:pt x="56026" y="17983"/>
                  </a:lnTo>
                  <a:lnTo>
                    <a:pt x="55507" y="18211"/>
                  </a:lnTo>
                  <a:lnTo>
                    <a:pt x="55008" y="18440"/>
                  </a:lnTo>
                  <a:lnTo>
                    <a:pt x="54530" y="18689"/>
                  </a:lnTo>
                  <a:lnTo>
                    <a:pt x="54072" y="18980"/>
                  </a:lnTo>
                  <a:lnTo>
                    <a:pt x="53636" y="19272"/>
                  </a:lnTo>
                  <a:lnTo>
                    <a:pt x="53241" y="19583"/>
                  </a:lnTo>
                  <a:lnTo>
                    <a:pt x="52846" y="19916"/>
                  </a:lnTo>
                  <a:lnTo>
                    <a:pt x="52492" y="20290"/>
                  </a:lnTo>
                  <a:lnTo>
                    <a:pt x="52243" y="20560"/>
                  </a:lnTo>
                  <a:lnTo>
                    <a:pt x="51993" y="20851"/>
                  </a:lnTo>
                  <a:lnTo>
                    <a:pt x="51765" y="21142"/>
                  </a:lnTo>
                  <a:lnTo>
                    <a:pt x="51557" y="21454"/>
                  </a:lnTo>
                  <a:lnTo>
                    <a:pt x="51141" y="22099"/>
                  </a:lnTo>
                  <a:lnTo>
                    <a:pt x="50788" y="22743"/>
                  </a:lnTo>
                  <a:lnTo>
                    <a:pt x="50455" y="23429"/>
                  </a:lnTo>
                  <a:lnTo>
                    <a:pt x="50143" y="24115"/>
                  </a:lnTo>
                  <a:lnTo>
                    <a:pt x="49561" y="25487"/>
                  </a:lnTo>
                  <a:lnTo>
                    <a:pt x="49332" y="26069"/>
                  </a:lnTo>
                  <a:lnTo>
                    <a:pt x="49104" y="26652"/>
                  </a:lnTo>
                  <a:lnTo>
                    <a:pt x="48833" y="27213"/>
                  </a:lnTo>
                  <a:lnTo>
                    <a:pt x="48563" y="27774"/>
                  </a:lnTo>
                  <a:lnTo>
                    <a:pt x="48272" y="28315"/>
                  </a:lnTo>
                  <a:lnTo>
                    <a:pt x="47960" y="28855"/>
                  </a:lnTo>
                  <a:lnTo>
                    <a:pt x="47628" y="29375"/>
                  </a:lnTo>
                  <a:lnTo>
                    <a:pt x="47274" y="29895"/>
                  </a:lnTo>
                  <a:lnTo>
                    <a:pt x="47004" y="30227"/>
                  </a:lnTo>
                  <a:lnTo>
                    <a:pt x="46734" y="30560"/>
                  </a:lnTo>
                  <a:lnTo>
                    <a:pt x="46443" y="30851"/>
                  </a:lnTo>
                  <a:lnTo>
                    <a:pt x="46131" y="31142"/>
                  </a:lnTo>
                  <a:lnTo>
                    <a:pt x="45819" y="31433"/>
                  </a:lnTo>
                  <a:lnTo>
                    <a:pt x="45507" y="31682"/>
                  </a:lnTo>
                  <a:lnTo>
                    <a:pt x="45175" y="31932"/>
                  </a:lnTo>
                  <a:lnTo>
                    <a:pt x="44863" y="32161"/>
                  </a:lnTo>
                  <a:lnTo>
                    <a:pt x="44509" y="32368"/>
                  </a:lnTo>
                  <a:lnTo>
                    <a:pt x="44177" y="32576"/>
                  </a:lnTo>
                  <a:lnTo>
                    <a:pt x="43823" y="32763"/>
                  </a:lnTo>
                  <a:lnTo>
                    <a:pt x="43470" y="32950"/>
                  </a:lnTo>
                  <a:lnTo>
                    <a:pt x="42763" y="33283"/>
                  </a:lnTo>
                  <a:lnTo>
                    <a:pt x="42056" y="33553"/>
                  </a:lnTo>
                  <a:lnTo>
                    <a:pt x="41329" y="33782"/>
                  </a:lnTo>
                  <a:lnTo>
                    <a:pt x="40622" y="33990"/>
                  </a:lnTo>
                  <a:lnTo>
                    <a:pt x="39936" y="34156"/>
                  </a:lnTo>
                  <a:lnTo>
                    <a:pt x="39271" y="34281"/>
                  </a:lnTo>
                  <a:lnTo>
                    <a:pt x="38626" y="34385"/>
                  </a:lnTo>
                  <a:lnTo>
                    <a:pt x="38003" y="34468"/>
                  </a:lnTo>
                  <a:lnTo>
                    <a:pt x="37441" y="34530"/>
                  </a:lnTo>
                  <a:lnTo>
                    <a:pt x="36922" y="34551"/>
                  </a:lnTo>
                  <a:lnTo>
                    <a:pt x="36007" y="34593"/>
                  </a:lnTo>
                  <a:lnTo>
                    <a:pt x="35071" y="34593"/>
                  </a:lnTo>
                  <a:lnTo>
                    <a:pt x="33762" y="34572"/>
                  </a:lnTo>
                  <a:lnTo>
                    <a:pt x="32431" y="34530"/>
                  </a:lnTo>
                  <a:lnTo>
                    <a:pt x="31101" y="34447"/>
                  </a:lnTo>
                  <a:lnTo>
                    <a:pt x="29770" y="34323"/>
                  </a:lnTo>
                  <a:lnTo>
                    <a:pt x="28606" y="34219"/>
                  </a:lnTo>
                  <a:lnTo>
                    <a:pt x="27421" y="34135"/>
                  </a:lnTo>
                  <a:lnTo>
                    <a:pt x="26215" y="34052"/>
                  </a:lnTo>
                  <a:lnTo>
                    <a:pt x="25030" y="34011"/>
                  </a:lnTo>
                  <a:lnTo>
                    <a:pt x="24240" y="34011"/>
                  </a:lnTo>
                  <a:lnTo>
                    <a:pt x="23139" y="34031"/>
                  </a:lnTo>
                  <a:lnTo>
                    <a:pt x="22078" y="34073"/>
                  </a:lnTo>
                  <a:lnTo>
                    <a:pt x="20997" y="34156"/>
                  </a:lnTo>
                  <a:lnTo>
                    <a:pt x="19958" y="34281"/>
                  </a:lnTo>
                  <a:lnTo>
                    <a:pt x="18939" y="34426"/>
                  </a:lnTo>
                  <a:lnTo>
                    <a:pt x="17921" y="34593"/>
                  </a:lnTo>
                  <a:lnTo>
                    <a:pt x="16923" y="34821"/>
                  </a:lnTo>
                  <a:lnTo>
                    <a:pt x="15946" y="35050"/>
                  </a:lnTo>
                  <a:lnTo>
                    <a:pt x="14990" y="35320"/>
                  </a:lnTo>
                  <a:lnTo>
                    <a:pt x="14054" y="35632"/>
                  </a:lnTo>
                  <a:lnTo>
                    <a:pt x="13139" y="35965"/>
                  </a:lnTo>
                  <a:lnTo>
                    <a:pt x="12245" y="36339"/>
                  </a:lnTo>
                  <a:lnTo>
                    <a:pt x="11372" y="36734"/>
                  </a:lnTo>
                  <a:lnTo>
                    <a:pt x="10520" y="37171"/>
                  </a:lnTo>
                  <a:lnTo>
                    <a:pt x="9709" y="37628"/>
                  </a:lnTo>
                  <a:lnTo>
                    <a:pt x="8898" y="38127"/>
                  </a:lnTo>
                  <a:lnTo>
                    <a:pt x="8441" y="38418"/>
                  </a:lnTo>
                  <a:lnTo>
                    <a:pt x="7984" y="38751"/>
                  </a:lnTo>
                  <a:lnTo>
                    <a:pt x="7526" y="39083"/>
                  </a:lnTo>
                  <a:lnTo>
                    <a:pt x="7090" y="39416"/>
                  </a:lnTo>
                  <a:lnTo>
                    <a:pt x="6674" y="39769"/>
                  </a:lnTo>
                  <a:lnTo>
                    <a:pt x="6258" y="40123"/>
                  </a:lnTo>
                  <a:lnTo>
                    <a:pt x="5843" y="40497"/>
                  </a:lnTo>
                  <a:lnTo>
                    <a:pt x="5468" y="40871"/>
                  </a:lnTo>
                  <a:lnTo>
                    <a:pt x="5073" y="41266"/>
                  </a:lnTo>
                  <a:lnTo>
                    <a:pt x="4720" y="41661"/>
                  </a:lnTo>
                  <a:lnTo>
                    <a:pt x="4346" y="42077"/>
                  </a:lnTo>
                  <a:lnTo>
                    <a:pt x="4013" y="42472"/>
                  </a:lnTo>
                  <a:lnTo>
                    <a:pt x="3680" y="42908"/>
                  </a:lnTo>
                  <a:lnTo>
                    <a:pt x="3369" y="43324"/>
                  </a:lnTo>
                  <a:lnTo>
                    <a:pt x="3057" y="43761"/>
                  </a:lnTo>
                  <a:lnTo>
                    <a:pt x="2766" y="44197"/>
                  </a:lnTo>
                  <a:lnTo>
                    <a:pt x="2475" y="44655"/>
                  </a:lnTo>
                  <a:lnTo>
                    <a:pt x="2205" y="45091"/>
                  </a:lnTo>
                  <a:lnTo>
                    <a:pt x="1955" y="45548"/>
                  </a:lnTo>
                  <a:lnTo>
                    <a:pt x="1726" y="46027"/>
                  </a:lnTo>
                  <a:lnTo>
                    <a:pt x="1498" y="46484"/>
                  </a:lnTo>
                  <a:lnTo>
                    <a:pt x="1290" y="46962"/>
                  </a:lnTo>
                  <a:lnTo>
                    <a:pt x="1082" y="47440"/>
                  </a:lnTo>
                  <a:lnTo>
                    <a:pt x="916" y="47918"/>
                  </a:lnTo>
                  <a:lnTo>
                    <a:pt x="749" y="48396"/>
                  </a:lnTo>
                  <a:lnTo>
                    <a:pt x="583" y="48895"/>
                  </a:lnTo>
                  <a:lnTo>
                    <a:pt x="458" y="49374"/>
                  </a:lnTo>
                  <a:lnTo>
                    <a:pt x="334" y="49872"/>
                  </a:lnTo>
                  <a:lnTo>
                    <a:pt x="230" y="50371"/>
                  </a:lnTo>
                  <a:lnTo>
                    <a:pt x="146" y="50870"/>
                  </a:lnTo>
                  <a:lnTo>
                    <a:pt x="63" y="51369"/>
                  </a:lnTo>
                  <a:lnTo>
                    <a:pt x="1" y="51868"/>
                  </a:lnTo>
                  <a:lnTo>
                    <a:pt x="22" y="51951"/>
                  </a:lnTo>
                  <a:lnTo>
                    <a:pt x="63" y="52034"/>
                  </a:lnTo>
                  <a:lnTo>
                    <a:pt x="126" y="52097"/>
                  </a:lnTo>
                  <a:lnTo>
                    <a:pt x="209" y="52118"/>
                  </a:lnTo>
                  <a:lnTo>
                    <a:pt x="313" y="52118"/>
                  </a:lnTo>
                  <a:lnTo>
                    <a:pt x="375" y="52076"/>
                  </a:lnTo>
                  <a:lnTo>
                    <a:pt x="417" y="52034"/>
                  </a:lnTo>
                  <a:lnTo>
                    <a:pt x="458" y="51972"/>
                  </a:lnTo>
                  <a:lnTo>
                    <a:pt x="500" y="51473"/>
                  </a:lnTo>
                  <a:lnTo>
                    <a:pt x="583" y="50995"/>
                  </a:lnTo>
                  <a:lnTo>
                    <a:pt x="666" y="50517"/>
                  </a:lnTo>
                  <a:lnTo>
                    <a:pt x="770" y="50018"/>
                  </a:lnTo>
                  <a:lnTo>
                    <a:pt x="874" y="49540"/>
                  </a:lnTo>
                  <a:lnTo>
                    <a:pt x="1020" y="49062"/>
                  </a:lnTo>
                  <a:lnTo>
                    <a:pt x="1165" y="48604"/>
                  </a:lnTo>
                  <a:lnTo>
                    <a:pt x="1331" y="48126"/>
                  </a:lnTo>
                  <a:lnTo>
                    <a:pt x="1498" y="47648"/>
                  </a:lnTo>
                  <a:lnTo>
                    <a:pt x="1685" y="47191"/>
                  </a:lnTo>
                  <a:lnTo>
                    <a:pt x="1893" y="46733"/>
                  </a:lnTo>
                  <a:lnTo>
                    <a:pt x="2121" y="46276"/>
                  </a:lnTo>
                  <a:lnTo>
                    <a:pt x="2350" y="45819"/>
                  </a:lnTo>
                  <a:lnTo>
                    <a:pt x="2599" y="45382"/>
                  </a:lnTo>
                  <a:lnTo>
                    <a:pt x="2849" y="44946"/>
                  </a:lnTo>
                  <a:lnTo>
                    <a:pt x="3119" y="44509"/>
                  </a:lnTo>
                  <a:lnTo>
                    <a:pt x="3410" y="44072"/>
                  </a:lnTo>
                  <a:lnTo>
                    <a:pt x="3722" y="43657"/>
                  </a:lnTo>
                  <a:lnTo>
                    <a:pt x="4034" y="43241"/>
                  </a:lnTo>
                  <a:lnTo>
                    <a:pt x="4346" y="42825"/>
                  </a:lnTo>
                  <a:lnTo>
                    <a:pt x="4678" y="42430"/>
                  </a:lnTo>
                  <a:lnTo>
                    <a:pt x="5032" y="42035"/>
                  </a:lnTo>
                  <a:lnTo>
                    <a:pt x="5406" y="41640"/>
                  </a:lnTo>
                  <a:lnTo>
                    <a:pt x="5759" y="41266"/>
                  </a:lnTo>
                  <a:lnTo>
                    <a:pt x="6154" y="40892"/>
                  </a:lnTo>
                  <a:lnTo>
                    <a:pt x="6549" y="40538"/>
                  </a:lnTo>
                  <a:lnTo>
                    <a:pt x="6944" y="40185"/>
                  </a:lnTo>
                  <a:lnTo>
                    <a:pt x="7360" y="39832"/>
                  </a:lnTo>
                  <a:lnTo>
                    <a:pt x="7797" y="39499"/>
                  </a:lnTo>
                  <a:lnTo>
                    <a:pt x="8233" y="39166"/>
                  </a:lnTo>
                  <a:lnTo>
                    <a:pt x="8691" y="38854"/>
                  </a:lnTo>
                  <a:lnTo>
                    <a:pt x="9148" y="38563"/>
                  </a:lnTo>
                  <a:lnTo>
                    <a:pt x="9917" y="38064"/>
                  </a:lnTo>
                  <a:lnTo>
                    <a:pt x="10728" y="37628"/>
                  </a:lnTo>
                  <a:lnTo>
                    <a:pt x="11559" y="37191"/>
                  </a:lnTo>
                  <a:lnTo>
                    <a:pt x="12433" y="36817"/>
                  </a:lnTo>
                  <a:lnTo>
                    <a:pt x="13306" y="36443"/>
                  </a:lnTo>
                  <a:lnTo>
                    <a:pt x="14200" y="36110"/>
                  </a:lnTo>
                  <a:lnTo>
                    <a:pt x="15135" y="35819"/>
                  </a:lnTo>
                  <a:lnTo>
                    <a:pt x="16071" y="35549"/>
                  </a:lnTo>
                  <a:lnTo>
                    <a:pt x="17027" y="35300"/>
                  </a:lnTo>
                  <a:lnTo>
                    <a:pt x="18025" y="35092"/>
                  </a:lnTo>
                  <a:lnTo>
                    <a:pt x="19023" y="34925"/>
                  </a:lnTo>
                  <a:lnTo>
                    <a:pt x="20020" y="34780"/>
                  </a:lnTo>
                  <a:lnTo>
                    <a:pt x="21060" y="34655"/>
                  </a:lnTo>
                  <a:lnTo>
                    <a:pt x="22099" y="34572"/>
                  </a:lnTo>
                  <a:lnTo>
                    <a:pt x="23180" y="34530"/>
                  </a:lnTo>
                  <a:lnTo>
                    <a:pt x="24240" y="34510"/>
                  </a:lnTo>
                  <a:lnTo>
                    <a:pt x="25010" y="34530"/>
                  </a:lnTo>
                  <a:lnTo>
                    <a:pt x="26195" y="34572"/>
                  </a:lnTo>
                  <a:lnTo>
                    <a:pt x="27380" y="34634"/>
                  </a:lnTo>
                  <a:lnTo>
                    <a:pt x="29729" y="34821"/>
                  </a:lnTo>
                  <a:lnTo>
                    <a:pt x="31059" y="34946"/>
                  </a:lnTo>
                  <a:lnTo>
                    <a:pt x="32410" y="35029"/>
                  </a:lnTo>
                  <a:lnTo>
                    <a:pt x="33741" y="35092"/>
                  </a:lnTo>
                  <a:lnTo>
                    <a:pt x="36007" y="35092"/>
                  </a:lnTo>
                  <a:lnTo>
                    <a:pt x="36922" y="35071"/>
                  </a:lnTo>
                  <a:lnTo>
                    <a:pt x="37462" y="35029"/>
                  </a:lnTo>
                  <a:lnTo>
                    <a:pt x="38065" y="34967"/>
                  </a:lnTo>
                  <a:lnTo>
                    <a:pt x="38689" y="34884"/>
                  </a:lnTo>
                  <a:lnTo>
                    <a:pt x="39354" y="34780"/>
                  </a:lnTo>
                  <a:lnTo>
                    <a:pt x="40040" y="34634"/>
                  </a:lnTo>
                  <a:lnTo>
                    <a:pt x="40747" y="34468"/>
                  </a:lnTo>
                  <a:lnTo>
                    <a:pt x="41474" y="34260"/>
                  </a:lnTo>
                  <a:lnTo>
                    <a:pt x="42223" y="34011"/>
                  </a:lnTo>
                  <a:lnTo>
                    <a:pt x="42950" y="33740"/>
                  </a:lnTo>
                  <a:lnTo>
                    <a:pt x="43678" y="33387"/>
                  </a:lnTo>
                  <a:lnTo>
                    <a:pt x="44052" y="33221"/>
                  </a:lnTo>
                  <a:lnTo>
                    <a:pt x="44405" y="33013"/>
                  </a:lnTo>
                  <a:lnTo>
                    <a:pt x="44759" y="32805"/>
                  </a:lnTo>
                  <a:lnTo>
                    <a:pt x="45112" y="32576"/>
                  </a:lnTo>
                  <a:lnTo>
                    <a:pt x="45466" y="32327"/>
                  </a:lnTo>
                  <a:lnTo>
                    <a:pt x="45798" y="32077"/>
                  </a:lnTo>
                  <a:lnTo>
                    <a:pt x="46131" y="31807"/>
                  </a:lnTo>
                  <a:lnTo>
                    <a:pt x="46443" y="31516"/>
                  </a:lnTo>
                  <a:lnTo>
                    <a:pt x="46755" y="31225"/>
                  </a:lnTo>
                  <a:lnTo>
                    <a:pt x="47066" y="30913"/>
                  </a:lnTo>
                  <a:lnTo>
                    <a:pt x="47357" y="30581"/>
                  </a:lnTo>
                  <a:lnTo>
                    <a:pt x="47628" y="30227"/>
                  </a:lnTo>
                  <a:lnTo>
                    <a:pt x="47981" y="29687"/>
                  </a:lnTo>
                  <a:lnTo>
                    <a:pt x="48314" y="29146"/>
                  </a:lnTo>
                  <a:lnTo>
                    <a:pt x="48646" y="28606"/>
                  </a:lnTo>
                  <a:lnTo>
                    <a:pt x="48937" y="28044"/>
                  </a:lnTo>
                  <a:lnTo>
                    <a:pt x="49228" y="27462"/>
                  </a:lnTo>
                  <a:lnTo>
                    <a:pt x="49478" y="26901"/>
                  </a:lnTo>
                  <a:lnTo>
                    <a:pt x="49727" y="26298"/>
                  </a:lnTo>
                  <a:lnTo>
                    <a:pt x="49956" y="25716"/>
                  </a:lnTo>
                  <a:lnTo>
                    <a:pt x="50538" y="24365"/>
                  </a:lnTo>
                  <a:lnTo>
                    <a:pt x="50829" y="23679"/>
                  </a:lnTo>
                  <a:lnTo>
                    <a:pt x="51162" y="23034"/>
                  </a:lnTo>
                  <a:lnTo>
                    <a:pt x="51515" y="22390"/>
                  </a:lnTo>
                  <a:lnTo>
                    <a:pt x="51889" y="21766"/>
                  </a:lnTo>
                  <a:lnTo>
                    <a:pt x="52097" y="21475"/>
                  </a:lnTo>
                  <a:lnTo>
                    <a:pt x="52326" y="21184"/>
                  </a:lnTo>
                  <a:lnTo>
                    <a:pt x="52555" y="20914"/>
                  </a:lnTo>
                  <a:lnTo>
                    <a:pt x="52804" y="20644"/>
                  </a:lnTo>
                  <a:lnTo>
                    <a:pt x="53157" y="20290"/>
                  </a:lnTo>
                  <a:lnTo>
                    <a:pt x="53511" y="19978"/>
                  </a:lnTo>
                  <a:lnTo>
                    <a:pt x="53906" y="19667"/>
                  </a:lnTo>
                  <a:lnTo>
                    <a:pt x="54322" y="19375"/>
                  </a:lnTo>
                  <a:lnTo>
                    <a:pt x="54758" y="19105"/>
                  </a:lnTo>
                  <a:lnTo>
                    <a:pt x="55216" y="18856"/>
                  </a:lnTo>
                  <a:lnTo>
                    <a:pt x="55694" y="18627"/>
                  </a:lnTo>
                  <a:lnTo>
                    <a:pt x="56193" y="18419"/>
                  </a:lnTo>
                  <a:lnTo>
                    <a:pt x="56733" y="18232"/>
                  </a:lnTo>
                  <a:lnTo>
                    <a:pt x="57274" y="18066"/>
                  </a:lnTo>
                  <a:lnTo>
                    <a:pt x="57835" y="17920"/>
                  </a:lnTo>
                  <a:lnTo>
                    <a:pt x="58438" y="17796"/>
                  </a:lnTo>
                  <a:lnTo>
                    <a:pt x="59041" y="17671"/>
                  </a:lnTo>
                  <a:lnTo>
                    <a:pt x="59685" y="17588"/>
                  </a:lnTo>
                  <a:lnTo>
                    <a:pt x="60330" y="17504"/>
                  </a:lnTo>
                  <a:lnTo>
                    <a:pt x="60995" y="17463"/>
                  </a:lnTo>
                  <a:lnTo>
                    <a:pt x="62201" y="17421"/>
                  </a:lnTo>
                  <a:lnTo>
                    <a:pt x="63406" y="17401"/>
                  </a:lnTo>
                  <a:lnTo>
                    <a:pt x="64259" y="17401"/>
                  </a:lnTo>
                  <a:lnTo>
                    <a:pt x="65111" y="17421"/>
                  </a:lnTo>
                  <a:lnTo>
                    <a:pt x="65963" y="17463"/>
                  </a:lnTo>
                  <a:lnTo>
                    <a:pt x="66816" y="17504"/>
                  </a:lnTo>
                  <a:lnTo>
                    <a:pt x="68645" y="17588"/>
                  </a:lnTo>
                  <a:lnTo>
                    <a:pt x="69581" y="17629"/>
                  </a:lnTo>
                  <a:lnTo>
                    <a:pt x="71244" y="17629"/>
                  </a:lnTo>
                  <a:lnTo>
                    <a:pt x="71971" y="17608"/>
                  </a:lnTo>
                  <a:lnTo>
                    <a:pt x="72803" y="17546"/>
                  </a:lnTo>
                  <a:lnTo>
                    <a:pt x="73593" y="17484"/>
                  </a:lnTo>
                  <a:lnTo>
                    <a:pt x="74362" y="17380"/>
                  </a:lnTo>
                  <a:lnTo>
                    <a:pt x="75131" y="17255"/>
                  </a:lnTo>
                  <a:lnTo>
                    <a:pt x="75859" y="17109"/>
                  </a:lnTo>
                  <a:lnTo>
                    <a:pt x="76566" y="16943"/>
                  </a:lnTo>
                  <a:lnTo>
                    <a:pt x="77252" y="16735"/>
                  </a:lnTo>
                  <a:lnTo>
                    <a:pt x="77896" y="16507"/>
                  </a:lnTo>
                  <a:lnTo>
                    <a:pt x="78540" y="16257"/>
                  </a:lnTo>
                  <a:lnTo>
                    <a:pt x="79143" y="15987"/>
                  </a:lnTo>
                  <a:lnTo>
                    <a:pt x="79725" y="15675"/>
                  </a:lnTo>
                  <a:lnTo>
                    <a:pt x="80266" y="15363"/>
                  </a:lnTo>
                  <a:lnTo>
                    <a:pt x="80786" y="15010"/>
                  </a:lnTo>
                  <a:lnTo>
                    <a:pt x="81285" y="14636"/>
                  </a:lnTo>
                  <a:lnTo>
                    <a:pt x="81742" y="14241"/>
                  </a:lnTo>
                  <a:lnTo>
                    <a:pt x="82178" y="13825"/>
                  </a:lnTo>
                  <a:lnTo>
                    <a:pt x="82657" y="13326"/>
                  </a:lnTo>
                  <a:lnTo>
                    <a:pt x="83093" y="12785"/>
                  </a:lnTo>
                  <a:lnTo>
                    <a:pt x="83488" y="12224"/>
                  </a:lnTo>
                  <a:lnTo>
                    <a:pt x="83862" y="11642"/>
                  </a:lnTo>
                  <a:lnTo>
                    <a:pt x="84216" y="11060"/>
                  </a:lnTo>
                  <a:lnTo>
                    <a:pt x="84569" y="10457"/>
                  </a:lnTo>
                  <a:lnTo>
                    <a:pt x="85214" y="9251"/>
                  </a:lnTo>
                  <a:lnTo>
                    <a:pt x="85858" y="8004"/>
                  </a:lnTo>
                  <a:lnTo>
                    <a:pt x="86211" y="7401"/>
                  </a:lnTo>
                  <a:lnTo>
                    <a:pt x="86586" y="6798"/>
                  </a:lnTo>
                  <a:lnTo>
                    <a:pt x="86897" y="6299"/>
                  </a:lnTo>
                  <a:lnTo>
                    <a:pt x="87251" y="5821"/>
                  </a:lnTo>
                  <a:lnTo>
                    <a:pt x="87604" y="5343"/>
                  </a:lnTo>
                  <a:lnTo>
                    <a:pt x="87958" y="4886"/>
                  </a:lnTo>
                  <a:lnTo>
                    <a:pt x="88353" y="4428"/>
                  </a:lnTo>
                  <a:lnTo>
                    <a:pt x="88748" y="3992"/>
                  </a:lnTo>
                  <a:lnTo>
                    <a:pt x="89163" y="3576"/>
                  </a:lnTo>
                  <a:lnTo>
                    <a:pt x="89579" y="3160"/>
                  </a:lnTo>
                  <a:lnTo>
                    <a:pt x="90016" y="2765"/>
                  </a:lnTo>
                  <a:lnTo>
                    <a:pt x="90473" y="2391"/>
                  </a:lnTo>
                  <a:lnTo>
                    <a:pt x="90930" y="2038"/>
                  </a:lnTo>
                  <a:lnTo>
                    <a:pt x="91409" y="1684"/>
                  </a:lnTo>
                  <a:lnTo>
                    <a:pt x="91887" y="1331"/>
                  </a:lnTo>
                  <a:lnTo>
                    <a:pt x="92386" y="1019"/>
                  </a:lnTo>
                  <a:lnTo>
                    <a:pt x="92885" y="707"/>
                  </a:lnTo>
                  <a:lnTo>
                    <a:pt x="93404" y="416"/>
                  </a:lnTo>
                  <a:lnTo>
                    <a:pt x="93487" y="375"/>
                  </a:lnTo>
                  <a:lnTo>
                    <a:pt x="93529" y="291"/>
                  </a:lnTo>
                  <a:lnTo>
                    <a:pt x="93529" y="208"/>
                  </a:lnTo>
                  <a:lnTo>
                    <a:pt x="93508" y="104"/>
                  </a:lnTo>
                  <a:lnTo>
                    <a:pt x="93467" y="63"/>
                  </a:lnTo>
                  <a:lnTo>
                    <a:pt x="93425" y="21"/>
                  </a:lnTo>
                  <a:lnTo>
                    <a:pt x="93363" y="0"/>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3"/>
            <p:cNvSpPr/>
            <p:nvPr/>
          </p:nvSpPr>
          <p:spPr>
            <a:xfrm>
              <a:off x="5026550" y="1070025"/>
              <a:ext cx="2338250" cy="1302950"/>
            </a:xfrm>
            <a:custGeom>
              <a:avLst/>
              <a:gdLst/>
              <a:ahLst/>
              <a:cxnLst/>
              <a:rect l="l" t="t" r="r" b="b"/>
              <a:pathLst>
                <a:path w="93530" h="52118" fill="none" extrusionOk="0">
                  <a:moveTo>
                    <a:pt x="93300" y="0"/>
                  </a:moveTo>
                  <a:lnTo>
                    <a:pt x="93300" y="0"/>
                  </a:lnTo>
                  <a:lnTo>
                    <a:pt x="93259" y="0"/>
                  </a:lnTo>
                  <a:lnTo>
                    <a:pt x="93196" y="21"/>
                  </a:lnTo>
                  <a:lnTo>
                    <a:pt x="93196" y="21"/>
                  </a:lnTo>
                  <a:lnTo>
                    <a:pt x="92677" y="312"/>
                  </a:lnTo>
                  <a:lnTo>
                    <a:pt x="92157" y="624"/>
                  </a:lnTo>
                  <a:lnTo>
                    <a:pt x="91637" y="957"/>
                  </a:lnTo>
                  <a:lnTo>
                    <a:pt x="91159" y="1289"/>
                  </a:lnTo>
                  <a:lnTo>
                    <a:pt x="90660" y="1663"/>
                  </a:lnTo>
                  <a:lnTo>
                    <a:pt x="90203" y="2038"/>
                  </a:lnTo>
                  <a:lnTo>
                    <a:pt x="89746" y="2412"/>
                  </a:lnTo>
                  <a:lnTo>
                    <a:pt x="89288" y="2828"/>
                  </a:lnTo>
                  <a:lnTo>
                    <a:pt x="88852" y="3243"/>
                  </a:lnTo>
                  <a:lnTo>
                    <a:pt x="88436" y="3659"/>
                  </a:lnTo>
                  <a:lnTo>
                    <a:pt x="88041" y="4117"/>
                  </a:lnTo>
                  <a:lnTo>
                    <a:pt x="87646" y="4574"/>
                  </a:lnTo>
                  <a:lnTo>
                    <a:pt x="87272" y="5031"/>
                  </a:lnTo>
                  <a:lnTo>
                    <a:pt x="86897" y="5509"/>
                  </a:lnTo>
                  <a:lnTo>
                    <a:pt x="86544" y="6008"/>
                  </a:lnTo>
                  <a:lnTo>
                    <a:pt x="86211" y="6528"/>
                  </a:lnTo>
                  <a:lnTo>
                    <a:pt x="86211" y="6528"/>
                  </a:lnTo>
                  <a:lnTo>
                    <a:pt x="85858" y="7131"/>
                  </a:lnTo>
                  <a:lnTo>
                    <a:pt x="85505" y="7755"/>
                  </a:lnTo>
                  <a:lnTo>
                    <a:pt x="84819" y="9002"/>
                  </a:lnTo>
                  <a:lnTo>
                    <a:pt x="84819" y="9002"/>
                  </a:lnTo>
                  <a:lnTo>
                    <a:pt x="84195" y="10187"/>
                  </a:lnTo>
                  <a:lnTo>
                    <a:pt x="83862" y="10769"/>
                  </a:lnTo>
                  <a:lnTo>
                    <a:pt x="83509" y="11351"/>
                  </a:lnTo>
                  <a:lnTo>
                    <a:pt x="83135" y="11912"/>
                  </a:lnTo>
                  <a:lnTo>
                    <a:pt x="82740" y="12453"/>
                  </a:lnTo>
                  <a:lnTo>
                    <a:pt x="82324" y="12973"/>
                  </a:lnTo>
                  <a:lnTo>
                    <a:pt x="81867" y="13471"/>
                  </a:lnTo>
                  <a:lnTo>
                    <a:pt x="81867" y="13471"/>
                  </a:lnTo>
                  <a:lnTo>
                    <a:pt x="81617" y="13721"/>
                  </a:lnTo>
                  <a:lnTo>
                    <a:pt x="81347" y="13970"/>
                  </a:lnTo>
                  <a:lnTo>
                    <a:pt x="81077" y="14199"/>
                  </a:lnTo>
                  <a:lnTo>
                    <a:pt x="80786" y="14428"/>
                  </a:lnTo>
                  <a:lnTo>
                    <a:pt x="80495" y="14636"/>
                  </a:lnTo>
                  <a:lnTo>
                    <a:pt x="80204" y="14844"/>
                  </a:lnTo>
                  <a:lnTo>
                    <a:pt x="79601" y="15218"/>
                  </a:lnTo>
                  <a:lnTo>
                    <a:pt x="78977" y="15530"/>
                  </a:lnTo>
                  <a:lnTo>
                    <a:pt x="78333" y="15821"/>
                  </a:lnTo>
                  <a:lnTo>
                    <a:pt x="77688" y="16091"/>
                  </a:lnTo>
                  <a:lnTo>
                    <a:pt x="77023" y="16299"/>
                  </a:lnTo>
                  <a:lnTo>
                    <a:pt x="76378" y="16486"/>
                  </a:lnTo>
                  <a:lnTo>
                    <a:pt x="75713" y="16652"/>
                  </a:lnTo>
                  <a:lnTo>
                    <a:pt x="75048" y="16777"/>
                  </a:lnTo>
                  <a:lnTo>
                    <a:pt x="74404" y="16902"/>
                  </a:lnTo>
                  <a:lnTo>
                    <a:pt x="73780" y="16985"/>
                  </a:lnTo>
                  <a:lnTo>
                    <a:pt x="73156" y="17047"/>
                  </a:lnTo>
                  <a:lnTo>
                    <a:pt x="72553" y="17089"/>
                  </a:lnTo>
                  <a:lnTo>
                    <a:pt x="71971" y="17109"/>
                  </a:lnTo>
                  <a:lnTo>
                    <a:pt x="71971" y="17109"/>
                  </a:lnTo>
                  <a:lnTo>
                    <a:pt x="71285" y="17130"/>
                  </a:lnTo>
                  <a:lnTo>
                    <a:pt x="70620" y="17151"/>
                  </a:lnTo>
                  <a:lnTo>
                    <a:pt x="70620" y="17151"/>
                  </a:lnTo>
                  <a:lnTo>
                    <a:pt x="69664" y="17130"/>
                  </a:lnTo>
                  <a:lnTo>
                    <a:pt x="68728" y="17109"/>
                  </a:lnTo>
                  <a:lnTo>
                    <a:pt x="66836" y="17026"/>
                  </a:lnTo>
                  <a:lnTo>
                    <a:pt x="66836" y="17026"/>
                  </a:lnTo>
                  <a:lnTo>
                    <a:pt x="65984" y="16985"/>
                  </a:lnTo>
                  <a:lnTo>
                    <a:pt x="65132" y="16943"/>
                  </a:lnTo>
                  <a:lnTo>
                    <a:pt x="64279" y="16922"/>
                  </a:lnTo>
                  <a:lnTo>
                    <a:pt x="63427" y="16922"/>
                  </a:lnTo>
                  <a:lnTo>
                    <a:pt x="63427" y="16922"/>
                  </a:lnTo>
                  <a:lnTo>
                    <a:pt x="62201" y="16922"/>
                  </a:lnTo>
                  <a:lnTo>
                    <a:pt x="60995" y="16964"/>
                  </a:lnTo>
                  <a:lnTo>
                    <a:pt x="60995" y="16964"/>
                  </a:lnTo>
                  <a:lnTo>
                    <a:pt x="60288" y="17026"/>
                  </a:lnTo>
                  <a:lnTo>
                    <a:pt x="59623" y="17109"/>
                  </a:lnTo>
                  <a:lnTo>
                    <a:pt x="58958" y="17193"/>
                  </a:lnTo>
                  <a:lnTo>
                    <a:pt x="58334" y="17317"/>
                  </a:lnTo>
                  <a:lnTo>
                    <a:pt x="57710" y="17463"/>
                  </a:lnTo>
                  <a:lnTo>
                    <a:pt x="57128" y="17608"/>
                  </a:lnTo>
                  <a:lnTo>
                    <a:pt x="56567" y="17796"/>
                  </a:lnTo>
                  <a:lnTo>
                    <a:pt x="56026" y="17983"/>
                  </a:lnTo>
                  <a:lnTo>
                    <a:pt x="55507" y="18211"/>
                  </a:lnTo>
                  <a:lnTo>
                    <a:pt x="55008" y="18440"/>
                  </a:lnTo>
                  <a:lnTo>
                    <a:pt x="54530" y="18689"/>
                  </a:lnTo>
                  <a:lnTo>
                    <a:pt x="54072" y="18980"/>
                  </a:lnTo>
                  <a:lnTo>
                    <a:pt x="53636" y="19272"/>
                  </a:lnTo>
                  <a:lnTo>
                    <a:pt x="53241" y="19583"/>
                  </a:lnTo>
                  <a:lnTo>
                    <a:pt x="52846" y="19916"/>
                  </a:lnTo>
                  <a:lnTo>
                    <a:pt x="52492" y="20290"/>
                  </a:lnTo>
                  <a:lnTo>
                    <a:pt x="52492" y="20290"/>
                  </a:lnTo>
                  <a:lnTo>
                    <a:pt x="52243" y="20560"/>
                  </a:lnTo>
                  <a:lnTo>
                    <a:pt x="51993" y="20851"/>
                  </a:lnTo>
                  <a:lnTo>
                    <a:pt x="51765" y="21142"/>
                  </a:lnTo>
                  <a:lnTo>
                    <a:pt x="51557" y="21454"/>
                  </a:lnTo>
                  <a:lnTo>
                    <a:pt x="51141" y="22099"/>
                  </a:lnTo>
                  <a:lnTo>
                    <a:pt x="50788" y="22743"/>
                  </a:lnTo>
                  <a:lnTo>
                    <a:pt x="50455" y="23429"/>
                  </a:lnTo>
                  <a:lnTo>
                    <a:pt x="50143" y="24115"/>
                  </a:lnTo>
                  <a:lnTo>
                    <a:pt x="49561" y="25487"/>
                  </a:lnTo>
                  <a:lnTo>
                    <a:pt x="49561" y="25487"/>
                  </a:lnTo>
                  <a:lnTo>
                    <a:pt x="49332" y="26069"/>
                  </a:lnTo>
                  <a:lnTo>
                    <a:pt x="49104" y="26652"/>
                  </a:lnTo>
                  <a:lnTo>
                    <a:pt x="48833" y="27213"/>
                  </a:lnTo>
                  <a:lnTo>
                    <a:pt x="48563" y="27774"/>
                  </a:lnTo>
                  <a:lnTo>
                    <a:pt x="48272" y="28315"/>
                  </a:lnTo>
                  <a:lnTo>
                    <a:pt x="47960" y="28855"/>
                  </a:lnTo>
                  <a:lnTo>
                    <a:pt x="47628" y="29375"/>
                  </a:lnTo>
                  <a:lnTo>
                    <a:pt x="47274" y="29895"/>
                  </a:lnTo>
                  <a:lnTo>
                    <a:pt x="47274" y="29895"/>
                  </a:lnTo>
                  <a:lnTo>
                    <a:pt x="47004" y="30227"/>
                  </a:lnTo>
                  <a:lnTo>
                    <a:pt x="46734" y="30560"/>
                  </a:lnTo>
                  <a:lnTo>
                    <a:pt x="46443" y="30851"/>
                  </a:lnTo>
                  <a:lnTo>
                    <a:pt x="46131" y="31142"/>
                  </a:lnTo>
                  <a:lnTo>
                    <a:pt x="45819" y="31433"/>
                  </a:lnTo>
                  <a:lnTo>
                    <a:pt x="45507" y="31682"/>
                  </a:lnTo>
                  <a:lnTo>
                    <a:pt x="45175" y="31932"/>
                  </a:lnTo>
                  <a:lnTo>
                    <a:pt x="44863" y="32161"/>
                  </a:lnTo>
                  <a:lnTo>
                    <a:pt x="44509" y="32368"/>
                  </a:lnTo>
                  <a:lnTo>
                    <a:pt x="44177" y="32576"/>
                  </a:lnTo>
                  <a:lnTo>
                    <a:pt x="43823" y="32763"/>
                  </a:lnTo>
                  <a:lnTo>
                    <a:pt x="43470" y="32950"/>
                  </a:lnTo>
                  <a:lnTo>
                    <a:pt x="42763" y="33283"/>
                  </a:lnTo>
                  <a:lnTo>
                    <a:pt x="42056" y="33553"/>
                  </a:lnTo>
                  <a:lnTo>
                    <a:pt x="41329" y="33782"/>
                  </a:lnTo>
                  <a:lnTo>
                    <a:pt x="40622" y="33990"/>
                  </a:lnTo>
                  <a:lnTo>
                    <a:pt x="39936" y="34156"/>
                  </a:lnTo>
                  <a:lnTo>
                    <a:pt x="39271" y="34281"/>
                  </a:lnTo>
                  <a:lnTo>
                    <a:pt x="38626" y="34385"/>
                  </a:lnTo>
                  <a:lnTo>
                    <a:pt x="38003" y="34468"/>
                  </a:lnTo>
                  <a:lnTo>
                    <a:pt x="37441" y="34530"/>
                  </a:lnTo>
                  <a:lnTo>
                    <a:pt x="36922" y="34551"/>
                  </a:lnTo>
                  <a:lnTo>
                    <a:pt x="36922" y="34551"/>
                  </a:lnTo>
                  <a:lnTo>
                    <a:pt x="36007" y="34593"/>
                  </a:lnTo>
                  <a:lnTo>
                    <a:pt x="35071" y="34593"/>
                  </a:lnTo>
                  <a:lnTo>
                    <a:pt x="35071" y="34593"/>
                  </a:lnTo>
                  <a:lnTo>
                    <a:pt x="33762" y="34572"/>
                  </a:lnTo>
                  <a:lnTo>
                    <a:pt x="32431" y="34530"/>
                  </a:lnTo>
                  <a:lnTo>
                    <a:pt x="31101" y="34447"/>
                  </a:lnTo>
                  <a:lnTo>
                    <a:pt x="29770" y="34323"/>
                  </a:lnTo>
                  <a:lnTo>
                    <a:pt x="29770" y="34323"/>
                  </a:lnTo>
                  <a:lnTo>
                    <a:pt x="28606" y="34219"/>
                  </a:lnTo>
                  <a:lnTo>
                    <a:pt x="27421" y="34135"/>
                  </a:lnTo>
                  <a:lnTo>
                    <a:pt x="26215" y="34052"/>
                  </a:lnTo>
                  <a:lnTo>
                    <a:pt x="25030" y="34011"/>
                  </a:lnTo>
                  <a:lnTo>
                    <a:pt x="25030" y="34011"/>
                  </a:lnTo>
                  <a:lnTo>
                    <a:pt x="24240" y="34011"/>
                  </a:lnTo>
                  <a:lnTo>
                    <a:pt x="24240" y="34011"/>
                  </a:lnTo>
                  <a:lnTo>
                    <a:pt x="23139" y="34031"/>
                  </a:lnTo>
                  <a:lnTo>
                    <a:pt x="22078" y="34073"/>
                  </a:lnTo>
                  <a:lnTo>
                    <a:pt x="20997" y="34156"/>
                  </a:lnTo>
                  <a:lnTo>
                    <a:pt x="19958" y="34281"/>
                  </a:lnTo>
                  <a:lnTo>
                    <a:pt x="18939" y="34426"/>
                  </a:lnTo>
                  <a:lnTo>
                    <a:pt x="17921" y="34593"/>
                  </a:lnTo>
                  <a:lnTo>
                    <a:pt x="16923" y="34821"/>
                  </a:lnTo>
                  <a:lnTo>
                    <a:pt x="15946" y="35050"/>
                  </a:lnTo>
                  <a:lnTo>
                    <a:pt x="14990" y="35320"/>
                  </a:lnTo>
                  <a:lnTo>
                    <a:pt x="14054" y="35632"/>
                  </a:lnTo>
                  <a:lnTo>
                    <a:pt x="13139" y="35965"/>
                  </a:lnTo>
                  <a:lnTo>
                    <a:pt x="12245" y="36339"/>
                  </a:lnTo>
                  <a:lnTo>
                    <a:pt x="11372" y="36734"/>
                  </a:lnTo>
                  <a:lnTo>
                    <a:pt x="10520" y="37171"/>
                  </a:lnTo>
                  <a:lnTo>
                    <a:pt x="9709" y="37628"/>
                  </a:lnTo>
                  <a:lnTo>
                    <a:pt x="8898" y="38127"/>
                  </a:lnTo>
                  <a:lnTo>
                    <a:pt x="8898" y="38127"/>
                  </a:lnTo>
                  <a:lnTo>
                    <a:pt x="8441" y="38418"/>
                  </a:lnTo>
                  <a:lnTo>
                    <a:pt x="7984" y="38751"/>
                  </a:lnTo>
                  <a:lnTo>
                    <a:pt x="7526" y="39083"/>
                  </a:lnTo>
                  <a:lnTo>
                    <a:pt x="7090" y="39416"/>
                  </a:lnTo>
                  <a:lnTo>
                    <a:pt x="6674" y="39769"/>
                  </a:lnTo>
                  <a:lnTo>
                    <a:pt x="6258" y="40123"/>
                  </a:lnTo>
                  <a:lnTo>
                    <a:pt x="5843" y="40497"/>
                  </a:lnTo>
                  <a:lnTo>
                    <a:pt x="5468" y="40871"/>
                  </a:lnTo>
                  <a:lnTo>
                    <a:pt x="5073" y="41266"/>
                  </a:lnTo>
                  <a:lnTo>
                    <a:pt x="4720" y="41661"/>
                  </a:lnTo>
                  <a:lnTo>
                    <a:pt x="4346" y="42077"/>
                  </a:lnTo>
                  <a:lnTo>
                    <a:pt x="4013" y="42472"/>
                  </a:lnTo>
                  <a:lnTo>
                    <a:pt x="3680" y="42908"/>
                  </a:lnTo>
                  <a:lnTo>
                    <a:pt x="3369" y="43324"/>
                  </a:lnTo>
                  <a:lnTo>
                    <a:pt x="3057" y="43761"/>
                  </a:lnTo>
                  <a:lnTo>
                    <a:pt x="2766" y="44197"/>
                  </a:lnTo>
                  <a:lnTo>
                    <a:pt x="2475" y="44655"/>
                  </a:lnTo>
                  <a:lnTo>
                    <a:pt x="2205" y="45091"/>
                  </a:lnTo>
                  <a:lnTo>
                    <a:pt x="1955" y="45548"/>
                  </a:lnTo>
                  <a:lnTo>
                    <a:pt x="1726" y="46027"/>
                  </a:lnTo>
                  <a:lnTo>
                    <a:pt x="1498" y="46484"/>
                  </a:lnTo>
                  <a:lnTo>
                    <a:pt x="1290" y="46962"/>
                  </a:lnTo>
                  <a:lnTo>
                    <a:pt x="1082" y="47440"/>
                  </a:lnTo>
                  <a:lnTo>
                    <a:pt x="916" y="47918"/>
                  </a:lnTo>
                  <a:lnTo>
                    <a:pt x="749" y="48396"/>
                  </a:lnTo>
                  <a:lnTo>
                    <a:pt x="583" y="48895"/>
                  </a:lnTo>
                  <a:lnTo>
                    <a:pt x="458" y="49374"/>
                  </a:lnTo>
                  <a:lnTo>
                    <a:pt x="334" y="49872"/>
                  </a:lnTo>
                  <a:lnTo>
                    <a:pt x="230" y="50371"/>
                  </a:lnTo>
                  <a:lnTo>
                    <a:pt x="146" y="50870"/>
                  </a:lnTo>
                  <a:lnTo>
                    <a:pt x="63" y="51369"/>
                  </a:lnTo>
                  <a:lnTo>
                    <a:pt x="1" y="51868"/>
                  </a:lnTo>
                  <a:lnTo>
                    <a:pt x="1" y="51868"/>
                  </a:lnTo>
                  <a:lnTo>
                    <a:pt x="22" y="51951"/>
                  </a:lnTo>
                  <a:lnTo>
                    <a:pt x="63" y="52034"/>
                  </a:lnTo>
                  <a:lnTo>
                    <a:pt x="126" y="52097"/>
                  </a:lnTo>
                  <a:lnTo>
                    <a:pt x="209" y="52118"/>
                  </a:lnTo>
                  <a:lnTo>
                    <a:pt x="230" y="52118"/>
                  </a:lnTo>
                  <a:lnTo>
                    <a:pt x="230" y="52118"/>
                  </a:lnTo>
                  <a:lnTo>
                    <a:pt x="313" y="52118"/>
                  </a:lnTo>
                  <a:lnTo>
                    <a:pt x="375" y="52076"/>
                  </a:lnTo>
                  <a:lnTo>
                    <a:pt x="417" y="52034"/>
                  </a:lnTo>
                  <a:lnTo>
                    <a:pt x="458" y="51972"/>
                  </a:lnTo>
                  <a:lnTo>
                    <a:pt x="458" y="51972"/>
                  </a:lnTo>
                  <a:lnTo>
                    <a:pt x="500" y="51473"/>
                  </a:lnTo>
                  <a:lnTo>
                    <a:pt x="583" y="50995"/>
                  </a:lnTo>
                  <a:lnTo>
                    <a:pt x="666" y="50517"/>
                  </a:lnTo>
                  <a:lnTo>
                    <a:pt x="770" y="50018"/>
                  </a:lnTo>
                  <a:lnTo>
                    <a:pt x="874" y="49540"/>
                  </a:lnTo>
                  <a:lnTo>
                    <a:pt x="1020" y="49062"/>
                  </a:lnTo>
                  <a:lnTo>
                    <a:pt x="1165" y="48604"/>
                  </a:lnTo>
                  <a:lnTo>
                    <a:pt x="1331" y="48126"/>
                  </a:lnTo>
                  <a:lnTo>
                    <a:pt x="1498" y="47648"/>
                  </a:lnTo>
                  <a:lnTo>
                    <a:pt x="1685" y="47191"/>
                  </a:lnTo>
                  <a:lnTo>
                    <a:pt x="1893" y="46733"/>
                  </a:lnTo>
                  <a:lnTo>
                    <a:pt x="2121" y="46276"/>
                  </a:lnTo>
                  <a:lnTo>
                    <a:pt x="2350" y="45819"/>
                  </a:lnTo>
                  <a:lnTo>
                    <a:pt x="2599" y="45382"/>
                  </a:lnTo>
                  <a:lnTo>
                    <a:pt x="2849" y="44946"/>
                  </a:lnTo>
                  <a:lnTo>
                    <a:pt x="3119" y="44509"/>
                  </a:lnTo>
                  <a:lnTo>
                    <a:pt x="3410" y="44072"/>
                  </a:lnTo>
                  <a:lnTo>
                    <a:pt x="3722" y="43657"/>
                  </a:lnTo>
                  <a:lnTo>
                    <a:pt x="4034" y="43241"/>
                  </a:lnTo>
                  <a:lnTo>
                    <a:pt x="4346" y="42825"/>
                  </a:lnTo>
                  <a:lnTo>
                    <a:pt x="4678" y="42430"/>
                  </a:lnTo>
                  <a:lnTo>
                    <a:pt x="5032" y="42035"/>
                  </a:lnTo>
                  <a:lnTo>
                    <a:pt x="5406" y="41640"/>
                  </a:lnTo>
                  <a:lnTo>
                    <a:pt x="5759" y="41266"/>
                  </a:lnTo>
                  <a:lnTo>
                    <a:pt x="6154" y="40892"/>
                  </a:lnTo>
                  <a:lnTo>
                    <a:pt x="6549" y="40538"/>
                  </a:lnTo>
                  <a:lnTo>
                    <a:pt x="6944" y="40185"/>
                  </a:lnTo>
                  <a:lnTo>
                    <a:pt x="7360" y="39832"/>
                  </a:lnTo>
                  <a:lnTo>
                    <a:pt x="7797" y="39499"/>
                  </a:lnTo>
                  <a:lnTo>
                    <a:pt x="8233" y="39166"/>
                  </a:lnTo>
                  <a:lnTo>
                    <a:pt x="8691" y="38854"/>
                  </a:lnTo>
                  <a:lnTo>
                    <a:pt x="9148" y="38563"/>
                  </a:lnTo>
                  <a:lnTo>
                    <a:pt x="9148" y="38563"/>
                  </a:lnTo>
                  <a:lnTo>
                    <a:pt x="9917" y="38064"/>
                  </a:lnTo>
                  <a:lnTo>
                    <a:pt x="10728" y="37628"/>
                  </a:lnTo>
                  <a:lnTo>
                    <a:pt x="11559" y="37191"/>
                  </a:lnTo>
                  <a:lnTo>
                    <a:pt x="12433" y="36817"/>
                  </a:lnTo>
                  <a:lnTo>
                    <a:pt x="13306" y="36443"/>
                  </a:lnTo>
                  <a:lnTo>
                    <a:pt x="14200" y="36110"/>
                  </a:lnTo>
                  <a:lnTo>
                    <a:pt x="15135" y="35819"/>
                  </a:lnTo>
                  <a:lnTo>
                    <a:pt x="16071" y="35549"/>
                  </a:lnTo>
                  <a:lnTo>
                    <a:pt x="17027" y="35300"/>
                  </a:lnTo>
                  <a:lnTo>
                    <a:pt x="18025" y="35092"/>
                  </a:lnTo>
                  <a:lnTo>
                    <a:pt x="19023" y="34925"/>
                  </a:lnTo>
                  <a:lnTo>
                    <a:pt x="20020" y="34780"/>
                  </a:lnTo>
                  <a:lnTo>
                    <a:pt x="21060" y="34655"/>
                  </a:lnTo>
                  <a:lnTo>
                    <a:pt x="22099" y="34572"/>
                  </a:lnTo>
                  <a:lnTo>
                    <a:pt x="23180" y="34530"/>
                  </a:lnTo>
                  <a:lnTo>
                    <a:pt x="24240" y="34510"/>
                  </a:lnTo>
                  <a:lnTo>
                    <a:pt x="24240" y="34510"/>
                  </a:lnTo>
                  <a:lnTo>
                    <a:pt x="25010" y="34530"/>
                  </a:lnTo>
                  <a:lnTo>
                    <a:pt x="25010" y="34530"/>
                  </a:lnTo>
                  <a:lnTo>
                    <a:pt x="26195" y="34572"/>
                  </a:lnTo>
                  <a:lnTo>
                    <a:pt x="27380" y="34634"/>
                  </a:lnTo>
                  <a:lnTo>
                    <a:pt x="29729" y="34821"/>
                  </a:lnTo>
                  <a:lnTo>
                    <a:pt x="29729" y="34821"/>
                  </a:lnTo>
                  <a:lnTo>
                    <a:pt x="31059" y="34946"/>
                  </a:lnTo>
                  <a:lnTo>
                    <a:pt x="32410" y="35029"/>
                  </a:lnTo>
                  <a:lnTo>
                    <a:pt x="33741" y="35092"/>
                  </a:lnTo>
                  <a:lnTo>
                    <a:pt x="35071" y="35092"/>
                  </a:lnTo>
                  <a:lnTo>
                    <a:pt x="35071" y="35092"/>
                  </a:lnTo>
                  <a:lnTo>
                    <a:pt x="36007" y="35092"/>
                  </a:lnTo>
                  <a:lnTo>
                    <a:pt x="36922" y="35071"/>
                  </a:lnTo>
                  <a:lnTo>
                    <a:pt x="36922" y="35071"/>
                  </a:lnTo>
                  <a:lnTo>
                    <a:pt x="37462" y="35029"/>
                  </a:lnTo>
                  <a:lnTo>
                    <a:pt x="38065" y="34967"/>
                  </a:lnTo>
                  <a:lnTo>
                    <a:pt x="38689" y="34884"/>
                  </a:lnTo>
                  <a:lnTo>
                    <a:pt x="39354" y="34780"/>
                  </a:lnTo>
                  <a:lnTo>
                    <a:pt x="40040" y="34634"/>
                  </a:lnTo>
                  <a:lnTo>
                    <a:pt x="40747" y="34468"/>
                  </a:lnTo>
                  <a:lnTo>
                    <a:pt x="41474" y="34260"/>
                  </a:lnTo>
                  <a:lnTo>
                    <a:pt x="42223" y="34011"/>
                  </a:lnTo>
                  <a:lnTo>
                    <a:pt x="42950" y="33740"/>
                  </a:lnTo>
                  <a:lnTo>
                    <a:pt x="43678" y="33387"/>
                  </a:lnTo>
                  <a:lnTo>
                    <a:pt x="44052" y="33221"/>
                  </a:lnTo>
                  <a:lnTo>
                    <a:pt x="44405" y="33013"/>
                  </a:lnTo>
                  <a:lnTo>
                    <a:pt x="44759" y="32805"/>
                  </a:lnTo>
                  <a:lnTo>
                    <a:pt x="45112" y="32576"/>
                  </a:lnTo>
                  <a:lnTo>
                    <a:pt x="45466" y="32327"/>
                  </a:lnTo>
                  <a:lnTo>
                    <a:pt x="45798" y="32077"/>
                  </a:lnTo>
                  <a:lnTo>
                    <a:pt x="46131" y="31807"/>
                  </a:lnTo>
                  <a:lnTo>
                    <a:pt x="46443" y="31516"/>
                  </a:lnTo>
                  <a:lnTo>
                    <a:pt x="46755" y="31225"/>
                  </a:lnTo>
                  <a:lnTo>
                    <a:pt x="47066" y="30913"/>
                  </a:lnTo>
                  <a:lnTo>
                    <a:pt x="47357" y="30581"/>
                  </a:lnTo>
                  <a:lnTo>
                    <a:pt x="47628" y="30227"/>
                  </a:lnTo>
                  <a:lnTo>
                    <a:pt x="47628" y="30227"/>
                  </a:lnTo>
                  <a:lnTo>
                    <a:pt x="47981" y="29687"/>
                  </a:lnTo>
                  <a:lnTo>
                    <a:pt x="48314" y="29146"/>
                  </a:lnTo>
                  <a:lnTo>
                    <a:pt x="48646" y="28606"/>
                  </a:lnTo>
                  <a:lnTo>
                    <a:pt x="48937" y="28044"/>
                  </a:lnTo>
                  <a:lnTo>
                    <a:pt x="49228" y="27462"/>
                  </a:lnTo>
                  <a:lnTo>
                    <a:pt x="49478" y="26901"/>
                  </a:lnTo>
                  <a:lnTo>
                    <a:pt x="49727" y="26298"/>
                  </a:lnTo>
                  <a:lnTo>
                    <a:pt x="49956" y="25716"/>
                  </a:lnTo>
                  <a:lnTo>
                    <a:pt x="49956" y="25716"/>
                  </a:lnTo>
                  <a:lnTo>
                    <a:pt x="50538" y="24365"/>
                  </a:lnTo>
                  <a:lnTo>
                    <a:pt x="50829" y="23679"/>
                  </a:lnTo>
                  <a:lnTo>
                    <a:pt x="51162" y="23034"/>
                  </a:lnTo>
                  <a:lnTo>
                    <a:pt x="51515" y="22390"/>
                  </a:lnTo>
                  <a:lnTo>
                    <a:pt x="51889" y="21766"/>
                  </a:lnTo>
                  <a:lnTo>
                    <a:pt x="52097" y="21475"/>
                  </a:lnTo>
                  <a:lnTo>
                    <a:pt x="52326" y="21184"/>
                  </a:lnTo>
                  <a:lnTo>
                    <a:pt x="52555" y="20914"/>
                  </a:lnTo>
                  <a:lnTo>
                    <a:pt x="52804" y="20644"/>
                  </a:lnTo>
                  <a:lnTo>
                    <a:pt x="52804" y="20644"/>
                  </a:lnTo>
                  <a:lnTo>
                    <a:pt x="53157" y="20290"/>
                  </a:lnTo>
                  <a:lnTo>
                    <a:pt x="53511" y="19978"/>
                  </a:lnTo>
                  <a:lnTo>
                    <a:pt x="53906" y="19667"/>
                  </a:lnTo>
                  <a:lnTo>
                    <a:pt x="54322" y="19375"/>
                  </a:lnTo>
                  <a:lnTo>
                    <a:pt x="54758" y="19105"/>
                  </a:lnTo>
                  <a:lnTo>
                    <a:pt x="55216" y="18856"/>
                  </a:lnTo>
                  <a:lnTo>
                    <a:pt x="55694" y="18627"/>
                  </a:lnTo>
                  <a:lnTo>
                    <a:pt x="56193" y="18419"/>
                  </a:lnTo>
                  <a:lnTo>
                    <a:pt x="56733" y="18232"/>
                  </a:lnTo>
                  <a:lnTo>
                    <a:pt x="57274" y="18066"/>
                  </a:lnTo>
                  <a:lnTo>
                    <a:pt x="57835" y="17920"/>
                  </a:lnTo>
                  <a:lnTo>
                    <a:pt x="58438" y="17796"/>
                  </a:lnTo>
                  <a:lnTo>
                    <a:pt x="59041" y="17671"/>
                  </a:lnTo>
                  <a:lnTo>
                    <a:pt x="59685" y="17588"/>
                  </a:lnTo>
                  <a:lnTo>
                    <a:pt x="60330" y="17504"/>
                  </a:lnTo>
                  <a:lnTo>
                    <a:pt x="60995" y="17463"/>
                  </a:lnTo>
                  <a:lnTo>
                    <a:pt x="60995" y="17463"/>
                  </a:lnTo>
                  <a:lnTo>
                    <a:pt x="62201" y="17421"/>
                  </a:lnTo>
                  <a:lnTo>
                    <a:pt x="63406" y="17401"/>
                  </a:lnTo>
                  <a:lnTo>
                    <a:pt x="63406" y="17401"/>
                  </a:lnTo>
                  <a:lnTo>
                    <a:pt x="64259" y="17401"/>
                  </a:lnTo>
                  <a:lnTo>
                    <a:pt x="65111" y="17421"/>
                  </a:lnTo>
                  <a:lnTo>
                    <a:pt x="65963" y="17463"/>
                  </a:lnTo>
                  <a:lnTo>
                    <a:pt x="66816" y="17504"/>
                  </a:lnTo>
                  <a:lnTo>
                    <a:pt x="66816" y="17504"/>
                  </a:lnTo>
                  <a:lnTo>
                    <a:pt x="68645" y="17588"/>
                  </a:lnTo>
                  <a:lnTo>
                    <a:pt x="69581" y="17629"/>
                  </a:lnTo>
                  <a:lnTo>
                    <a:pt x="70495" y="17629"/>
                  </a:lnTo>
                  <a:lnTo>
                    <a:pt x="70495" y="17629"/>
                  </a:lnTo>
                  <a:lnTo>
                    <a:pt x="71244" y="17629"/>
                  </a:lnTo>
                  <a:lnTo>
                    <a:pt x="71971" y="17608"/>
                  </a:lnTo>
                  <a:lnTo>
                    <a:pt x="71971" y="17608"/>
                  </a:lnTo>
                  <a:lnTo>
                    <a:pt x="72803" y="17546"/>
                  </a:lnTo>
                  <a:lnTo>
                    <a:pt x="73593" y="17484"/>
                  </a:lnTo>
                  <a:lnTo>
                    <a:pt x="74362" y="17380"/>
                  </a:lnTo>
                  <a:lnTo>
                    <a:pt x="75131" y="17255"/>
                  </a:lnTo>
                  <a:lnTo>
                    <a:pt x="75859" y="17109"/>
                  </a:lnTo>
                  <a:lnTo>
                    <a:pt x="76566" y="16943"/>
                  </a:lnTo>
                  <a:lnTo>
                    <a:pt x="77252" y="16735"/>
                  </a:lnTo>
                  <a:lnTo>
                    <a:pt x="77896" y="16507"/>
                  </a:lnTo>
                  <a:lnTo>
                    <a:pt x="78540" y="16257"/>
                  </a:lnTo>
                  <a:lnTo>
                    <a:pt x="79143" y="15987"/>
                  </a:lnTo>
                  <a:lnTo>
                    <a:pt x="79725" y="15675"/>
                  </a:lnTo>
                  <a:lnTo>
                    <a:pt x="80266" y="15363"/>
                  </a:lnTo>
                  <a:lnTo>
                    <a:pt x="80786" y="15010"/>
                  </a:lnTo>
                  <a:lnTo>
                    <a:pt x="81285" y="14636"/>
                  </a:lnTo>
                  <a:lnTo>
                    <a:pt x="81742" y="14241"/>
                  </a:lnTo>
                  <a:lnTo>
                    <a:pt x="82178" y="13825"/>
                  </a:lnTo>
                  <a:lnTo>
                    <a:pt x="82178" y="13825"/>
                  </a:lnTo>
                  <a:lnTo>
                    <a:pt x="82657" y="13326"/>
                  </a:lnTo>
                  <a:lnTo>
                    <a:pt x="83093" y="12785"/>
                  </a:lnTo>
                  <a:lnTo>
                    <a:pt x="83488" y="12224"/>
                  </a:lnTo>
                  <a:lnTo>
                    <a:pt x="83862" y="11642"/>
                  </a:lnTo>
                  <a:lnTo>
                    <a:pt x="84216" y="11060"/>
                  </a:lnTo>
                  <a:lnTo>
                    <a:pt x="84569" y="10457"/>
                  </a:lnTo>
                  <a:lnTo>
                    <a:pt x="85214" y="9251"/>
                  </a:lnTo>
                  <a:lnTo>
                    <a:pt x="85214" y="9251"/>
                  </a:lnTo>
                  <a:lnTo>
                    <a:pt x="85858" y="8004"/>
                  </a:lnTo>
                  <a:lnTo>
                    <a:pt x="86211" y="7401"/>
                  </a:lnTo>
                  <a:lnTo>
                    <a:pt x="86586" y="6798"/>
                  </a:lnTo>
                  <a:lnTo>
                    <a:pt x="86586" y="6798"/>
                  </a:lnTo>
                  <a:lnTo>
                    <a:pt x="86897" y="6299"/>
                  </a:lnTo>
                  <a:lnTo>
                    <a:pt x="87251" y="5821"/>
                  </a:lnTo>
                  <a:lnTo>
                    <a:pt x="87604" y="5343"/>
                  </a:lnTo>
                  <a:lnTo>
                    <a:pt x="87958" y="4886"/>
                  </a:lnTo>
                  <a:lnTo>
                    <a:pt x="88353" y="4428"/>
                  </a:lnTo>
                  <a:lnTo>
                    <a:pt x="88748" y="3992"/>
                  </a:lnTo>
                  <a:lnTo>
                    <a:pt x="89163" y="3576"/>
                  </a:lnTo>
                  <a:lnTo>
                    <a:pt x="89579" y="3160"/>
                  </a:lnTo>
                  <a:lnTo>
                    <a:pt x="90016" y="2765"/>
                  </a:lnTo>
                  <a:lnTo>
                    <a:pt x="90473" y="2391"/>
                  </a:lnTo>
                  <a:lnTo>
                    <a:pt x="90930" y="2038"/>
                  </a:lnTo>
                  <a:lnTo>
                    <a:pt x="91409" y="1684"/>
                  </a:lnTo>
                  <a:lnTo>
                    <a:pt x="91887" y="1331"/>
                  </a:lnTo>
                  <a:lnTo>
                    <a:pt x="92386" y="1019"/>
                  </a:lnTo>
                  <a:lnTo>
                    <a:pt x="92885" y="707"/>
                  </a:lnTo>
                  <a:lnTo>
                    <a:pt x="93404" y="416"/>
                  </a:lnTo>
                  <a:lnTo>
                    <a:pt x="93404" y="416"/>
                  </a:lnTo>
                  <a:lnTo>
                    <a:pt x="93487" y="375"/>
                  </a:lnTo>
                  <a:lnTo>
                    <a:pt x="93529" y="291"/>
                  </a:lnTo>
                  <a:lnTo>
                    <a:pt x="93529" y="208"/>
                  </a:lnTo>
                  <a:lnTo>
                    <a:pt x="93508" y="104"/>
                  </a:lnTo>
                  <a:lnTo>
                    <a:pt x="93508" y="104"/>
                  </a:lnTo>
                  <a:lnTo>
                    <a:pt x="93508" y="104"/>
                  </a:lnTo>
                  <a:lnTo>
                    <a:pt x="93467" y="63"/>
                  </a:lnTo>
                  <a:lnTo>
                    <a:pt x="93425" y="21"/>
                  </a:lnTo>
                  <a:lnTo>
                    <a:pt x="93363" y="0"/>
                  </a:lnTo>
                  <a:lnTo>
                    <a:pt x="933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 name="Google Shape;392;p33"/>
          <p:cNvSpPr/>
          <p:nvPr/>
        </p:nvSpPr>
        <p:spPr>
          <a:xfrm>
            <a:off x="6840375" y="1042475"/>
            <a:ext cx="125275" cy="84225"/>
          </a:xfrm>
          <a:custGeom>
            <a:avLst/>
            <a:gdLst/>
            <a:ahLst/>
            <a:cxnLst/>
            <a:rect l="l" t="t" r="r" b="b"/>
            <a:pathLst>
              <a:path w="5011" h="3369" extrusionOk="0">
                <a:moveTo>
                  <a:pt x="4491" y="1"/>
                </a:moveTo>
                <a:lnTo>
                  <a:pt x="3951" y="21"/>
                </a:lnTo>
                <a:lnTo>
                  <a:pt x="3410" y="63"/>
                </a:lnTo>
                <a:lnTo>
                  <a:pt x="2870" y="105"/>
                </a:lnTo>
                <a:lnTo>
                  <a:pt x="2329" y="167"/>
                </a:lnTo>
                <a:lnTo>
                  <a:pt x="1789" y="250"/>
                </a:lnTo>
                <a:lnTo>
                  <a:pt x="1248" y="333"/>
                </a:lnTo>
                <a:lnTo>
                  <a:pt x="708" y="437"/>
                </a:lnTo>
                <a:lnTo>
                  <a:pt x="167" y="541"/>
                </a:lnTo>
                <a:lnTo>
                  <a:pt x="167" y="562"/>
                </a:lnTo>
                <a:lnTo>
                  <a:pt x="84" y="583"/>
                </a:lnTo>
                <a:lnTo>
                  <a:pt x="22" y="645"/>
                </a:lnTo>
                <a:lnTo>
                  <a:pt x="1" y="728"/>
                </a:lnTo>
                <a:lnTo>
                  <a:pt x="1" y="811"/>
                </a:lnTo>
                <a:lnTo>
                  <a:pt x="1" y="832"/>
                </a:lnTo>
                <a:lnTo>
                  <a:pt x="22" y="895"/>
                </a:lnTo>
                <a:lnTo>
                  <a:pt x="84" y="957"/>
                </a:lnTo>
                <a:lnTo>
                  <a:pt x="146" y="978"/>
                </a:lnTo>
                <a:lnTo>
                  <a:pt x="209" y="998"/>
                </a:lnTo>
                <a:lnTo>
                  <a:pt x="271" y="998"/>
                </a:lnTo>
                <a:lnTo>
                  <a:pt x="791" y="874"/>
                </a:lnTo>
                <a:lnTo>
                  <a:pt x="1331" y="791"/>
                </a:lnTo>
                <a:lnTo>
                  <a:pt x="1851" y="707"/>
                </a:lnTo>
                <a:lnTo>
                  <a:pt x="2391" y="624"/>
                </a:lnTo>
                <a:lnTo>
                  <a:pt x="2932" y="562"/>
                </a:lnTo>
                <a:lnTo>
                  <a:pt x="3472" y="520"/>
                </a:lnTo>
                <a:lnTo>
                  <a:pt x="3992" y="479"/>
                </a:lnTo>
                <a:lnTo>
                  <a:pt x="4533" y="458"/>
                </a:lnTo>
                <a:lnTo>
                  <a:pt x="4553" y="479"/>
                </a:lnTo>
                <a:lnTo>
                  <a:pt x="4533" y="520"/>
                </a:lnTo>
                <a:lnTo>
                  <a:pt x="4429" y="832"/>
                </a:lnTo>
                <a:lnTo>
                  <a:pt x="4325" y="1165"/>
                </a:lnTo>
                <a:lnTo>
                  <a:pt x="3826" y="3098"/>
                </a:lnTo>
                <a:lnTo>
                  <a:pt x="3826" y="3181"/>
                </a:lnTo>
                <a:lnTo>
                  <a:pt x="3847" y="3264"/>
                </a:lnTo>
                <a:lnTo>
                  <a:pt x="3909" y="3327"/>
                </a:lnTo>
                <a:lnTo>
                  <a:pt x="3992" y="3368"/>
                </a:lnTo>
                <a:lnTo>
                  <a:pt x="4138" y="3368"/>
                </a:lnTo>
                <a:lnTo>
                  <a:pt x="4200" y="3327"/>
                </a:lnTo>
                <a:lnTo>
                  <a:pt x="4242" y="3285"/>
                </a:lnTo>
                <a:lnTo>
                  <a:pt x="4262" y="3202"/>
                </a:lnTo>
                <a:lnTo>
                  <a:pt x="4782" y="1269"/>
                </a:lnTo>
                <a:lnTo>
                  <a:pt x="4865" y="978"/>
                </a:lnTo>
                <a:lnTo>
                  <a:pt x="4969" y="687"/>
                </a:lnTo>
                <a:lnTo>
                  <a:pt x="4990" y="562"/>
                </a:lnTo>
                <a:lnTo>
                  <a:pt x="5011" y="437"/>
                </a:lnTo>
                <a:lnTo>
                  <a:pt x="4969" y="312"/>
                </a:lnTo>
                <a:lnTo>
                  <a:pt x="4907" y="208"/>
                </a:lnTo>
                <a:lnTo>
                  <a:pt x="4844" y="125"/>
                </a:lnTo>
                <a:lnTo>
                  <a:pt x="4741" y="42"/>
                </a:lnTo>
                <a:lnTo>
                  <a:pt x="4637" y="1"/>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6840375" y="1042475"/>
            <a:ext cx="125275" cy="84225"/>
          </a:xfrm>
          <a:custGeom>
            <a:avLst/>
            <a:gdLst/>
            <a:ahLst/>
            <a:cxnLst/>
            <a:rect l="l" t="t" r="r" b="b"/>
            <a:pathLst>
              <a:path w="5011" h="3369" fill="none" extrusionOk="0">
                <a:moveTo>
                  <a:pt x="4512" y="1"/>
                </a:moveTo>
                <a:lnTo>
                  <a:pt x="4512" y="1"/>
                </a:lnTo>
                <a:lnTo>
                  <a:pt x="4491" y="1"/>
                </a:lnTo>
                <a:lnTo>
                  <a:pt x="4491" y="1"/>
                </a:lnTo>
                <a:lnTo>
                  <a:pt x="3951" y="21"/>
                </a:lnTo>
                <a:lnTo>
                  <a:pt x="3410" y="63"/>
                </a:lnTo>
                <a:lnTo>
                  <a:pt x="2870" y="105"/>
                </a:lnTo>
                <a:lnTo>
                  <a:pt x="2329" y="167"/>
                </a:lnTo>
                <a:lnTo>
                  <a:pt x="1789" y="250"/>
                </a:lnTo>
                <a:lnTo>
                  <a:pt x="1248" y="333"/>
                </a:lnTo>
                <a:lnTo>
                  <a:pt x="708" y="437"/>
                </a:lnTo>
                <a:lnTo>
                  <a:pt x="167" y="541"/>
                </a:lnTo>
                <a:lnTo>
                  <a:pt x="167" y="562"/>
                </a:lnTo>
                <a:lnTo>
                  <a:pt x="167" y="562"/>
                </a:lnTo>
                <a:lnTo>
                  <a:pt x="84" y="583"/>
                </a:lnTo>
                <a:lnTo>
                  <a:pt x="22" y="645"/>
                </a:lnTo>
                <a:lnTo>
                  <a:pt x="1" y="728"/>
                </a:lnTo>
                <a:lnTo>
                  <a:pt x="1" y="811"/>
                </a:lnTo>
                <a:lnTo>
                  <a:pt x="1" y="832"/>
                </a:lnTo>
                <a:lnTo>
                  <a:pt x="1" y="832"/>
                </a:lnTo>
                <a:lnTo>
                  <a:pt x="22" y="895"/>
                </a:lnTo>
                <a:lnTo>
                  <a:pt x="84" y="957"/>
                </a:lnTo>
                <a:lnTo>
                  <a:pt x="146" y="978"/>
                </a:lnTo>
                <a:lnTo>
                  <a:pt x="209" y="998"/>
                </a:lnTo>
                <a:lnTo>
                  <a:pt x="209" y="998"/>
                </a:lnTo>
                <a:lnTo>
                  <a:pt x="271" y="998"/>
                </a:lnTo>
                <a:lnTo>
                  <a:pt x="271" y="998"/>
                </a:lnTo>
                <a:lnTo>
                  <a:pt x="791" y="874"/>
                </a:lnTo>
                <a:lnTo>
                  <a:pt x="1331" y="791"/>
                </a:lnTo>
                <a:lnTo>
                  <a:pt x="1851" y="707"/>
                </a:lnTo>
                <a:lnTo>
                  <a:pt x="2391" y="624"/>
                </a:lnTo>
                <a:lnTo>
                  <a:pt x="2932" y="562"/>
                </a:lnTo>
                <a:lnTo>
                  <a:pt x="3472" y="520"/>
                </a:lnTo>
                <a:lnTo>
                  <a:pt x="3992" y="479"/>
                </a:lnTo>
                <a:lnTo>
                  <a:pt x="4533" y="458"/>
                </a:lnTo>
                <a:lnTo>
                  <a:pt x="4533" y="458"/>
                </a:lnTo>
                <a:lnTo>
                  <a:pt x="4553" y="479"/>
                </a:lnTo>
                <a:lnTo>
                  <a:pt x="4533" y="520"/>
                </a:lnTo>
                <a:lnTo>
                  <a:pt x="4533" y="520"/>
                </a:lnTo>
                <a:lnTo>
                  <a:pt x="4429" y="832"/>
                </a:lnTo>
                <a:lnTo>
                  <a:pt x="4325" y="1165"/>
                </a:lnTo>
                <a:lnTo>
                  <a:pt x="3826" y="3098"/>
                </a:lnTo>
                <a:lnTo>
                  <a:pt x="3826" y="3098"/>
                </a:lnTo>
                <a:lnTo>
                  <a:pt x="3826" y="3181"/>
                </a:lnTo>
                <a:lnTo>
                  <a:pt x="3847" y="3264"/>
                </a:lnTo>
                <a:lnTo>
                  <a:pt x="3909" y="3327"/>
                </a:lnTo>
                <a:lnTo>
                  <a:pt x="3992" y="3368"/>
                </a:lnTo>
                <a:lnTo>
                  <a:pt x="4034" y="3368"/>
                </a:lnTo>
                <a:lnTo>
                  <a:pt x="4034" y="3368"/>
                </a:lnTo>
                <a:lnTo>
                  <a:pt x="4055" y="3368"/>
                </a:lnTo>
                <a:lnTo>
                  <a:pt x="4055" y="3368"/>
                </a:lnTo>
                <a:lnTo>
                  <a:pt x="4138" y="3368"/>
                </a:lnTo>
                <a:lnTo>
                  <a:pt x="4200" y="3327"/>
                </a:lnTo>
                <a:lnTo>
                  <a:pt x="4242" y="3285"/>
                </a:lnTo>
                <a:lnTo>
                  <a:pt x="4262" y="3202"/>
                </a:lnTo>
                <a:lnTo>
                  <a:pt x="4782" y="1269"/>
                </a:lnTo>
                <a:lnTo>
                  <a:pt x="4782" y="1269"/>
                </a:lnTo>
                <a:lnTo>
                  <a:pt x="4865" y="978"/>
                </a:lnTo>
                <a:lnTo>
                  <a:pt x="4969" y="687"/>
                </a:lnTo>
                <a:lnTo>
                  <a:pt x="4969" y="687"/>
                </a:lnTo>
                <a:lnTo>
                  <a:pt x="4990" y="562"/>
                </a:lnTo>
                <a:lnTo>
                  <a:pt x="5011" y="437"/>
                </a:lnTo>
                <a:lnTo>
                  <a:pt x="4969" y="312"/>
                </a:lnTo>
                <a:lnTo>
                  <a:pt x="4907" y="208"/>
                </a:lnTo>
                <a:lnTo>
                  <a:pt x="4907" y="208"/>
                </a:lnTo>
                <a:lnTo>
                  <a:pt x="4844" y="125"/>
                </a:lnTo>
                <a:lnTo>
                  <a:pt x="4741" y="42"/>
                </a:lnTo>
                <a:lnTo>
                  <a:pt x="4637" y="1"/>
                </a:lnTo>
                <a:lnTo>
                  <a:pt x="45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7088275" y="988950"/>
            <a:ext cx="438675" cy="400725"/>
          </a:xfrm>
          <a:custGeom>
            <a:avLst/>
            <a:gdLst/>
            <a:ahLst/>
            <a:cxnLst/>
            <a:rect l="l" t="t" r="r" b="b"/>
            <a:pathLst>
              <a:path w="17547" h="16029" extrusionOk="0">
                <a:moveTo>
                  <a:pt x="10208" y="0"/>
                </a:moveTo>
                <a:lnTo>
                  <a:pt x="9876" y="21"/>
                </a:lnTo>
                <a:lnTo>
                  <a:pt x="9522" y="63"/>
                </a:lnTo>
                <a:lnTo>
                  <a:pt x="9189" y="125"/>
                </a:lnTo>
                <a:lnTo>
                  <a:pt x="8836" y="229"/>
                </a:lnTo>
                <a:lnTo>
                  <a:pt x="8483" y="354"/>
                </a:lnTo>
                <a:lnTo>
                  <a:pt x="8129" y="499"/>
                </a:lnTo>
                <a:lnTo>
                  <a:pt x="7797" y="686"/>
                </a:lnTo>
                <a:lnTo>
                  <a:pt x="7443" y="894"/>
                </a:lnTo>
                <a:lnTo>
                  <a:pt x="7111" y="1144"/>
                </a:lnTo>
                <a:lnTo>
                  <a:pt x="6778" y="1456"/>
                </a:lnTo>
                <a:lnTo>
                  <a:pt x="6466" y="1788"/>
                </a:lnTo>
                <a:lnTo>
                  <a:pt x="6154" y="2183"/>
                </a:lnTo>
                <a:lnTo>
                  <a:pt x="5863" y="2599"/>
                </a:lnTo>
                <a:lnTo>
                  <a:pt x="5593" y="3098"/>
                </a:lnTo>
                <a:lnTo>
                  <a:pt x="5344" y="3618"/>
                </a:lnTo>
                <a:lnTo>
                  <a:pt x="5094" y="4220"/>
                </a:lnTo>
                <a:lnTo>
                  <a:pt x="4886" y="4865"/>
                </a:lnTo>
                <a:lnTo>
                  <a:pt x="4699" y="5572"/>
                </a:lnTo>
                <a:lnTo>
                  <a:pt x="4554" y="6154"/>
                </a:lnTo>
                <a:lnTo>
                  <a:pt x="4408" y="6715"/>
                </a:lnTo>
                <a:lnTo>
                  <a:pt x="4242" y="7256"/>
                </a:lnTo>
                <a:lnTo>
                  <a:pt x="4055" y="7775"/>
                </a:lnTo>
                <a:lnTo>
                  <a:pt x="3888" y="8253"/>
                </a:lnTo>
                <a:lnTo>
                  <a:pt x="3701" y="8732"/>
                </a:lnTo>
                <a:lnTo>
                  <a:pt x="3327" y="9605"/>
                </a:lnTo>
                <a:lnTo>
                  <a:pt x="2932" y="10415"/>
                </a:lnTo>
                <a:lnTo>
                  <a:pt x="2537" y="11122"/>
                </a:lnTo>
                <a:lnTo>
                  <a:pt x="2163" y="11767"/>
                </a:lnTo>
                <a:lnTo>
                  <a:pt x="1789" y="12307"/>
                </a:lnTo>
                <a:lnTo>
                  <a:pt x="1415" y="12806"/>
                </a:lnTo>
                <a:lnTo>
                  <a:pt x="1082" y="13201"/>
                </a:lnTo>
                <a:lnTo>
                  <a:pt x="791" y="13555"/>
                </a:lnTo>
                <a:lnTo>
                  <a:pt x="521" y="13825"/>
                </a:lnTo>
                <a:lnTo>
                  <a:pt x="126" y="14178"/>
                </a:lnTo>
                <a:lnTo>
                  <a:pt x="1" y="14303"/>
                </a:lnTo>
                <a:lnTo>
                  <a:pt x="500" y="14469"/>
                </a:lnTo>
                <a:lnTo>
                  <a:pt x="1082" y="14656"/>
                </a:lnTo>
                <a:lnTo>
                  <a:pt x="1851" y="14906"/>
                </a:lnTo>
                <a:lnTo>
                  <a:pt x="2807" y="15155"/>
                </a:lnTo>
                <a:lnTo>
                  <a:pt x="3888" y="15405"/>
                </a:lnTo>
                <a:lnTo>
                  <a:pt x="4491" y="15530"/>
                </a:lnTo>
                <a:lnTo>
                  <a:pt x="5115" y="15633"/>
                </a:lnTo>
                <a:lnTo>
                  <a:pt x="5759" y="15737"/>
                </a:lnTo>
                <a:lnTo>
                  <a:pt x="6425" y="15841"/>
                </a:lnTo>
                <a:lnTo>
                  <a:pt x="7111" y="15904"/>
                </a:lnTo>
                <a:lnTo>
                  <a:pt x="7797" y="15966"/>
                </a:lnTo>
                <a:lnTo>
                  <a:pt x="8524" y="16008"/>
                </a:lnTo>
                <a:lnTo>
                  <a:pt x="9231" y="16028"/>
                </a:lnTo>
                <a:lnTo>
                  <a:pt x="9959" y="16028"/>
                </a:lnTo>
                <a:lnTo>
                  <a:pt x="10707" y="15987"/>
                </a:lnTo>
                <a:lnTo>
                  <a:pt x="11435" y="15924"/>
                </a:lnTo>
                <a:lnTo>
                  <a:pt x="12162" y="15821"/>
                </a:lnTo>
                <a:lnTo>
                  <a:pt x="12890" y="15675"/>
                </a:lnTo>
                <a:lnTo>
                  <a:pt x="13597" y="15509"/>
                </a:lnTo>
                <a:lnTo>
                  <a:pt x="14304" y="15301"/>
                </a:lnTo>
                <a:lnTo>
                  <a:pt x="14990" y="15051"/>
                </a:lnTo>
                <a:lnTo>
                  <a:pt x="15343" y="14906"/>
                </a:lnTo>
                <a:lnTo>
                  <a:pt x="15676" y="14740"/>
                </a:lnTo>
                <a:lnTo>
                  <a:pt x="16008" y="14573"/>
                </a:lnTo>
                <a:lnTo>
                  <a:pt x="16320" y="14407"/>
                </a:lnTo>
                <a:lnTo>
                  <a:pt x="16632" y="14199"/>
                </a:lnTo>
                <a:lnTo>
                  <a:pt x="16944" y="13991"/>
                </a:lnTo>
                <a:lnTo>
                  <a:pt x="17255" y="13783"/>
                </a:lnTo>
                <a:lnTo>
                  <a:pt x="17547" y="13555"/>
                </a:lnTo>
                <a:lnTo>
                  <a:pt x="12952" y="479"/>
                </a:lnTo>
                <a:lnTo>
                  <a:pt x="12682" y="375"/>
                </a:lnTo>
                <a:lnTo>
                  <a:pt x="12349" y="271"/>
                </a:lnTo>
                <a:lnTo>
                  <a:pt x="11934" y="167"/>
                </a:lnTo>
                <a:lnTo>
                  <a:pt x="11414" y="84"/>
                </a:lnTo>
                <a:lnTo>
                  <a:pt x="11123" y="42"/>
                </a:lnTo>
                <a:lnTo>
                  <a:pt x="10832" y="21"/>
                </a:lnTo>
                <a:lnTo>
                  <a:pt x="1052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a:off x="7088275" y="988950"/>
            <a:ext cx="438675" cy="400725"/>
          </a:xfrm>
          <a:custGeom>
            <a:avLst/>
            <a:gdLst/>
            <a:ahLst/>
            <a:cxnLst/>
            <a:rect l="l" t="t" r="r" b="b"/>
            <a:pathLst>
              <a:path w="17547" h="16029" fill="none" extrusionOk="0">
                <a:moveTo>
                  <a:pt x="12952" y="479"/>
                </a:moveTo>
                <a:lnTo>
                  <a:pt x="12952" y="479"/>
                </a:lnTo>
                <a:lnTo>
                  <a:pt x="12682" y="375"/>
                </a:lnTo>
                <a:lnTo>
                  <a:pt x="12349" y="271"/>
                </a:lnTo>
                <a:lnTo>
                  <a:pt x="11934" y="167"/>
                </a:lnTo>
                <a:lnTo>
                  <a:pt x="11414" y="84"/>
                </a:lnTo>
                <a:lnTo>
                  <a:pt x="11123" y="42"/>
                </a:lnTo>
                <a:lnTo>
                  <a:pt x="10832" y="21"/>
                </a:lnTo>
                <a:lnTo>
                  <a:pt x="10520" y="0"/>
                </a:lnTo>
                <a:lnTo>
                  <a:pt x="10208" y="0"/>
                </a:lnTo>
                <a:lnTo>
                  <a:pt x="9876" y="21"/>
                </a:lnTo>
                <a:lnTo>
                  <a:pt x="9522" y="63"/>
                </a:lnTo>
                <a:lnTo>
                  <a:pt x="9189" y="125"/>
                </a:lnTo>
                <a:lnTo>
                  <a:pt x="8836" y="229"/>
                </a:lnTo>
                <a:lnTo>
                  <a:pt x="8483" y="354"/>
                </a:lnTo>
                <a:lnTo>
                  <a:pt x="8129" y="499"/>
                </a:lnTo>
                <a:lnTo>
                  <a:pt x="7797" y="686"/>
                </a:lnTo>
                <a:lnTo>
                  <a:pt x="7443" y="894"/>
                </a:lnTo>
                <a:lnTo>
                  <a:pt x="7111" y="1144"/>
                </a:lnTo>
                <a:lnTo>
                  <a:pt x="6778" y="1456"/>
                </a:lnTo>
                <a:lnTo>
                  <a:pt x="6466" y="1788"/>
                </a:lnTo>
                <a:lnTo>
                  <a:pt x="6154" y="2183"/>
                </a:lnTo>
                <a:lnTo>
                  <a:pt x="5863" y="2599"/>
                </a:lnTo>
                <a:lnTo>
                  <a:pt x="5593" y="3098"/>
                </a:lnTo>
                <a:lnTo>
                  <a:pt x="5344" y="3618"/>
                </a:lnTo>
                <a:lnTo>
                  <a:pt x="5094" y="4220"/>
                </a:lnTo>
                <a:lnTo>
                  <a:pt x="4886" y="4865"/>
                </a:lnTo>
                <a:lnTo>
                  <a:pt x="4699" y="5572"/>
                </a:lnTo>
                <a:lnTo>
                  <a:pt x="4699" y="5572"/>
                </a:lnTo>
                <a:lnTo>
                  <a:pt x="4554" y="6154"/>
                </a:lnTo>
                <a:lnTo>
                  <a:pt x="4408" y="6715"/>
                </a:lnTo>
                <a:lnTo>
                  <a:pt x="4242" y="7256"/>
                </a:lnTo>
                <a:lnTo>
                  <a:pt x="4055" y="7775"/>
                </a:lnTo>
                <a:lnTo>
                  <a:pt x="3888" y="8253"/>
                </a:lnTo>
                <a:lnTo>
                  <a:pt x="3701" y="8732"/>
                </a:lnTo>
                <a:lnTo>
                  <a:pt x="3327" y="9605"/>
                </a:lnTo>
                <a:lnTo>
                  <a:pt x="2932" y="10415"/>
                </a:lnTo>
                <a:lnTo>
                  <a:pt x="2537" y="11122"/>
                </a:lnTo>
                <a:lnTo>
                  <a:pt x="2163" y="11767"/>
                </a:lnTo>
                <a:lnTo>
                  <a:pt x="1789" y="12307"/>
                </a:lnTo>
                <a:lnTo>
                  <a:pt x="1415" y="12806"/>
                </a:lnTo>
                <a:lnTo>
                  <a:pt x="1082" y="13201"/>
                </a:lnTo>
                <a:lnTo>
                  <a:pt x="791" y="13555"/>
                </a:lnTo>
                <a:lnTo>
                  <a:pt x="521" y="13825"/>
                </a:lnTo>
                <a:lnTo>
                  <a:pt x="126" y="14178"/>
                </a:lnTo>
                <a:lnTo>
                  <a:pt x="1" y="14303"/>
                </a:lnTo>
                <a:lnTo>
                  <a:pt x="1" y="14303"/>
                </a:lnTo>
                <a:lnTo>
                  <a:pt x="500" y="14469"/>
                </a:lnTo>
                <a:lnTo>
                  <a:pt x="1082" y="14656"/>
                </a:lnTo>
                <a:lnTo>
                  <a:pt x="1851" y="14906"/>
                </a:lnTo>
                <a:lnTo>
                  <a:pt x="2807" y="15155"/>
                </a:lnTo>
                <a:lnTo>
                  <a:pt x="3888" y="15405"/>
                </a:lnTo>
                <a:lnTo>
                  <a:pt x="4491" y="15530"/>
                </a:lnTo>
                <a:lnTo>
                  <a:pt x="5115" y="15633"/>
                </a:lnTo>
                <a:lnTo>
                  <a:pt x="5759" y="15737"/>
                </a:lnTo>
                <a:lnTo>
                  <a:pt x="6425" y="15841"/>
                </a:lnTo>
                <a:lnTo>
                  <a:pt x="7111" y="15904"/>
                </a:lnTo>
                <a:lnTo>
                  <a:pt x="7797" y="15966"/>
                </a:lnTo>
                <a:lnTo>
                  <a:pt x="8524" y="16008"/>
                </a:lnTo>
                <a:lnTo>
                  <a:pt x="9231" y="16028"/>
                </a:lnTo>
                <a:lnTo>
                  <a:pt x="9959" y="16028"/>
                </a:lnTo>
                <a:lnTo>
                  <a:pt x="10707" y="15987"/>
                </a:lnTo>
                <a:lnTo>
                  <a:pt x="11435" y="15924"/>
                </a:lnTo>
                <a:lnTo>
                  <a:pt x="12162" y="15821"/>
                </a:lnTo>
                <a:lnTo>
                  <a:pt x="12890" y="15675"/>
                </a:lnTo>
                <a:lnTo>
                  <a:pt x="13597" y="15509"/>
                </a:lnTo>
                <a:lnTo>
                  <a:pt x="14304" y="15301"/>
                </a:lnTo>
                <a:lnTo>
                  <a:pt x="14990" y="15051"/>
                </a:lnTo>
                <a:lnTo>
                  <a:pt x="15343" y="14906"/>
                </a:lnTo>
                <a:lnTo>
                  <a:pt x="15676" y="14740"/>
                </a:lnTo>
                <a:lnTo>
                  <a:pt x="16008" y="14573"/>
                </a:lnTo>
                <a:lnTo>
                  <a:pt x="16320" y="14407"/>
                </a:lnTo>
                <a:lnTo>
                  <a:pt x="16632" y="14199"/>
                </a:lnTo>
                <a:lnTo>
                  <a:pt x="16944" y="13991"/>
                </a:lnTo>
                <a:lnTo>
                  <a:pt x="17255" y="13783"/>
                </a:lnTo>
                <a:lnTo>
                  <a:pt x="17547" y="13555"/>
                </a:lnTo>
                <a:lnTo>
                  <a:pt x="12952" y="47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6719275" y="1629250"/>
            <a:ext cx="507275" cy="395000"/>
          </a:xfrm>
          <a:custGeom>
            <a:avLst/>
            <a:gdLst/>
            <a:ahLst/>
            <a:cxnLst/>
            <a:rect l="l" t="t" r="r" b="b"/>
            <a:pathLst>
              <a:path w="20291" h="15800" extrusionOk="0">
                <a:moveTo>
                  <a:pt x="16486" y="0"/>
                </a:moveTo>
                <a:lnTo>
                  <a:pt x="16175" y="728"/>
                </a:lnTo>
                <a:lnTo>
                  <a:pt x="15842" y="1497"/>
                </a:lnTo>
                <a:lnTo>
                  <a:pt x="15135" y="3014"/>
                </a:lnTo>
                <a:lnTo>
                  <a:pt x="14387" y="4532"/>
                </a:lnTo>
                <a:lnTo>
                  <a:pt x="14013" y="5280"/>
                </a:lnTo>
                <a:lnTo>
                  <a:pt x="13618" y="6029"/>
                </a:lnTo>
                <a:lnTo>
                  <a:pt x="13202" y="6756"/>
                </a:lnTo>
                <a:lnTo>
                  <a:pt x="12786" y="7463"/>
                </a:lnTo>
                <a:lnTo>
                  <a:pt x="12349" y="8191"/>
                </a:lnTo>
                <a:lnTo>
                  <a:pt x="11913" y="8898"/>
                </a:lnTo>
                <a:lnTo>
                  <a:pt x="11456" y="9584"/>
                </a:lnTo>
                <a:lnTo>
                  <a:pt x="10998" y="10270"/>
                </a:lnTo>
                <a:lnTo>
                  <a:pt x="10499" y="10956"/>
                </a:lnTo>
                <a:lnTo>
                  <a:pt x="10021" y="11642"/>
                </a:lnTo>
                <a:lnTo>
                  <a:pt x="9772" y="11954"/>
                </a:lnTo>
                <a:lnTo>
                  <a:pt x="9647" y="12120"/>
                </a:lnTo>
                <a:lnTo>
                  <a:pt x="9585" y="12182"/>
                </a:lnTo>
                <a:lnTo>
                  <a:pt x="9626" y="12182"/>
                </a:lnTo>
                <a:lnTo>
                  <a:pt x="9647" y="12203"/>
                </a:lnTo>
                <a:lnTo>
                  <a:pt x="9626" y="12203"/>
                </a:lnTo>
                <a:lnTo>
                  <a:pt x="9522" y="12224"/>
                </a:lnTo>
                <a:lnTo>
                  <a:pt x="9335" y="12203"/>
                </a:lnTo>
                <a:lnTo>
                  <a:pt x="9086" y="12141"/>
                </a:lnTo>
                <a:lnTo>
                  <a:pt x="8753" y="11995"/>
                </a:lnTo>
                <a:lnTo>
                  <a:pt x="8420" y="11850"/>
                </a:lnTo>
                <a:lnTo>
                  <a:pt x="8088" y="11683"/>
                </a:lnTo>
                <a:lnTo>
                  <a:pt x="7776" y="11496"/>
                </a:lnTo>
                <a:lnTo>
                  <a:pt x="7464" y="11309"/>
                </a:lnTo>
                <a:lnTo>
                  <a:pt x="7152" y="11101"/>
                </a:lnTo>
                <a:lnTo>
                  <a:pt x="6861" y="10893"/>
                </a:lnTo>
                <a:lnTo>
                  <a:pt x="6570" y="10665"/>
                </a:lnTo>
                <a:lnTo>
                  <a:pt x="5905" y="10145"/>
                </a:lnTo>
                <a:lnTo>
                  <a:pt x="5260" y="9604"/>
                </a:lnTo>
                <a:lnTo>
                  <a:pt x="4637" y="9043"/>
                </a:lnTo>
                <a:lnTo>
                  <a:pt x="4013" y="8482"/>
                </a:lnTo>
                <a:lnTo>
                  <a:pt x="3390" y="7900"/>
                </a:lnTo>
                <a:lnTo>
                  <a:pt x="2787" y="7318"/>
                </a:lnTo>
                <a:lnTo>
                  <a:pt x="2205" y="6715"/>
                </a:lnTo>
                <a:lnTo>
                  <a:pt x="1622" y="6112"/>
                </a:lnTo>
                <a:lnTo>
                  <a:pt x="1" y="7338"/>
                </a:lnTo>
                <a:lnTo>
                  <a:pt x="479" y="8108"/>
                </a:lnTo>
                <a:lnTo>
                  <a:pt x="999" y="8856"/>
                </a:lnTo>
                <a:lnTo>
                  <a:pt x="1539" y="9584"/>
                </a:lnTo>
                <a:lnTo>
                  <a:pt x="2101" y="10311"/>
                </a:lnTo>
                <a:lnTo>
                  <a:pt x="2683" y="11018"/>
                </a:lnTo>
                <a:lnTo>
                  <a:pt x="3265" y="11704"/>
                </a:lnTo>
                <a:lnTo>
                  <a:pt x="3888" y="12390"/>
                </a:lnTo>
                <a:lnTo>
                  <a:pt x="4533" y="13035"/>
                </a:lnTo>
                <a:lnTo>
                  <a:pt x="4886" y="13367"/>
                </a:lnTo>
                <a:lnTo>
                  <a:pt x="5240" y="13679"/>
                </a:lnTo>
                <a:lnTo>
                  <a:pt x="5614" y="13991"/>
                </a:lnTo>
                <a:lnTo>
                  <a:pt x="5988" y="14303"/>
                </a:lnTo>
                <a:lnTo>
                  <a:pt x="6425" y="14614"/>
                </a:lnTo>
                <a:lnTo>
                  <a:pt x="6861" y="14906"/>
                </a:lnTo>
                <a:lnTo>
                  <a:pt x="7339" y="15155"/>
                </a:lnTo>
                <a:lnTo>
                  <a:pt x="7818" y="15384"/>
                </a:lnTo>
                <a:lnTo>
                  <a:pt x="8109" y="15508"/>
                </a:lnTo>
                <a:lnTo>
                  <a:pt x="8420" y="15612"/>
                </a:lnTo>
                <a:lnTo>
                  <a:pt x="8732" y="15695"/>
                </a:lnTo>
                <a:lnTo>
                  <a:pt x="9065" y="15758"/>
                </a:lnTo>
                <a:lnTo>
                  <a:pt x="9460" y="15799"/>
                </a:lnTo>
                <a:lnTo>
                  <a:pt x="9876" y="15799"/>
                </a:lnTo>
                <a:lnTo>
                  <a:pt x="10271" y="15758"/>
                </a:lnTo>
                <a:lnTo>
                  <a:pt x="10686" y="15654"/>
                </a:lnTo>
                <a:lnTo>
                  <a:pt x="10894" y="15592"/>
                </a:lnTo>
                <a:lnTo>
                  <a:pt x="11102" y="15508"/>
                </a:lnTo>
                <a:lnTo>
                  <a:pt x="11310" y="15404"/>
                </a:lnTo>
                <a:lnTo>
                  <a:pt x="11497" y="15301"/>
                </a:lnTo>
                <a:lnTo>
                  <a:pt x="11684" y="15176"/>
                </a:lnTo>
                <a:lnTo>
                  <a:pt x="11871" y="15051"/>
                </a:lnTo>
                <a:lnTo>
                  <a:pt x="12038" y="14906"/>
                </a:lnTo>
                <a:lnTo>
                  <a:pt x="12204" y="14760"/>
                </a:lnTo>
                <a:lnTo>
                  <a:pt x="12433" y="14490"/>
                </a:lnTo>
                <a:lnTo>
                  <a:pt x="12599" y="14323"/>
                </a:lnTo>
                <a:lnTo>
                  <a:pt x="12890" y="13970"/>
                </a:lnTo>
                <a:lnTo>
                  <a:pt x="13493" y="13263"/>
                </a:lnTo>
                <a:lnTo>
                  <a:pt x="14054" y="12556"/>
                </a:lnTo>
                <a:lnTo>
                  <a:pt x="14615" y="11829"/>
                </a:lnTo>
                <a:lnTo>
                  <a:pt x="15156" y="11080"/>
                </a:lnTo>
                <a:lnTo>
                  <a:pt x="15676" y="10332"/>
                </a:lnTo>
                <a:lnTo>
                  <a:pt x="16175" y="9563"/>
                </a:lnTo>
                <a:lnTo>
                  <a:pt x="16653" y="8773"/>
                </a:lnTo>
                <a:lnTo>
                  <a:pt x="17110" y="7983"/>
                </a:lnTo>
                <a:lnTo>
                  <a:pt x="17567" y="7214"/>
                </a:lnTo>
                <a:lnTo>
                  <a:pt x="18004" y="6424"/>
                </a:lnTo>
                <a:lnTo>
                  <a:pt x="18441" y="5613"/>
                </a:lnTo>
                <a:lnTo>
                  <a:pt x="18835" y="4802"/>
                </a:lnTo>
                <a:lnTo>
                  <a:pt x="19230" y="3991"/>
                </a:lnTo>
                <a:lnTo>
                  <a:pt x="19605" y="3139"/>
                </a:lnTo>
                <a:lnTo>
                  <a:pt x="19958" y="2308"/>
                </a:lnTo>
                <a:lnTo>
                  <a:pt x="20291" y="1414"/>
                </a:lnTo>
                <a:lnTo>
                  <a:pt x="16486"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3"/>
          <p:cNvSpPr/>
          <p:nvPr/>
        </p:nvSpPr>
        <p:spPr>
          <a:xfrm>
            <a:off x="6719275" y="1629250"/>
            <a:ext cx="507275" cy="395000"/>
          </a:xfrm>
          <a:custGeom>
            <a:avLst/>
            <a:gdLst/>
            <a:ahLst/>
            <a:cxnLst/>
            <a:rect l="l" t="t" r="r" b="b"/>
            <a:pathLst>
              <a:path w="20291" h="15800" fill="none" extrusionOk="0">
                <a:moveTo>
                  <a:pt x="20291" y="1414"/>
                </a:moveTo>
                <a:lnTo>
                  <a:pt x="20291" y="1414"/>
                </a:lnTo>
                <a:lnTo>
                  <a:pt x="19958" y="2308"/>
                </a:lnTo>
                <a:lnTo>
                  <a:pt x="19605" y="3139"/>
                </a:lnTo>
                <a:lnTo>
                  <a:pt x="19605" y="3139"/>
                </a:lnTo>
                <a:lnTo>
                  <a:pt x="19230" y="3991"/>
                </a:lnTo>
                <a:lnTo>
                  <a:pt x="18835" y="4802"/>
                </a:lnTo>
                <a:lnTo>
                  <a:pt x="18835" y="4802"/>
                </a:lnTo>
                <a:lnTo>
                  <a:pt x="18441" y="5613"/>
                </a:lnTo>
                <a:lnTo>
                  <a:pt x="18004" y="6424"/>
                </a:lnTo>
                <a:lnTo>
                  <a:pt x="17567" y="7214"/>
                </a:lnTo>
                <a:lnTo>
                  <a:pt x="17110" y="7983"/>
                </a:lnTo>
                <a:lnTo>
                  <a:pt x="17110" y="7983"/>
                </a:lnTo>
                <a:lnTo>
                  <a:pt x="16653" y="8773"/>
                </a:lnTo>
                <a:lnTo>
                  <a:pt x="16175" y="9563"/>
                </a:lnTo>
                <a:lnTo>
                  <a:pt x="15676" y="10332"/>
                </a:lnTo>
                <a:lnTo>
                  <a:pt x="15156" y="11080"/>
                </a:lnTo>
                <a:lnTo>
                  <a:pt x="14615" y="11829"/>
                </a:lnTo>
                <a:lnTo>
                  <a:pt x="14054" y="12556"/>
                </a:lnTo>
                <a:lnTo>
                  <a:pt x="13493" y="13263"/>
                </a:lnTo>
                <a:lnTo>
                  <a:pt x="12890" y="13970"/>
                </a:lnTo>
                <a:lnTo>
                  <a:pt x="12599" y="14323"/>
                </a:lnTo>
                <a:lnTo>
                  <a:pt x="12599" y="14323"/>
                </a:lnTo>
                <a:lnTo>
                  <a:pt x="12433" y="14490"/>
                </a:lnTo>
                <a:lnTo>
                  <a:pt x="12204" y="14760"/>
                </a:lnTo>
                <a:lnTo>
                  <a:pt x="12204" y="14760"/>
                </a:lnTo>
                <a:lnTo>
                  <a:pt x="12038" y="14906"/>
                </a:lnTo>
                <a:lnTo>
                  <a:pt x="11871" y="15051"/>
                </a:lnTo>
                <a:lnTo>
                  <a:pt x="11684" y="15176"/>
                </a:lnTo>
                <a:lnTo>
                  <a:pt x="11497" y="15301"/>
                </a:lnTo>
                <a:lnTo>
                  <a:pt x="11310" y="15404"/>
                </a:lnTo>
                <a:lnTo>
                  <a:pt x="11102" y="15508"/>
                </a:lnTo>
                <a:lnTo>
                  <a:pt x="10894" y="15592"/>
                </a:lnTo>
                <a:lnTo>
                  <a:pt x="10686" y="15654"/>
                </a:lnTo>
                <a:lnTo>
                  <a:pt x="10686" y="15654"/>
                </a:lnTo>
                <a:lnTo>
                  <a:pt x="10271" y="15758"/>
                </a:lnTo>
                <a:lnTo>
                  <a:pt x="9876" y="15799"/>
                </a:lnTo>
                <a:lnTo>
                  <a:pt x="9460" y="15799"/>
                </a:lnTo>
                <a:lnTo>
                  <a:pt x="9065" y="15758"/>
                </a:lnTo>
                <a:lnTo>
                  <a:pt x="9065" y="15758"/>
                </a:lnTo>
                <a:lnTo>
                  <a:pt x="8732" y="15695"/>
                </a:lnTo>
                <a:lnTo>
                  <a:pt x="8420" y="15612"/>
                </a:lnTo>
                <a:lnTo>
                  <a:pt x="8109" y="15508"/>
                </a:lnTo>
                <a:lnTo>
                  <a:pt x="7818" y="15384"/>
                </a:lnTo>
                <a:lnTo>
                  <a:pt x="7818" y="15384"/>
                </a:lnTo>
                <a:lnTo>
                  <a:pt x="7339" y="15155"/>
                </a:lnTo>
                <a:lnTo>
                  <a:pt x="6861" y="14906"/>
                </a:lnTo>
                <a:lnTo>
                  <a:pt x="6425" y="14614"/>
                </a:lnTo>
                <a:lnTo>
                  <a:pt x="5988" y="14303"/>
                </a:lnTo>
                <a:lnTo>
                  <a:pt x="5988" y="14303"/>
                </a:lnTo>
                <a:lnTo>
                  <a:pt x="5614" y="13991"/>
                </a:lnTo>
                <a:lnTo>
                  <a:pt x="5240" y="13679"/>
                </a:lnTo>
                <a:lnTo>
                  <a:pt x="4886" y="13367"/>
                </a:lnTo>
                <a:lnTo>
                  <a:pt x="4533" y="13035"/>
                </a:lnTo>
                <a:lnTo>
                  <a:pt x="4533" y="13035"/>
                </a:lnTo>
                <a:lnTo>
                  <a:pt x="3888" y="12390"/>
                </a:lnTo>
                <a:lnTo>
                  <a:pt x="3265" y="11704"/>
                </a:lnTo>
                <a:lnTo>
                  <a:pt x="2683" y="11018"/>
                </a:lnTo>
                <a:lnTo>
                  <a:pt x="2101" y="10311"/>
                </a:lnTo>
                <a:lnTo>
                  <a:pt x="1539" y="9584"/>
                </a:lnTo>
                <a:lnTo>
                  <a:pt x="999" y="8856"/>
                </a:lnTo>
                <a:lnTo>
                  <a:pt x="479" y="8108"/>
                </a:lnTo>
                <a:lnTo>
                  <a:pt x="1" y="7338"/>
                </a:lnTo>
                <a:lnTo>
                  <a:pt x="1622" y="6112"/>
                </a:lnTo>
                <a:lnTo>
                  <a:pt x="1622" y="6112"/>
                </a:lnTo>
                <a:lnTo>
                  <a:pt x="2205" y="6715"/>
                </a:lnTo>
                <a:lnTo>
                  <a:pt x="2787" y="7318"/>
                </a:lnTo>
                <a:lnTo>
                  <a:pt x="3390" y="7900"/>
                </a:lnTo>
                <a:lnTo>
                  <a:pt x="4013" y="8482"/>
                </a:lnTo>
                <a:lnTo>
                  <a:pt x="4637" y="9043"/>
                </a:lnTo>
                <a:lnTo>
                  <a:pt x="5260" y="9604"/>
                </a:lnTo>
                <a:lnTo>
                  <a:pt x="5905" y="10145"/>
                </a:lnTo>
                <a:lnTo>
                  <a:pt x="6570" y="10665"/>
                </a:lnTo>
                <a:lnTo>
                  <a:pt x="6570" y="10665"/>
                </a:lnTo>
                <a:lnTo>
                  <a:pt x="6861" y="10893"/>
                </a:lnTo>
                <a:lnTo>
                  <a:pt x="7152" y="11101"/>
                </a:lnTo>
                <a:lnTo>
                  <a:pt x="7464" y="11309"/>
                </a:lnTo>
                <a:lnTo>
                  <a:pt x="7776" y="11496"/>
                </a:lnTo>
                <a:lnTo>
                  <a:pt x="8088" y="11683"/>
                </a:lnTo>
                <a:lnTo>
                  <a:pt x="8420" y="11850"/>
                </a:lnTo>
                <a:lnTo>
                  <a:pt x="8753" y="11995"/>
                </a:lnTo>
                <a:lnTo>
                  <a:pt x="9086" y="12141"/>
                </a:lnTo>
                <a:lnTo>
                  <a:pt x="9086" y="12141"/>
                </a:lnTo>
                <a:lnTo>
                  <a:pt x="9335" y="12203"/>
                </a:lnTo>
                <a:lnTo>
                  <a:pt x="9522" y="12224"/>
                </a:lnTo>
                <a:lnTo>
                  <a:pt x="9626" y="12203"/>
                </a:lnTo>
                <a:lnTo>
                  <a:pt x="9647" y="12203"/>
                </a:lnTo>
                <a:lnTo>
                  <a:pt x="9626" y="12182"/>
                </a:lnTo>
                <a:lnTo>
                  <a:pt x="9626" y="12182"/>
                </a:lnTo>
                <a:lnTo>
                  <a:pt x="9585" y="12182"/>
                </a:lnTo>
                <a:lnTo>
                  <a:pt x="9585" y="12182"/>
                </a:lnTo>
                <a:lnTo>
                  <a:pt x="9585" y="12182"/>
                </a:lnTo>
                <a:lnTo>
                  <a:pt x="9647" y="12120"/>
                </a:lnTo>
                <a:lnTo>
                  <a:pt x="9772" y="11954"/>
                </a:lnTo>
                <a:lnTo>
                  <a:pt x="10021" y="11642"/>
                </a:lnTo>
                <a:lnTo>
                  <a:pt x="10021" y="11642"/>
                </a:lnTo>
                <a:lnTo>
                  <a:pt x="10499" y="10956"/>
                </a:lnTo>
                <a:lnTo>
                  <a:pt x="10998" y="10270"/>
                </a:lnTo>
                <a:lnTo>
                  <a:pt x="11456" y="9584"/>
                </a:lnTo>
                <a:lnTo>
                  <a:pt x="11913" y="8898"/>
                </a:lnTo>
                <a:lnTo>
                  <a:pt x="12349" y="8191"/>
                </a:lnTo>
                <a:lnTo>
                  <a:pt x="12786" y="7463"/>
                </a:lnTo>
                <a:lnTo>
                  <a:pt x="13202" y="6756"/>
                </a:lnTo>
                <a:lnTo>
                  <a:pt x="13618" y="6029"/>
                </a:lnTo>
                <a:lnTo>
                  <a:pt x="13618" y="6029"/>
                </a:lnTo>
                <a:lnTo>
                  <a:pt x="14013" y="5280"/>
                </a:lnTo>
                <a:lnTo>
                  <a:pt x="14387" y="4532"/>
                </a:lnTo>
                <a:lnTo>
                  <a:pt x="15135" y="3014"/>
                </a:lnTo>
                <a:lnTo>
                  <a:pt x="15135" y="3014"/>
                </a:lnTo>
                <a:lnTo>
                  <a:pt x="15842" y="1497"/>
                </a:lnTo>
                <a:lnTo>
                  <a:pt x="15842" y="1497"/>
                </a:lnTo>
                <a:lnTo>
                  <a:pt x="16175" y="728"/>
                </a:lnTo>
                <a:lnTo>
                  <a:pt x="16486" y="0"/>
                </a:lnTo>
                <a:lnTo>
                  <a:pt x="20291" y="14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3"/>
          <p:cNvSpPr/>
          <p:nvPr/>
        </p:nvSpPr>
        <p:spPr>
          <a:xfrm>
            <a:off x="7076850" y="1527900"/>
            <a:ext cx="224025" cy="287425"/>
          </a:xfrm>
          <a:custGeom>
            <a:avLst/>
            <a:gdLst/>
            <a:ahLst/>
            <a:cxnLst/>
            <a:rect l="l" t="t" r="r" b="b"/>
            <a:pathLst>
              <a:path w="8961" h="11497" extrusionOk="0">
                <a:moveTo>
                  <a:pt x="4532" y="0"/>
                </a:moveTo>
                <a:lnTo>
                  <a:pt x="4366" y="42"/>
                </a:lnTo>
                <a:lnTo>
                  <a:pt x="4179" y="125"/>
                </a:lnTo>
                <a:lnTo>
                  <a:pt x="4013" y="229"/>
                </a:lnTo>
                <a:lnTo>
                  <a:pt x="3826" y="374"/>
                </a:lnTo>
                <a:lnTo>
                  <a:pt x="3639" y="541"/>
                </a:lnTo>
                <a:lnTo>
                  <a:pt x="3431" y="728"/>
                </a:lnTo>
                <a:lnTo>
                  <a:pt x="3244" y="915"/>
                </a:lnTo>
                <a:lnTo>
                  <a:pt x="2849" y="1393"/>
                </a:lnTo>
                <a:lnTo>
                  <a:pt x="2454" y="1913"/>
                </a:lnTo>
                <a:lnTo>
                  <a:pt x="2079" y="2453"/>
                </a:lnTo>
                <a:lnTo>
                  <a:pt x="1705" y="3035"/>
                </a:lnTo>
                <a:lnTo>
                  <a:pt x="1352" y="3617"/>
                </a:lnTo>
                <a:lnTo>
                  <a:pt x="1040" y="4158"/>
                </a:lnTo>
                <a:lnTo>
                  <a:pt x="499" y="5156"/>
                </a:lnTo>
                <a:lnTo>
                  <a:pt x="125" y="5863"/>
                </a:lnTo>
                <a:lnTo>
                  <a:pt x="1" y="6133"/>
                </a:lnTo>
                <a:lnTo>
                  <a:pt x="4429" y="11496"/>
                </a:lnTo>
                <a:lnTo>
                  <a:pt x="4657" y="11205"/>
                </a:lnTo>
                <a:lnTo>
                  <a:pt x="5219" y="10457"/>
                </a:lnTo>
                <a:lnTo>
                  <a:pt x="6029" y="9334"/>
                </a:lnTo>
                <a:lnTo>
                  <a:pt x="6466" y="8690"/>
                </a:lnTo>
                <a:lnTo>
                  <a:pt x="6923" y="7983"/>
                </a:lnTo>
                <a:lnTo>
                  <a:pt x="7360" y="7276"/>
                </a:lnTo>
                <a:lnTo>
                  <a:pt x="7796" y="6549"/>
                </a:lnTo>
                <a:lnTo>
                  <a:pt x="8171" y="5842"/>
                </a:lnTo>
                <a:lnTo>
                  <a:pt x="8482" y="5135"/>
                </a:lnTo>
                <a:lnTo>
                  <a:pt x="8628" y="4802"/>
                </a:lnTo>
                <a:lnTo>
                  <a:pt x="8732" y="4491"/>
                </a:lnTo>
                <a:lnTo>
                  <a:pt x="8836" y="4179"/>
                </a:lnTo>
                <a:lnTo>
                  <a:pt x="8898" y="3888"/>
                </a:lnTo>
                <a:lnTo>
                  <a:pt x="8940" y="3617"/>
                </a:lnTo>
                <a:lnTo>
                  <a:pt x="8960" y="3368"/>
                </a:lnTo>
                <a:lnTo>
                  <a:pt x="8940" y="3119"/>
                </a:lnTo>
                <a:lnTo>
                  <a:pt x="8898" y="2911"/>
                </a:lnTo>
                <a:lnTo>
                  <a:pt x="8753" y="2516"/>
                </a:lnTo>
                <a:lnTo>
                  <a:pt x="8586" y="2162"/>
                </a:lnTo>
                <a:lnTo>
                  <a:pt x="8441" y="1850"/>
                </a:lnTo>
                <a:lnTo>
                  <a:pt x="8254" y="1559"/>
                </a:lnTo>
                <a:lnTo>
                  <a:pt x="8087" y="1289"/>
                </a:lnTo>
                <a:lnTo>
                  <a:pt x="7879" y="1060"/>
                </a:lnTo>
                <a:lnTo>
                  <a:pt x="7672" y="853"/>
                </a:lnTo>
                <a:lnTo>
                  <a:pt x="7443" y="665"/>
                </a:lnTo>
                <a:lnTo>
                  <a:pt x="7193" y="520"/>
                </a:lnTo>
                <a:lnTo>
                  <a:pt x="6923" y="374"/>
                </a:lnTo>
                <a:lnTo>
                  <a:pt x="6611" y="270"/>
                </a:lnTo>
                <a:lnTo>
                  <a:pt x="6300" y="187"/>
                </a:lnTo>
                <a:lnTo>
                  <a:pt x="5946" y="104"/>
                </a:lnTo>
                <a:lnTo>
                  <a:pt x="5551" y="63"/>
                </a:lnTo>
                <a:lnTo>
                  <a:pt x="5135" y="21"/>
                </a:lnTo>
                <a:lnTo>
                  <a:pt x="469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7076850" y="1527900"/>
            <a:ext cx="224025" cy="287425"/>
          </a:xfrm>
          <a:custGeom>
            <a:avLst/>
            <a:gdLst/>
            <a:ahLst/>
            <a:cxnLst/>
            <a:rect l="l" t="t" r="r" b="b"/>
            <a:pathLst>
              <a:path w="8961" h="11497" fill="none" extrusionOk="0">
                <a:moveTo>
                  <a:pt x="4699" y="0"/>
                </a:moveTo>
                <a:lnTo>
                  <a:pt x="4699" y="0"/>
                </a:lnTo>
                <a:lnTo>
                  <a:pt x="4532" y="0"/>
                </a:lnTo>
                <a:lnTo>
                  <a:pt x="4366" y="42"/>
                </a:lnTo>
                <a:lnTo>
                  <a:pt x="4179" y="125"/>
                </a:lnTo>
                <a:lnTo>
                  <a:pt x="4013" y="229"/>
                </a:lnTo>
                <a:lnTo>
                  <a:pt x="3826" y="374"/>
                </a:lnTo>
                <a:lnTo>
                  <a:pt x="3639" y="541"/>
                </a:lnTo>
                <a:lnTo>
                  <a:pt x="3431" y="728"/>
                </a:lnTo>
                <a:lnTo>
                  <a:pt x="3244" y="915"/>
                </a:lnTo>
                <a:lnTo>
                  <a:pt x="2849" y="1393"/>
                </a:lnTo>
                <a:lnTo>
                  <a:pt x="2454" y="1913"/>
                </a:lnTo>
                <a:lnTo>
                  <a:pt x="2079" y="2453"/>
                </a:lnTo>
                <a:lnTo>
                  <a:pt x="1705" y="3035"/>
                </a:lnTo>
                <a:lnTo>
                  <a:pt x="1352" y="3617"/>
                </a:lnTo>
                <a:lnTo>
                  <a:pt x="1040" y="4158"/>
                </a:lnTo>
                <a:lnTo>
                  <a:pt x="499" y="5156"/>
                </a:lnTo>
                <a:lnTo>
                  <a:pt x="125" y="5863"/>
                </a:lnTo>
                <a:lnTo>
                  <a:pt x="1" y="6133"/>
                </a:lnTo>
                <a:lnTo>
                  <a:pt x="4429" y="11496"/>
                </a:lnTo>
                <a:lnTo>
                  <a:pt x="4429" y="11496"/>
                </a:lnTo>
                <a:lnTo>
                  <a:pt x="4657" y="11205"/>
                </a:lnTo>
                <a:lnTo>
                  <a:pt x="5219" y="10457"/>
                </a:lnTo>
                <a:lnTo>
                  <a:pt x="6029" y="9334"/>
                </a:lnTo>
                <a:lnTo>
                  <a:pt x="6466" y="8690"/>
                </a:lnTo>
                <a:lnTo>
                  <a:pt x="6923" y="7983"/>
                </a:lnTo>
                <a:lnTo>
                  <a:pt x="7360" y="7276"/>
                </a:lnTo>
                <a:lnTo>
                  <a:pt x="7796" y="6549"/>
                </a:lnTo>
                <a:lnTo>
                  <a:pt x="8171" y="5842"/>
                </a:lnTo>
                <a:lnTo>
                  <a:pt x="8482" y="5135"/>
                </a:lnTo>
                <a:lnTo>
                  <a:pt x="8628" y="4802"/>
                </a:lnTo>
                <a:lnTo>
                  <a:pt x="8732" y="4491"/>
                </a:lnTo>
                <a:lnTo>
                  <a:pt x="8836" y="4179"/>
                </a:lnTo>
                <a:lnTo>
                  <a:pt x="8898" y="3888"/>
                </a:lnTo>
                <a:lnTo>
                  <a:pt x="8940" y="3617"/>
                </a:lnTo>
                <a:lnTo>
                  <a:pt x="8960" y="3368"/>
                </a:lnTo>
                <a:lnTo>
                  <a:pt x="8940" y="3119"/>
                </a:lnTo>
                <a:lnTo>
                  <a:pt x="8898" y="2911"/>
                </a:lnTo>
                <a:lnTo>
                  <a:pt x="8898" y="2911"/>
                </a:lnTo>
                <a:lnTo>
                  <a:pt x="8753" y="2516"/>
                </a:lnTo>
                <a:lnTo>
                  <a:pt x="8586" y="2162"/>
                </a:lnTo>
                <a:lnTo>
                  <a:pt x="8441" y="1850"/>
                </a:lnTo>
                <a:lnTo>
                  <a:pt x="8254" y="1559"/>
                </a:lnTo>
                <a:lnTo>
                  <a:pt x="8087" y="1289"/>
                </a:lnTo>
                <a:lnTo>
                  <a:pt x="7879" y="1060"/>
                </a:lnTo>
                <a:lnTo>
                  <a:pt x="7672" y="853"/>
                </a:lnTo>
                <a:lnTo>
                  <a:pt x="7443" y="665"/>
                </a:lnTo>
                <a:lnTo>
                  <a:pt x="7193" y="520"/>
                </a:lnTo>
                <a:lnTo>
                  <a:pt x="6923" y="374"/>
                </a:lnTo>
                <a:lnTo>
                  <a:pt x="6611" y="270"/>
                </a:lnTo>
                <a:lnTo>
                  <a:pt x="6300" y="187"/>
                </a:lnTo>
                <a:lnTo>
                  <a:pt x="5946" y="104"/>
                </a:lnTo>
                <a:lnTo>
                  <a:pt x="5551" y="63"/>
                </a:lnTo>
                <a:lnTo>
                  <a:pt x="5135" y="21"/>
                </a:lnTo>
                <a:lnTo>
                  <a:pt x="46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3"/>
          <p:cNvSpPr/>
          <p:nvPr/>
        </p:nvSpPr>
        <p:spPr>
          <a:xfrm>
            <a:off x="7168325" y="1791900"/>
            <a:ext cx="13025" cy="16675"/>
          </a:xfrm>
          <a:custGeom>
            <a:avLst/>
            <a:gdLst/>
            <a:ahLst/>
            <a:cxnLst/>
            <a:rect l="l" t="t" r="r" b="b"/>
            <a:pathLst>
              <a:path w="521" h="667" extrusionOk="0">
                <a:moveTo>
                  <a:pt x="0" y="1"/>
                </a:moveTo>
                <a:lnTo>
                  <a:pt x="520" y="666"/>
                </a:lnTo>
                <a:lnTo>
                  <a:pt x="520" y="645"/>
                </a:lnTo>
                <a:lnTo>
                  <a:pt x="0" y="1"/>
                </a:lnTo>
                <a:close/>
              </a:path>
            </a:pathLst>
          </a:custGeom>
          <a:solidFill>
            <a:srgbClr val="C4C4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3"/>
          <p:cNvSpPr/>
          <p:nvPr/>
        </p:nvSpPr>
        <p:spPr>
          <a:xfrm>
            <a:off x="7168325" y="1791900"/>
            <a:ext cx="13025" cy="16675"/>
          </a:xfrm>
          <a:custGeom>
            <a:avLst/>
            <a:gdLst/>
            <a:ahLst/>
            <a:cxnLst/>
            <a:rect l="l" t="t" r="r" b="b"/>
            <a:pathLst>
              <a:path w="521" h="667" fill="none" extrusionOk="0">
                <a:moveTo>
                  <a:pt x="0" y="1"/>
                </a:moveTo>
                <a:lnTo>
                  <a:pt x="0" y="1"/>
                </a:lnTo>
                <a:lnTo>
                  <a:pt x="0" y="1"/>
                </a:lnTo>
                <a:lnTo>
                  <a:pt x="520" y="666"/>
                </a:lnTo>
                <a:lnTo>
                  <a:pt x="520" y="645"/>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7129875" y="1745125"/>
            <a:ext cx="38475" cy="46800"/>
          </a:xfrm>
          <a:custGeom>
            <a:avLst/>
            <a:gdLst/>
            <a:ahLst/>
            <a:cxnLst/>
            <a:rect l="l" t="t" r="r" b="b"/>
            <a:pathLst>
              <a:path w="1539" h="1872" extrusionOk="0">
                <a:moveTo>
                  <a:pt x="0" y="1"/>
                </a:moveTo>
                <a:lnTo>
                  <a:pt x="0" y="22"/>
                </a:lnTo>
                <a:lnTo>
                  <a:pt x="1538" y="1872"/>
                </a:lnTo>
                <a:lnTo>
                  <a:pt x="0" y="1"/>
                </a:lnTo>
                <a:close/>
              </a:path>
            </a:pathLst>
          </a:custGeom>
          <a:solidFill>
            <a:srgbClr val="CC9C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7129875" y="1745125"/>
            <a:ext cx="38475" cy="46800"/>
          </a:xfrm>
          <a:custGeom>
            <a:avLst/>
            <a:gdLst/>
            <a:ahLst/>
            <a:cxnLst/>
            <a:rect l="l" t="t" r="r" b="b"/>
            <a:pathLst>
              <a:path w="1539" h="1872" fill="none" extrusionOk="0">
                <a:moveTo>
                  <a:pt x="0" y="1"/>
                </a:moveTo>
                <a:lnTo>
                  <a:pt x="0" y="22"/>
                </a:lnTo>
                <a:lnTo>
                  <a:pt x="1538" y="1872"/>
                </a:lnTo>
                <a:lnTo>
                  <a:pt x="1538" y="1872"/>
                </a:lnTo>
                <a:lnTo>
                  <a:pt x="1538" y="18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3"/>
          <p:cNvSpPr/>
          <p:nvPr/>
        </p:nvSpPr>
        <p:spPr>
          <a:xfrm>
            <a:off x="7129875" y="1564800"/>
            <a:ext cx="57175" cy="243250"/>
          </a:xfrm>
          <a:custGeom>
            <a:avLst/>
            <a:gdLst/>
            <a:ahLst/>
            <a:cxnLst/>
            <a:rect l="l" t="t" r="r" b="b"/>
            <a:pathLst>
              <a:path w="2287" h="9730" extrusionOk="0">
                <a:moveTo>
                  <a:pt x="2287" y="0"/>
                </a:moveTo>
                <a:lnTo>
                  <a:pt x="0" y="7214"/>
                </a:lnTo>
                <a:lnTo>
                  <a:pt x="1538" y="9085"/>
                </a:lnTo>
                <a:lnTo>
                  <a:pt x="2058" y="9729"/>
                </a:lnTo>
                <a:lnTo>
                  <a:pt x="2287"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7129875" y="1564800"/>
            <a:ext cx="57175" cy="243250"/>
          </a:xfrm>
          <a:custGeom>
            <a:avLst/>
            <a:gdLst/>
            <a:ahLst/>
            <a:cxnLst/>
            <a:rect l="l" t="t" r="r" b="b"/>
            <a:pathLst>
              <a:path w="2287" h="9730" fill="none" extrusionOk="0">
                <a:moveTo>
                  <a:pt x="2287" y="0"/>
                </a:moveTo>
                <a:lnTo>
                  <a:pt x="0" y="7214"/>
                </a:lnTo>
                <a:lnTo>
                  <a:pt x="1538" y="9085"/>
                </a:lnTo>
                <a:lnTo>
                  <a:pt x="2058" y="9729"/>
                </a:lnTo>
                <a:lnTo>
                  <a:pt x="2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3"/>
          <p:cNvSpPr/>
          <p:nvPr/>
        </p:nvSpPr>
        <p:spPr>
          <a:xfrm>
            <a:off x="6632500" y="1738375"/>
            <a:ext cx="142950" cy="92550"/>
          </a:xfrm>
          <a:custGeom>
            <a:avLst/>
            <a:gdLst/>
            <a:ahLst/>
            <a:cxnLst/>
            <a:rect l="l" t="t" r="r" b="b"/>
            <a:pathLst>
              <a:path w="5718" h="3702" extrusionOk="0">
                <a:moveTo>
                  <a:pt x="3202" y="1"/>
                </a:moveTo>
                <a:lnTo>
                  <a:pt x="0" y="2516"/>
                </a:lnTo>
                <a:lnTo>
                  <a:pt x="4719" y="3701"/>
                </a:lnTo>
                <a:lnTo>
                  <a:pt x="5717" y="2662"/>
                </a:lnTo>
                <a:lnTo>
                  <a:pt x="5696" y="2495"/>
                </a:lnTo>
                <a:lnTo>
                  <a:pt x="5655" y="2350"/>
                </a:lnTo>
                <a:lnTo>
                  <a:pt x="5572" y="2059"/>
                </a:lnTo>
                <a:lnTo>
                  <a:pt x="5426" y="1788"/>
                </a:lnTo>
                <a:lnTo>
                  <a:pt x="5260" y="1539"/>
                </a:lnTo>
                <a:lnTo>
                  <a:pt x="5073" y="1310"/>
                </a:lnTo>
                <a:lnTo>
                  <a:pt x="4844" y="1082"/>
                </a:lnTo>
                <a:lnTo>
                  <a:pt x="4636" y="874"/>
                </a:lnTo>
                <a:lnTo>
                  <a:pt x="4407" y="707"/>
                </a:lnTo>
                <a:lnTo>
                  <a:pt x="4179" y="541"/>
                </a:lnTo>
                <a:lnTo>
                  <a:pt x="3950" y="396"/>
                </a:lnTo>
                <a:lnTo>
                  <a:pt x="3576" y="188"/>
                </a:lnTo>
                <a:lnTo>
                  <a:pt x="3306" y="42"/>
                </a:lnTo>
                <a:lnTo>
                  <a:pt x="3202"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3"/>
          <p:cNvSpPr/>
          <p:nvPr/>
        </p:nvSpPr>
        <p:spPr>
          <a:xfrm>
            <a:off x="6577400" y="1705125"/>
            <a:ext cx="134625" cy="96175"/>
          </a:xfrm>
          <a:custGeom>
            <a:avLst/>
            <a:gdLst/>
            <a:ahLst/>
            <a:cxnLst/>
            <a:rect l="l" t="t" r="r" b="b"/>
            <a:pathLst>
              <a:path w="5385" h="3847" extrusionOk="0">
                <a:moveTo>
                  <a:pt x="2454" y="0"/>
                </a:moveTo>
                <a:lnTo>
                  <a:pt x="1" y="1830"/>
                </a:lnTo>
                <a:lnTo>
                  <a:pt x="2183" y="3846"/>
                </a:lnTo>
                <a:lnTo>
                  <a:pt x="5385" y="1331"/>
                </a:lnTo>
                <a:lnTo>
                  <a:pt x="2454"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3"/>
          <p:cNvSpPr/>
          <p:nvPr/>
        </p:nvSpPr>
        <p:spPr>
          <a:xfrm>
            <a:off x="7394925" y="4076075"/>
            <a:ext cx="105000" cy="231300"/>
          </a:xfrm>
          <a:custGeom>
            <a:avLst/>
            <a:gdLst/>
            <a:ahLst/>
            <a:cxnLst/>
            <a:rect l="l" t="t" r="r" b="b"/>
            <a:pathLst>
              <a:path w="4200" h="9252" extrusionOk="0">
                <a:moveTo>
                  <a:pt x="208" y="0"/>
                </a:moveTo>
                <a:lnTo>
                  <a:pt x="0" y="9251"/>
                </a:lnTo>
                <a:lnTo>
                  <a:pt x="4012" y="9251"/>
                </a:lnTo>
                <a:lnTo>
                  <a:pt x="4200"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3"/>
          <p:cNvSpPr/>
          <p:nvPr/>
        </p:nvSpPr>
        <p:spPr>
          <a:xfrm>
            <a:off x="7394925" y="4076075"/>
            <a:ext cx="105000" cy="231300"/>
          </a:xfrm>
          <a:custGeom>
            <a:avLst/>
            <a:gdLst/>
            <a:ahLst/>
            <a:cxnLst/>
            <a:rect l="l" t="t" r="r" b="b"/>
            <a:pathLst>
              <a:path w="4200" h="9252" fill="none" extrusionOk="0">
                <a:moveTo>
                  <a:pt x="4012" y="9251"/>
                </a:moveTo>
                <a:lnTo>
                  <a:pt x="0" y="9251"/>
                </a:lnTo>
                <a:lnTo>
                  <a:pt x="208" y="0"/>
                </a:lnTo>
                <a:lnTo>
                  <a:pt x="4200" y="0"/>
                </a:lnTo>
                <a:lnTo>
                  <a:pt x="4012" y="9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3"/>
          <p:cNvSpPr/>
          <p:nvPr/>
        </p:nvSpPr>
        <p:spPr>
          <a:xfrm>
            <a:off x="7198975" y="4295900"/>
            <a:ext cx="320175" cy="113850"/>
          </a:xfrm>
          <a:custGeom>
            <a:avLst/>
            <a:gdLst/>
            <a:ahLst/>
            <a:cxnLst/>
            <a:rect l="l" t="t" r="r" b="b"/>
            <a:pathLst>
              <a:path w="12807" h="4554" extrusionOk="0">
                <a:moveTo>
                  <a:pt x="7464" y="1"/>
                </a:moveTo>
                <a:lnTo>
                  <a:pt x="7277" y="22"/>
                </a:lnTo>
                <a:lnTo>
                  <a:pt x="7111" y="63"/>
                </a:lnTo>
                <a:lnTo>
                  <a:pt x="6965" y="126"/>
                </a:lnTo>
                <a:lnTo>
                  <a:pt x="6820" y="229"/>
                </a:lnTo>
                <a:lnTo>
                  <a:pt x="6591" y="396"/>
                </a:lnTo>
                <a:lnTo>
                  <a:pt x="6362" y="562"/>
                </a:lnTo>
                <a:lnTo>
                  <a:pt x="6092" y="728"/>
                </a:lnTo>
                <a:lnTo>
                  <a:pt x="5801" y="895"/>
                </a:lnTo>
                <a:lnTo>
                  <a:pt x="5489" y="1061"/>
                </a:lnTo>
                <a:lnTo>
                  <a:pt x="5136" y="1227"/>
                </a:lnTo>
                <a:lnTo>
                  <a:pt x="4387" y="1560"/>
                </a:lnTo>
                <a:lnTo>
                  <a:pt x="3535" y="1872"/>
                </a:lnTo>
                <a:lnTo>
                  <a:pt x="2579" y="2184"/>
                </a:lnTo>
                <a:lnTo>
                  <a:pt x="1539" y="2454"/>
                </a:lnTo>
                <a:lnTo>
                  <a:pt x="396" y="2724"/>
                </a:lnTo>
                <a:lnTo>
                  <a:pt x="292" y="2766"/>
                </a:lnTo>
                <a:lnTo>
                  <a:pt x="188" y="2849"/>
                </a:lnTo>
                <a:lnTo>
                  <a:pt x="105" y="2953"/>
                </a:lnTo>
                <a:lnTo>
                  <a:pt x="42" y="3078"/>
                </a:lnTo>
                <a:lnTo>
                  <a:pt x="1" y="3223"/>
                </a:lnTo>
                <a:lnTo>
                  <a:pt x="1" y="3369"/>
                </a:lnTo>
                <a:lnTo>
                  <a:pt x="22" y="3535"/>
                </a:lnTo>
                <a:lnTo>
                  <a:pt x="42" y="3701"/>
                </a:lnTo>
                <a:lnTo>
                  <a:pt x="126" y="3868"/>
                </a:lnTo>
                <a:lnTo>
                  <a:pt x="209" y="4013"/>
                </a:lnTo>
                <a:lnTo>
                  <a:pt x="354" y="4159"/>
                </a:lnTo>
                <a:lnTo>
                  <a:pt x="500" y="4283"/>
                </a:lnTo>
                <a:lnTo>
                  <a:pt x="687" y="4387"/>
                </a:lnTo>
                <a:lnTo>
                  <a:pt x="916" y="4470"/>
                </a:lnTo>
                <a:lnTo>
                  <a:pt x="1186" y="4533"/>
                </a:lnTo>
                <a:lnTo>
                  <a:pt x="1477" y="4554"/>
                </a:lnTo>
                <a:lnTo>
                  <a:pt x="3015" y="4533"/>
                </a:lnTo>
                <a:lnTo>
                  <a:pt x="4845" y="4491"/>
                </a:lnTo>
                <a:lnTo>
                  <a:pt x="6570" y="4450"/>
                </a:lnTo>
                <a:lnTo>
                  <a:pt x="7859" y="4429"/>
                </a:lnTo>
                <a:lnTo>
                  <a:pt x="9148" y="4429"/>
                </a:lnTo>
                <a:lnTo>
                  <a:pt x="10167" y="4470"/>
                </a:lnTo>
                <a:lnTo>
                  <a:pt x="11102" y="4512"/>
                </a:lnTo>
                <a:lnTo>
                  <a:pt x="12162" y="4533"/>
                </a:lnTo>
                <a:lnTo>
                  <a:pt x="12225" y="4533"/>
                </a:lnTo>
                <a:lnTo>
                  <a:pt x="12349" y="4512"/>
                </a:lnTo>
                <a:lnTo>
                  <a:pt x="12474" y="4450"/>
                </a:lnTo>
                <a:lnTo>
                  <a:pt x="12578" y="4387"/>
                </a:lnTo>
                <a:lnTo>
                  <a:pt x="12661" y="4304"/>
                </a:lnTo>
                <a:lnTo>
                  <a:pt x="12724" y="4200"/>
                </a:lnTo>
                <a:lnTo>
                  <a:pt x="12765" y="4075"/>
                </a:lnTo>
                <a:lnTo>
                  <a:pt x="12807" y="3951"/>
                </a:lnTo>
                <a:lnTo>
                  <a:pt x="12786" y="3826"/>
                </a:lnTo>
                <a:lnTo>
                  <a:pt x="12287" y="271"/>
                </a:lnTo>
                <a:lnTo>
                  <a:pt x="12245" y="167"/>
                </a:lnTo>
                <a:lnTo>
                  <a:pt x="12183" y="84"/>
                </a:lnTo>
                <a:lnTo>
                  <a:pt x="12079" y="22"/>
                </a:lnTo>
                <a:lnTo>
                  <a:pt x="1197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3"/>
          <p:cNvSpPr/>
          <p:nvPr/>
        </p:nvSpPr>
        <p:spPr>
          <a:xfrm>
            <a:off x="7497300" y="4172225"/>
            <a:ext cx="550" cy="22875"/>
          </a:xfrm>
          <a:custGeom>
            <a:avLst/>
            <a:gdLst/>
            <a:ahLst/>
            <a:cxnLst/>
            <a:rect l="l" t="t" r="r" b="b"/>
            <a:pathLst>
              <a:path w="22" h="915" extrusionOk="0">
                <a:moveTo>
                  <a:pt x="21" y="0"/>
                </a:moveTo>
                <a:lnTo>
                  <a:pt x="21" y="0"/>
                </a:lnTo>
                <a:lnTo>
                  <a:pt x="1" y="915"/>
                </a:lnTo>
                <a:lnTo>
                  <a:pt x="1" y="915"/>
                </a:lnTo>
                <a:lnTo>
                  <a:pt x="2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3"/>
          <p:cNvSpPr/>
          <p:nvPr/>
        </p:nvSpPr>
        <p:spPr>
          <a:xfrm>
            <a:off x="7497300" y="4172225"/>
            <a:ext cx="550" cy="22875"/>
          </a:xfrm>
          <a:custGeom>
            <a:avLst/>
            <a:gdLst/>
            <a:ahLst/>
            <a:cxnLst/>
            <a:rect l="l" t="t" r="r" b="b"/>
            <a:pathLst>
              <a:path w="22" h="915" fill="none" extrusionOk="0">
                <a:moveTo>
                  <a:pt x="21" y="0"/>
                </a:moveTo>
                <a:lnTo>
                  <a:pt x="21" y="0"/>
                </a:lnTo>
                <a:lnTo>
                  <a:pt x="1" y="915"/>
                </a:lnTo>
                <a:lnTo>
                  <a:pt x="1" y="915"/>
                </a:lnTo>
                <a:lnTo>
                  <a:pt x="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3"/>
          <p:cNvSpPr/>
          <p:nvPr/>
        </p:nvSpPr>
        <p:spPr>
          <a:xfrm>
            <a:off x="7397525" y="4172225"/>
            <a:ext cx="100325" cy="22875"/>
          </a:xfrm>
          <a:custGeom>
            <a:avLst/>
            <a:gdLst/>
            <a:ahLst/>
            <a:cxnLst/>
            <a:rect l="l" t="t" r="r" b="b"/>
            <a:pathLst>
              <a:path w="4013" h="915" extrusionOk="0">
                <a:moveTo>
                  <a:pt x="21" y="0"/>
                </a:moveTo>
                <a:lnTo>
                  <a:pt x="0" y="915"/>
                </a:lnTo>
                <a:lnTo>
                  <a:pt x="3992" y="915"/>
                </a:lnTo>
                <a:lnTo>
                  <a:pt x="4012" y="0"/>
                </a:lnTo>
                <a:close/>
              </a:path>
            </a:pathLst>
          </a:custGeom>
          <a:solidFill>
            <a:srgbClr val="CC9C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3"/>
          <p:cNvSpPr/>
          <p:nvPr/>
        </p:nvSpPr>
        <p:spPr>
          <a:xfrm>
            <a:off x="7397525" y="4172225"/>
            <a:ext cx="100325" cy="22875"/>
          </a:xfrm>
          <a:custGeom>
            <a:avLst/>
            <a:gdLst/>
            <a:ahLst/>
            <a:cxnLst/>
            <a:rect l="l" t="t" r="r" b="b"/>
            <a:pathLst>
              <a:path w="4013" h="915" fill="none" extrusionOk="0">
                <a:moveTo>
                  <a:pt x="4012" y="0"/>
                </a:moveTo>
                <a:lnTo>
                  <a:pt x="21" y="0"/>
                </a:lnTo>
                <a:lnTo>
                  <a:pt x="0" y="915"/>
                </a:lnTo>
                <a:lnTo>
                  <a:pt x="3992" y="915"/>
                </a:lnTo>
                <a:lnTo>
                  <a:pt x="40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3"/>
          <p:cNvSpPr/>
          <p:nvPr/>
        </p:nvSpPr>
        <p:spPr>
          <a:xfrm>
            <a:off x="7153775" y="1492550"/>
            <a:ext cx="535850" cy="639800"/>
          </a:xfrm>
          <a:custGeom>
            <a:avLst/>
            <a:gdLst/>
            <a:ahLst/>
            <a:cxnLst/>
            <a:rect l="l" t="t" r="r" b="b"/>
            <a:pathLst>
              <a:path w="21434" h="25592" extrusionOk="0">
                <a:moveTo>
                  <a:pt x="12661" y="1"/>
                </a:moveTo>
                <a:lnTo>
                  <a:pt x="11725" y="21"/>
                </a:lnTo>
                <a:lnTo>
                  <a:pt x="10810" y="42"/>
                </a:lnTo>
                <a:lnTo>
                  <a:pt x="9896" y="63"/>
                </a:lnTo>
                <a:lnTo>
                  <a:pt x="8960" y="125"/>
                </a:lnTo>
                <a:lnTo>
                  <a:pt x="8045" y="188"/>
                </a:lnTo>
                <a:lnTo>
                  <a:pt x="7131" y="271"/>
                </a:lnTo>
                <a:lnTo>
                  <a:pt x="5696" y="479"/>
                </a:lnTo>
                <a:lnTo>
                  <a:pt x="4304" y="707"/>
                </a:lnTo>
                <a:lnTo>
                  <a:pt x="3015" y="957"/>
                </a:lnTo>
                <a:lnTo>
                  <a:pt x="1892" y="1186"/>
                </a:lnTo>
                <a:lnTo>
                  <a:pt x="1705" y="1227"/>
                </a:lnTo>
                <a:lnTo>
                  <a:pt x="1518" y="1310"/>
                </a:lnTo>
                <a:lnTo>
                  <a:pt x="1331" y="1373"/>
                </a:lnTo>
                <a:lnTo>
                  <a:pt x="1164" y="1477"/>
                </a:lnTo>
                <a:lnTo>
                  <a:pt x="998" y="1581"/>
                </a:lnTo>
                <a:lnTo>
                  <a:pt x="853" y="1705"/>
                </a:lnTo>
                <a:lnTo>
                  <a:pt x="707" y="1830"/>
                </a:lnTo>
                <a:lnTo>
                  <a:pt x="582" y="1976"/>
                </a:lnTo>
                <a:lnTo>
                  <a:pt x="458" y="2121"/>
                </a:lnTo>
                <a:lnTo>
                  <a:pt x="354" y="2267"/>
                </a:lnTo>
                <a:lnTo>
                  <a:pt x="250" y="2454"/>
                </a:lnTo>
                <a:lnTo>
                  <a:pt x="187" y="2620"/>
                </a:lnTo>
                <a:lnTo>
                  <a:pt x="104" y="2807"/>
                </a:lnTo>
                <a:lnTo>
                  <a:pt x="63" y="2994"/>
                </a:lnTo>
                <a:lnTo>
                  <a:pt x="21" y="3181"/>
                </a:lnTo>
                <a:lnTo>
                  <a:pt x="21" y="3389"/>
                </a:lnTo>
                <a:lnTo>
                  <a:pt x="0" y="3909"/>
                </a:lnTo>
                <a:lnTo>
                  <a:pt x="0" y="4512"/>
                </a:lnTo>
                <a:lnTo>
                  <a:pt x="21" y="5198"/>
                </a:lnTo>
                <a:lnTo>
                  <a:pt x="83" y="5988"/>
                </a:lnTo>
                <a:lnTo>
                  <a:pt x="146" y="6882"/>
                </a:lnTo>
                <a:lnTo>
                  <a:pt x="229" y="7900"/>
                </a:lnTo>
                <a:lnTo>
                  <a:pt x="333" y="9023"/>
                </a:lnTo>
                <a:lnTo>
                  <a:pt x="499" y="10270"/>
                </a:lnTo>
                <a:lnTo>
                  <a:pt x="666" y="11663"/>
                </a:lnTo>
                <a:lnTo>
                  <a:pt x="873" y="13181"/>
                </a:lnTo>
                <a:lnTo>
                  <a:pt x="1123" y="14844"/>
                </a:lnTo>
                <a:lnTo>
                  <a:pt x="1414" y="16673"/>
                </a:lnTo>
                <a:lnTo>
                  <a:pt x="1747" y="18648"/>
                </a:lnTo>
                <a:lnTo>
                  <a:pt x="2121" y="20789"/>
                </a:lnTo>
                <a:lnTo>
                  <a:pt x="2557" y="23097"/>
                </a:lnTo>
                <a:lnTo>
                  <a:pt x="3015" y="25591"/>
                </a:lnTo>
                <a:lnTo>
                  <a:pt x="19271" y="25093"/>
                </a:lnTo>
                <a:lnTo>
                  <a:pt x="19126" y="22723"/>
                </a:lnTo>
                <a:lnTo>
                  <a:pt x="19063" y="21579"/>
                </a:lnTo>
                <a:lnTo>
                  <a:pt x="19022" y="20436"/>
                </a:lnTo>
                <a:lnTo>
                  <a:pt x="19022" y="19272"/>
                </a:lnTo>
                <a:lnTo>
                  <a:pt x="19022" y="18108"/>
                </a:lnTo>
                <a:lnTo>
                  <a:pt x="19063" y="16860"/>
                </a:lnTo>
                <a:lnTo>
                  <a:pt x="19147" y="15571"/>
                </a:lnTo>
                <a:lnTo>
                  <a:pt x="19251" y="14199"/>
                </a:lnTo>
                <a:lnTo>
                  <a:pt x="19417" y="12723"/>
                </a:lnTo>
                <a:lnTo>
                  <a:pt x="19604" y="11123"/>
                </a:lnTo>
                <a:lnTo>
                  <a:pt x="19853" y="9397"/>
                </a:lnTo>
                <a:lnTo>
                  <a:pt x="20165" y="7505"/>
                </a:lnTo>
                <a:lnTo>
                  <a:pt x="20519" y="5447"/>
                </a:lnTo>
                <a:lnTo>
                  <a:pt x="20934" y="3202"/>
                </a:lnTo>
                <a:lnTo>
                  <a:pt x="21433" y="770"/>
                </a:lnTo>
                <a:lnTo>
                  <a:pt x="20560" y="624"/>
                </a:lnTo>
                <a:lnTo>
                  <a:pt x="19708" y="500"/>
                </a:lnTo>
                <a:lnTo>
                  <a:pt x="18835" y="375"/>
                </a:lnTo>
                <a:lnTo>
                  <a:pt x="17982" y="292"/>
                </a:lnTo>
                <a:lnTo>
                  <a:pt x="17109" y="208"/>
                </a:lnTo>
                <a:lnTo>
                  <a:pt x="16236" y="146"/>
                </a:lnTo>
                <a:lnTo>
                  <a:pt x="15384" y="84"/>
                </a:lnTo>
                <a:lnTo>
                  <a:pt x="14511" y="63"/>
                </a:lnTo>
                <a:lnTo>
                  <a:pt x="13575" y="21"/>
                </a:lnTo>
                <a:lnTo>
                  <a:pt x="126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3"/>
          <p:cNvSpPr/>
          <p:nvPr/>
        </p:nvSpPr>
        <p:spPr>
          <a:xfrm>
            <a:off x="7318525" y="1286750"/>
            <a:ext cx="198025" cy="307700"/>
          </a:xfrm>
          <a:custGeom>
            <a:avLst/>
            <a:gdLst/>
            <a:ahLst/>
            <a:cxnLst/>
            <a:rect l="l" t="t" r="r" b="b"/>
            <a:pathLst>
              <a:path w="7921" h="12308" extrusionOk="0">
                <a:moveTo>
                  <a:pt x="6944" y="0"/>
                </a:moveTo>
                <a:lnTo>
                  <a:pt x="2516" y="4012"/>
                </a:lnTo>
                <a:lnTo>
                  <a:pt x="2620" y="4345"/>
                </a:lnTo>
                <a:lnTo>
                  <a:pt x="2682" y="4699"/>
                </a:lnTo>
                <a:lnTo>
                  <a:pt x="2744" y="5031"/>
                </a:lnTo>
                <a:lnTo>
                  <a:pt x="2807" y="5385"/>
                </a:lnTo>
                <a:lnTo>
                  <a:pt x="2807" y="5717"/>
                </a:lnTo>
                <a:lnTo>
                  <a:pt x="2807" y="6050"/>
                </a:lnTo>
                <a:lnTo>
                  <a:pt x="2765" y="6362"/>
                </a:lnTo>
                <a:lnTo>
                  <a:pt x="2703" y="6673"/>
                </a:lnTo>
                <a:lnTo>
                  <a:pt x="2599" y="6964"/>
                </a:lnTo>
                <a:lnTo>
                  <a:pt x="2453" y="7256"/>
                </a:lnTo>
                <a:lnTo>
                  <a:pt x="2266" y="7526"/>
                </a:lnTo>
                <a:lnTo>
                  <a:pt x="2142" y="7651"/>
                </a:lnTo>
                <a:lnTo>
                  <a:pt x="2017" y="7754"/>
                </a:lnTo>
                <a:lnTo>
                  <a:pt x="1892" y="7879"/>
                </a:lnTo>
                <a:lnTo>
                  <a:pt x="1747" y="7983"/>
                </a:lnTo>
                <a:lnTo>
                  <a:pt x="1393" y="8191"/>
                </a:lnTo>
                <a:lnTo>
                  <a:pt x="998" y="8357"/>
                </a:lnTo>
                <a:lnTo>
                  <a:pt x="541" y="8503"/>
                </a:lnTo>
                <a:lnTo>
                  <a:pt x="458" y="8586"/>
                </a:lnTo>
                <a:lnTo>
                  <a:pt x="374" y="8690"/>
                </a:lnTo>
                <a:lnTo>
                  <a:pt x="271" y="8835"/>
                </a:lnTo>
                <a:lnTo>
                  <a:pt x="187" y="9002"/>
                </a:lnTo>
                <a:lnTo>
                  <a:pt x="104" y="9210"/>
                </a:lnTo>
                <a:lnTo>
                  <a:pt x="42" y="9438"/>
                </a:lnTo>
                <a:lnTo>
                  <a:pt x="0" y="9688"/>
                </a:lnTo>
                <a:lnTo>
                  <a:pt x="0" y="9833"/>
                </a:lnTo>
                <a:lnTo>
                  <a:pt x="21" y="9979"/>
                </a:lnTo>
                <a:lnTo>
                  <a:pt x="42" y="10124"/>
                </a:lnTo>
                <a:lnTo>
                  <a:pt x="83" y="10270"/>
                </a:lnTo>
                <a:lnTo>
                  <a:pt x="146" y="10436"/>
                </a:lnTo>
                <a:lnTo>
                  <a:pt x="208" y="10582"/>
                </a:lnTo>
                <a:lnTo>
                  <a:pt x="312" y="10748"/>
                </a:lnTo>
                <a:lnTo>
                  <a:pt x="437" y="10914"/>
                </a:lnTo>
                <a:lnTo>
                  <a:pt x="562" y="11081"/>
                </a:lnTo>
                <a:lnTo>
                  <a:pt x="728" y="11247"/>
                </a:lnTo>
                <a:lnTo>
                  <a:pt x="915" y="11434"/>
                </a:lnTo>
                <a:lnTo>
                  <a:pt x="1123" y="11600"/>
                </a:lnTo>
                <a:lnTo>
                  <a:pt x="1372" y="11767"/>
                </a:lnTo>
                <a:lnTo>
                  <a:pt x="1643" y="11954"/>
                </a:lnTo>
                <a:lnTo>
                  <a:pt x="1954" y="12120"/>
                </a:lnTo>
                <a:lnTo>
                  <a:pt x="2287" y="12307"/>
                </a:lnTo>
                <a:lnTo>
                  <a:pt x="2703" y="12203"/>
                </a:lnTo>
                <a:lnTo>
                  <a:pt x="3139" y="12058"/>
                </a:lnTo>
                <a:lnTo>
                  <a:pt x="3555" y="11912"/>
                </a:lnTo>
                <a:lnTo>
                  <a:pt x="3971" y="11725"/>
                </a:lnTo>
                <a:lnTo>
                  <a:pt x="4366" y="11538"/>
                </a:lnTo>
                <a:lnTo>
                  <a:pt x="4740" y="11330"/>
                </a:lnTo>
                <a:lnTo>
                  <a:pt x="5114" y="11101"/>
                </a:lnTo>
                <a:lnTo>
                  <a:pt x="5488" y="10852"/>
                </a:lnTo>
                <a:lnTo>
                  <a:pt x="5842" y="10582"/>
                </a:lnTo>
                <a:lnTo>
                  <a:pt x="6175" y="10311"/>
                </a:lnTo>
                <a:lnTo>
                  <a:pt x="6507" y="10000"/>
                </a:lnTo>
                <a:lnTo>
                  <a:pt x="6819" y="9688"/>
                </a:lnTo>
                <a:lnTo>
                  <a:pt x="7110" y="9355"/>
                </a:lnTo>
                <a:lnTo>
                  <a:pt x="7401" y="9023"/>
                </a:lnTo>
                <a:lnTo>
                  <a:pt x="7671" y="8669"/>
                </a:lnTo>
                <a:lnTo>
                  <a:pt x="7921" y="8295"/>
                </a:lnTo>
                <a:lnTo>
                  <a:pt x="7754" y="8129"/>
                </a:lnTo>
                <a:lnTo>
                  <a:pt x="7609" y="7962"/>
                </a:lnTo>
                <a:lnTo>
                  <a:pt x="7484" y="7796"/>
                </a:lnTo>
                <a:lnTo>
                  <a:pt x="7359" y="7588"/>
                </a:lnTo>
                <a:lnTo>
                  <a:pt x="7256" y="7380"/>
                </a:lnTo>
                <a:lnTo>
                  <a:pt x="7152" y="7152"/>
                </a:lnTo>
                <a:lnTo>
                  <a:pt x="7068" y="6923"/>
                </a:lnTo>
                <a:lnTo>
                  <a:pt x="6985" y="6694"/>
                </a:lnTo>
                <a:lnTo>
                  <a:pt x="6840" y="6175"/>
                </a:lnTo>
                <a:lnTo>
                  <a:pt x="6757" y="5634"/>
                </a:lnTo>
                <a:lnTo>
                  <a:pt x="6673" y="5052"/>
                </a:lnTo>
                <a:lnTo>
                  <a:pt x="6632" y="4470"/>
                </a:lnTo>
                <a:lnTo>
                  <a:pt x="6611" y="3867"/>
                </a:lnTo>
                <a:lnTo>
                  <a:pt x="6611" y="3264"/>
                </a:lnTo>
                <a:lnTo>
                  <a:pt x="6632" y="2682"/>
                </a:lnTo>
                <a:lnTo>
                  <a:pt x="6673" y="2100"/>
                </a:lnTo>
                <a:lnTo>
                  <a:pt x="6736" y="1518"/>
                </a:lnTo>
                <a:lnTo>
                  <a:pt x="6798" y="977"/>
                </a:lnTo>
                <a:lnTo>
                  <a:pt x="6944"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3"/>
          <p:cNvSpPr/>
          <p:nvPr/>
        </p:nvSpPr>
        <p:spPr>
          <a:xfrm>
            <a:off x="7318525" y="1286750"/>
            <a:ext cx="198025" cy="307700"/>
          </a:xfrm>
          <a:custGeom>
            <a:avLst/>
            <a:gdLst/>
            <a:ahLst/>
            <a:cxnLst/>
            <a:rect l="l" t="t" r="r" b="b"/>
            <a:pathLst>
              <a:path w="7921" h="12308" fill="none" extrusionOk="0">
                <a:moveTo>
                  <a:pt x="6944" y="0"/>
                </a:moveTo>
                <a:lnTo>
                  <a:pt x="6944" y="0"/>
                </a:lnTo>
                <a:lnTo>
                  <a:pt x="6798" y="977"/>
                </a:lnTo>
                <a:lnTo>
                  <a:pt x="6736" y="1518"/>
                </a:lnTo>
                <a:lnTo>
                  <a:pt x="6673" y="2100"/>
                </a:lnTo>
                <a:lnTo>
                  <a:pt x="6632" y="2682"/>
                </a:lnTo>
                <a:lnTo>
                  <a:pt x="6611" y="3264"/>
                </a:lnTo>
                <a:lnTo>
                  <a:pt x="6611" y="3867"/>
                </a:lnTo>
                <a:lnTo>
                  <a:pt x="6632" y="4470"/>
                </a:lnTo>
                <a:lnTo>
                  <a:pt x="6673" y="5052"/>
                </a:lnTo>
                <a:lnTo>
                  <a:pt x="6757" y="5634"/>
                </a:lnTo>
                <a:lnTo>
                  <a:pt x="6840" y="6175"/>
                </a:lnTo>
                <a:lnTo>
                  <a:pt x="6985" y="6694"/>
                </a:lnTo>
                <a:lnTo>
                  <a:pt x="7068" y="6923"/>
                </a:lnTo>
                <a:lnTo>
                  <a:pt x="7152" y="7152"/>
                </a:lnTo>
                <a:lnTo>
                  <a:pt x="7256" y="7380"/>
                </a:lnTo>
                <a:lnTo>
                  <a:pt x="7359" y="7588"/>
                </a:lnTo>
                <a:lnTo>
                  <a:pt x="7484" y="7796"/>
                </a:lnTo>
                <a:lnTo>
                  <a:pt x="7609" y="7962"/>
                </a:lnTo>
                <a:lnTo>
                  <a:pt x="7754" y="8129"/>
                </a:lnTo>
                <a:lnTo>
                  <a:pt x="7921" y="8295"/>
                </a:lnTo>
                <a:lnTo>
                  <a:pt x="7921" y="8295"/>
                </a:lnTo>
                <a:lnTo>
                  <a:pt x="7671" y="8669"/>
                </a:lnTo>
                <a:lnTo>
                  <a:pt x="7401" y="9023"/>
                </a:lnTo>
                <a:lnTo>
                  <a:pt x="7110" y="9355"/>
                </a:lnTo>
                <a:lnTo>
                  <a:pt x="6819" y="9688"/>
                </a:lnTo>
                <a:lnTo>
                  <a:pt x="6507" y="10000"/>
                </a:lnTo>
                <a:lnTo>
                  <a:pt x="6175" y="10311"/>
                </a:lnTo>
                <a:lnTo>
                  <a:pt x="5842" y="10582"/>
                </a:lnTo>
                <a:lnTo>
                  <a:pt x="5488" y="10852"/>
                </a:lnTo>
                <a:lnTo>
                  <a:pt x="5114" y="11101"/>
                </a:lnTo>
                <a:lnTo>
                  <a:pt x="4740" y="11330"/>
                </a:lnTo>
                <a:lnTo>
                  <a:pt x="4366" y="11538"/>
                </a:lnTo>
                <a:lnTo>
                  <a:pt x="3971" y="11725"/>
                </a:lnTo>
                <a:lnTo>
                  <a:pt x="3555" y="11912"/>
                </a:lnTo>
                <a:lnTo>
                  <a:pt x="3139" y="12058"/>
                </a:lnTo>
                <a:lnTo>
                  <a:pt x="2703" y="12203"/>
                </a:lnTo>
                <a:lnTo>
                  <a:pt x="2287" y="12307"/>
                </a:lnTo>
                <a:lnTo>
                  <a:pt x="2287" y="12307"/>
                </a:lnTo>
                <a:lnTo>
                  <a:pt x="1954" y="12120"/>
                </a:lnTo>
                <a:lnTo>
                  <a:pt x="1643" y="11954"/>
                </a:lnTo>
                <a:lnTo>
                  <a:pt x="1372" y="11767"/>
                </a:lnTo>
                <a:lnTo>
                  <a:pt x="1123" y="11600"/>
                </a:lnTo>
                <a:lnTo>
                  <a:pt x="915" y="11434"/>
                </a:lnTo>
                <a:lnTo>
                  <a:pt x="728" y="11247"/>
                </a:lnTo>
                <a:lnTo>
                  <a:pt x="562" y="11081"/>
                </a:lnTo>
                <a:lnTo>
                  <a:pt x="437" y="10914"/>
                </a:lnTo>
                <a:lnTo>
                  <a:pt x="312" y="10748"/>
                </a:lnTo>
                <a:lnTo>
                  <a:pt x="208" y="10582"/>
                </a:lnTo>
                <a:lnTo>
                  <a:pt x="146" y="10436"/>
                </a:lnTo>
                <a:lnTo>
                  <a:pt x="83" y="10270"/>
                </a:lnTo>
                <a:lnTo>
                  <a:pt x="42" y="10124"/>
                </a:lnTo>
                <a:lnTo>
                  <a:pt x="21" y="9979"/>
                </a:lnTo>
                <a:lnTo>
                  <a:pt x="0" y="9833"/>
                </a:lnTo>
                <a:lnTo>
                  <a:pt x="0" y="9688"/>
                </a:lnTo>
                <a:lnTo>
                  <a:pt x="42" y="9438"/>
                </a:lnTo>
                <a:lnTo>
                  <a:pt x="104" y="9210"/>
                </a:lnTo>
                <a:lnTo>
                  <a:pt x="187" y="9002"/>
                </a:lnTo>
                <a:lnTo>
                  <a:pt x="271" y="8835"/>
                </a:lnTo>
                <a:lnTo>
                  <a:pt x="374" y="8690"/>
                </a:lnTo>
                <a:lnTo>
                  <a:pt x="458" y="8586"/>
                </a:lnTo>
                <a:lnTo>
                  <a:pt x="541" y="8503"/>
                </a:lnTo>
                <a:lnTo>
                  <a:pt x="541" y="8503"/>
                </a:lnTo>
                <a:lnTo>
                  <a:pt x="998" y="8357"/>
                </a:lnTo>
                <a:lnTo>
                  <a:pt x="1393" y="8191"/>
                </a:lnTo>
                <a:lnTo>
                  <a:pt x="1747" y="7983"/>
                </a:lnTo>
                <a:lnTo>
                  <a:pt x="1892" y="7879"/>
                </a:lnTo>
                <a:lnTo>
                  <a:pt x="2017" y="7754"/>
                </a:lnTo>
                <a:lnTo>
                  <a:pt x="2142" y="7651"/>
                </a:lnTo>
                <a:lnTo>
                  <a:pt x="2266" y="7526"/>
                </a:lnTo>
                <a:lnTo>
                  <a:pt x="2453" y="7256"/>
                </a:lnTo>
                <a:lnTo>
                  <a:pt x="2599" y="6964"/>
                </a:lnTo>
                <a:lnTo>
                  <a:pt x="2703" y="6673"/>
                </a:lnTo>
                <a:lnTo>
                  <a:pt x="2765" y="6362"/>
                </a:lnTo>
                <a:lnTo>
                  <a:pt x="2807" y="6050"/>
                </a:lnTo>
                <a:lnTo>
                  <a:pt x="2807" y="5717"/>
                </a:lnTo>
                <a:lnTo>
                  <a:pt x="2807" y="5385"/>
                </a:lnTo>
                <a:lnTo>
                  <a:pt x="2744" y="5031"/>
                </a:lnTo>
                <a:lnTo>
                  <a:pt x="2682" y="4699"/>
                </a:lnTo>
                <a:lnTo>
                  <a:pt x="2620" y="4345"/>
                </a:lnTo>
                <a:lnTo>
                  <a:pt x="2516" y="4012"/>
                </a:lnTo>
                <a:lnTo>
                  <a:pt x="69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3"/>
          <p:cNvSpPr/>
          <p:nvPr/>
        </p:nvSpPr>
        <p:spPr>
          <a:xfrm>
            <a:off x="7375700" y="1570500"/>
            <a:ext cx="76925" cy="23950"/>
          </a:xfrm>
          <a:custGeom>
            <a:avLst/>
            <a:gdLst/>
            <a:ahLst/>
            <a:cxnLst/>
            <a:rect l="l" t="t" r="r" b="b"/>
            <a:pathLst>
              <a:path w="3077" h="958" extrusionOk="0">
                <a:moveTo>
                  <a:pt x="478" y="1"/>
                </a:moveTo>
                <a:lnTo>
                  <a:pt x="0" y="957"/>
                </a:lnTo>
                <a:lnTo>
                  <a:pt x="3077" y="604"/>
                </a:lnTo>
                <a:lnTo>
                  <a:pt x="47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3"/>
          <p:cNvSpPr/>
          <p:nvPr/>
        </p:nvSpPr>
        <p:spPr>
          <a:xfrm>
            <a:off x="7387650" y="1478525"/>
            <a:ext cx="169975" cy="205300"/>
          </a:xfrm>
          <a:custGeom>
            <a:avLst/>
            <a:gdLst/>
            <a:ahLst/>
            <a:cxnLst/>
            <a:rect l="l" t="t" r="r" b="b"/>
            <a:pathLst>
              <a:path w="6799" h="8212" extrusionOk="0">
                <a:moveTo>
                  <a:pt x="4844" y="0"/>
                </a:moveTo>
                <a:lnTo>
                  <a:pt x="4823" y="83"/>
                </a:lnTo>
                <a:lnTo>
                  <a:pt x="4782" y="167"/>
                </a:lnTo>
                <a:lnTo>
                  <a:pt x="4636" y="375"/>
                </a:lnTo>
                <a:lnTo>
                  <a:pt x="4407" y="603"/>
                </a:lnTo>
                <a:lnTo>
                  <a:pt x="4137" y="853"/>
                </a:lnTo>
                <a:lnTo>
                  <a:pt x="3825" y="1123"/>
                </a:lnTo>
                <a:lnTo>
                  <a:pt x="3472" y="1414"/>
                </a:lnTo>
                <a:lnTo>
                  <a:pt x="2682" y="1996"/>
                </a:lnTo>
                <a:lnTo>
                  <a:pt x="1850" y="2557"/>
                </a:lnTo>
                <a:lnTo>
                  <a:pt x="1081" y="3056"/>
                </a:lnTo>
                <a:lnTo>
                  <a:pt x="437" y="3451"/>
                </a:lnTo>
                <a:lnTo>
                  <a:pt x="0" y="3680"/>
                </a:lnTo>
                <a:lnTo>
                  <a:pt x="520" y="4033"/>
                </a:lnTo>
                <a:lnTo>
                  <a:pt x="1019" y="4366"/>
                </a:lnTo>
                <a:lnTo>
                  <a:pt x="1518" y="4740"/>
                </a:lnTo>
                <a:lnTo>
                  <a:pt x="1746" y="4969"/>
                </a:lnTo>
                <a:lnTo>
                  <a:pt x="1996" y="5197"/>
                </a:lnTo>
                <a:lnTo>
                  <a:pt x="2225" y="5447"/>
                </a:lnTo>
                <a:lnTo>
                  <a:pt x="2474" y="5738"/>
                </a:lnTo>
                <a:lnTo>
                  <a:pt x="2723" y="6050"/>
                </a:lnTo>
                <a:lnTo>
                  <a:pt x="2952" y="6403"/>
                </a:lnTo>
                <a:lnTo>
                  <a:pt x="3202" y="6798"/>
                </a:lnTo>
                <a:lnTo>
                  <a:pt x="3430" y="7214"/>
                </a:lnTo>
                <a:lnTo>
                  <a:pt x="3680" y="7692"/>
                </a:lnTo>
                <a:lnTo>
                  <a:pt x="3908" y="8212"/>
                </a:lnTo>
                <a:lnTo>
                  <a:pt x="4262" y="7588"/>
                </a:lnTo>
                <a:lnTo>
                  <a:pt x="4574" y="6944"/>
                </a:lnTo>
                <a:lnTo>
                  <a:pt x="4886" y="6278"/>
                </a:lnTo>
                <a:lnTo>
                  <a:pt x="5156" y="5613"/>
                </a:lnTo>
                <a:lnTo>
                  <a:pt x="5426" y="4969"/>
                </a:lnTo>
                <a:lnTo>
                  <a:pt x="5655" y="4304"/>
                </a:lnTo>
                <a:lnTo>
                  <a:pt x="6070" y="3098"/>
                </a:lnTo>
                <a:lnTo>
                  <a:pt x="6382" y="2038"/>
                </a:lnTo>
                <a:lnTo>
                  <a:pt x="6611" y="1185"/>
                </a:lnTo>
                <a:lnTo>
                  <a:pt x="6798" y="437"/>
                </a:lnTo>
                <a:lnTo>
                  <a:pt x="6528" y="416"/>
                </a:lnTo>
                <a:lnTo>
                  <a:pt x="5925" y="354"/>
                </a:lnTo>
                <a:lnTo>
                  <a:pt x="5592" y="291"/>
                </a:lnTo>
                <a:lnTo>
                  <a:pt x="5280" y="208"/>
                </a:lnTo>
                <a:lnTo>
                  <a:pt x="5010" y="125"/>
                </a:lnTo>
                <a:lnTo>
                  <a:pt x="4927" y="63"/>
                </a:lnTo>
                <a:lnTo>
                  <a:pt x="48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3"/>
          <p:cNvSpPr/>
          <p:nvPr/>
        </p:nvSpPr>
        <p:spPr>
          <a:xfrm>
            <a:off x="7329950" y="1570500"/>
            <a:ext cx="45775" cy="23950"/>
          </a:xfrm>
          <a:custGeom>
            <a:avLst/>
            <a:gdLst/>
            <a:ahLst/>
            <a:cxnLst/>
            <a:rect l="l" t="t" r="r" b="b"/>
            <a:pathLst>
              <a:path w="1831" h="958" extrusionOk="0">
                <a:moveTo>
                  <a:pt x="1601" y="1"/>
                </a:moveTo>
                <a:lnTo>
                  <a:pt x="1" y="126"/>
                </a:lnTo>
                <a:lnTo>
                  <a:pt x="1830" y="957"/>
                </a:lnTo>
                <a:lnTo>
                  <a:pt x="16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3"/>
          <p:cNvSpPr/>
          <p:nvPr/>
        </p:nvSpPr>
        <p:spPr>
          <a:xfrm>
            <a:off x="7271225" y="1484750"/>
            <a:ext cx="98775" cy="199075"/>
          </a:xfrm>
          <a:custGeom>
            <a:avLst/>
            <a:gdLst/>
            <a:ahLst/>
            <a:cxnLst/>
            <a:rect l="l" t="t" r="r" b="b"/>
            <a:pathLst>
              <a:path w="3951" h="7963" extrusionOk="0">
                <a:moveTo>
                  <a:pt x="3098" y="1"/>
                </a:moveTo>
                <a:lnTo>
                  <a:pt x="3036" y="63"/>
                </a:lnTo>
                <a:lnTo>
                  <a:pt x="2932" y="126"/>
                </a:lnTo>
                <a:lnTo>
                  <a:pt x="2682" y="209"/>
                </a:lnTo>
                <a:lnTo>
                  <a:pt x="2350" y="292"/>
                </a:lnTo>
                <a:lnTo>
                  <a:pt x="2017" y="354"/>
                </a:lnTo>
                <a:lnTo>
                  <a:pt x="1435" y="417"/>
                </a:lnTo>
                <a:lnTo>
                  <a:pt x="1165" y="437"/>
                </a:lnTo>
                <a:lnTo>
                  <a:pt x="1061" y="624"/>
                </a:lnTo>
                <a:lnTo>
                  <a:pt x="832" y="1144"/>
                </a:lnTo>
                <a:lnTo>
                  <a:pt x="687" y="1518"/>
                </a:lnTo>
                <a:lnTo>
                  <a:pt x="541" y="1955"/>
                </a:lnTo>
                <a:lnTo>
                  <a:pt x="375" y="2433"/>
                </a:lnTo>
                <a:lnTo>
                  <a:pt x="250" y="2974"/>
                </a:lnTo>
                <a:lnTo>
                  <a:pt x="125" y="3535"/>
                </a:lnTo>
                <a:lnTo>
                  <a:pt x="42" y="4138"/>
                </a:lnTo>
                <a:lnTo>
                  <a:pt x="1" y="4761"/>
                </a:lnTo>
                <a:lnTo>
                  <a:pt x="1" y="5094"/>
                </a:lnTo>
                <a:lnTo>
                  <a:pt x="21" y="5406"/>
                </a:lnTo>
                <a:lnTo>
                  <a:pt x="42" y="5738"/>
                </a:lnTo>
                <a:lnTo>
                  <a:pt x="84" y="6050"/>
                </a:lnTo>
                <a:lnTo>
                  <a:pt x="146" y="6383"/>
                </a:lnTo>
                <a:lnTo>
                  <a:pt x="229" y="6695"/>
                </a:lnTo>
                <a:lnTo>
                  <a:pt x="312" y="7027"/>
                </a:lnTo>
                <a:lnTo>
                  <a:pt x="437" y="7339"/>
                </a:lnTo>
                <a:lnTo>
                  <a:pt x="583" y="7672"/>
                </a:lnTo>
                <a:lnTo>
                  <a:pt x="749" y="7963"/>
                </a:lnTo>
                <a:lnTo>
                  <a:pt x="1082" y="7131"/>
                </a:lnTo>
                <a:lnTo>
                  <a:pt x="1435" y="6404"/>
                </a:lnTo>
                <a:lnTo>
                  <a:pt x="1601" y="6050"/>
                </a:lnTo>
                <a:lnTo>
                  <a:pt x="1788" y="5738"/>
                </a:lnTo>
                <a:lnTo>
                  <a:pt x="1975" y="5447"/>
                </a:lnTo>
                <a:lnTo>
                  <a:pt x="2163" y="5156"/>
                </a:lnTo>
                <a:lnTo>
                  <a:pt x="2370" y="4907"/>
                </a:lnTo>
                <a:lnTo>
                  <a:pt x="2558" y="4657"/>
                </a:lnTo>
                <a:lnTo>
                  <a:pt x="2765" y="4429"/>
                </a:lnTo>
                <a:lnTo>
                  <a:pt x="2994" y="4200"/>
                </a:lnTo>
                <a:lnTo>
                  <a:pt x="3223" y="3992"/>
                </a:lnTo>
                <a:lnTo>
                  <a:pt x="3451" y="3805"/>
                </a:lnTo>
                <a:lnTo>
                  <a:pt x="3701" y="3618"/>
                </a:lnTo>
                <a:lnTo>
                  <a:pt x="3950" y="3431"/>
                </a:lnTo>
                <a:lnTo>
                  <a:pt x="3722" y="3265"/>
                </a:lnTo>
                <a:lnTo>
                  <a:pt x="3535" y="3078"/>
                </a:lnTo>
                <a:lnTo>
                  <a:pt x="3389" y="2870"/>
                </a:lnTo>
                <a:lnTo>
                  <a:pt x="3264" y="2662"/>
                </a:lnTo>
                <a:lnTo>
                  <a:pt x="3160" y="2433"/>
                </a:lnTo>
                <a:lnTo>
                  <a:pt x="3077" y="2184"/>
                </a:lnTo>
                <a:lnTo>
                  <a:pt x="3036" y="1934"/>
                </a:lnTo>
                <a:lnTo>
                  <a:pt x="2994" y="1705"/>
                </a:lnTo>
                <a:lnTo>
                  <a:pt x="2973" y="1456"/>
                </a:lnTo>
                <a:lnTo>
                  <a:pt x="2973" y="1207"/>
                </a:lnTo>
                <a:lnTo>
                  <a:pt x="2994" y="749"/>
                </a:lnTo>
                <a:lnTo>
                  <a:pt x="3056" y="354"/>
                </a:lnTo>
                <a:lnTo>
                  <a:pt x="30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3"/>
          <p:cNvSpPr/>
          <p:nvPr/>
        </p:nvSpPr>
        <p:spPr>
          <a:xfrm>
            <a:off x="7423500" y="1327800"/>
            <a:ext cx="23425" cy="21325"/>
          </a:xfrm>
          <a:custGeom>
            <a:avLst/>
            <a:gdLst/>
            <a:ahLst/>
            <a:cxnLst/>
            <a:rect l="l" t="t" r="r" b="b"/>
            <a:pathLst>
              <a:path w="937" h="853" extrusionOk="0">
                <a:moveTo>
                  <a:pt x="936" y="1"/>
                </a:moveTo>
                <a:lnTo>
                  <a:pt x="1" y="853"/>
                </a:lnTo>
                <a:lnTo>
                  <a:pt x="936" y="1"/>
                </a:lnTo>
                <a:lnTo>
                  <a:pt x="936" y="1"/>
                </a:lnTo>
                <a:lnTo>
                  <a:pt x="936"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3"/>
          <p:cNvSpPr/>
          <p:nvPr/>
        </p:nvSpPr>
        <p:spPr>
          <a:xfrm>
            <a:off x="7423500" y="1327800"/>
            <a:ext cx="23425" cy="21325"/>
          </a:xfrm>
          <a:custGeom>
            <a:avLst/>
            <a:gdLst/>
            <a:ahLst/>
            <a:cxnLst/>
            <a:rect l="l" t="t" r="r" b="b"/>
            <a:pathLst>
              <a:path w="937" h="853" fill="none" extrusionOk="0">
                <a:moveTo>
                  <a:pt x="936" y="1"/>
                </a:moveTo>
                <a:lnTo>
                  <a:pt x="1" y="853"/>
                </a:lnTo>
                <a:lnTo>
                  <a:pt x="936" y="1"/>
                </a:lnTo>
                <a:lnTo>
                  <a:pt x="936" y="1"/>
                </a:lnTo>
                <a:lnTo>
                  <a:pt x="9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3"/>
          <p:cNvSpPr/>
          <p:nvPr/>
        </p:nvSpPr>
        <p:spPr>
          <a:xfrm>
            <a:off x="7387125" y="1412000"/>
            <a:ext cx="1050" cy="7300"/>
          </a:xfrm>
          <a:custGeom>
            <a:avLst/>
            <a:gdLst/>
            <a:ahLst/>
            <a:cxnLst/>
            <a:rect l="l" t="t" r="r" b="b"/>
            <a:pathLst>
              <a:path w="42" h="292" extrusionOk="0">
                <a:moveTo>
                  <a:pt x="0" y="0"/>
                </a:moveTo>
                <a:lnTo>
                  <a:pt x="0" y="0"/>
                </a:lnTo>
                <a:lnTo>
                  <a:pt x="42" y="291"/>
                </a:lnTo>
                <a:lnTo>
                  <a:pt x="42" y="291"/>
                </a:lnTo>
                <a:lnTo>
                  <a:pt x="42" y="291"/>
                </a:lnTo>
                <a:lnTo>
                  <a:pt x="42" y="291"/>
                </a:lnTo>
                <a:lnTo>
                  <a:pt x="0" y="0"/>
                </a:lnTo>
                <a:close/>
              </a:path>
            </a:pathLst>
          </a:custGeom>
          <a:solidFill>
            <a:srgbClr val="C4C4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3"/>
          <p:cNvSpPr/>
          <p:nvPr/>
        </p:nvSpPr>
        <p:spPr>
          <a:xfrm>
            <a:off x="7387125" y="1412000"/>
            <a:ext cx="1050" cy="7300"/>
          </a:xfrm>
          <a:custGeom>
            <a:avLst/>
            <a:gdLst/>
            <a:ahLst/>
            <a:cxnLst/>
            <a:rect l="l" t="t" r="r" b="b"/>
            <a:pathLst>
              <a:path w="42" h="292" fill="none" extrusionOk="0">
                <a:moveTo>
                  <a:pt x="0" y="0"/>
                </a:moveTo>
                <a:lnTo>
                  <a:pt x="0" y="0"/>
                </a:lnTo>
                <a:lnTo>
                  <a:pt x="42" y="291"/>
                </a:lnTo>
                <a:lnTo>
                  <a:pt x="42" y="291"/>
                </a:lnTo>
                <a:lnTo>
                  <a:pt x="42" y="291"/>
                </a:lnTo>
                <a:lnTo>
                  <a:pt x="42" y="29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3"/>
          <p:cNvSpPr/>
          <p:nvPr/>
        </p:nvSpPr>
        <p:spPr>
          <a:xfrm>
            <a:off x="7381400" y="1327800"/>
            <a:ext cx="68125" cy="91500"/>
          </a:xfrm>
          <a:custGeom>
            <a:avLst/>
            <a:gdLst/>
            <a:ahLst/>
            <a:cxnLst/>
            <a:rect l="l" t="t" r="r" b="b"/>
            <a:pathLst>
              <a:path w="2725" h="3660" extrusionOk="0">
                <a:moveTo>
                  <a:pt x="2620" y="1"/>
                </a:moveTo>
                <a:lnTo>
                  <a:pt x="1685" y="853"/>
                </a:lnTo>
                <a:lnTo>
                  <a:pt x="1" y="2370"/>
                </a:lnTo>
                <a:lnTo>
                  <a:pt x="146" y="2869"/>
                </a:lnTo>
                <a:lnTo>
                  <a:pt x="229" y="3368"/>
                </a:lnTo>
                <a:lnTo>
                  <a:pt x="271" y="3659"/>
                </a:lnTo>
                <a:lnTo>
                  <a:pt x="458" y="3618"/>
                </a:lnTo>
                <a:lnTo>
                  <a:pt x="666" y="3555"/>
                </a:lnTo>
                <a:lnTo>
                  <a:pt x="874" y="3472"/>
                </a:lnTo>
                <a:lnTo>
                  <a:pt x="1061" y="3368"/>
                </a:lnTo>
                <a:lnTo>
                  <a:pt x="1269" y="3244"/>
                </a:lnTo>
                <a:lnTo>
                  <a:pt x="1477" y="3119"/>
                </a:lnTo>
                <a:lnTo>
                  <a:pt x="1664" y="2953"/>
                </a:lnTo>
                <a:lnTo>
                  <a:pt x="1851" y="2807"/>
                </a:lnTo>
                <a:lnTo>
                  <a:pt x="2017" y="2620"/>
                </a:lnTo>
                <a:lnTo>
                  <a:pt x="2184" y="2454"/>
                </a:lnTo>
                <a:lnTo>
                  <a:pt x="2308" y="2267"/>
                </a:lnTo>
                <a:lnTo>
                  <a:pt x="2433" y="2079"/>
                </a:lnTo>
                <a:lnTo>
                  <a:pt x="2537" y="1872"/>
                </a:lnTo>
                <a:lnTo>
                  <a:pt x="2620" y="1664"/>
                </a:lnTo>
                <a:lnTo>
                  <a:pt x="2682" y="1477"/>
                </a:lnTo>
                <a:lnTo>
                  <a:pt x="2703" y="1269"/>
                </a:lnTo>
                <a:lnTo>
                  <a:pt x="2724" y="957"/>
                </a:lnTo>
                <a:lnTo>
                  <a:pt x="2724" y="624"/>
                </a:lnTo>
                <a:lnTo>
                  <a:pt x="2682" y="312"/>
                </a:lnTo>
                <a:lnTo>
                  <a:pt x="2620" y="1"/>
                </a:lnTo>
                <a:close/>
              </a:path>
            </a:pathLst>
          </a:custGeom>
          <a:solidFill>
            <a:srgbClr val="CC9C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3"/>
          <p:cNvSpPr/>
          <p:nvPr/>
        </p:nvSpPr>
        <p:spPr>
          <a:xfrm>
            <a:off x="7381400" y="1327800"/>
            <a:ext cx="68125" cy="91500"/>
          </a:xfrm>
          <a:custGeom>
            <a:avLst/>
            <a:gdLst/>
            <a:ahLst/>
            <a:cxnLst/>
            <a:rect l="l" t="t" r="r" b="b"/>
            <a:pathLst>
              <a:path w="2725" h="3660" fill="none" extrusionOk="0">
                <a:moveTo>
                  <a:pt x="2620" y="1"/>
                </a:moveTo>
                <a:lnTo>
                  <a:pt x="1685" y="853"/>
                </a:lnTo>
                <a:lnTo>
                  <a:pt x="1" y="2370"/>
                </a:lnTo>
                <a:lnTo>
                  <a:pt x="1" y="2370"/>
                </a:lnTo>
                <a:lnTo>
                  <a:pt x="146" y="2869"/>
                </a:lnTo>
                <a:lnTo>
                  <a:pt x="229" y="3368"/>
                </a:lnTo>
                <a:lnTo>
                  <a:pt x="229" y="3368"/>
                </a:lnTo>
                <a:lnTo>
                  <a:pt x="271" y="3659"/>
                </a:lnTo>
                <a:lnTo>
                  <a:pt x="271" y="3659"/>
                </a:lnTo>
                <a:lnTo>
                  <a:pt x="458" y="3618"/>
                </a:lnTo>
                <a:lnTo>
                  <a:pt x="666" y="3555"/>
                </a:lnTo>
                <a:lnTo>
                  <a:pt x="874" y="3472"/>
                </a:lnTo>
                <a:lnTo>
                  <a:pt x="1061" y="3368"/>
                </a:lnTo>
                <a:lnTo>
                  <a:pt x="1269" y="3244"/>
                </a:lnTo>
                <a:lnTo>
                  <a:pt x="1477" y="3119"/>
                </a:lnTo>
                <a:lnTo>
                  <a:pt x="1664" y="2953"/>
                </a:lnTo>
                <a:lnTo>
                  <a:pt x="1851" y="2807"/>
                </a:lnTo>
                <a:lnTo>
                  <a:pt x="2017" y="2620"/>
                </a:lnTo>
                <a:lnTo>
                  <a:pt x="2184" y="2454"/>
                </a:lnTo>
                <a:lnTo>
                  <a:pt x="2308" y="2267"/>
                </a:lnTo>
                <a:lnTo>
                  <a:pt x="2433" y="2079"/>
                </a:lnTo>
                <a:lnTo>
                  <a:pt x="2537" y="1872"/>
                </a:lnTo>
                <a:lnTo>
                  <a:pt x="2620" y="1664"/>
                </a:lnTo>
                <a:lnTo>
                  <a:pt x="2682" y="1477"/>
                </a:lnTo>
                <a:lnTo>
                  <a:pt x="2703" y="1269"/>
                </a:lnTo>
                <a:lnTo>
                  <a:pt x="2703" y="1269"/>
                </a:lnTo>
                <a:lnTo>
                  <a:pt x="2724" y="957"/>
                </a:lnTo>
                <a:lnTo>
                  <a:pt x="2724" y="624"/>
                </a:lnTo>
                <a:lnTo>
                  <a:pt x="2682" y="312"/>
                </a:lnTo>
                <a:lnTo>
                  <a:pt x="26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3"/>
          <p:cNvSpPr/>
          <p:nvPr/>
        </p:nvSpPr>
        <p:spPr>
          <a:xfrm>
            <a:off x="7242650" y="1011300"/>
            <a:ext cx="281700" cy="382000"/>
          </a:xfrm>
          <a:custGeom>
            <a:avLst/>
            <a:gdLst/>
            <a:ahLst/>
            <a:cxnLst/>
            <a:rect l="l" t="t" r="r" b="b"/>
            <a:pathLst>
              <a:path w="11268" h="15280" extrusionOk="0">
                <a:moveTo>
                  <a:pt x="5904" y="0"/>
                </a:moveTo>
                <a:lnTo>
                  <a:pt x="5634" y="21"/>
                </a:lnTo>
                <a:lnTo>
                  <a:pt x="5364" y="21"/>
                </a:lnTo>
                <a:lnTo>
                  <a:pt x="5114" y="63"/>
                </a:lnTo>
                <a:lnTo>
                  <a:pt x="4844" y="104"/>
                </a:lnTo>
                <a:lnTo>
                  <a:pt x="4574" y="167"/>
                </a:lnTo>
                <a:lnTo>
                  <a:pt x="4324" y="229"/>
                </a:lnTo>
                <a:lnTo>
                  <a:pt x="4054" y="312"/>
                </a:lnTo>
                <a:lnTo>
                  <a:pt x="3804" y="416"/>
                </a:lnTo>
                <a:lnTo>
                  <a:pt x="3555" y="520"/>
                </a:lnTo>
                <a:lnTo>
                  <a:pt x="3202" y="707"/>
                </a:lnTo>
                <a:lnTo>
                  <a:pt x="2869" y="915"/>
                </a:lnTo>
                <a:lnTo>
                  <a:pt x="2578" y="1123"/>
                </a:lnTo>
                <a:lnTo>
                  <a:pt x="2287" y="1372"/>
                </a:lnTo>
                <a:lnTo>
                  <a:pt x="2017" y="1643"/>
                </a:lnTo>
                <a:lnTo>
                  <a:pt x="1767" y="1913"/>
                </a:lnTo>
                <a:lnTo>
                  <a:pt x="1539" y="2204"/>
                </a:lnTo>
                <a:lnTo>
                  <a:pt x="1331" y="2516"/>
                </a:lnTo>
                <a:lnTo>
                  <a:pt x="1123" y="2848"/>
                </a:lnTo>
                <a:lnTo>
                  <a:pt x="956" y="3202"/>
                </a:lnTo>
                <a:lnTo>
                  <a:pt x="790" y="3555"/>
                </a:lnTo>
                <a:lnTo>
                  <a:pt x="645" y="3909"/>
                </a:lnTo>
                <a:lnTo>
                  <a:pt x="520" y="4283"/>
                </a:lnTo>
                <a:lnTo>
                  <a:pt x="416" y="4678"/>
                </a:lnTo>
                <a:lnTo>
                  <a:pt x="312" y="5073"/>
                </a:lnTo>
                <a:lnTo>
                  <a:pt x="229" y="5468"/>
                </a:lnTo>
                <a:lnTo>
                  <a:pt x="146" y="5863"/>
                </a:lnTo>
                <a:lnTo>
                  <a:pt x="104" y="6278"/>
                </a:lnTo>
                <a:lnTo>
                  <a:pt x="63" y="6673"/>
                </a:lnTo>
                <a:lnTo>
                  <a:pt x="21" y="7089"/>
                </a:lnTo>
                <a:lnTo>
                  <a:pt x="0" y="7921"/>
                </a:lnTo>
                <a:lnTo>
                  <a:pt x="21" y="8732"/>
                </a:lnTo>
                <a:lnTo>
                  <a:pt x="83" y="9521"/>
                </a:lnTo>
                <a:lnTo>
                  <a:pt x="208" y="10291"/>
                </a:lnTo>
                <a:lnTo>
                  <a:pt x="333" y="11018"/>
                </a:lnTo>
                <a:lnTo>
                  <a:pt x="520" y="11704"/>
                </a:lnTo>
                <a:lnTo>
                  <a:pt x="624" y="12058"/>
                </a:lnTo>
                <a:lnTo>
                  <a:pt x="769" y="12411"/>
                </a:lnTo>
                <a:lnTo>
                  <a:pt x="936" y="12723"/>
                </a:lnTo>
                <a:lnTo>
                  <a:pt x="1102" y="13035"/>
                </a:lnTo>
                <a:lnTo>
                  <a:pt x="1289" y="13326"/>
                </a:lnTo>
                <a:lnTo>
                  <a:pt x="1497" y="13575"/>
                </a:lnTo>
                <a:lnTo>
                  <a:pt x="1726" y="13825"/>
                </a:lnTo>
                <a:lnTo>
                  <a:pt x="1975" y="14053"/>
                </a:lnTo>
                <a:lnTo>
                  <a:pt x="2225" y="14282"/>
                </a:lnTo>
                <a:lnTo>
                  <a:pt x="2495" y="14469"/>
                </a:lnTo>
                <a:lnTo>
                  <a:pt x="2765" y="14636"/>
                </a:lnTo>
                <a:lnTo>
                  <a:pt x="3056" y="14781"/>
                </a:lnTo>
                <a:lnTo>
                  <a:pt x="3368" y="14906"/>
                </a:lnTo>
                <a:lnTo>
                  <a:pt x="3659" y="15030"/>
                </a:lnTo>
                <a:lnTo>
                  <a:pt x="3971" y="15114"/>
                </a:lnTo>
                <a:lnTo>
                  <a:pt x="4303" y="15197"/>
                </a:lnTo>
                <a:lnTo>
                  <a:pt x="4615" y="15238"/>
                </a:lnTo>
                <a:lnTo>
                  <a:pt x="4948" y="15259"/>
                </a:lnTo>
                <a:lnTo>
                  <a:pt x="5280" y="15280"/>
                </a:lnTo>
                <a:lnTo>
                  <a:pt x="5613" y="15259"/>
                </a:lnTo>
                <a:lnTo>
                  <a:pt x="5946" y="15218"/>
                </a:lnTo>
                <a:lnTo>
                  <a:pt x="6278" y="15155"/>
                </a:lnTo>
                <a:lnTo>
                  <a:pt x="6611" y="15093"/>
                </a:lnTo>
                <a:lnTo>
                  <a:pt x="6944" y="14989"/>
                </a:lnTo>
                <a:lnTo>
                  <a:pt x="7276" y="14864"/>
                </a:lnTo>
                <a:lnTo>
                  <a:pt x="7588" y="14719"/>
                </a:lnTo>
                <a:lnTo>
                  <a:pt x="7921" y="14532"/>
                </a:lnTo>
                <a:lnTo>
                  <a:pt x="8232" y="14344"/>
                </a:lnTo>
                <a:lnTo>
                  <a:pt x="8523" y="14137"/>
                </a:lnTo>
                <a:lnTo>
                  <a:pt x="8815" y="13887"/>
                </a:lnTo>
                <a:lnTo>
                  <a:pt x="9106" y="13638"/>
                </a:lnTo>
                <a:lnTo>
                  <a:pt x="9376" y="13347"/>
                </a:lnTo>
                <a:lnTo>
                  <a:pt x="9708" y="12952"/>
                </a:lnTo>
                <a:lnTo>
                  <a:pt x="9999" y="12557"/>
                </a:lnTo>
                <a:lnTo>
                  <a:pt x="10249" y="12182"/>
                </a:lnTo>
                <a:lnTo>
                  <a:pt x="10457" y="11787"/>
                </a:lnTo>
                <a:lnTo>
                  <a:pt x="10644" y="11392"/>
                </a:lnTo>
                <a:lnTo>
                  <a:pt x="10789" y="10997"/>
                </a:lnTo>
                <a:lnTo>
                  <a:pt x="10914" y="10582"/>
                </a:lnTo>
                <a:lnTo>
                  <a:pt x="11018" y="10145"/>
                </a:lnTo>
                <a:lnTo>
                  <a:pt x="11080" y="9688"/>
                </a:lnTo>
                <a:lnTo>
                  <a:pt x="11143" y="9210"/>
                </a:lnTo>
                <a:lnTo>
                  <a:pt x="11184" y="8690"/>
                </a:lnTo>
                <a:lnTo>
                  <a:pt x="11226" y="8149"/>
                </a:lnTo>
                <a:lnTo>
                  <a:pt x="11247" y="6944"/>
                </a:lnTo>
                <a:lnTo>
                  <a:pt x="11268" y="5551"/>
                </a:lnTo>
                <a:lnTo>
                  <a:pt x="11268" y="5239"/>
                </a:lnTo>
                <a:lnTo>
                  <a:pt x="11247" y="4927"/>
                </a:lnTo>
                <a:lnTo>
                  <a:pt x="11205" y="4615"/>
                </a:lnTo>
                <a:lnTo>
                  <a:pt x="11143" y="4304"/>
                </a:lnTo>
                <a:lnTo>
                  <a:pt x="11080" y="4012"/>
                </a:lnTo>
                <a:lnTo>
                  <a:pt x="10997" y="3701"/>
                </a:lnTo>
                <a:lnTo>
                  <a:pt x="10873" y="3410"/>
                </a:lnTo>
                <a:lnTo>
                  <a:pt x="10748" y="3119"/>
                </a:lnTo>
                <a:lnTo>
                  <a:pt x="10623" y="2869"/>
                </a:lnTo>
                <a:lnTo>
                  <a:pt x="10498" y="2640"/>
                </a:lnTo>
                <a:lnTo>
                  <a:pt x="10353" y="2391"/>
                </a:lnTo>
                <a:lnTo>
                  <a:pt x="10187" y="2183"/>
                </a:lnTo>
                <a:lnTo>
                  <a:pt x="10020" y="1975"/>
                </a:lnTo>
                <a:lnTo>
                  <a:pt x="9854" y="1767"/>
                </a:lnTo>
                <a:lnTo>
                  <a:pt x="9667" y="1580"/>
                </a:lnTo>
                <a:lnTo>
                  <a:pt x="9480" y="1393"/>
                </a:lnTo>
                <a:lnTo>
                  <a:pt x="9272" y="1227"/>
                </a:lnTo>
                <a:lnTo>
                  <a:pt x="9064" y="1060"/>
                </a:lnTo>
                <a:lnTo>
                  <a:pt x="8856" y="915"/>
                </a:lnTo>
                <a:lnTo>
                  <a:pt x="8627" y="769"/>
                </a:lnTo>
                <a:lnTo>
                  <a:pt x="8399" y="645"/>
                </a:lnTo>
                <a:lnTo>
                  <a:pt x="8170" y="520"/>
                </a:lnTo>
                <a:lnTo>
                  <a:pt x="7692" y="333"/>
                </a:lnTo>
                <a:lnTo>
                  <a:pt x="7193" y="187"/>
                </a:lnTo>
                <a:lnTo>
                  <a:pt x="6944" y="125"/>
                </a:lnTo>
                <a:lnTo>
                  <a:pt x="6673" y="83"/>
                </a:lnTo>
                <a:lnTo>
                  <a:pt x="6424" y="42"/>
                </a:lnTo>
                <a:lnTo>
                  <a:pt x="6154" y="21"/>
                </a:lnTo>
                <a:lnTo>
                  <a:pt x="5904"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3"/>
          <p:cNvSpPr/>
          <p:nvPr/>
        </p:nvSpPr>
        <p:spPr>
          <a:xfrm>
            <a:off x="7388675" y="1185925"/>
            <a:ext cx="130475" cy="11975"/>
          </a:xfrm>
          <a:custGeom>
            <a:avLst/>
            <a:gdLst/>
            <a:ahLst/>
            <a:cxnLst/>
            <a:rect l="l" t="t" r="r" b="b"/>
            <a:pathLst>
              <a:path w="5219" h="479" extrusionOk="0">
                <a:moveTo>
                  <a:pt x="125" y="0"/>
                </a:moveTo>
                <a:lnTo>
                  <a:pt x="84" y="21"/>
                </a:lnTo>
                <a:lnTo>
                  <a:pt x="42" y="42"/>
                </a:lnTo>
                <a:lnTo>
                  <a:pt x="22" y="83"/>
                </a:lnTo>
                <a:lnTo>
                  <a:pt x="1" y="125"/>
                </a:lnTo>
                <a:lnTo>
                  <a:pt x="22" y="167"/>
                </a:lnTo>
                <a:lnTo>
                  <a:pt x="42" y="208"/>
                </a:lnTo>
                <a:lnTo>
                  <a:pt x="63" y="229"/>
                </a:lnTo>
                <a:lnTo>
                  <a:pt x="125" y="229"/>
                </a:lnTo>
                <a:lnTo>
                  <a:pt x="5094" y="478"/>
                </a:lnTo>
                <a:lnTo>
                  <a:pt x="5156" y="478"/>
                </a:lnTo>
                <a:lnTo>
                  <a:pt x="5177" y="458"/>
                </a:lnTo>
                <a:lnTo>
                  <a:pt x="5219" y="416"/>
                </a:lnTo>
                <a:lnTo>
                  <a:pt x="5219" y="374"/>
                </a:lnTo>
                <a:lnTo>
                  <a:pt x="5219" y="333"/>
                </a:lnTo>
                <a:lnTo>
                  <a:pt x="5198" y="291"/>
                </a:lnTo>
                <a:lnTo>
                  <a:pt x="5156" y="271"/>
                </a:lnTo>
                <a:lnTo>
                  <a:pt x="5115" y="250"/>
                </a:lnTo>
                <a:lnTo>
                  <a:pt x="1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3"/>
          <p:cNvSpPr/>
          <p:nvPr/>
        </p:nvSpPr>
        <p:spPr>
          <a:xfrm>
            <a:off x="7229125" y="2123500"/>
            <a:ext cx="303550" cy="2048750"/>
          </a:xfrm>
          <a:custGeom>
            <a:avLst/>
            <a:gdLst/>
            <a:ahLst/>
            <a:cxnLst/>
            <a:rect l="l" t="t" r="r" b="b"/>
            <a:pathLst>
              <a:path w="12142" h="81950" extrusionOk="0">
                <a:moveTo>
                  <a:pt x="11871" y="0"/>
                </a:moveTo>
                <a:lnTo>
                  <a:pt x="1" y="353"/>
                </a:lnTo>
                <a:lnTo>
                  <a:pt x="354" y="5176"/>
                </a:lnTo>
                <a:lnTo>
                  <a:pt x="1186" y="16714"/>
                </a:lnTo>
                <a:lnTo>
                  <a:pt x="1685" y="23637"/>
                </a:lnTo>
                <a:lnTo>
                  <a:pt x="2225" y="30539"/>
                </a:lnTo>
                <a:lnTo>
                  <a:pt x="2745" y="36921"/>
                </a:lnTo>
                <a:lnTo>
                  <a:pt x="2973" y="39748"/>
                </a:lnTo>
                <a:lnTo>
                  <a:pt x="3202" y="42222"/>
                </a:lnTo>
                <a:lnTo>
                  <a:pt x="3431" y="44737"/>
                </a:lnTo>
                <a:lnTo>
                  <a:pt x="3659" y="47544"/>
                </a:lnTo>
                <a:lnTo>
                  <a:pt x="4138" y="53760"/>
                </a:lnTo>
                <a:lnTo>
                  <a:pt x="4595" y="60350"/>
                </a:lnTo>
                <a:lnTo>
                  <a:pt x="5011" y="66815"/>
                </a:lnTo>
                <a:lnTo>
                  <a:pt x="5385" y="72698"/>
                </a:lnTo>
                <a:lnTo>
                  <a:pt x="5676" y="77521"/>
                </a:lnTo>
                <a:lnTo>
                  <a:pt x="5925" y="81949"/>
                </a:lnTo>
                <a:lnTo>
                  <a:pt x="11330" y="81949"/>
                </a:lnTo>
                <a:lnTo>
                  <a:pt x="11518" y="77438"/>
                </a:lnTo>
                <a:lnTo>
                  <a:pt x="11684" y="72573"/>
                </a:lnTo>
                <a:lnTo>
                  <a:pt x="11850" y="66607"/>
                </a:lnTo>
                <a:lnTo>
                  <a:pt x="12016" y="60079"/>
                </a:lnTo>
                <a:lnTo>
                  <a:pt x="12058" y="56732"/>
                </a:lnTo>
                <a:lnTo>
                  <a:pt x="12120" y="53448"/>
                </a:lnTo>
                <a:lnTo>
                  <a:pt x="12141" y="50246"/>
                </a:lnTo>
                <a:lnTo>
                  <a:pt x="12141" y="47232"/>
                </a:lnTo>
                <a:lnTo>
                  <a:pt x="12100" y="44426"/>
                </a:lnTo>
                <a:lnTo>
                  <a:pt x="12037" y="41931"/>
                </a:lnTo>
                <a:lnTo>
                  <a:pt x="11954" y="39228"/>
                </a:lnTo>
                <a:lnTo>
                  <a:pt x="11913" y="36235"/>
                </a:lnTo>
                <a:lnTo>
                  <a:pt x="11850" y="33013"/>
                </a:lnTo>
                <a:lnTo>
                  <a:pt x="11829" y="29645"/>
                </a:lnTo>
                <a:lnTo>
                  <a:pt x="11788" y="22681"/>
                </a:lnTo>
                <a:lnTo>
                  <a:pt x="11788" y="15862"/>
                </a:lnTo>
                <a:lnTo>
                  <a:pt x="11809" y="9688"/>
                </a:lnTo>
                <a:lnTo>
                  <a:pt x="11829" y="4636"/>
                </a:lnTo>
                <a:lnTo>
                  <a:pt x="1187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3"/>
          <p:cNvSpPr/>
          <p:nvPr/>
        </p:nvSpPr>
        <p:spPr>
          <a:xfrm>
            <a:off x="7229125" y="2123500"/>
            <a:ext cx="303550" cy="2048750"/>
          </a:xfrm>
          <a:custGeom>
            <a:avLst/>
            <a:gdLst/>
            <a:ahLst/>
            <a:cxnLst/>
            <a:rect l="l" t="t" r="r" b="b"/>
            <a:pathLst>
              <a:path w="12142" h="81950" fill="none" extrusionOk="0">
                <a:moveTo>
                  <a:pt x="1" y="353"/>
                </a:moveTo>
                <a:lnTo>
                  <a:pt x="1" y="353"/>
                </a:lnTo>
                <a:lnTo>
                  <a:pt x="354" y="5176"/>
                </a:lnTo>
                <a:lnTo>
                  <a:pt x="1186" y="16714"/>
                </a:lnTo>
                <a:lnTo>
                  <a:pt x="1685" y="23637"/>
                </a:lnTo>
                <a:lnTo>
                  <a:pt x="2225" y="30539"/>
                </a:lnTo>
                <a:lnTo>
                  <a:pt x="2745" y="36921"/>
                </a:lnTo>
                <a:lnTo>
                  <a:pt x="2973" y="39748"/>
                </a:lnTo>
                <a:lnTo>
                  <a:pt x="3202" y="42222"/>
                </a:lnTo>
                <a:lnTo>
                  <a:pt x="3202" y="42222"/>
                </a:lnTo>
                <a:lnTo>
                  <a:pt x="3431" y="44737"/>
                </a:lnTo>
                <a:lnTo>
                  <a:pt x="3659" y="47544"/>
                </a:lnTo>
                <a:lnTo>
                  <a:pt x="4138" y="53760"/>
                </a:lnTo>
                <a:lnTo>
                  <a:pt x="4595" y="60350"/>
                </a:lnTo>
                <a:lnTo>
                  <a:pt x="5011" y="66815"/>
                </a:lnTo>
                <a:lnTo>
                  <a:pt x="5385" y="72698"/>
                </a:lnTo>
                <a:lnTo>
                  <a:pt x="5676" y="77521"/>
                </a:lnTo>
                <a:lnTo>
                  <a:pt x="5925" y="81949"/>
                </a:lnTo>
                <a:lnTo>
                  <a:pt x="11330" y="81949"/>
                </a:lnTo>
                <a:lnTo>
                  <a:pt x="11330" y="81949"/>
                </a:lnTo>
                <a:lnTo>
                  <a:pt x="11518" y="77438"/>
                </a:lnTo>
                <a:lnTo>
                  <a:pt x="11684" y="72573"/>
                </a:lnTo>
                <a:lnTo>
                  <a:pt x="11850" y="66607"/>
                </a:lnTo>
                <a:lnTo>
                  <a:pt x="12016" y="60079"/>
                </a:lnTo>
                <a:lnTo>
                  <a:pt x="12058" y="56732"/>
                </a:lnTo>
                <a:lnTo>
                  <a:pt x="12120" y="53448"/>
                </a:lnTo>
                <a:lnTo>
                  <a:pt x="12141" y="50246"/>
                </a:lnTo>
                <a:lnTo>
                  <a:pt x="12141" y="47232"/>
                </a:lnTo>
                <a:lnTo>
                  <a:pt x="12100" y="44426"/>
                </a:lnTo>
                <a:lnTo>
                  <a:pt x="12037" y="41931"/>
                </a:lnTo>
                <a:lnTo>
                  <a:pt x="12037" y="41931"/>
                </a:lnTo>
                <a:lnTo>
                  <a:pt x="11954" y="39228"/>
                </a:lnTo>
                <a:lnTo>
                  <a:pt x="11913" y="36235"/>
                </a:lnTo>
                <a:lnTo>
                  <a:pt x="11850" y="33013"/>
                </a:lnTo>
                <a:lnTo>
                  <a:pt x="11829" y="29645"/>
                </a:lnTo>
                <a:lnTo>
                  <a:pt x="11788" y="22681"/>
                </a:lnTo>
                <a:lnTo>
                  <a:pt x="11788" y="15862"/>
                </a:lnTo>
                <a:lnTo>
                  <a:pt x="11809" y="9688"/>
                </a:lnTo>
                <a:lnTo>
                  <a:pt x="11829" y="4636"/>
                </a:lnTo>
                <a:lnTo>
                  <a:pt x="11871" y="0"/>
                </a:lnTo>
                <a:lnTo>
                  <a:pt x="1" y="3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3"/>
          <p:cNvSpPr/>
          <p:nvPr/>
        </p:nvSpPr>
        <p:spPr>
          <a:xfrm>
            <a:off x="7354900" y="4120250"/>
            <a:ext cx="177775" cy="56675"/>
          </a:xfrm>
          <a:custGeom>
            <a:avLst/>
            <a:gdLst/>
            <a:ahLst/>
            <a:cxnLst/>
            <a:rect l="l" t="t" r="r" b="b"/>
            <a:pathLst>
              <a:path w="7111" h="2267" extrusionOk="0">
                <a:moveTo>
                  <a:pt x="7110" y="0"/>
                </a:moveTo>
                <a:lnTo>
                  <a:pt x="0" y="250"/>
                </a:lnTo>
                <a:lnTo>
                  <a:pt x="458" y="2266"/>
                </a:lnTo>
                <a:lnTo>
                  <a:pt x="6819" y="2266"/>
                </a:lnTo>
                <a:lnTo>
                  <a:pt x="711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3"/>
          <p:cNvSpPr/>
          <p:nvPr/>
        </p:nvSpPr>
        <p:spPr>
          <a:xfrm>
            <a:off x="7523800" y="2388025"/>
            <a:ext cx="3675" cy="666825"/>
          </a:xfrm>
          <a:custGeom>
            <a:avLst/>
            <a:gdLst/>
            <a:ahLst/>
            <a:cxnLst/>
            <a:rect l="l" t="t" r="r" b="b"/>
            <a:pathLst>
              <a:path w="147" h="26673" extrusionOk="0">
                <a:moveTo>
                  <a:pt x="22" y="1"/>
                </a:moveTo>
                <a:lnTo>
                  <a:pt x="1" y="6320"/>
                </a:lnTo>
                <a:lnTo>
                  <a:pt x="1" y="13201"/>
                </a:lnTo>
                <a:lnTo>
                  <a:pt x="42" y="20145"/>
                </a:lnTo>
                <a:lnTo>
                  <a:pt x="84" y="23471"/>
                </a:lnTo>
                <a:lnTo>
                  <a:pt x="126" y="26631"/>
                </a:lnTo>
                <a:lnTo>
                  <a:pt x="146" y="26672"/>
                </a:lnTo>
                <a:lnTo>
                  <a:pt x="105" y="23513"/>
                </a:lnTo>
                <a:lnTo>
                  <a:pt x="63" y="20186"/>
                </a:lnTo>
                <a:lnTo>
                  <a:pt x="22" y="13243"/>
                </a:lnTo>
                <a:lnTo>
                  <a:pt x="22" y="6362"/>
                </a:lnTo>
                <a:lnTo>
                  <a:pt x="42" y="21"/>
                </a:lnTo>
                <a:lnTo>
                  <a:pt x="2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3"/>
          <p:cNvSpPr/>
          <p:nvPr/>
        </p:nvSpPr>
        <p:spPr>
          <a:xfrm>
            <a:off x="7523800" y="2388025"/>
            <a:ext cx="3675" cy="666825"/>
          </a:xfrm>
          <a:custGeom>
            <a:avLst/>
            <a:gdLst/>
            <a:ahLst/>
            <a:cxnLst/>
            <a:rect l="l" t="t" r="r" b="b"/>
            <a:pathLst>
              <a:path w="147" h="26673" fill="none" extrusionOk="0">
                <a:moveTo>
                  <a:pt x="22" y="1"/>
                </a:moveTo>
                <a:lnTo>
                  <a:pt x="22" y="1"/>
                </a:lnTo>
                <a:lnTo>
                  <a:pt x="1" y="6320"/>
                </a:lnTo>
                <a:lnTo>
                  <a:pt x="1" y="13201"/>
                </a:lnTo>
                <a:lnTo>
                  <a:pt x="42" y="20145"/>
                </a:lnTo>
                <a:lnTo>
                  <a:pt x="84" y="23471"/>
                </a:lnTo>
                <a:lnTo>
                  <a:pt x="126" y="26631"/>
                </a:lnTo>
                <a:lnTo>
                  <a:pt x="126" y="26631"/>
                </a:lnTo>
                <a:lnTo>
                  <a:pt x="146" y="26672"/>
                </a:lnTo>
                <a:lnTo>
                  <a:pt x="146" y="26672"/>
                </a:lnTo>
                <a:lnTo>
                  <a:pt x="105" y="23513"/>
                </a:lnTo>
                <a:lnTo>
                  <a:pt x="63" y="20186"/>
                </a:lnTo>
                <a:lnTo>
                  <a:pt x="22" y="13243"/>
                </a:lnTo>
                <a:lnTo>
                  <a:pt x="22" y="6362"/>
                </a:lnTo>
                <a:lnTo>
                  <a:pt x="42" y="21"/>
                </a:lnTo>
                <a:lnTo>
                  <a:pt x="42" y="21"/>
                </a:lnTo>
                <a:lnTo>
                  <a:pt x="2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p:cNvSpPr/>
          <p:nvPr/>
        </p:nvSpPr>
        <p:spPr>
          <a:xfrm>
            <a:off x="7443250" y="2380225"/>
            <a:ext cx="83700" cy="673575"/>
          </a:xfrm>
          <a:custGeom>
            <a:avLst/>
            <a:gdLst/>
            <a:ahLst/>
            <a:cxnLst/>
            <a:rect l="l" t="t" r="r" b="b"/>
            <a:pathLst>
              <a:path w="3348" h="26943" extrusionOk="0">
                <a:moveTo>
                  <a:pt x="2558" y="1"/>
                </a:moveTo>
                <a:lnTo>
                  <a:pt x="2474" y="21"/>
                </a:lnTo>
                <a:lnTo>
                  <a:pt x="2370" y="63"/>
                </a:lnTo>
                <a:lnTo>
                  <a:pt x="2287" y="125"/>
                </a:lnTo>
                <a:lnTo>
                  <a:pt x="2100" y="271"/>
                </a:lnTo>
                <a:lnTo>
                  <a:pt x="1892" y="479"/>
                </a:lnTo>
                <a:lnTo>
                  <a:pt x="1705" y="770"/>
                </a:lnTo>
                <a:lnTo>
                  <a:pt x="1497" y="1123"/>
                </a:lnTo>
                <a:lnTo>
                  <a:pt x="1289" y="1560"/>
                </a:lnTo>
                <a:lnTo>
                  <a:pt x="1082" y="2059"/>
                </a:lnTo>
                <a:lnTo>
                  <a:pt x="853" y="2745"/>
                </a:lnTo>
                <a:lnTo>
                  <a:pt x="645" y="3431"/>
                </a:lnTo>
                <a:lnTo>
                  <a:pt x="479" y="4158"/>
                </a:lnTo>
                <a:lnTo>
                  <a:pt x="333" y="4907"/>
                </a:lnTo>
                <a:lnTo>
                  <a:pt x="208" y="5655"/>
                </a:lnTo>
                <a:lnTo>
                  <a:pt x="125" y="6424"/>
                </a:lnTo>
                <a:lnTo>
                  <a:pt x="42" y="7214"/>
                </a:lnTo>
                <a:lnTo>
                  <a:pt x="1" y="8025"/>
                </a:lnTo>
                <a:lnTo>
                  <a:pt x="1" y="8836"/>
                </a:lnTo>
                <a:lnTo>
                  <a:pt x="1" y="9647"/>
                </a:lnTo>
                <a:lnTo>
                  <a:pt x="21" y="10478"/>
                </a:lnTo>
                <a:lnTo>
                  <a:pt x="63" y="11331"/>
                </a:lnTo>
                <a:lnTo>
                  <a:pt x="125" y="12162"/>
                </a:lnTo>
                <a:lnTo>
                  <a:pt x="208" y="13014"/>
                </a:lnTo>
                <a:lnTo>
                  <a:pt x="312" y="13867"/>
                </a:lnTo>
                <a:lnTo>
                  <a:pt x="416" y="14719"/>
                </a:lnTo>
                <a:lnTo>
                  <a:pt x="541" y="15551"/>
                </a:lnTo>
                <a:lnTo>
                  <a:pt x="687" y="16403"/>
                </a:lnTo>
                <a:lnTo>
                  <a:pt x="998" y="18066"/>
                </a:lnTo>
                <a:lnTo>
                  <a:pt x="1352" y="19708"/>
                </a:lnTo>
                <a:lnTo>
                  <a:pt x="1747" y="21309"/>
                </a:lnTo>
                <a:lnTo>
                  <a:pt x="2142" y="22827"/>
                </a:lnTo>
                <a:lnTo>
                  <a:pt x="2537" y="24303"/>
                </a:lnTo>
                <a:lnTo>
                  <a:pt x="2953" y="25675"/>
                </a:lnTo>
                <a:lnTo>
                  <a:pt x="3348" y="26943"/>
                </a:lnTo>
                <a:lnTo>
                  <a:pt x="3306" y="23783"/>
                </a:lnTo>
                <a:lnTo>
                  <a:pt x="3264" y="20457"/>
                </a:lnTo>
                <a:lnTo>
                  <a:pt x="3223" y="13513"/>
                </a:lnTo>
                <a:lnTo>
                  <a:pt x="3223" y="6632"/>
                </a:lnTo>
                <a:lnTo>
                  <a:pt x="3244" y="313"/>
                </a:lnTo>
                <a:lnTo>
                  <a:pt x="3098" y="167"/>
                </a:lnTo>
                <a:lnTo>
                  <a:pt x="2953" y="84"/>
                </a:lnTo>
                <a:lnTo>
                  <a:pt x="2807" y="21"/>
                </a:lnTo>
                <a:lnTo>
                  <a:pt x="2641"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3"/>
          <p:cNvSpPr/>
          <p:nvPr/>
        </p:nvSpPr>
        <p:spPr>
          <a:xfrm>
            <a:off x="7443250" y="2380225"/>
            <a:ext cx="83700" cy="673575"/>
          </a:xfrm>
          <a:custGeom>
            <a:avLst/>
            <a:gdLst/>
            <a:ahLst/>
            <a:cxnLst/>
            <a:rect l="l" t="t" r="r" b="b"/>
            <a:pathLst>
              <a:path w="3348" h="26943" fill="none" extrusionOk="0">
                <a:moveTo>
                  <a:pt x="2641" y="1"/>
                </a:moveTo>
                <a:lnTo>
                  <a:pt x="2641" y="1"/>
                </a:lnTo>
                <a:lnTo>
                  <a:pt x="2558" y="1"/>
                </a:lnTo>
                <a:lnTo>
                  <a:pt x="2474" y="21"/>
                </a:lnTo>
                <a:lnTo>
                  <a:pt x="2370" y="63"/>
                </a:lnTo>
                <a:lnTo>
                  <a:pt x="2287" y="125"/>
                </a:lnTo>
                <a:lnTo>
                  <a:pt x="2100" y="271"/>
                </a:lnTo>
                <a:lnTo>
                  <a:pt x="1892" y="479"/>
                </a:lnTo>
                <a:lnTo>
                  <a:pt x="1705" y="770"/>
                </a:lnTo>
                <a:lnTo>
                  <a:pt x="1497" y="1123"/>
                </a:lnTo>
                <a:lnTo>
                  <a:pt x="1289" y="1560"/>
                </a:lnTo>
                <a:lnTo>
                  <a:pt x="1082" y="2059"/>
                </a:lnTo>
                <a:lnTo>
                  <a:pt x="1082" y="2059"/>
                </a:lnTo>
                <a:lnTo>
                  <a:pt x="853" y="2745"/>
                </a:lnTo>
                <a:lnTo>
                  <a:pt x="645" y="3431"/>
                </a:lnTo>
                <a:lnTo>
                  <a:pt x="479" y="4158"/>
                </a:lnTo>
                <a:lnTo>
                  <a:pt x="333" y="4907"/>
                </a:lnTo>
                <a:lnTo>
                  <a:pt x="208" y="5655"/>
                </a:lnTo>
                <a:lnTo>
                  <a:pt x="125" y="6424"/>
                </a:lnTo>
                <a:lnTo>
                  <a:pt x="42" y="7214"/>
                </a:lnTo>
                <a:lnTo>
                  <a:pt x="1" y="8025"/>
                </a:lnTo>
                <a:lnTo>
                  <a:pt x="1" y="8836"/>
                </a:lnTo>
                <a:lnTo>
                  <a:pt x="1" y="9647"/>
                </a:lnTo>
                <a:lnTo>
                  <a:pt x="21" y="10478"/>
                </a:lnTo>
                <a:lnTo>
                  <a:pt x="63" y="11331"/>
                </a:lnTo>
                <a:lnTo>
                  <a:pt x="125" y="12162"/>
                </a:lnTo>
                <a:lnTo>
                  <a:pt x="208" y="13014"/>
                </a:lnTo>
                <a:lnTo>
                  <a:pt x="312" y="13867"/>
                </a:lnTo>
                <a:lnTo>
                  <a:pt x="416" y="14719"/>
                </a:lnTo>
                <a:lnTo>
                  <a:pt x="541" y="15551"/>
                </a:lnTo>
                <a:lnTo>
                  <a:pt x="687" y="16403"/>
                </a:lnTo>
                <a:lnTo>
                  <a:pt x="998" y="18066"/>
                </a:lnTo>
                <a:lnTo>
                  <a:pt x="1352" y="19708"/>
                </a:lnTo>
                <a:lnTo>
                  <a:pt x="1747" y="21309"/>
                </a:lnTo>
                <a:lnTo>
                  <a:pt x="2142" y="22827"/>
                </a:lnTo>
                <a:lnTo>
                  <a:pt x="2537" y="24303"/>
                </a:lnTo>
                <a:lnTo>
                  <a:pt x="2953" y="25675"/>
                </a:lnTo>
                <a:lnTo>
                  <a:pt x="3348" y="26943"/>
                </a:lnTo>
                <a:lnTo>
                  <a:pt x="3348" y="26943"/>
                </a:lnTo>
                <a:lnTo>
                  <a:pt x="3306" y="23783"/>
                </a:lnTo>
                <a:lnTo>
                  <a:pt x="3264" y="20457"/>
                </a:lnTo>
                <a:lnTo>
                  <a:pt x="3223" y="13513"/>
                </a:lnTo>
                <a:lnTo>
                  <a:pt x="3223" y="6632"/>
                </a:lnTo>
                <a:lnTo>
                  <a:pt x="3244" y="313"/>
                </a:lnTo>
                <a:lnTo>
                  <a:pt x="3244" y="313"/>
                </a:lnTo>
                <a:lnTo>
                  <a:pt x="3098" y="167"/>
                </a:lnTo>
                <a:lnTo>
                  <a:pt x="2953" y="84"/>
                </a:lnTo>
                <a:lnTo>
                  <a:pt x="2807" y="21"/>
                </a:lnTo>
                <a:lnTo>
                  <a:pt x="2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3"/>
          <p:cNvSpPr/>
          <p:nvPr/>
        </p:nvSpPr>
        <p:spPr>
          <a:xfrm>
            <a:off x="7342425" y="1179175"/>
            <a:ext cx="19250" cy="29125"/>
          </a:xfrm>
          <a:custGeom>
            <a:avLst/>
            <a:gdLst/>
            <a:ahLst/>
            <a:cxnLst/>
            <a:rect l="l" t="t" r="r" b="b"/>
            <a:pathLst>
              <a:path w="770" h="1165" extrusionOk="0">
                <a:moveTo>
                  <a:pt x="271" y="0"/>
                </a:moveTo>
                <a:lnTo>
                  <a:pt x="208" y="42"/>
                </a:lnTo>
                <a:lnTo>
                  <a:pt x="146" y="104"/>
                </a:lnTo>
                <a:lnTo>
                  <a:pt x="84" y="166"/>
                </a:lnTo>
                <a:lnTo>
                  <a:pt x="42" y="270"/>
                </a:lnTo>
                <a:lnTo>
                  <a:pt x="21" y="374"/>
                </a:lnTo>
                <a:lnTo>
                  <a:pt x="1" y="478"/>
                </a:lnTo>
                <a:lnTo>
                  <a:pt x="1" y="603"/>
                </a:lnTo>
                <a:lnTo>
                  <a:pt x="21" y="707"/>
                </a:lnTo>
                <a:lnTo>
                  <a:pt x="42" y="811"/>
                </a:lnTo>
                <a:lnTo>
                  <a:pt x="84" y="915"/>
                </a:lnTo>
                <a:lnTo>
                  <a:pt x="125" y="998"/>
                </a:lnTo>
                <a:lnTo>
                  <a:pt x="188" y="1060"/>
                </a:lnTo>
                <a:lnTo>
                  <a:pt x="250" y="1123"/>
                </a:lnTo>
                <a:lnTo>
                  <a:pt x="333" y="1143"/>
                </a:lnTo>
                <a:lnTo>
                  <a:pt x="416" y="1164"/>
                </a:lnTo>
                <a:lnTo>
                  <a:pt x="479" y="1143"/>
                </a:lnTo>
                <a:lnTo>
                  <a:pt x="541" y="1102"/>
                </a:lnTo>
                <a:lnTo>
                  <a:pt x="603" y="1060"/>
                </a:lnTo>
                <a:lnTo>
                  <a:pt x="666" y="977"/>
                </a:lnTo>
                <a:lnTo>
                  <a:pt x="707" y="894"/>
                </a:lnTo>
                <a:lnTo>
                  <a:pt x="728" y="790"/>
                </a:lnTo>
                <a:lnTo>
                  <a:pt x="749" y="686"/>
                </a:lnTo>
                <a:lnTo>
                  <a:pt x="770" y="561"/>
                </a:lnTo>
                <a:lnTo>
                  <a:pt x="749" y="437"/>
                </a:lnTo>
                <a:lnTo>
                  <a:pt x="728" y="333"/>
                </a:lnTo>
                <a:lnTo>
                  <a:pt x="687" y="229"/>
                </a:lnTo>
                <a:lnTo>
                  <a:pt x="645" y="146"/>
                </a:lnTo>
                <a:lnTo>
                  <a:pt x="583" y="83"/>
                </a:lnTo>
                <a:lnTo>
                  <a:pt x="499" y="42"/>
                </a:lnTo>
                <a:lnTo>
                  <a:pt x="43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3"/>
          <p:cNvSpPr/>
          <p:nvPr/>
        </p:nvSpPr>
        <p:spPr>
          <a:xfrm>
            <a:off x="7251475" y="1181750"/>
            <a:ext cx="18725" cy="29150"/>
          </a:xfrm>
          <a:custGeom>
            <a:avLst/>
            <a:gdLst/>
            <a:ahLst/>
            <a:cxnLst/>
            <a:rect l="l" t="t" r="r" b="b"/>
            <a:pathLst>
              <a:path w="749" h="1166" extrusionOk="0">
                <a:moveTo>
                  <a:pt x="354" y="1"/>
                </a:moveTo>
                <a:lnTo>
                  <a:pt x="271" y="22"/>
                </a:lnTo>
                <a:lnTo>
                  <a:pt x="188" y="43"/>
                </a:lnTo>
                <a:lnTo>
                  <a:pt x="125" y="105"/>
                </a:lnTo>
                <a:lnTo>
                  <a:pt x="84" y="188"/>
                </a:lnTo>
                <a:lnTo>
                  <a:pt x="42" y="271"/>
                </a:lnTo>
                <a:lnTo>
                  <a:pt x="1" y="375"/>
                </a:lnTo>
                <a:lnTo>
                  <a:pt x="1" y="479"/>
                </a:lnTo>
                <a:lnTo>
                  <a:pt x="1" y="604"/>
                </a:lnTo>
                <a:lnTo>
                  <a:pt x="1" y="729"/>
                </a:lnTo>
                <a:lnTo>
                  <a:pt x="42" y="833"/>
                </a:lnTo>
                <a:lnTo>
                  <a:pt x="84" y="916"/>
                </a:lnTo>
                <a:lnTo>
                  <a:pt x="125" y="999"/>
                </a:lnTo>
                <a:lnTo>
                  <a:pt x="188" y="1082"/>
                </a:lnTo>
                <a:lnTo>
                  <a:pt x="250" y="1124"/>
                </a:lnTo>
                <a:lnTo>
                  <a:pt x="333" y="1165"/>
                </a:lnTo>
                <a:lnTo>
                  <a:pt x="396" y="1165"/>
                </a:lnTo>
                <a:lnTo>
                  <a:pt x="479" y="1144"/>
                </a:lnTo>
                <a:lnTo>
                  <a:pt x="541" y="1124"/>
                </a:lnTo>
                <a:lnTo>
                  <a:pt x="603" y="1061"/>
                </a:lnTo>
                <a:lnTo>
                  <a:pt x="666" y="978"/>
                </a:lnTo>
                <a:lnTo>
                  <a:pt x="707" y="895"/>
                </a:lnTo>
                <a:lnTo>
                  <a:pt x="728" y="791"/>
                </a:lnTo>
                <a:lnTo>
                  <a:pt x="749" y="687"/>
                </a:lnTo>
                <a:lnTo>
                  <a:pt x="749" y="562"/>
                </a:lnTo>
                <a:lnTo>
                  <a:pt x="749" y="438"/>
                </a:lnTo>
                <a:lnTo>
                  <a:pt x="728" y="334"/>
                </a:lnTo>
                <a:lnTo>
                  <a:pt x="687" y="230"/>
                </a:lnTo>
                <a:lnTo>
                  <a:pt x="624" y="146"/>
                </a:lnTo>
                <a:lnTo>
                  <a:pt x="562" y="84"/>
                </a:lnTo>
                <a:lnTo>
                  <a:pt x="499" y="43"/>
                </a:lnTo>
                <a:lnTo>
                  <a:pt x="41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7242650" y="1177075"/>
            <a:ext cx="19775" cy="7825"/>
          </a:xfrm>
          <a:custGeom>
            <a:avLst/>
            <a:gdLst/>
            <a:ahLst/>
            <a:cxnLst/>
            <a:rect l="l" t="t" r="r" b="b"/>
            <a:pathLst>
              <a:path w="791" h="313" extrusionOk="0">
                <a:moveTo>
                  <a:pt x="0" y="1"/>
                </a:moveTo>
                <a:lnTo>
                  <a:pt x="83" y="84"/>
                </a:lnTo>
                <a:lnTo>
                  <a:pt x="166" y="146"/>
                </a:lnTo>
                <a:lnTo>
                  <a:pt x="270" y="230"/>
                </a:lnTo>
                <a:lnTo>
                  <a:pt x="374" y="292"/>
                </a:lnTo>
                <a:lnTo>
                  <a:pt x="437" y="313"/>
                </a:lnTo>
                <a:lnTo>
                  <a:pt x="582" y="313"/>
                </a:lnTo>
                <a:lnTo>
                  <a:pt x="645" y="292"/>
                </a:lnTo>
                <a:lnTo>
                  <a:pt x="728" y="250"/>
                </a:lnTo>
                <a:lnTo>
                  <a:pt x="790" y="167"/>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3"/>
          <p:cNvSpPr/>
          <p:nvPr/>
        </p:nvSpPr>
        <p:spPr>
          <a:xfrm>
            <a:off x="7279025" y="1202025"/>
            <a:ext cx="29125" cy="58250"/>
          </a:xfrm>
          <a:custGeom>
            <a:avLst/>
            <a:gdLst/>
            <a:ahLst/>
            <a:cxnLst/>
            <a:rect l="l" t="t" r="r" b="b"/>
            <a:pathLst>
              <a:path w="1165" h="2330" extrusionOk="0">
                <a:moveTo>
                  <a:pt x="1061" y="1"/>
                </a:moveTo>
                <a:lnTo>
                  <a:pt x="853" y="541"/>
                </a:lnTo>
                <a:lnTo>
                  <a:pt x="603" y="1082"/>
                </a:lnTo>
                <a:lnTo>
                  <a:pt x="333" y="1601"/>
                </a:lnTo>
                <a:lnTo>
                  <a:pt x="0" y="2100"/>
                </a:lnTo>
                <a:lnTo>
                  <a:pt x="146" y="2184"/>
                </a:lnTo>
                <a:lnTo>
                  <a:pt x="291" y="2246"/>
                </a:lnTo>
                <a:lnTo>
                  <a:pt x="416" y="2287"/>
                </a:lnTo>
                <a:lnTo>
                  <a:pt x="582" y="2329"/>
                </a:lnTo>
                <a:lnTo>
                  <a:pt x="873" y="2329"/>
                </a:lnTo>
                <a:lnTo>
                  <a:pt x="1019" y="2308"/>
                </a:lnTo>
                <a:lnTo>
                  <a:pt x="1165" y="2267"/>
                </a:lnTo>
                <a:lnTo>
                  <a:pt x="1061" y="1"/>
                </a:ln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3"/>
          <p:cNvSpPr/>
          <p:nvPr/>
        </p:nvSpPr>
        <p:spPr>
          <a:xfrm>
            <a:off x="7339825" y="1256075"/>
            <a:ext cx="57725" cy="33300"/>
          </a:xfrm>
          <a:custGeom>
            <a:avLst/>
            <a:gdLst/>
            <a:ahLst/>
            <a:cxnLst/>
            <a:rect l="l" t="t" r="r" b="b"/>
            <a:pathLst>
              <a:path w="2309" h="1332" extrusionOk="0">
                <a:moveTo>
                  <a:pt x="2183" y="1"/>
                </a:moveTo>
                <a:lnTo>
                  <a:pt x="2142" y="22"/>
                </a:lnTo>
                <a:lnTo>
                  <a:pt x="2121" y="42"/>
                </a:lnTo>
                <a:lnTo>
                  <a:pt x="1934" y="292"/>
                </a:lnTo>
                <a:lnTo>
                  <a:pt x="1726" y="500"/>
                </a:lnTo>
                <a:lnTo>
                  <a:pt x="1497" y="687"/>
                </a:lnTo>
                <a:lnTo>
                  <a:pt x="1248" y="853"/>
                </a:lnTo>
                <a:lnTo>
                  <a:pt x="978" y="978"/>
                </a:lnTo>
                <a:lnTo>
                  <a:pt x="687" y="1061"/>
                </a:lnTo>
                <a:lnTo>
                  <a:pt x="396" y="1123"/>
                </a:lnTo>
                <a:lnTo>
                  <a:pt x="84" y="1144"/>
                </a:lnTo>
                <a:lnTo>
                  <a:pt x="63" y="1165"/>
                </a:lnTo>
                <a:lnTo>
                  <a:pt x="21" y="1186"/>
                </a:lnTo>
                <a:lnTo>
                  <a:pt x="1" y="1206"/>
                </a:lnTo>
                <a:lnTo>
                  <a:pt x="1" y="1248"/>
                </a:lnTo>
                <a:lnTo>
                  <a:pt x="1" y="1290"/>
                </a:lnTo>
                <a:lnTo>
                  <a:pt x="42" y="1310"/>
                </a:lnTo>
                <a:lnTo>
                  <a:pt x="63" y="1331"/>
                </a:lnTo>
                <a:lnTo>
                  <a:pt x="105" y="1331"/>
                </a:lnTo>
                <a:lnTo>
                  <a:pt x="333" y="1310"/>
                </a:lnTo>
                <a:lnTo>
                  <a:pt x="562" y="1290"/>
                </a:lnTo>
                <a:lnTo>
                  <a:pt x="811" y="1227"/>
                </a:lnTo>
                <a:lnTo>
                  <a:pt x="1061" y="1144"/>
                </a:lnTo>
                <a:lnTo>
                  <a:pt x="1310" y="1019"/>
                </a:lnTo>
                <a:lnTo>
                  <a:pt x="1539" y="895"/>
                </a:lnTo>
                <a:lnTo>
                  <a:pt x="1747" y="728"/>
                </a:lnTo>
                <a:lnTo>
                  <a:pt x="1955" y="562"/>
                </a:lnTo>
                <a:lnTo>
                  <a:pt x="2121" y="354"/>
                </a:lnTo>
                <a:lnTo>
                  <a:pt x="2287" y="146"/>
                </a:lnTo>
                <a:lnTo>
                  <a:pt x="2308" y="105"/>
                </a:lnTo>
                <a:lnTo>
                  <a:pt x="2308" y="84"/>
                </a:lnTo>
                <a:lnTo>
                  <a:pt x="2287" y="42"/>
                </a:lnTo>
                <a:lnTo>
                  <a:pt x="2246" y="22"/>
                </a:lnTo>
                <a:lnTo>
                  <a:pt x="222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7482225" y="1195275"/>
            <a:ext cx="75400" cy="89925"/>
          </a:xfrm>
          <a:custGeom>
            <a:avLst/>
            <a:gdLst/>
            <a:ahLst/>
            <a:cxnLst/>
            <a:rect l="l" t="t" r="r" b="b"/>
            <a:pathLst>
              <a:path w="3016" h="3597" extrusionOk="0">
                <a:moveTo>
                  <a:pt x="1643" y="0"/>
                </a:moveTo>
                <a:lnTo>
                  <a:pt x="1477" y="21"/>
                </a:lnTo>
                <a:lnTo>
                  <a:pt x="1290" y="84"/>
                </a:lnTo>
                <a:lnTo>
                  <a:pt x="1144" y="146"/>
                </a:lnTo>
                <a:lnTo>
                  <a:pt x="978" y="250"/>
                </a:lnTo>
                <a:lnTo>
                  <a:pt x="853" y="375"/>
                </a:lnTo>
                <a:lnTo>
                  <a:pt x="708" y="499"/>
                </a:lnTo>
                <a:lnTo>
                  <a:pt x="604" y="645"/>
                </a:lnTo>
                <a:lnTo>
                  <a:pt x="479" y="811"/>
                </a:lnTo>
                <a:lnTo>
                  <a:pt x="396" y="978"/>
                </a:lnTo>
                <a:lnTo>
                  <a:pt x="313" y="1144"/>
                </a:lnTo>
                <a:lnTo>
                  <a:pt x="167" y="1497"/>
                </a:lnTo>
                <a:lnTo>
                  <a:pt x="63" y="1871"/>
                </a:lnTo>
                <a:lnTo>
                  <a:pt x="22" y="2204"/>
                </a:lnTo>
                <a:lnTo>
                  <a:pt x="1" y="2391"/>
                </a:lnTo>
                <a:lnTo>
                  <a:pt x="22" y="2557"/>
                </a:lnTo>
                <a:lnTo>
                  <a:pt x="42" y="2724"/>
                </a:lnTo>
                <a:lnTo>
                  <a:pt x="84" y="2869"/>
                </a:lnTo>
                <a:lnTo>
                  <a:pt x="125" y="3015"/>
                </a:lnTo>
                <a:lnTo>
                  <a:pt x="209" y="3140"/>
                </a:lnTo>
                <a:lnTo>
                  <a:pt x="271" y="3264"/>
                </a:lnTo>
                <a:lnTo>
                  <a:pt x="375" y="3368"/>
                </a:lnTo>
                <a:lnTo>
                  <a:pt x="479" y="3451"/>
                </a:lnTo>
                <a:lnTo>
                  <a:pt x="604" y="3535"/>
                </a:lnTo>
                <a:lnTo>
                  <a:pt x="728" y="3576"/>
                </a:lnTo>
                <a:lnTo>
                  <a:pt x="853" y="3597"/>
                </a:lnTo>
                <a:lnTo>
                  <a:pt x="1165" y="3597"/>
                </a:lnTo>
                <a:lnTo>
                  <a:pt x="1310" y="3535"/>
                </a:lnTo>
                <a:lnTo>
                  <a:pt x="1477" y="3472"/>
                </a:lnTo>
                <a:lnTo>
                  <a:pt x="1726" y="3327"/>
                </a:lnTo>
                <a:lnTo>
                  <a:pt x="1955" y="3160"/>
                </a:lnTo>
                <a:lnTo>
                  <a:pt x="2184" y="2973"/>
                </a:lnTo>
                <a:lnTo>
                  <a:pt x="2371" y="2765"/>
                </a:lnTo>
                <a:lnTo>
                  <a:pt x="2537" y="2537"/>
                </a:lnTo>
                <a:lnTo>
                  <a:pt x="2682" y="2308"/>
                </a:lnTo>
                <a:lnTo>
                  <a:pt x="2807" y="2059"/>
                </a:lnTo>
                <a:lnTo>
                  <a:pt x="2911" y="1788"/>
                </a:lnTo>
                <a:lnTo>
                  <a:pt x="2953" y="1643"/>
                </a:lnTo>
                <a:lnTo>
                  <a:pt x="2994" y="1518"/>
                </a:lnTo>
                <a:lnTo>
                  <a:pt x="2994" y="1393"/>
                </a:lnTo>
                <a:lnTo>
                  <a:pt x="3015" y="1248"/>
                </a:lnTo>
                <a:lnTo>
                  <a:pt x="2994" y="1123"/>
                </a:lnTo>
                <a:lnTo>
                  <a:pt x="2973" y="978"/>
                </a:lnTo>
                <a:lnTo>
                  <a:pt x="2932" y="853"/>
                </a:lnTo>
                <a:lnTo>
                  <a:pt x="2890" y="749"/>
                </a:lnTo>
                <a:lnTo>
                  <a:pt x="2745" y="520"/>
                </a:lnTo>
                <a:lnTo>
                  <a:pt x="2579" y="333"/>
                </a:lnTo>
                <a:lnTo>
                  <a:pt x="2391" y="188"/>
                </a:lnTo>
                <a:lnTo>
                  <a:pt x="2163" y="84"/>
                </a:lnTo>
                <a:lnTo>
                  <a:pt x="2038" y="42"/>
                </a:lnTo>
                <a:lnTo>
                  <a:pt x="1913" y="21"/>
                </a:lnTo>
                <a:lnTo>
                  <a:pt x="1789"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7348675" y="1131875"/>
            <a:ext cx="52500" cy="33800"/>
          </a:xfrm>
          <a:custGeom>
            <a:avLst/>
            <a:gdLst/>
            <a:ahLst/>
            <a:cxnLst/>
            <a:rect l="l" t="t" r="r" b="b"/>
            <a:pathLst>
              <a:path w="2100" h="1352" extrusionOk="0">
                <a:moveTo>
                  <a:pt x="125" y="0"/>
                </a:moveTo>
                <a:lnTo>
                  <a:pt x="62" y="42"/>
                </a:lnTo>
                <a:lnTo>
                  <a:pt x="21" y="83"/>
                </a:lnTo>
                <a:lnTo>
                  <a:pt x="0" y="167"/>
                </a:lnTo>
                <a:lnTo>
                  <a:pt x="0" y="229"/>
                </a:lnTo>
                <a:lnTo>
                  <a:pt x="42" y="291"/>
                </a:lnTo>
                <a:lnTo>
                  <a:pt x="104" y="333"/>
                </a:lnTo>
                <a:lnTo>
                  <a:pt x="166" y="354"/>
                </a:lnTo>
                <a:lnTo>
                  <a:pt x="353" y="395"/>
                </a:lnTo>
                <a:lnTo>
                  <a:pt x="561" y="437"/>
                </a:lnTo>
                <a:lnTo>
                  <a:pt x="790" y="520"/>
                </a:lnTo>
                <a:lnTo>
                  <a:pt x="1060" y="645"/>
                </a:lnTo>
                <a:lnTo>
                  <a:pt x="1310" y="790"/>
                </a:lnTo>
                <a:lnTo>
                  <a:pt x="1434" y="873"/>
                </a:lnTo>
                <a:lnTo>
                  <a:pt x="1538" y="998"/>
                </a:lnTo>
                <a:lnTo>
                  <a:pt x="1642" y="1102"/>
                </a:lnTo>
                <a:lnTo>
                  <a:pt x="1746" y="1248"/>
                </a:lnTo>
                <a:lnTo>
                  <a:pt x="1767" y="1289"/>
                </a:lnTo>
                <a:lnTo>
                  <a:pt x="1829" y="1331"/>
                </a:lnTo>
                <a:lnTo>
                  <a:pt x="1871" y="1352"/>
                </a:lnTo>
                <a:lnTo>
                  <a:pt x="1933" y="1331"/>
                </a:lnTo>
                <a:lnTo>
                  <a:pt x="1996" y="1310"/>
                </a:lnTo>
                <a:lnTo>
                  <a:pt x="2058" y="1268"/>
                </a:lnTo>
                <a:lnTo>
                  <a:pt x="2079" y="1206"/>
                </a:lnTo>
                <a:lnTo>
                  <a:pt x="2100" y="1123"/>
                </a:lnTo>
                <a:lnTo>
                  <a:pt x="2058" y="1060"/>
                </a:lnTo>
                <a:lnTo>
                  <a:pt x="1954" y="894"/>
                </a:lnTo>
                <a:lnTo>
                  <a:pt x="1829" y="749"/>
                </a:lnTo>
                <a:lnTo>
                  <a:pt x="1705" y="624"/>
                </a:lnTo>
                <a:lnTo>
                  <a:pt x="1559" y="499"/>
                </a:lnTo>
                <a:lnTo>
                  <a:pt x="1414" y="395"/>
                </a:lnTo>
                <a:lnTo>
                  <a:pt x="1268" y="312"/>
                </a:lnTo>
                <a:lnTo>
                  <a:pt x="956" y="167"/>
                </a:lnTo>
                <a:lnTo>
                  <a:pt x="686" y="83"/>
                </a:lnTo>
                <a:lnTo>
                  <a:pt x="437" y="21"/>
                </a:lnTo>
                <a:lnTo>
                  <a:pt x="20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7235375" y="1128225"/>
            <a:ext cx="46275" cy="21350"/>
          </a:xfrm>
          <a:custGeom>
            <a:avLst/>
            <a:gdLst/>
            <a:ahLst/>
            <a:cxnLst/>
            <a:rect l="l" t="t" r="r" b="b"/>
            <a:pathLst>
              <a:path w="1851" h="854" extrusionOk="0">
                <a:moveTo>
                  <a:pt x="1247" y="1"/>
                </a:moveTo>
                <a:lnTo>
                  <a:pt x="1040" y="22"/>
                </a:lnTo>
                <a:lnTo>
                  <a:pt x="811" y="84"/>
                </a:lnTo>
                <a:lnTo>
                  <a:pt x="603" y="146"/>
                </a:lnTo>
                <a:lnTo>
                  <a:pt x="416" y="250"/>
                </a:lnTo>
                <a:lnTo>
                  <a:pt x="229" y="375"/>
                </a:lnTo>
                <a:lnTo>
                  <a:pt x="42" y="520"/>
                </a:lnTo>
                <a:lnTo>
                  <a:pt x="0" y="583"/>
                </a:lnTo>
                <a:lnTo>
                  <a:pt x="0" y="666"/>
                </a:lnTo>
                <a:lnTo>
                  <a:pt x="0" y="728"/>
                </a:lnTo>
                <a:lnTo>
                  <a:pt x="42" y="791"/>
                </a:lnTo>
                <a:lnTo>
                  <a:pt x="83" y="811"/>
                </a:lnTo>
                <a:lnTo>
                  <a:pt x="125" y="832"/>
                </a:lnTo>
                <a:lnTo>
                  <a:pt x="166" y="853"/>
                </a:lnTo>
                <a:lnTo>
                  <a:pt x="229" y="853"/>
                </a:lnTo>
                <a:lnTo>
                  <a:pt x="312" y="811"/>
                </a:lnTo>
                <a:lnTo>
                  <a:pt x="437" y="687"/>
                </a:lnTo>
                <a:lnTo>
                  <a:pt x="582" y="583"/>
                </a:lnTo>
                <a:lnTo>
                  <a:pt x="748" y="500"/>
                </a:lnTo>
                <a:lnTo>
                  <a:pt x="915" y="437"/>
                </a:lnTo>
                <a:lnTo>
                  <a:pt x="1081" y="396"/>
                </a:lnTo>
                <a:lnTo>
                  <a:pt x="1247" y="375"/>
                </a:lnTo>
                <a:lnTo>
                  <a:pt x="1435" y="375"/>
                </a:lnTo>
                <a:lnTo>
                  <a:pt x="1601" y="396"/>
                </a:lnTo>
                <a:lnTo>
                  <a:pt x="1684" y="417"/>
                </a:lnTo>
                <a:lnTo>
                  <a:pt x="1746" y="375"/>
                </a:lnTo>
                <a:lnTo>
                  <a:pt x="1809" y="333"/>
                </a:lnTo>
                <a:lnTo>
                  <a:pt x="1850" y="271"/>
                </a:lnTo>
                <a:lnTo>
                  <a:pt x="1850" y="188"/>
                </a:lnTo>
                <a:lnTo>
                  <a:pt x="1830" y="125"/>
                </a:lnTo>
                <a:lnTo>
                  <a:pt x="1767" y="63"/>
                </a:lnTo>
                <a:lnTo>
                  <a:pt x="1705" y="42"/>
                </a:lnTo>
                <a:lnTo>
                  <a:pt x="147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7640225" y="1626125"/>
            <a:ext cx="304050" cy="653825"/>
          </a:xfrm>
          <a:custGeom>
            <a:avLst/>
            <a:gdLst/>
            <a:ahLst/>
            <a:cxnLst/>
            <a:rect l="l" t="t" r="r" b="b"/>
            <a:pathLst>
              <a:path w="12162" h="26153" extrusionOk="0">
                <a:moveTo>
                  <a:pt x="3971" y="0"/>
                </a:moveTo>
                <a:lnTo>
                  <a:pt x="0" y="915"/>
                </a:lnTo>
                <a:lnTo>
                  <a:pt x="395" y="2578"/>
                </a:lnTo>
                <a:lnTo>
                  <a:pt x="811" y="4241"/>
                </a:lnTo>
                <a:lnTo>
                  <a:pt x="1269" y="5883"/>
                </a:lnTo>
                <a:lnTo>
                  <a:pt x="1747" y="7526"/>
                </a:lnTo>
                <a:lnTo>
                  <a:pt x="2246" y="9168"/>
                </a:lnTo>
                <a:lnTo>
                  <a:pt x="2786" y="10810"/>
                </a:lnTo>
                <a:lnTo>
                  <a:pt x="3347" y="12432"/>
                </a:lnTo>
                <a:lnTo>
                  <a:pt x="3659" y="13243"/>
                </a:lnTo>
                <a:lnTo>
                  <a:pt x="3992" y="14053"/>
                </a:lnTo>
                <a:lnTo>
                  <a:pt x="4325" y="14864"/>
                </a:lnTo>
                <a:lnTo>
                  <a:pt x="4678" y="15675"/>
                </a:lnTo>
                <a:lnTo>
                  <a:pt x="5031" y="16465"/>
                </a:lnTo>
                <a:lnTo>
                  <a:pt x="5426" y="17234"/>
                </a:lnTo>
                <a:lnTo>
                  <a:pt x="6195" y="18772"/>
                </a:lnTo>
                <a:lnTo>
                  <a:pt x="6985" y="20269"/>
                </a:lnTo>
                <a:lnTo>
                  <a:pt x="7796" y="21766"/>
                </a:lnTo>
                <a:lnTo>
                  <a:pt x="8607" y="23242"/>
                </a:lnTo>
                <a:lnTo>
                  <a:pt x="9459" y="24697"/>
                </a:lnTo>
                <a:lnTo>
                  <a:pt x="10332" y="26152"/>
                </a:lnTo>
                <a:lnTo>
                  <a:pt x="12162" y="25300"/>
                </a:lnTo>
                <a:lnTo>
                  <a:pt x="11601" y="23699"/>
                </a:lnTo>
                <a:lnTo>
                  <a:pt x="11018" y="22099"/>
                </a:lnTo>
                <a:lnTo>
                  <a:pt x="9834" y="18939"/>
                </a:lnTo>
                <a:lnTo>
                  <a:pt x="9251" y="17380"/>
                </a:lnTo>
                <a:lnTo>
                  <a:pt x="8649" y="15841"/>
                </a:lnTo>
                <a:lnTo>
                  <a:pt x="8066" y="14303"/>
                </a:lnTo>
                <a:lnTo>
                  <a:pt x="7775" y="13534"/>
                </a:lnTo>
                <a:lnTo>
                  <a:pt x="7505" y="12744"/>
                </a:lnTo>
                <a:lnTo>
                  <a:pt x="7006" y="11205"/>
                </a:lnTo>
                <a:lnTo>
                  <a:pt x="6528" y="9625"/>
                </a:lnTo>
                <a:lnTo>
                  <a:pt x="6071" y="8025"/>
                </a:lnTo>
                <a:lnTo>
                  <a:pt x="5634" y="6445"/>
                </a:lnTo>
                <a:lnTo>
                  <a:pt x="4782" y="3223"/>
                </a:lnTo>
                <a:lnTo>
                  <a:pt x="3971"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7580975" y="1509700"/>
            <a:ext cx="202725" cy="269250"/>
          </a:xfrm>
          <a:custGeom>
            <a:avLst/>
            <a:gdLst/>
            <a:ahLst/>
            <a:cxnLst/>
            <a:rect l="l" t="t" r="r" b="b"/>
            <a:pathLst>
              <a:path w="8109" h="10770" extrusionOk="0">
                <a:moveTo>
                  <a:pt x="3639" y="1"/>
                </a:moveTo>
                <a:lnTo>
                  <a:pt x="3472" y="21"/>
                </a:lnTo>
                <a:lnTo>
                  <a:pt x="3306" y="63"/>
                </a:lnTo>
                <a:lnTo>
                  <a:pt x="3140" y="105"/>
                </a:lnTo>
                <a:lnTo>
                  <a:pt x="2973" y="167"/>
                </a:lnTo>
                <a:lnTo>
                  <a:pt x="2662" y="312"/>
                </a:lnTo>
                <a:lnTo>
                  <a:pt x="2350" y="520"/>
                </a:lnTo>
                <a:lnTo>
                  <a:pt x="2038" y="749"/>
                </a:lnTo>
                <a:lnTo>
                  <a:pt x="1768" y="1040"/>
                </a:lnTo>
                <a:lnTo>
                  <a:pt x="1497" y="1331"/>
                </a:lnTo>
                <a:lnTo>
                  <a:pt x="1227" y="1685"/>
                </a:lnTo>
                <a:lnTo>
                  <a:pt x="998" y="2038"/>
                </a:lnTo>
                <a:lnTo>
                  <a:pt x="770" y="2412"/>
                </a:lnTo>
                <a:lnTo>
                  <a:pt x="562" y="2807"/>
                </a:lnTo>
                <a:lnTo>
                  <a:pt x="396" y="3202"/>
                </a:lnTo>
                <a:lnTo>
                  <a:pt x="229" y="3618"/>
                </a:lnTo>
                <a:lnTo>
                  <a:pt x="105" y="4034"/>
                </a:lnTo>
                <a:lnTo>
                  <a:pt x="42" y="4242"/>
                </a:lnTo>
                <a:lnTo>
                  <a:pt x="21" y="4449"/>
                </a:lnTo>
                <a:lnTo>
                  <a:pt x="1" y="4699"/>
                </a:lnTo>
                <a:lnTo>
                  <a:pt x="1" y="4928"/>
                </a:lnTo>
                <a:lnTo>
                  <a:pt x="21" y="5177"/>
                </a:lnTo>
                <a:lnTo>
                  <a:pt x="42" y="5447"/>
                </a:lnTo>
                <a:lnTo>
                  <a:pt x="125" y="5988"/>
                </a:lnTo>
                <a:lnTo>
                  <a:pt x="250" y="6528"/>
                </a:lnTo>
                <a:lnTo>
                  <a:pt x="396" y="7090"/>
                </a:lnTo>
                <a:lnTo>
                  <a:pt x="583" y="7651"/>
                </a:lnTo>
                <a:lnTo>
                  <a:pt x="770" y="8191"/>
                </a:lnTo>
                <a:lnTo>
                  <a:pt x="978" y="8711"/>
                </a:lnTo>
                <a:lnTo>
                  <a:pt x="1186" y="9189"/>
                </a:lnTo>
                <a:lnTo>
                  <a:pt x="1539" y="10021"/>
                </a:lnTo>
                <a:lnTo>
                  <a:pt x="1809" y="10561"/>
                </a:lnTo>
                <a:lnTo>
                  <a:pt x="1913" y="10769"/>
                </a:lnTo>
                <a:lnTo>
                  <a:pt x="8108" y="6071"/>
                </a:lnTo>
                <a:lnTo>
                  <a:pt x="8004" y="5821"/>
                </a:lnTo>
                <a:lnTo>
                  <a:pt x="7755" y="5198"/>
                </a:lnTo>
                <a:lnTo>
                  <a:pt x="7339" y="4283"/>
                </a:lnTo>
                <a:lnTo>
                  <a:pt x="7110" y="3784"/>
                </a:lnTo>
                <a:lnTo>
                  <a:pt x="6840" y="3244"/>
                </a:lnTo>
                <a:lnTo>
                  <a:pt x="6549" y="2703"/>
                </a:lnTo>
                <a:lnTo>
                  <a:pt x="6258" y="2163"/>
                </a:lnTo>
                <a:lnTo>
                  <a:pt x="5946" y="1664"/>
                </a:lnTo>
                <a:lnTo>
                  <a:pt x="5613" y="1206"/>
                </a:lnTo>
                <a:lnTo>
                  <a:pt x="5302" y="791"/>
                </a:lnTo>
                <a:lnTo>
                  <a:pt x="5135" y="624"/>
                </a:lnTo>
                <a:lnTo>
                  <a:pt x="4969" y="458"/>
                </a:lnTo>
                <a:lnTo>
                  <a:pt x="4803" y="333"/>
                </a:lnTo>
                <a:lnTo>
                  <a:pt x="4657" y="209"/>
                </a:lnTo>
                <a:lnTo>
                  <a:pt x="4491" y="125"/>
                </a:lnTo>
                <a:lnTo>
                  <a:pt x="4345" y="84"/>
                </a:lnTo>
                <a:lnTo>
                  <a:pt x="4158" y="42"/>
                </a:lnTo>
                <a:lnTo>
                  <a:pt x="399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a:off x="7319050" y="4288100"/>
            <a:ext cx="62375" cy="25500"/>
          </a:xfrm>
          <a:custGeom>
            <a:avLst/>
            <a:gdLst/>
            <a:ahLst/>
            <a:cxnLst/>
            <a:rect l="l" t="t" r="r" b="b"/>
            <a:pathLst>
              <a:path w="2495" h="1020" extrusionOk="0">
                <a:moveTo>
                  <a:pt x="437" y="188"/>
                </a:moveTo>
                <a:lnTo>
                  <a:pt x="873" y="271"/>
                </a:lnTo>
                <a:lnTo>
                  <a:pt x="1289" y="396"/>
                </a:lnTo>
                <a:lnTo>
                  <a:pt x="1705" y="541"/>
                </a:lnTo>
                <a:lnTo>
                  <a:pt x="2100" y="729"/>
                </a:lnTo>
                <a:lnTo>
                  <a:pt x="1767" y="770"/>
                </a:lnTo>
                <a:lnTo>
                  <a:pt x="1476" y="812"/>
                </a:lnTo>
                <a:lnTo>
                  <a:pt x="956" y="812"/>
                </a:lnTo>
                <a:lnTo>
                  <a:pt x="748" y="791"/>
                </a:lnTo>
                <a:lnTo>
                  <a:pt x="561" y="749"/>
                </a:lnTo>
                <a:lnTo>
                  <a:pt x="416" y="708"/>
                </a:lnTo>
                <a:lnTo>
                  <a:pt x="312" y="625"/>
                </a:lnTo>
                <a:lnTo>
                  <a:pt x="250" y="562"/>
                </a:lnTo>
                <a:lnTo>
                  <a:pt x="208" y="479"/>
                </a:lnTo>
                <a:lnTo>
                  <a:pt x="187" y="396"/>
                </a:lnTo>
                <a:lnTo>
                  <a:pt x="208" y="313"/>
                </a:lnTo>
                <a:lnTo>
                  <a:pt x="208" y="250"/>
                </a:lnTo>
                <a:lnTo>
                  <a:pt x="270" y="209"/>
                </a:lnTo>
                <a:lnTo>
                  <a:pt x="353" y="188"/>
                </a:lnTo>
                <a:close/>
                <a:moveTo>
                  <a:pt x="395" y="1"/>
                </a:moveTo>
                <a:lnTo>
                  <a:pt x="270" y="22"/>
                </a:lnTo>
                <a:lnTo>
                  <a:pt x="166" y="63"/>
                </a:lnTo>
                <a:lnTo>
                  <a:pt x="104" y="105"/>
                </a:lnTo>
                <a:lnTo>
                  <a:pt x="62" y="167"/>
                </a:lnTo>
                <a:lnTo>
                  <a:pt x="21" y="230"/>
                </a:lnTo>
                <a:lnTo>
                  <a:pt x="0" y="313"/>
                </a:lnTo>
                <a:lnTo>
                  <a:pt x="0" y="438"/>
                </a:lnTo>
                <a:lnTo>
                  <a:pt x="42" y="562"/>
                </a:lnTo>
                <a:lnTo>
                  <a:pt x="104" y="666"/>
                </a:lnTo>
                <a:lnTo>
                  <a:pt x="187" y="770"/>
                </a:lnTo>
                <a:lnTo>
                  <a:pt x="395" y="895"/>
                </a:lnTo>
                <a:lnTo>
                  <a:pt x="645" y="978"/>
                </a:lnTo>
                <a:lnTo>
                  <a:pt x="894" y="1020"/>
                </a:lnTo>
                <a:lnTo>
                  <a:pt x="1143" y="1020"/>
                </a:lnTo>
                <a:lnTo>
                  <a:pt x="1476" y="999"/>
                </a:lnTo>
                <a:lnTo>
                  <a:pt x="1788" y="978"/>
                </a:lnTo>
                <a:lnTo>
                  <a:pt x="2100" y="936"/>
                </a:lnTo>
                <a:lnTo>
                  <a:pt x="2412" y="874"/>
                </a:lnTo>
                <a:lnTo>
                  <a:pt x="2474" y="853"/>
                </a:lnTo>
                <a:lnTo>
                  <a:pt x="2495" y="791"/>
                </a:lnTo>
                <a:lnTo>
                  <a:pt x="2495" y="749"/>
                </a:lnTo>
                <a:lnTo>
                  <a:pt x="2453" y="687"/>
                </a:lnTo>
                <a:lnTo>
                  <a:pt x="2079" y="521"/>
                </a:lnTo>
                <a:lnTo>
                  <a:pt x="1767" y="375"/>
                </a:lnTo>
                <a:lnTo>
                  <a:pt x="1414" y="250"/>
                </a:lnTo>
                <a:lnTo>
                  <a:pt x="1060" y="126"/>
                </a:lnTo>
                <a:lnTo>
                  <a:pt x="707" y="43"/>
                </a:lnTo>
                <a:lnTo>
                  <a:pt x="541"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3"/>
          <p:cNvSpPr/>
          <p:nvPr/>
        </p:nvSpPr>
        <p:spPr>
          <a:xfrm>
            <a:off x="7343475" y="4264725"/>
            <a:ext cx="37425" cy="45250"/>
          </a:xfrm>
          <a:custGeom>
            <a:avLst/>
            <a:gdLst/>
            <a:ahLst/>
            <a:cxnLst/>
            <a:rect l="l" t="t" r="r" b="b"/>
            <a:pathLst>
              <a:path w="1497" h="1810" extrusionOk="0">
                <a:moveTo>
                  <a:pt x="541" y="188"/>
                </a:moveTo>
                <a:lnTo>
                  <a:pt x="645" y="208"/>
                </a:lnTo>
                <a:lnTo>
                  <a:pt x="707" y="250"/>
                </a:lnTo>
                <a:lnTo>
                  <a:pt x="790" y="312"/>
                </a:lnTo>
                <a:lnTo>
                  <a:pt x="894" y="437"/>
                </a:lnTo>
                <a:lnTo>
                  <a:pt x="977" y="583"/>
                </a:lnTo>
                <a:lnTo>
                  <a:pt x="1060" y="728"/>
                </a:lnTo>
                <a:lnTo>
                  <a:pt x="1144" y="874"/>
                </a:lnTo>
                <a:lnTo>
                  <a:pt x="1206" y="1040"/>
                </a:lnTo>
                <a:lnTo>
                  <a:pt x="1247" y="1206"/>
                </a:lnTo>
                <a:lnTo>
                  <a:pt x="1268" y="1373"/>
                </a:lnTo>
                <a:lnTo>
                  <a:pt x="1289" y="1539"/>
                </a:lnTo>
                <a:lnTo>
                  <a:pt x="1289" y="1539"/>
                </a:lnTo>
                <a:lnTo>
                  <a:pt x="1102" y="1414"/>
                </a:lnTo>
                <a:lnTo>
                  <a:pt x="915" y="1269"/>
                </a:lnTo>
                <a:lnTo>
                  <a:pt x="728" y="1081"/>
                </a:lnTo>
                <a:lnTo>
                  <a:pt x="561" y="915"/>
                </a:lnTo>
                <a:lnTo>
                  <a:pt x="416" y="728"/>
                </a:lnTo>
                <a:lnTo>
                  <a:pt x="291" y="562"/>
                </a:lnTo>
                <a:lnTo>
                  <a:pt x="229" y="416"/>
                </a:lnTo>
                <a:lnTo>
                  <a:pt x="208" y="354"/>
                </a:lnTo>
                <a:lnTo>
                  <a:pt x="208" y="292"/>
                </a:lnTo>
                <a:lnTo>
                  <a:pt x="229" y="271"/>
                </a:lnTo>
                <a:lnTo>
                  <a:pt x="250" y="229"/>
                </a:lnTo>
                <a:lnTo>
                  <a:pt x="312" y="188"/>
                </a:lnTo>
                <a:close/>
                <a:moveTo>
                  <a:pt x="374" y="0"/>
                </a:moveTo>
                <a:lnTo>
                  <a:pt x="208" y="42"/>
                </a:lnTo>
                <a:lnTo>
                  <a:pt x="83" y="104"/>
                </a:lnTo>
                <a:lnTo>
                  <a:pt x="21" y="188"/>
                </a:lnTo>
                <a:lnTo>
                  <a:pt x="0" y="271"/>
                </a:lnTo>
                <a:lnTo>
                  <a:pt x="21" y="354"/>
                </a:lnTo>
                <a:lnTo>
                  <a:pt x="42" y="458"/>
                </a:lnTo>
                <a:lnTo>
                  <a:pt x="83" y="562"/>
                </a:lnTo>
                <a:lnTo>
                  <a:pt x="125" y="666"/>
                </a:lnTo>
                <a:lnTo>
                  <a:pt x="291" y="894"/>
                </a:lnTo>
                <a:lnTo>
                  <a:pt x="499" y="1123"/>
                </a:lnTo>
                <a:lnTo>
                  <a:pt x="728" y="1352"/>
                </a:lnTo>
                <a:lnTo>
                  <a:pt x="956" y="1539"/>
                </a:lnTo>
                <a:lnTo>
                  <a:pt x="1185" y="1705"/>
                </a:lnTo>
                <a:lnTo>
                  <a:pt x="1372" y="1809"/>
                </a:lnTo>
                <a:lnTo>
                  <a:pt x="1414" y="1809"/>
                </a:lnTo>
                <a:lnTo>
                  <a:pt x="1455" y="1788"/>
                </a:lnTo>
                <a:lnTo>
                  <a:pt x="1476" y="1768"/>
                </a:lnTo>
                <a:lnTo>
                  <a:pt x="1497" y="1705"/>
                </a:lnTo>
                <a:lnTo>
                  <a:pt x="1455" y="1518"/>
                </a:lnTo>
                <a:lnTo>
                  <a:pt x="1435" y="1310"/>
                </a:lnTo>
                <a:lnTo>
                  <a:pt x="1372" y="1081"/>
                </a:lnTo>
                <a:lnTo>
                  <a:pt x="1310" y="832"/>
                </a:lnTo>
                <a:lnTo>
                  <a:pt x="1206" y="583"/>
                </a:lnTo>
                <a:lnTo>
                  <a:pt x="1060" y="354"/>
                </a:lnTo>
                <a:lnTo>
                  <a:pt x="977" y="250"/>
                </a:lnTo>
                <a:lnTo>
                  <a:pt x="894" y="167"/>
                </a:lnTo>
                <a:lnTo>
                  <a:pt x="769" y="84"/>
                </a:lnTo>
                <a:lnTo>
                  <a:pt x="645" y="42"/>
                </a:lnTo>
                <a:lnTo>
                  <a:pt x="499"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7921400" y="4076075"/>
            <a:ext cx="160600" cy="231300"/>
          </a:xfrm>
          <a:custGeom>
            <a:avLst/>
            <a:gdLst/>
            <a:ahLst/>
            <a:cxnLst/>
            <a:rect l="l" t="t" r="r" b="b"/>
            <a:pathLst>
              <a:path w="6424" h="9252" extrusionOk="0">
                <a:moveTo>
                  <a:pt x="0" y="0"/>
                </a:moveTo>
                <a:lnTo>
                  <a:pt x="2432" y="9251"/>
                </a:lnTo>
                <a:lnTo>
                  <a:pt x="6424" y="9251"/>
                </a:lnTo>
                <a:lnTo>
                  <a:pt x="4012"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7921400" y="4076075"/>
            <a:ext cx="160600" cy="231300"/>
          </a:xfrm>
          <a:custGeom>
            <a:avLst/>
            <a:gdLst/>
            <a:ahLst/>
            <a:cxnLst/>
            <a:rect l="l" t="t" r="r" b="b"/>
            <a:pathLst>
              <a:path w="6424" h="9252" fill="none" extrusionOk="0">
                <a:moveTo>
                  <a:pt x="6424" y="9251"/>
                </a:moveTo>
                <a:lnTo>
                  <a:pt x="2432" y="9251"/>
                </a:lnTo>
                <a:lnTo>
                  <a:pt x="0" y="0"/>
                </a:lnTo>
                <a:lnTo>
                  <a:pt x="4012" y="0"/>
                </a:lnTo>
                <a:lnTo>
                  <a:pt x="6424" y="9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a:off x="7964000" y="4295900"/>
            <a:ext cx="267175" cy="113850"/>
          </a:xfrm>
          <a:custGeom>
            <a:avLst/>
            <a:gdLst/>
            <a:ahLst/>
            <a:cxnLst/>
            <a:rect l="l" t="t" r="r" b="b"/>
            <a:pathLst>
              <a:path w="10687" h="4554" extrusionOk="0">
                <a:moveTo>
                  <a:pt x="167" y="1"/>
                </a:moveTo>
                <a:lnTo>
                  <a:pt x="84" y="63"/>
                </a:lnTo>
                <a:lnTo>
                  <a:pt x="22" y="126"/>
                </a:lnTo>
                <a:lnTo>
                  <a:pt x="1" y="209"/>
                </a:lnTo>
                <a:lnTo>
                  <a:pt x="1" y="271"/>
                </a:lnTo>
                <a:lnTo>
                  <a:pt x="271" y="3826"/>
                </a:lnTo>
                <a:lnTo>
                  <a:pt x="313" y="3971"/>
                </a:lnTo>
                <a:lnTo>
                  <a:pt x="375" y="4096"/>
                </a:lnTo>
                <a:lnTo>
                  <a:pt x="458" y="4221"/>
                </a:lnTo>
                <a:lnTo>
                  <a:pt x="541" y="4325"/>
                </a:lnTo>
                <a:lnTo>
                  <a:pt x="666" y="4408"/>
                </a:lnTo>
                <a:lnTo>
                  <a:pt x="791" y="4470"/>
                </a:lnTo>
                <a:lnTo>
                  <a:pt x="916" y="4512"/>
                </a:lnTo>
                <a:lnTo>
                  <a:pt x="1082" y="4533"/>
                </a:lnTo>
                <a:lnTo>
                  <a:pt x="2121" y="4512"/>
                </a:lnTo>
                <a:lnTo>
                  <a:pt x="3036" y="4470"/>
                </a:lnTo>
                <a:lnTo>
                  <a:pt x="4055" y="4429"/>
                </a:lnTo>
                <a:lnTo>
                  <a:pt x="5343" y="4429"/>
                </a:lnTo>
                <a:lnTo>
                  <a:pt x="6258" y="4450"/>
                </a:lnTo>
                <a:lnTo>
                  <a:pt x="7214" y="4491"/>
                </a:lnTo>
                <a:lnTo>
                  <a:pt x="8275" y="4533"/>
                </a:lnTo>
                <a:lnTo>
                  <a:pt x="9439" y="4554"/>
                </a:lnTo>
                <a:lnTo>
                  <a:pt x="9730" y="4533"/>
                </a:lnTo>
                <a:lnTo>
                  <a:pt x="9979" y="4470"/>
                </a:lnTo>
                <a:lnTo>
                  <a:pt x="10187" y="4387"/>
                </a:lnTo>
                <a:lnTo>
                  <a:pt x="10354" y="4283"/>
                </a:lnTo>
                <a:lnTo>
                  <a:pt x="10478" y="4159"/>
                </a:lnTo>
                <a:lnTo>
                  <a:pt x="10582" y="4013"/>
                </a:lnTo>
                <a:lnTo>
                  <a:pt x="10645" y="3868"/>
                </a:lnTo>
                <a:lnTo>
                  <a:pt x="10686" y="3701"/>
                </a:lnTo>
                <a:lnTo>
                  <a:pt x="10686" y="3535"/>
                </a:lnTo>
                <a:lnTo>
                  <a:pt x="10665" y="3369"/>
                </a:lnTo>
                <a:lnTo>
                  <a:pt x="10624" y="3223"/>
                </a:lnTo>
                <a:lnTo>
                  <a:pt x="10561" y="3078"/>
                </a:lnTo>
                <a:lnTo>
                  <a:pt x="10478" y="2953"/>
                </a:lnTo>
                <a:lnTo>
                  <a:pt x="10374" y="2849"/>
                </a:lnTo>
                <a:lnTo>
                  <a:pt x="10250" y="2766"/>
                </a:lnTo>
                <a:lnTo>
                  <a:pt x="10104" y="2724"/>
                </a:lnTo>
                <a:lnTo>
                  <a:pt x="9543" y="2599"/>
                </a:lnTo>
                <a:lnTo>
                  <a:pt x="9023" y="2454"/>
                </a:lnTo>
                <a:lnTo>
                  <a:pt x="8566" y="2329"/>
                </a:lnTo>
                <a:lnTo>
                  <a:pt x="8171" y="2184"/>
                </a:lnTo>
                <a:lnTo>
                  <a:pt x="7838" y="2038"/>
                </a:lnTo>
                <a:lnTo>
                  <a:pt x="7526" y="1872"/>
                </a:lnTo>
                <a:lnTo>
                  <a:pt x="7256" y="1726"/>
                </a:lnTo>
                <a:lnTo>
                  <a:pt x="7027" y="1560"/>
                </a:lnTo>
                <a:lnTo>
                  <a:pt x="6819" y="1394"/>
                </a:lnTo>
                <a:lnTo>
                  <a:pt x="6632" y="1227"/>
                </a:lnTo>
                <a:lnTo>
                  <a:pt x="6258" y="895"/>
                </a:lnTo>
                <a:lnTo>
                  <a:pt x="5884" y="562"/>
                </a:lnTo>
                <a:lnTo>
                  <a:pt x="5697" y="396"/>
                </a:lnTo>
                <a:lnTo>
                  <a:pt x="5468" y="229"/>
                </a:lnTo>
                <a:lnTo>
                  <a:pt x="5302" y="126"/>
                </a:lnTo>
                <a:lnTo>
                  <a:pt x="5136" y="63"/>
                </a:lnTo>
                <a:lnTo>
                  <a:pt x="4949" y="22"/>
                </a:lnTo>
                <a:lnTo>
                  <a:pt x="47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a:off x="7921400" y="4076075"/>
            <a:ext cx="131500" cy="119025"/>
          </a:xfrm>
          <a:custGeom>
            <a:avLst/>
            <a:gdLst/>
            <a:ahLst/>
            <a:cxnLst/>
            <a:rect l="l" t="t" r="r" b="b"/>
            <a:pathLst>
              <a:path w="5260" h="4761" extrusionOk="0">
                <a:moveTo>
                  <a:pt x="915" y="3451"/>
                </a:moveTo>
                <a:lnTo>
                  <a:pt x="1247" y="4761"/>
                </a:lnTo>
                <a:lnTo>
                  <a:pt x="1247" y="4761"/>
                </a:lnTo>
                <a:lnTo>
                  <a:pt x="915" y="3451"/>
                </a:lnTo>
                <a:close/>
                <a:moveTo>
                  <a:pt x="4012" y="0"/>
                </a:moveTo>
                <a:lnTo>
                  <a:pt x="0" y="0"/>
                </a:lnTo>
                <a:lnTo>
                  <a:pt x="4012" y="0"/>
                </a:lnTo>
                <a:lnTo>
                  <a:pt x="5260" y="4761"/>
                </a:lnTo>
                <a:lnTo>
                  <a:pt x="5260" y="4761"/>
                </a:lnTo>
                <a:lnTo>
                  <a:pt x="401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a:off x="7944250" y="4162350"/>
            <a:ext cx="8350" cy="32750"/>
          </a:xfrm>
          <a:custGeom>
            <a:avLst/>
            <a:gdLst/>
            <a:ahLst/>
            <a:cxnLst/>
            <a:rect l="l" t="t" r="r" b="b"/>
            <a:pathLst>
              <a:path w="334" h="1310" fill="none" extrusionOk="0">
                <a:moveTo>
                  <a:pt x="1" y="0"/>
                </a:moveTo>
                <a:lnTo>
                  <a:pt x="333" y="1310"/>
                </a:lnTo>
                <a:lnTo>
                  <a:pt x="333" y="131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7921400" y="4076075"/>
            <a:ext cx="131500" cy="119025"/>
          </a:xfrm>
          <a:custGeom>
            <a:avLst/>
            <a:gdLst/>
            <a:ahLst/>
            <a:cxnLst/>
            <a:rect l="l" t="t" r="r" b="b"/>
            <a:pathLst>
              <a:path w="5260" h="4761" fill="none" extrusionOk="0">
                <a:moveTo>
                  <a:pt x="4012" y="0"/>
                </a:moveTo>
                <a:lnTo>
                  <a:pt x="0" y="0"/>
                </a:lnTo>
                <a:lnTo>
                  <a:pt x="4012" y="0"/>
                </a:lnTo>
                <a:lnTo>
                  <a:pt x="5260" y="4761"/>
                </a:lnTo>
                <a:lnTo>
                  <a:pt x="5260" y="4761"/>
                </a:lnTo>
                <a:lnTo>
                  <a:pt x="40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7921400" y="4076075"/>
            <a:ext cx="131500" cy="119025"/>
          </a:xfrm>
          <a:custGeom>
            <a:avLst/>
            <a:gdLst/>
            <a:ahLst/>
            <a:cxnLst/>
            <a:rect l="l" t="t" r="r" b="b"/>
            <a:pathLst>
              <a:path w="5260" h="4761" extrusionOk="0">
                <a:moveTo>
                  <a:pt x="0" y="0"/>
                </a:moveTo>
                <a:lnTo>
                  <a:pt x="915" y="3451"/>
                </a:lnTo>
                <a:lnTo>
                  <a:pt x="1247" y="4761"/>
                </a:lnTo>
                <a:lnTo>
                  <a:pt x="5260" y="4761"/>
                </a:lnTo>
                <a:lnTo>
                  <a:pt x="4012" y="0"/>
                </a:lnTo>
                <a:close/>
              </a:path>
            </a:pathLst>
          </a:custGeom>
          <a:solidFill>
            <a:srgbClr val="CC9C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a:off x="7921400" y="4076075"/>
            <a:ext cx="131500" cy="119025"/>
          </a:xfrm>
          <a:custGeom>
            <a:avLst/>
            <a:gdLst/>
            <a:ahLst/>
            <a:cxnLst/>
            <a:rect l="l" t="t" r="r" b="b"/>
            <a:pathLst>
              <a:path w="5260" h="4761" fill="none" extrusionOk="0">
                <a:moveTo>
                  <a:pt x="4012" y="0"/>
                </a:moveTo>
                <a:lnTo>
                  <a:pt x="0" y="0"/>
                </a:lnTo>
                <a:lnTo>
                  <a:pt x="915" y="3451"/>
                </a:lnTo>
                <a:lnTo>
                  <a:pt x="1247" y="4761"/>
                </a:lnTo>
                <a:lnTo>
                  <a:pt x="5260" y="4761"/>
                </a:lnTo>
                <a:lnTo>
                  <a:pt x="40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a:off x="7375700" y="2119850"/>
            <a:ext cx="680850" cy="2052900"/>
          </a:xfrm>
          <a:custGeom>
            <a:avLst/>
            <a:gdLst/>
            <a:ahLst/>
            <a:cxnLst/>
            <a:rect l="l" t="t" r="r" b="b"/>
            <a:pathLst>
              <a:path w="27234" h="82116" extrusionOk="0">
                <a:moveTo>
                  <a:pt x="10394" y="1"/>
                </a:moveTo>
                <a:lnTo>
                  <a:pt x="0" y="21"/>
                </a:lnTo>
                <a:lnTo>
                  <a:pt x="1060" y="4532"/>
                </a:lnTo>
                <a:lnTo>
                  <a:pt x="2224" y="9459"/>
                </a:lnTo>
                <a:lnTo>
                  <a:pt x="3700" y="15488"/>
                </a:lnTo>
                <a:lnTo>
                  <a:pt x="4532" y="18773"/>
                </a:lnTo>
                <a:lnTo>
                  <a:pt x="5384" y="22161"/>
                </a:lnTo>
                <a:lnTo>
                  <a:pt x="6257" y="25571"/>
                </a:lnTo>
                <a:lnTo>
                  <a:pt x="7151" y="28959"/>
                </a:lnTo>
                <a:lnTo>
                  <a:pt x="8045" y="32265"/>
                </a:lnTo>
                <a:lnTo>
                  <a:pt x="8939" y="35424"/>
                </a:lnTo>
                <a:lnTo>
                  <a:pt x="9791" y="38376"/>
                </a:lnTo>
                <a:lnTo>
                  <a:pt x="10623" y="41058"/>
                </a:lnTo>
                <a:lnTo>
                  <a:pt x="11371" y="43532"/>
                </a:lnTo>
                <a:lnTo>
                  <a:pt x="12203" y="46339"/>
                </a:lnTo>
                <a:lnTo>
                  <a:pt x="13076" y="49394"/>
                </a:lnTo>
                <a:lnTo>
                  <a:pt x="13991" y="52638"/>
                </a:lnTo>
                <a:lnTo>
                  <a:pt x="14926" y="56005"/>
                </a:lnTo>
                <a:lnTo>
                  <a:pt x="15862" y="59415"/>
                </a:lnTo>
                <a:lnTo>
                  <a:pt x="17670" y="66171"/>
                </a:lnTo>
                <a:lnTo>
                  <a:pt x="19292" y="72345"/>
                </a:lnTo>
                <a:lnTo>
                  <a:pt x="20622" y="77418"/>
                </a:lnTo>
                <a:lnTo>
                  <a:pt x="21828" y="82116"/>
                </a:lnTo>
                <a:lnTo>
                  <a:pt x="27233" y="82116"/>
                </a:lnTo>
                <a:lnTo>
                  <a:pt x="26381" y="77480"/>
                </a:lnTo>
                <a:lnTo>
                  <a:pt x="24344" y="66358"/>
                </a:lnTo>
                <a:lnTo>
                  <a:pt x="23138" y="59643"/>
                </a:lnTo>
                <a:lnTo>
                  <a:pt x="21932" y="52866"/>
                </a:lnTo>
                <a:lnTo>
                  <a:pt x="20809" y="46505"/>
                </a:lnTo>
                <a:lnTo>
                  <a:pt x="19874" y="41121"/>
                </a:lnTo>
                <a:lnTo>
                  <a:pt x="19479" y="38709"/>
                </a:lnTo>
                <a:lnTo>
                  <a:pt x="19063" y="36111"/>
                </a:lnTo>
                <a:lnTo>
                  <a:pt x="18190" y="30435"/>
                </a:lnTo>
                <a:lnTo>
                  <a:pt x="17691" y="27442"/>
                </a:lnTo>
                <a:lnTo>
                  <a:pt x="17192" y="24386"/>
                </a:lnTo>
                <a:lnTo>
                  <a:pt x="16652" y="21351"/>
                </a:lnTo>
                <a:lnTo>
                  <a:pt x="16090" y="18315"/>
                </a:lnTo>
                <a:lnTo>
                  <a:pt x="15508" y="15363"/>
                </a:lnTo>
                <a:lnTo>
                  <a:pt x="15197" y="13929"/>
                </a:lnTo>
                <a:lnTo>
                  <a:pt x="14885" y="12536"/>
                </a:lnTo>
                <a:lnTo>
                  <a:pt x="14552" y="11164"/>
                </a:lnTo>
                <a:lnTo>
                  <a:pt x="14219" y="9834"/>
                </a:lnTo>
                <a:lnTo>
                  <a:pt x="13887" y="8565"/>
                </a:lnTo>
                <a:lnTo>
                  <a:pt x="13533" y="7339"/>
                </a:lnTo>
                <a:lnTo>
                  <a:pt x="13180" y="6154"/>
                </a:lnTo>
                <a:lnTo>
                  <a:pt x="12806" y="5052"/>
                </a:lnTo>
                <a:lnTo>
                  <a:pt x="12432" y="4013"/>
                </a:lnTo>
                <a:lnTo>
                  <a:pt x="12037" y="3056"/>
                </a:lnTo>
                <a:lnTo>
                  <a:pt x="11642" y="2163"/>
                </a:lnTo>
                <a:lnTo>
                  <a:pt x="11247" y="1352"/>
                </a:lnTo>
                <a:lnTo>
                  <a:pt x="11039" y="978"/>
                </a:lnTo>
                <a:lnTo>
                  <a:pt x="10810" y="645"/>
                </a:lnTo>
                <a:lnTo>
                  <a:pt x="10602" y="312"/>
                </a:lnTo>
                <a:lnTo>
                  <a:pt x="1039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7895925" y="4120250"/>
            <a:ext cx="177775" cy="56675"/>
          </a:xfrm>
          <a:custGeom>
            <a:avLst/>
            <a:gdLst/>
            <a:ahLst/>
            <a:cxnLst/>
            <a:rect l="l" t="t" r="r" b="b"/>
            <a:pathLst>
              <a:path w="7111" h="2267" extrusionOk="0">
                <a:moveTo>
                  <a:pt x="7110" y="0"/>
                </a:moveTo>
                <a:lnTo>
                  <a:pt x="0" y="250"/>
                </a:lnTo>
                <a:lnTo>
                  <a:pt x="458" y="2266"/>
                </a:lnTo>
                <a:lnTo>
                  <a:pt x="6819" y="2266"/>
                </a:lnTo>
                <a:lnTo>
                  <a:pt x="7110"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8063275" y="4266275"/>
            <a:ext cx="53025" cy="42650"/>
          </a:xfrm>
          <a:custGeom>
            <a:avLst/>
            <a:gdLst/>
            <a:ahLst/>
            <a:cxnLst/>
            <a:rect l="l" t="t" r="r" b="b"/>
            <a:pathLst>
              <a:path w="2121" h="1706" extrusionOk="0">
                <a:moveTo>
                  <a:pt x="1788" y="188"/>
                </a:moveTo>
                <a:lnTo>
                  <a:pt x="1830" y="209"/>
                </a:lnTo>
                <a:lnTo>
                  <a:pt x="1871" y="271"/>
                </a:lnTo>
                <a:lnTo>
                  <a:pt x="1913" y="333"/>
                </a:lnTo>
                <a:lnTo>
                  <a:pt x="1934" y="417"/>
                </a:lnTo>
                <a:lnTo>
                  <a:pt x="1934" y="500"/>
                </a:lnTo>
                <a:lnTo>
                  <a:pt x="1913" y="583"/>
                </a:lnTo>
                <a:lnTo>
                  <a:pt x="1851" y="687"/>
                </a:lnTo>
                <a:lnTo>
                  <a:pt x="1747" y="812"/>
                </a:lnTo>
                <a:lnTo>
                  <a:pt x="1601" y="916"/>
                </a:lnTo>
                <a:lnTo>
                  <a:pt x="1414" y="1040"/>
                </a:lnTo>
                <a:lnTo>
                  <a:pt x="1185" y="1144"/>
                </a:lnTo>
                <a:lnTo>
                  <a:pt x="936" y="1248"/>
                </a:lnTo>
                <a:lnTo>
                  <a:pt x="666" y="1352"/>
                </a:lnTo>
                <a:lnTo>
                  <a:pt x="354" y="1456"/>
                </a:lnTo>
                <a:lnTo>
                  <a:pt x="354" y="1456"/>
                </a:lnTo>
                <a:lnTo>
                  <a:pt x="624" y="1103"/>
                </a:lnTo>
                <a:lnTo>
                  <a:pt x="936" y="791"/>
                </a:lnTo>
                <a:lnTo>
                  <a:pt x="1248" y="500"/>
                </a:lnTo>
                <a:lnTo>
                  <a:pt x="1601" y="230"/>
                </a:lnTo>
                <a:lnTo>
                  <a:pt x="1684" y="209"/>
                </a:lnTo>
                <a:lnTo>
                  <a:pt x="1788" y="188"/>
                </a:lnTo>
                <a:close/>
                <a:moveTo>
                  <a:pt x="1788" y="1"/>
                </a:moveTo>
                <a:lnTo>
                  <a:pt x="1684" y="22"/>
                </a:lnTo>
                <a:lnTo>
                  <a:pt x="1560" y="63"/>
                </a:lnTo>
                <a:lnTo>
                  <a:pt x="1435" y="126"/>
                </a:lnTo>
                <a:lnTo>
                  <a:pt x="1289" y="209"/>
                </a:lnTo>
                <a:lnTo>
                  <a:pt x="1019" y="437"/>
                </a:lnTo>
                <a:lnTo>
                  <a:pt x="749" y="708"/>
                </a:lnTo>
                <a:lnTo>
                  <a:pt x="479" y="999"/>
                </a:lnTo>
                <a:lnTo>
                  <a:pt x="271" y="1248"/>
                </a:lnTo>
                <a:lnTo>
                  <a:pt x="21" y="1560"/>
                </a:lnTo>
                <a:lnTo>
                  <a:pt x="0" y="1622"/>
                </a:lnTo>
                <a:lnTo>
                  <a:pt x="21" y="1664"/>
                </a:lnTo>
                <a:lnTo>
                  <a:pt x="63" y="1706"/>
                </a:lnTo>
                <a:lnTo>
                  <a:pt x="125" y="1706"/>
                </a:lnTo>
                <a:lnTo>
                  <a:pt x="437" y="1622"/>
                </a:lnTo>
                <a:lnTo>
                  <a:pt x="728" y="1539"/>
                </a:lnTo>
                <a:lnTo>
                  <a:pt x="1019" y="1414"/>
                </a:lnTo>
                <a:lnTo>
                  <a:pt x="1310" y="1290"/>
                </a:lnTo>
                <a:lnTo>
                  <a:pt x="1560" y="1186"/>
                </a:lnTo>
                <a:lnTo>
                  <a:pt x="1767" y="1040"/>
                </a:lnTo>
                <a:lnTo>
                  <a:pt x="1934" y="853"/>
                </a:lnTo>
                <a:lnTo>
                  <a:pt x="2079" y="645"/>
                </a:lnTo>
                <a:lnTo>
                  <a:pt x="2121" y="521"/>
                </a:lnTo>
                <a:lnTo>
                  <a:pt x="2121" y="396"/>
                </a:lnTo>
                <a:lnTo>
                  <a:pt x="2100" y="271"/>
                </a:lnTo>
                <a:lnTo>
                  <a:pt x="2038" y="167"/>
                </a:lnTo>
                <a:lnTo>
                  <a:pt x="1996" y="105"/>
                </a:lnTo>
                <a:lnTo>
                  <a:pt x="1934" y="42"/>
                </a:lnTo>
                <a:lnTo>
                  <a:pt x="1871" y="22"/>
                </a:lnTo>
                <a:lnTo>
                  <a:pt x="1788"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8057550" y="4255900"/>
            <a:ext cx="26025" cy="53025"/>
          </a:xfrm>
          <a:custGeom>
            <a:avLst/>
            <a:gdLst/>
            <a:ahLst/>
            <a:cxnLst/>
            <a:rect l="l" t="t" r="r" b="b"/>
            <a:pathLst>
              <a:path w="1041" h="2121" extrusionOk="0">
                <a:moveTo>
                  <a:pt x="687" y="187"/>
                </a:moveTo>
                <a:lnTo>
                  <a:pt x="749" y="208"/>
                </a:lnTo>
                <a:lnTo>
                  <a:pt x="791" y="229"/>
                </a:lnTo>
                <a:lnTo>
                  <a:pt x="812" y="270"/>
                </a:lnTo>
                <a:lnTo>
                  <a:pt x="832" y="333"/>
                </a:lnTo>
                <a:lnTo>
                  <a:pt x="832" y="499"/>
                </a:lnTo>
                <a:lnTo>
                  <a:pt x="812" y="707"/>
                </a:lnTo>
                <a:lnTo>
                  <a:pt x="749" y="915"/>
                </a:lnTo>
                <a:lnTo>
                  <a:pt x="666" y="1164"/>
                </a:lnTo>
                <a:lnTo>
                  <a:pt x="583" y="1393"/>
                </a:lnTo>
                <a:lnTo>
                  <a:pt x="458" y="1622"/>
                </a:lnTo>
                <a:lnTo>
                  <a:pt x="333" y="1809"/>
                </a:lnTo>
                <a:lnTo>
                  <a:pt x="292" y="1642"/>
                </a:lnTo>
                <a:lnTo>
                  <a:pt x="250" y="1476"/>
                </a:lnTo>
                <a:lnTo>
                  <a:pt x="209" y="1310"/>
                </a:lnTo>
                <a:lnTo>
                  <a:pt x="209" y="1143"/>
                </a:lnTo>
                <a:lnTo>
                  <a:pt x="188" y="977"/>
                </a:lnTo>
                <a:lnTo>
                  <a:pt x="209" y="811"/>
                </a:lnTo>
                <a:lnTo>
                  <a:pt x="229" y="645"/>
                </a:lnTo>
                <a:lnTo>
                  <a:pt x="271" y="478"/>
                </a:lnTo>
                <a:lnTo>
                  <a:pt x="313" y="395"/>
                </a:lnTo>
                <a:lnTo>
                  <a:pt x="375" y="333"/>
                </a:lnTo>
                <a:lnTo>
                  <a:pt x="437" y="291"/>
                </a:lnTo>
                <a:lnTo>
                  <a:pt x="520" y="250"/>
                </a:lnTo>
                <a:lnTo>
                  <a:pt x="583" y="229"/>
                </a:lnTo>
                <a:lnTo>
                  <a:pt x="687" y="187"/>
                </a:lnTo>
                <a:close/>
                <a:moveTo>
                  <a:pt x="666" y="0"/>
                </a:moveTo>
                <a:lnTo>
                  <a:pt x="500" y="42"/>
                </a:lnTo>
                <a:lnTo>
                  <a:pt x="375" y="104"/>
                </a:lnTo>
                <a:lnTo>
                  <a:pt x="250" y="187"/>
                </a:lnTo>
                <a:lnTo>
                  <a:pt x="167" y="291"/>
                </a:lnTo>
                <a:lnTo>
                  <a:pt x="105" y="416"/>
                </a:lnTo>
                <a:lnTo>
                  <a:pt x="42" y="541"/>
                </a:lnTo>
                <a:lnTo>
                  <a:pt x="22" y="665"/>
                </a:lnTo>
                <a:lnTo>
                  <a:pt x="1" y="915"/>
                </a:lnTo>
                <a:lnTo>
                  <a:pt x="1" y="1185"/>
                </a:lnTo>
                <a:lnTo>
                  <a:pt x="42" y="1455"/>
                </a:lnTo>
                <a:lnTo>
                  <a:pt x="105" y="1684"/>
                </a:lnTo>
                <a:lnTo>
                  <a:pt x="146" y="1871"/>
                </a:lnTo>
                <a:lnTo>
                  <a:pt x="209" y="2058"/>
                </a:lnTo>
                <a:lnTo>
                  <a:pt x="250" y="2100"/>
                </a:lnTo>
                <a:lnTo>
                  <a:pt x="292" y="2121"/>
                </a:lnTo>
                <a:lnTo>
                  <a:pt x="375" y="2121"/>
                </a:lnTo>
                <a:lnTo>
                  <a:pt x="396" y="2100"/>
                </a:lnTo>
                <a:lnTo>
                  <a:pt x="541" y="1913"/>
                </a:lnTo>
                <a:lnTo>
                  <a:pt x="666" y="1663"/>
                </a:lnTo>
                <a:lnTo>
                  <a:pt x="791" y="1393"/>
                </a:lnTo>
                <a:lnTo>
                  <a:pt x="895" y="1102"/>
                </a:lnTo>
                <a:lnTo>
                  <a:pt x="978" y="811"/>
                </a:lnTo>
                <a:lnTo>
                  <a:pt x="1019" y="541"/>
                </a:lnTo>
                <a:lnTo>
                  <a:pt x="1040" y="416"/>
                </a:lnTo>
                <a:lnTo>
                  <a:pt x="1019" y="312"/>
                </a:lnTo>
                <a:lnTo>
                  <a:pt x="999" y="208"/>
                </a:lnTo>
                <a:lnTo>
                  <a:pt x="957" y="125"/>
                </a:lnTo>
                <a:lnTo>
                  <a:pt x="895" y="62"/>
                </a:lnTo>
                <a:lnTo>
                  <a:pt x="812" y="21"/>
                </a:lnTo>
                <a:lnTo>
                  <a:pt x="666"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a:off x="7333600" y="1174475"/>
            <a:ext cx="19775" cy="8350"/>
          </a:xfrm>
          <a:custGeom>
            <a:avLst/>
            <a:gdLst/>
            <a:ahLst/>
            <a:cxnLst/>
            <a:rect l="l" t="t" r="r" b="b"/>
            <a:pathLst>
              <a:path w="791" h="334" extrusionOk="0">
                <a:moveTo>
                  <a:pt x="0" y="1"/>
                </a:moveTo>
                <a:lnTo>
                  <a:pt x="83" y="84"/>
                </a:lnTo>
                <a:lnTo>
                  <a:pt x="166" y="167"/>
                </a:lnTo>
                <a:lnTo>
                  <a:pt x="270" y="250"/>
                </a:lnTo>
                <a:lnTo>
                  <a:pt x="395" y="313"/>
                </a:lnTo>
                <a:lnTo>
                  <a:pt x="458" y="334"/>
                </a:lnTo>
                <a:lnTo>
                  <a:pt x="582" y="334"/>
                </a:lnTo>
                <a:lnTo>
                  <a:pt x="665" y="292"/>
                </a:lnTo>
                <a:lnTo>
                  <a:pt x="728" y="250"/>
                </a:lnTo>
                <a:lnTo>
                  <a:pt x="790" y="188"/>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7216125" y="2092825"/>
            <a:ext cx="436600" cy="57200"/>
          </a:xfrm>
          <a:custGeom>
            <a:avLst/>
            <a:gdLst/>
            <a:ahLst/>
            <a:cxnLst/>
            <a:rect l="l" t="t" r="r" b="b"/>
            <a:pathLst>
              <a:path w="17464" h="2288" extrusionOk="0">
                <a:moveTo>
                  <a:pt x="16715" y="1"/>
                </a:moveTo>
                <a:lnTo>
                  <a:pt x="271" y="479"/>
                </a:lnTo>
                <a:lnTo>
                  <a:pt x="167" y="499"/>
                </a:lnTo>
                <a:lnTo>
                  <a:pt x="63" y="541"/>
                </a:lnTo>
                <a:lnTo>
                  <a:pt x="22" y="603"/>
                </a:lnTo>
                <a:lnTo>
                  <a:pt x="1" y="687"/>
                </a:lnTo>
                <a:lnTo>
                  <a:pt x="188" y="2121"/>
                </a:lnTo>
                <a:lnTo>
                  <a:pt x="209" y="2183"/>
                </a:lnTo>
                <a:lnTo>
                  <a:pt x="271" y="2246"/>
                </a:lnTo>
                <a:lnTo>
                  <a:pt x="354" y="2267"/>
                </a:lnTo>
                <a:lnTo>
                  <a:pt x="458" y="2287"/>
                </a:lnTo>
                <a:lnTo>
                  <a:pt x="17193" y="1788"/>
                </a:lnTo>
                <a:lnTo>
                  <a:pt x="17318" y="1768"/>
                </a:lnTo>
                <a:lnTo>
                  <a:pt x="17401" y="1705"/>
                </a:lnTo>
                <a:lnTo>
                  <a:pt x="17443" y="1664"/>
                </a:lnTo>
                <a:lnTo>
                  <a:pt x="17463" y="1643"/>
                </a:lnTo>
                <a:lnTo>
                  <a:pt x="17463" y="1601"/>
                </a:lnTo>
                <a:lnTo>
                  <a:pt x="17443" y="1560"/>
                </a:lnTo>
                <a:lnTo>
                  <a:pt x="16985" y="104"/>
                </a:lnTo>
                <a:lnTo>
                  <a:pt x="16923" y="63"/>
                </a:lnTo>
                <a:lnTo>
                  <a:pt x="16861" y="21"/>
                </a:lnTo>
                <a:lnTo>
                  <a:pt x="16798" y="1"/>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a:off x="7575775" y="2091775"/>
            <a:ext cx="26025" cy="52000"/>
          </a:xfrm>
          <a:custGeom>
            <a:avLst/>
            <a:gdLst/>
            <a:ahLst/>
            <a:cxnLst/>
            <a:rect l="l" t="t" r="r" b="b"/>
            <a:pathLst>
              <a:path w="1041" h="2080" extrusionOk="0">
                <a:moveTo>
                  <a:pt x="105" y="1"/>
                </a:moveTo>
                <a:lnTo>
                  <a:pt x="42" y="22"/>
                </a:lnTo>
                <a:lnTo>
                  <a:pt x="21" y="63"/>
                </a:lnTo>
                <a:lnTo>
                  <a:pt x="1" y="105"/>
                </a:lnTo>
                <a:lnTo>
                  <a:pt x="271" y="1976"/>
                </a:lnTo>
                <a:lnTo>
                  <a:pt x="292" y="2017"/>
                </a:lnTo>
                <a:lnTo>
                  <a:pt x="333" y="2059"/>
                </a:lnTo>
                <a:lnTo>
                  <a:pt x="396" y="2080"/>
                </a:lnTo>
                <a:lnTo>
                  <a:pt x="895" y="2080"/>
                </a:lnTo>
                <a:lnTo>
                  <a:pt x="957" y="2059"/>
                </a:lnTo>
                <a:lnTo>
                  <a:pt x="1019" y="2038"/>
                </a:lnTo>
                <a:lnTo>
                  <a:pt x="1040" y="2017"/>
                </a:lnTo>
                <a:lnTo>
                  <a:pt x="1040" y="1976"/>
                </a:lnTo>
                <a:lnTo>
                  <a:pt x="791" y="84"/>
                </a:lnTo>
                <a:lnTo>
                  <a:pt x="770" y="43"/>
                </a:lnTo>
                <a:lnTo>
                  <a:pt x="728" y="22"/>
                </a:lnTo>
                <a:lnTo>
                  <a:pt x="66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a:off x="7247850" y="2101150"/>
            <a:ext cx="26000" cy="52000"/>
          </a:xfrm>
          <a:custGeom>
            <a:avLst/>
            <a:gdLst/>
            <a:ahLst/>
            <a:cxnLst/>
            <a:rect l="l" t="t" r="r" b="b"/>
            <a:pathLst>
              <a:path w="1040" h="2080" extrusionOk="0">
                <a:moveTo>
                  <a:pt x="146" y="0"/>
                </a:moveTo>
                <a:lnTo>
                  <a:pt x="104" y="21"/>
                </a:lnTo>
                <a:lnTo>
                  <a:pt x="42" y="42"/>
                </a:lnTo>
                <a:lnTo>
                  <a:pt x="21" y="63"/>
                </a:lnTo>
                <a:lnTo>
                  <a:pt x="0" y="104"/>
                </a:lnTo>
                <a:lnTo>
                  <a:pt x="270" y="1996"/>
                </a:lnTo>
                <a:lnTo>
                  <a:pt x="291" y="2037"/>
                </a:lnTo>
                <a:lnTo>
                  <a:pt x="333" y="2058"/>
                </a:lnTo>
                <a:lnTo>
                  <a:pt x="374" y="2079"/>
                </a:lnTo>
                <a:lnTo>
                  <a:pt x="956" y="2079"/>
                </a:lnTo>
                <a:lnTo>
                  <a:pt x="1019" y="2058"/>
                </a:lnTo>
                <a:lnTo>
                  <a:pt x="1039" y="2017"/>
                </a:lnTo>
                <a:lnTo>
                  <a:pt x="1039" y="1975"/>
                </a:lnTo>
                <a:lnTo>
                  <a:pt x="790" y="104"/>
                </a:lnTo>
                <a:lnTo>
                  <a:pt x="769" y="63"/>
                </a:lnTo>
                <a:lnTo>
                  <a:pt x="728" y="42"/>
                </a:lnTo>
                <a:lnTo>
                  <a:pt x="665" y="21"/>
                </a:lnTo>
                <a:lnTo>
                  <a:pt x="60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a:off x="7412075" y="2096475"/>
            <a:ext cx="26000" cy="51975"/>
          </a:xfrm>
          <a:custGeom>
            <a:avLst/>
            <a:gdLst/>
            <a:ahLst/>
            <a:cxnLst/>
            <a:rect l="l" t="t" r="r" b="b"/>
            <a:pathLst>
              <a:path w="1040" h="2079" extrusionOk="0">
                <a:moveTo>
                  <a:pt x="83" y="0"/>
                </a:moveTo>
                <a:lnTo>
                  <a:pt x="42" y="21"/>
                </a:lnTo>
                <a:lnTo>
                  <a:pt x="0" y="62"/>
                </a:lnTo>
                <a:lnTo>
                  <a:pt x="0" y="104"/>
                </a:lnTo>
                <a:lnTo>
                  <a:pt x="270" y="1975"/>
                </a:lnTo>
                <a:lnTo>
                  <a:pt x="270" y="2017"/>
                </a:lnTo>
                <a:lnTo>
                  <a:pt x="312" y="2058"/>
                </a:lnTo>
                <a:lnTo>
                  <a:pt x="374" y="2079"/>
                </a:lnTo>
                <a:lnTo>
                  <a:pt x="957" y="2079"/>
                </a:lnTo>
                <a:lnTo>
                  <a:pt x="998" y="2058"/>
                </a:lnTo>
                <a:lnTo>
                  <a:pt x="1019" y="2017"/>
                </a:lnTo>
                <a:lnTo>
                  <a:pt x="1040" y="1975"/>
                </a:lnTo>
                <a:lnTo>
                  <a:pt x="769" y="83"/>
                </a:lnTo>
                <a:lnTo>
                  <a:pt x="749" y="42"/>
                </a:lnTo>
                <a:lnTo>
                  <a:pt x="728" y="21"/>
                </a:lnTo>
                <a:lnTo>
                  <a:pt x="66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a:off x="7886575" y="2237300"/>
            <a:ext cx="125800" cy="89425"/>
          </a:xfrm>
          <a:custGeom>
            <a:avLst/>
            <a:gdLst/>
            <a:ahLst/>
            <a:cxnLst/>
            <a:rect l="l" t="t" r="r" b="b"/>
            <a:pathLst>
              <a:path w="5032" h="3577" extrusionOk="0">
                <a:moveTo>
                  <a:pt x="208" y="1"/>
                </a:moveTo>
                <a:lnTo>
                  <a:pt x="146" y="146"/>
                </a:lnTo>
                <a:lnTo>
                  <a:pt x="83" y="292"/>
                </a:lnTo>
                <a:lnTo>
                  <a:pt x="21" y="583"/>
                </a:lnTo>
                <a:lnTo>
                  <a:pt x="0" y="874"/>
                </a:lnTo>
                <a:lnTo>
                  <a:pt x="21" y="1186"/>
                </a:lnTo>
                <a:lnTo>
                  <a:pt x="63" y="1498"/>
                </a:lnTo>
                <a:lnTo>
                  <a:pt x="146" y="1789"/>
                </a:lnTo>
                <a:lnTo>
                  <a:pt x="229" y="2080"/>
                </a:lnTo>
                <a:lnTo>
                  <a:pt x="333" y="2350"/>
                </a:lnTo>
                <a:lnTo>
                  <a:pt x="437" y="2599"/>
                </a:lnTo>
                <a:lnTo>
                  <a:pt x="562" y="2828"/>
                </a:lnTo>
                <a:lnTo>
                  <a:pt x="769" y="3223"/>
                </a:lnTo>
                <a:lnTo>
                  <a:pt x="936" y="3473"/>
                </a:lnTo>
                <a:lnTo>
                  <a:pt x="998" y="3576"/>
                </a:lnTo>
                <a:lnTo>
                  <a:pt x="5031" y="3057"/>
                </a:lnTo>
                <a:lnTo>
                  <a:pt x="1850" y="126"/>
                </a:lnTo>
                <a:lnTo>
                  <a:pt x="208"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a:off x="7911000" y="2313700"/>
            <a:ext cx="114875" cy="88900"/>
          </a:xfrm>
          <a:custGeom>
            <a:avLst/>
            <a:gdLst/>
            <a:ahLst/>
            <a:cxnLst/>
            <a:rect l="l" t="t" r="r" b="b"/>
            <a:pathLst>
              <a:path w="4595" h="3556" extrusionOk="0">
                <a:moveTo>
                  <a:pt x="4054" y="1"/>
                </a:moveTo>
                <a:lnTo>
                  <a:pt x="0" y="520"/>
                </a:lnTo>
                <a:lnTo>
                  <a:pt x="1185" y="3556"/>
                </a:lnTo>
                <a:lnTo>
                  <a:pt x="4595" y="3306"/>
                </a:lnTo>
                <a:lnTo>
                  <a:pt x="4054"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a:off x="7247850" y="1005575"/>
            <a:ext cx="186075" cy="101900"/>
          </a:xfrm>
          <a:custGeom>
            <a:avLst/>
            <a:gdLst/>
            <a:ahLst/>
            <a:cxnLst/>
            <a:rect l="l" t="t" r="r" b="b"/>
            <a:pathLst>
              <a:path w="7443" h="4076" extrusionOk="0">
                <a:moveTo>
                  <a:pt x="5384" y="1"/>
                </a:moveTo>
                <a:lnTo>
                  <a:pt x="4906" y="42"/>
                </a:lnTo>
                <a:lnTo>
                  <a:pt x="4657" y="84"/>
                </a:lnTo>
                <a:lnTo>
                  <a:pt x="4407" y="146"/>
                </a:lnTo>
                <a:lnTo>
                  <a:pt x="4137" y="229"/>
                </a:lnTo>
                <a:lnTo>
                  <a:pt x="3846" y="312"/>
                </a:lnTo>
                <a:lnTo>
                  <a:pt x="3555" y="437"/>
                </a:lnTo>
                <a:lnTo>
                  <a:pt x="3264" y="562"/>
                </a:lnTo>
                <a:lnTo>
                  <a:pt x="2973" y="728"/>
                </a:lnTo>
                <a:lnTo>
                  <a:pt x="2661" y="895"/>
                </a:lnTo>
                <a:lnTo>
                  <a:pt x="2349" y="1102"/>
                </a:lnTo>
                <a:lnTo>
                  <a:pt x="2017" y="1331"/>
                </a:lnTo>
                <a:lnTo>
                  <a:pt x="1684" y="1601"/>
                </a:lnTo>
                <a:lnTo>
                  <a:pt x="1351" y="1892"/>
                </a:lnTo>
                <a:lnTo>
                  <a:pt x="1019" y="2204"/>
                </a:lnTo>
                <a:lnTo>
                  <a:pt x="686" y="2558"/>
                </a:lnTo>
                <a:lnTo>
                  <a:pt x="333" y="2932"/>
                </a:lnTo>
                <a:lnTo>
                  <a:pt x="0" y="3368"/>
                </a:lnTo>
                <a:lnTo>
                  <a:pt x="811" y="3576"/>
                </a:lnTo>
                <a:lnTo>
                  <a:pt x="1601" y="3763"/>
                </a:lnTo>
                <a:lnTo>
                  <a:pt x="2328" y="3888"/>
                </a:lnTo>
                <a:lnTo>
                  <a:pt x="3035" y="3992"/>
                </a:lnTo>
                <a:lnTo>
                  <a:pt x="3700" y="4034"/>
                </a:lnTo>
                <a:lnTo>
                  <a:pt x="4303" y="4075"/>
                </a:lnTo>
                <a:lnTo>
                  <a:pt x="4885" y="4075"/>
                </a:lnTo>
                <a:lnTo>
                  <a:pt x="5384" y="4054"/>
                </a:lnTo>
                <a:lnTo>
                  <a:pt x="5862" y="4034"/>
                </a:lnTo>
                <a:lnTo>
                  <a:pt x="6257" y="3992"/>
                </a:lnTo>
                <a:lnTo>
                  <a:pt x="6902" y="3888"/>
                </a:lnTo>
                <a:lnTo>
                  <a:pt x="7318" y="3805"/>
                </a:lnTo>
                <a:lnTo>
                  <a:pt x="7442" y="3763"/>
                </a:lnTo>
                <a:lnTo>
                  <a:pt x="7047" y="229"/>
                </a:lnTo>
                <a:lnTo>
                  <a:pt x="6902" y="167"/>
                </a:lnTo>
                <a:lnTo>
                  <a:pt x="6715" y="125"/>
                </a:lnTo>
                <a:lnTo>
                  <a:pt x="6465" y="63"/>
                </a:lnTo>
                <a:lnTo>
                  <a:pt x="6153" y="21"/>
                </a:lnTo>
                <a:lnTo>
                  <a:pt x="580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a:off x="7412075" y="998300"/>
            <a:ext cx="230250" cy="442300"/>
          </a:xfrm>
          <a:custGeom>
            <a:avLst/>
            <a:gdLst/>
            <a:ahLst/>
            <a:cxnLst/>
            <a:rect l="l" t="t" r="r" b="b"/>
            <a:pathLst>
              <a:path w="9210" h="17692" extrusionOk="0">
                <a:moveTo>
                  <a:pt x="1144" y="1"/>
                </a:moveTo>
                <a:lnTo>
                  <a:pt x="769" y="21"/>
                </a:lnTo>
                <a:lnTo>
                  <a:pt x="395" y="42"/>
                </a:lnTo>
                <a:lnTo>
                  <a:pt x="0" y="105"/>
                </a:lnTo>
                <a:lnTo>
                  <a:pt x="104" y="2038"/>
                </a:lnTo>
                <a:lnTo>
                  <a:pt x="208" y="4138"/>
                </a:lnTo>
                <a:lnTo>
                  <a:pt x="312" y="6715"/>
                </a:lnTo>
                <a:lnTo>
                  <a:pt x="333" y="8108"/>
                </a:lnTo>
                <a:lnTo>
                  <a:pt x="354" y="9563"/>
                </a:lnTo>
                <a:lnTo>
                  <a:pt x="354" y="11019"/>
                </a:lnTo>
                <a:lnTo>
                  <a:pt x="333" y="12474"/>
                </a:lnTo>
                <a:lnTo>
                  <a:pt x="291" y="13908"/>
                </a:lnTo>
                <a:lnTo>
                  <a:pt x="229" y="15259"/>
                </a:lnTo>
                <a:lnTo>
                  <a:pt x="125" y="16528"/>
                </a:lnTo>
                <a:lnTo>
                  <a:pt x="63" y="17130"/>
                </a:lnTo>
                <a:lnTo>
                  <a:pt x="0" y="17692"/>
                </a:lnTo>
                <a:lnTo>
                  <a:pt x="0" y="17692"/>
                </a:lnTo>
                <a:lnTo>
                  <a:pt x="437" y="17546"/>
                </a:lnTo>
                <a:lnTo>
                  <a:pt x="873" y="17380"/>
                </a:lnTo>
                <a:lnTo>
                  <a:pt x="1310" y="17193"/>
                </a:lnTo>
                <a:lnTo>
                  <a:pt x="1746" y="17006"/>
                </a:lnTo>
                <a:lnTo>
                  <a:pt x="2183" y="16798"/>
                </a:lnTo>
                <a:lnTo>
                  <a:pt x="2599" y="16569"/>
                </a:lnTo>
                <a:lnTo>
                  <a:pt x="3430" y="16112"/>
                </a:lnTo>
                <a:lnTo>
                  <a:pt x="4220" y="15613"/>
                </a:lnTo>
                <a:lnTo>
                  <a:pt x="4990" y="15093"/>
                </a:lnTo>
                <a:lnTo>
                  <a:pt x="5696" y="14573"/>
                </a:lnTo>
                <a:lnTo>
                  <a:pt x="6382" y="14054"/>
                </a:lnTo>
                <a:lnTo>
                  <a:pt x="6985" y="13555"/>
                </a:lnTo>
                <a:lnTo>
                  <a:pt x="7547" y="13097"/>
                </a:lnTo>
                <a:lnTo>
                  <a:pt x="8440" y="12287"/>
                </a:lnTo>
                <a:lnTo>
                  <a:pt x="9002" y="11746"/>
                </a:lnTo>
                <a:lnTo>
                  <a:pt x="9210" y="11538"/>
                </a:lnTo>
                <a:lnTo>
                  <a:pt x="9168" y="10998"/>
                </a:lnTo>
                <a:lnTo>
                  <a:pt x="9106" y="10374"/>
                </a:lnTo>
                <a:lnTo>
                  <a:pt x="8981" y="9563"/>
                </a:lnTo>
                <a:lnTo>
                  <a:pt x="8794" y="8607"/>
                </a:lnTo>
                <a:lnTo>
                  <a:pt x="8690" y="8087"/>
                </a:lnTo>
                <a:lnTo>
                  <a:pt x="8544" y="7547"/>
                </a:lnTo>
                <a:lnTo>
                  <a:pt x="8399" y="7006"/>
                </a:lnTo>
                <a:lnTo>
                  <a:pt x="8233" y="6424"/>
                </a:lnTo>
                <a:lnTo>
                  <a:pt x="8025" y="5863"/>
                </a:lnTo>
                <a:lnTo>
                  <a:pt x="7817" y="5302"/>
                </a:lnTo>
                <a:lnTo>
                  <a:pt x="7567" y="4720"/>
                </a:lnTo>
                <a:lnTo>
                  <a:pt x="7297" y="4179"/>
                </a:lnTo>
                <a:lnTo>
                  <a:pt x="7006" y="3618"/>
                </a:lnTo>
                <a:lnTo>
                  <a:pt x="6673" y="3098"/>
                </a:lnTo>
                <a:lnTo>
                  <a:pt x="6320" y="2599"/>
                </a:lnTo>
                <a:lnTo>
                  <a:pt x="5925" y="2142"/>
                </a:lnTo>
                <a:lnTo>
                  <a:pt x="5717" y="1913"/>
                </a:lnTo>
                <a:lnTo>
                  <a:pt x="5509" y="1705"/>
                </a:lnTo>
                <a:lnTo>
                  <a:pt x="5281" y="1497"/>
                </a:lnTo>
                <a:lnTo>
                  <a:pt x="5052" y="1289"/>
                </a:lnTo>
                <a:lnTo>
                  <a:pt x="4802" y="1123"/>
                </a:lnTo>
                <a:lnTo>
                  <a:pt x="4553" y="936"/>
                </a:lnTo>
                <a:lnTo>
                  <a:pt x="4303" y="791"/>
                </a:lnTo>
                <a:lnTo>
                  <a:pt x="4033" y="645"/>
                </a:lnTo>
                <a:lnTo>
                  <a:pt x="3742" y="499"/>
                </a:lnTo>
                <a:lnTo>
                  <a:pt x="3451" y="396"/>
                </a:lnTo>
                <a:lnTo>
                  <a:pt x="3160" y="292"/>
                </a:lnTo>
                <a:lnTo>
                  <a:pt x="2848" y="188"/>
                </a:lnTo>
                <a:lnTo>
                  <a:pt x="2536" y="125"/>
                </a:lnTo>
                <a:lnTo>
                  <a:pt x="2204" y="63"/>
                </a:lnTo>
                <a:lnTo>
                  <a:pt x="1871" y="21"/>
                </a:lnTo>
                <a:lnTo>
                  <a:pt x="151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a:off x="7297200" y="1114725"/>
            <a:ext cx="97750" cy="146575"/>
          </a:xfrm>
          <a:custGeom>
            <a:avLst/>
            <a:gdLst/>
            <a:ahLst/>
            <a:cxnLst/>
            <a:rect l="l" t="t" r="r" b="b"/>
            <a:pathLst>
              <a:path w="3910" h="5863" extrusionOk="0">
                <a:moveTo>
                  <a:pt x="1706" y="229"/>
                </a:moveTo>
                <a:lnTo>
                  <a:pt x="1893" y="250"/>
                </a:lnTo>
                <a:lnTo>
                  <a:pt x="2059" y="291"/>
                </a:lnTo>
                <a:lnTo>
                  <a:pt x="2225" y="354"/>
                </a:lnTo>
                <a:lnTo>
                  <a:pt x="2392" y="437"/>
                </a:lnTo>
                <a:lnTo>
                  <a:pt x="2558" y="562"/>
                </a:lnTo>
                <a:lnTo>
                  <a:pt x="2703" y="686"/>
                </a:lnTo>
                <a:lnTo>
                  <a:pt x="2849" y="853"/>
                </a:lnTo>
                <a:lnTo>
                  <a:pt x="2995" y="1019"/>
                </a:lnTo>
                <a:lnTo>
                  <a:pt x="3119" y="1227"/>
                </a:lnTo>
                <a:lnTo>
                  <a:pt x="3244" y="1435"/>
                </a:lnTo>
                <a:lnTo>
                  <a:pt x="3348" y="1643"/>
                </a:lnTo>
                <a:lnTo>
                  <a:pt x="3431" y="1892"/>
                </a:lnTo>
                <a:lnTo>
                  <a:pt x="3514" y="2141"/>
                </a:lnTo>
                <a:lnTo>
                  <a:pt x="3577" y="2391"/>
                </a:lnTo>
                <a:lnTo>
                  <a:pt x="3618" y="2661"/>
                </a:lnTo>
                <a:lnTo>
                  <a:pt x="3660" y="2931"/>
                </a:lnTo>
                <a:lnTo>
                  <a:pt x="3681" y="3243"/>
                </a:lnTo>
                <a:lnTo>
                  <a:pt x="3681" y="3534"/>
                </a:lnTo>
                <a:lnTo>
                  <a:pt x="3660" y="3846"/>
                </a:lnTo>
                <a:lnTo>
                  <a:pt x="3597" y="4137"/>
                </a:lnTo>
                <a:lnTo>
                  <a:pt x="3493" y="4428"/>
                </a:lnTo>
                <a:lnTo>
                  <a:pt x="3390" y="4698"/>
                </a:lnTo>
                <a:lnTo>
                  <a:pt x="3223" y="4969"/>
                </a:lnTo>
                <a:lnTo>
                  <a:pt x="3057" y="5218"/>
                </a:lnTo>
                <a:lnTo>
                  <a:pt x="2974" y="5301"/>
                </a:lnTo>
                <a:lnTo>
                  <a:pt x="2891" y="5384"/>
                </a:lnTo>
                <a:lnTo>
                  <a:pt x="2787" y="5447"/>
                </a:lnTo>
                <a:lnTo>
                  <a:pt x="2683" y="5509"/>
                </a:lnTo>
                <a:lnTo>
                  <a:pt x="2558" y="5551"/>
                </a:lnTo>
                <a:lnTo>
                  <a:pt x="2454" y="5592"/>
                </a:lnTo>
                <a:lnTo>
                  <a:pt x="2329" y="5613"/>
                </a:lnTo>
                <a:lnTo>
                  <a:pt x="2017" y="5613"/>
                </a:lnTo>
                <a:lnTo>
                  <a:pt x="1851" y="5572"/>
                </a:lnTo>
                <a:lnTo>
                  <a:pt x="1685" y="5509"/>
                </a:lnTo>
                <a:lnTo>
                  <a:pt x="1519" y="5405"/>
                </a:lnTo>
                <a:lnTo>
                  <a:pt x="1352" y="5301"/>
                </a:lnTo>
                <a:lnTo>
                  <a:pt x="1207" y="5156"/>
                </a:lnTo>
                <a:lnTo>
                  <a:pt x="1061" y="5010"/>
                </a:lnTo>
                <a:lnTo>
                  <a:pt x="936" y="4823"/>
                </a:lnTo>
                <a:lnTo>
                  <a:pt x="791" y="4636"/>
                </a:lnTo>
                <a:lnTo>
                  <a:pt x="687" y="4428"/>
                </a:lnTo>
                <a:lnTo>
                  <a:pt x="583" y="4200"/>
                </a:lnTo>
                <a:lnTo>
                  <a:pt x="479" y="3971"/>
                </a:lnTo>
                <a:lnTo>
                  <a:pt x="417" y="3721"/>
                </a:lnTo>
                <a:lnTo>
                  <a:pt x="334" y="3451"/>
                </a:lnTo>
                <a:lnTo>
                  <a:pt x="292" y="3202"/>
                </a:lnTo>
                <a:lnTo>
                  <a:pt x="271" y="2911"/>
                </a:lnTo>
                <a:lnTo>
                  <a:pt x="230" y="2620"/>
                </a:lnTo>
                <a:lnTo>
                  <a:pt x="230" y="2308"/>
                </a:lnTo>
                <a:lnTo>
                  <a:pt x="271" y="2017"/>
                </a:lnTo>
                <a:lnTo>
                  <a:pt x="334" y="1726"/>
                </a:lnTo>
                <a:lnTo>
                  <a:pt x="417" y="1435"/>
                </a:lnTo>
                <a:lnTo>
                  <a:pt x="541" y="1164"/>
                </a:lnTo>
                <a:lnTo>
                  <a:pt x="687" y="894"/>
                </a:lnTo>
                <a:lnTo>
                  <a:pt x="853" y="645"/>
                </a:lnTo>
                <a:lnTo>
                  <a:pt x="936" y="541"/>
                </a:lnTo>
                <a:lnTo>
                  <a:pt x="1040" y="478"/>
                </a:lnTo>
                <a:lnTo>
                  <a:pt x="1144" y="395"/>
                </a:lnTo>
                <a:lnTo>
                  <a:pt x="1248" y="354"/>
                </a:lnTo>
                <a:lnTo>
                  <a:pt x="1352" y="291"/>
                </a:lnTo>
                <a:lnTo>
                  <a:pt x="1477" y="270"/>
                </a:lnTo>
                <a:lnTo>
                  <a:pt x="1602" y="250"/>
                </a:lnTo>
                <a:lnTo>
                  <a:pt x="1706" y="229"/>
                </a:lnTo>
                <a:close/>
                <a:moveTo>
                  <a:pt x="1706" y="0"/>
                </a:moveTo>
                <a:lnTo>
                  <a:pt x="1560" y="21"/>
                </a:lnTo>
                <a:lnTo>
                  <a:pt x="1415" y="42"/>
                </a:lnTo>
                <a:lnTo>
                  <a:pt x="1290" y="83"/>
                </a:lnTo>
                <a:lnTo>
                  <a:pt x="1144" y="146"/>
                </a:lnTo>
                <a:lnTo>
                  <a:pt x="1020" y="208"/>
                </a:lnTo>
                <a:lnTo>
                  <a:pt x="895" y="291"/>
                </a:lnTo>
                <a:lnTo>
                  <a:pt x="791" y="374"/>
                </a:lnTo>
                <a:lnTo>
                  <a:pt x="687" y="499"/>
                </a:lnTo>
                <a:lnTo>
                  <a:pt x="500" y="749"/>
                </a:lnTo>
                <a:lnTo>
                  <a:pt x="334" y="1040"/>
                </a:lnTo>
                <a:lnTo>
                  <a:pt x="209" y="1331"/>
                </a:lnTo>
                <a:lnTo>
                  <a:pt x="105" y="1643"/>
                </a:lnTo>
                <a:lnTo>
                  <a:pt x="43" y="1954"/>
                </a:lnTo>
                <a:lnTo>
                  <a:pt x="1" y="2287"/>
                </a:lnTo>
                <a:lnTo>
                  <a:pt x="1" y="2620"/>
                </a:lnTo>
                <a:lnTo>
                  <a:pt x="43" y="2931"/>
                </a:lnTo>
                <a:lnTo>
                  <a:pt x="63" y="3243"/>
                </a:lnTo>
                <a:lnTo>
                  <a:pt x="126" y="3534"/>
                </a:lnTo>
                <a:lnTo>
                  <a:pt x="188" y="3805"/>
                </a:lnTo>
                <a:lnTo>
                  <a:pt x="292" y="4075"/>
                </a:lnTo>
                <a:lnTo>
                  <a:pt x="396" y="4324"/>
                </a:lnTo>
                <a:lnTo>
                  <a:pt x="500" y="4574"/>
                </a:lnTo>
                <a:lnTo>
                  <a:pt x="625" y="4802"/>
                </a:lnTo>
                <a:lnTo>
                  <a:pt x="770" y="5010"/>
                </a:lnTo>
                <a:lnTo>
                  <a:pt x="936" y="5197"/>
                </a:lnTo>
                <a:lnTo>
                  <a:pt x="1082" y="5364"/>
                </a:lnTo>
                <a:lnTo>
                  <a:pt x="1269" y="5509"/>
                </a:lnTo>
                <a:lnTo>
                  <a:pt x="1435" y="5634"/>
                </a:lnTo>
                <a:lnTo>
                  <a:pt x="1622" y="5717"/>
                </a:lnTo>
                <a:lnTo>
                  <a:pt x="1810" y="5800"/>
                </a:lnTo>
                <a:lnTo>
                  <a:pt x="1997" y="5842"/>
                </a:lnTo>
                <a:lnTo>
                  <a:pt x="2205" y="5863"/>
                </a:lnTo>
                <a:lnTo>
                  <a:pt x="2350" y="5842"/>
                </a:lnTo>
                <a:lnTo>
                  <a:pt x="2496" y="5821"/>
                </a:lnTo>
                <a:lnTo>
                  <a:pt x="2641" y="5779"/>
                </a:lnTo>
                <a:lnTo>
                  <a:pt x="2766" y="5717"/>
                </a:lnTo>
                <a:lnTo>
                  <a:pt x="2891" y="5655"/>
                </a:lnTo>
                <a:lnTo>
                  <a:pt x="3015" y="5572"/>
                </a:lnTo>
                <a:lnTo>
                  <a:pt x="3119" y="5488"/>
                </a:lnTo>
                <a:lnTo>
                  <a:pt x="3223" y="5364"/>
                </a:lnTo>
                <a:lnTo>
                  <a:pt x="3410" y="5114"/>
                </a:lnTo>
                <a:lnTo>
                  <a:pt x="3577" y="4823"/>
                </a:lnTo>
                <a:lnTo>
                  <a:pt x="3701" y="4532"/>
                </a:lnTo>
                <a:lnTo>
                  <a:pt x="3805" y="4220"/>
                </a:lnTo>
                <a:lnTo>
                  <a:pt x="3868" y="3888"/>
                </a:lnTo>
                <a:lnTo>
                  <a:pt x="3909" y="3576"/>
                </a:lnTo>
                <a:lnTo>
                  <a:pt x="3909" y="3243"/>
                </a:lnTo>
                <a:lnTo>
                  <a:pt x="3888" y="2931"/>
                </a:lnTo>
                <a:lnTo>
                  <a:pt x="3847" y="2620"/>
                </a:lnTo>
                <a:lnTo>
                  <a:pt x="3805" y="2329"/>
                </a:lnTo>
                <a:lnTo>
                  <a:pt x="3722" y="2058"/>
                </a:lnTo>
                <a:lnTo>
                  <a:pt x="3639" y="1788"/>
                </a:lnTo>
                <a:lnTo>
                  <a:pt x="3535" y="1539"/>
                </a:lnTo>
                <a:lnTo>
                  <a:pt x="3410" y="1289"/>
                </a:lnTo>
                <a:lnTo>
                  <a:pt x="3286" y="1060"/>
                </a:lnTo>
                <a:lnTo>
                  <a:pt x="3140" y="853"/>
                </a:lnTo>
                <a:lnTo>
                  <a:pt x="2995" y="665"/>
                </a:lnTo>
                <a:lnTo>
                  <a:pt x="2828" y="499"/>
                </a:lnTo>
                <a:lnTo>
                  <a:pt x="2662" y="354"/>
                </a:lnTo>
                <a:lnTo>
                  <a:pt x="2475" y="229"/>
                </a:lnTo>
                <a:lnTo>
                  <a:pt x="2288" y="146"/>
                </a:lnTo>
                <a:lnTo>
                  <a:pt x="2101" y="63"/>
                </a:lnTo>
                <a:lnTo>
                  <a:pt x="1914" y="21"/>
                </a:lnTo>
                <a:lnTo>
                  <a:pt x="17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7207825" y="1114725"/>
            <a:ext cx="77975" cy="146575"/>
          </a:xfrm>
          <a:custGeom>
            <a:avLst/>
            <a:gdLst/>
            <a:ahLst/>
            <a:cxnLst/>
            <a:rect l="l" t="t" r="r" b="b"/>
            <a:pathLst>
              <a:path w="3119" h="5863" extrusionOk="0">
                <a:moveTo>
                  <a:pt x="1331" y="229"/>
                </a:moveTo>
                <a:lnTo>
                  <a:pt x="1456" y="250"/>
                </a:lnTo>
                <a:lnTo>
                  <a:pt x="1601" y="291"/>
                </a:lnTo>
                <a:lnTo>
                  <a:pt x="1726" y="354"/>
                </a:lnTo>
                <a:lnTo>
                  <a:pt x="1850" y="458"/>
                </a:lnTo>
                <a:lnTo>
                  <a:pt x="1975" y="562"/>
                </a:lnTo>
                <a:lnTo>
                  <a:pt x="2100" y="707"/>
                </a:lnTo>
                <a:lnTo>
                  <a:pt x="2204" y="853"/>
                </a:lnTo>
                <a:lnTo>
                  <a:pt x="2329" y="1040"/>
                </a:lnTo>
                <a:lnTo>
                  <a:pt x="2433" y="1227"/>
                </a:lnTo>
                <a:lnTo>
                  <a:pt x="2516" y="1435"/>
                </a:lnTo>
                <a:lnTo>
                  <a:pt x="2599" y="1663"/>
                </a:lnTo>
                <a:lnTo>
                  <a:pt x="2682" y="1892"/>
                </a:lnTo>
                <a:lnTo>
                  <a:pt x="2744" y="2141"/>
                </a:lnTo>
                <a:lnTo>
                  <a:pt x="2807" y="2412"/>
                </a:lnTo>
                <a:lnTo>
                  <a:pt x="2848" y="2661"/>
                </a:lnTo>
                <a:lnTo>
                  <a:pt x="2869" y="2931"/>
                </a:lnTo>
                <a:lnTo>
                  <a:pt x="2890" y="3326"/>
                </a:lnTo>
                <a:lnTo>
                  <a:pt x="2890" y="3680"/>
                </a:lnTo>
                <a:lnTo>
                  <a:pt x="2848" y="4033"/>
                </a:lnTo>
                <a:lnTo>
                  <a:pt x="2786" y="4366"/>
                </a:lnTo>
                <a:lnTo>
                  <a:pt x="2724" y="4657"/>
                </a:lnTo>
                <a:lnTo>
                  <a:pt x="2620" y="4927"/>
                </a:lnTo>
                <a:lnTo>
                  <a:pt x="2474" y="5177"/>
                </a:lnTo>
                <a:lnTo>
                  <a:pt x="2329" y="5364"/>
                </a:lnTo>
                <a:lnTo>
                  <a:pt x="2225" y="5468"/>
                </a:lnTo>
                <a:lnTo>
                  <a:pt x="2100" y="5551"/>
                </a:lnTo>
                <a:lnTo>
                  <a:pt x="1954" y="5613"/>
                </a:lnTo>
                <a:lnTo>
                  <a:pt x="1809" y="5634"/>
                </a:lnTo>
                <a:lnTo>
                  <a:pt x="1684" y="5613"/>
                </a:lnTo>
                <a:lnTo>
                  <a:pt x="1539" y="5572"/>
                </a:lnTo>
                <a:lnTo>
                  <a:pt x="1414" y="5509"/>
                </a:lnTo>
                <a:lnTo>
                  <a:pt x="1289" y="5405"/>
                </a:lnTo>
                <a:lnTo>
                  <a:pt x="1164" y="5301"/>
                </a:lnTo>
                <a:lnTo>
                  <a:pt x="1040" y="5156"/>
                </a:lnTo>
                <a:lnTo>
                  <a:pt x="915" y="5010"/>
                </a:lnTo>
                <a:lnTo>
                  <a:pt x="811" y="4823"/>
                </a:lnTo>
                <a:lnTo>
                  <a:pt x="707" y="4636"/>
                </a:lnTo>
                <a:lnTo>
                  <a:pt x="603" y="4428"/>
                </a:lnTo>
                <a:lnTo>
                  <a:pt x="520" y="4200"/>
                </a:lnTo>
                <a:lnTo>
                  <a:pt x="458" y="3971"/>
                </a:lnTo>
                <a:lnTo>
                  <a:pt x="374" y="3721"/>
                </a:lnTo>
                <a:lnTo>
                  <a:pt x="333" y="3451"/>
                </a:lnTo>
                <a:lnTo>
                  <a:pt x="291" y="3202"/>
                </a:lnTo>
                <a:lnTo>
                  <a:pt x="250" y="2931"/>
                </a:lnTo>
                <a:lnTo>
                  <a:pt x="229" y="2536"/>
                </a:lnTo>
                <a:lnTo>
                  <a:pt x="250" y="2183"/>
                </a:lnTo>
                <a:lnTo>
                  <a:pt x="271" y="1830"/>
                </a:lnTo>
                <a:lnTo>
                  <a:pt x="333" y="1497"/>
                </a:lnTo>
                <a:lnTo>
                  <a:pt x="416" y="1206"/>
                </a:lnTo>
                <a:lnTo>
                  <a:pt x="520" y="936"/>
                </a:lnTo>
                <a:lnTo>
                  <a:pt x="645" y="686"/>
                </a:lnTo>
                <a:lnTo>
                  <a:pt x="790" y="499"/>
                </a:lnTo>
                <a:lnTo>
                  <a:pt x="894" y="395"/>
                </a:lnTo>
                <a:lnTo>
                  <a:pt x="1019" y="312"/>
                </a:lnTo>
                <a:lnTo>
                  <a:pt x="1164" y="250"/>
                </a:lnTo>
                <a:lnTo>
                  <a:pt x="1331" y="229"/>
                </a:lnTo>
                <a:close/>
                <a:moveTo>
                  <a:pt x="1331" y="0"/>
                </a:moveTo>
                <a:lnTo>
                  <a:pt x="1123" y="42"/>
                </a:lnTo>
                <a:lnTo>
                  <a:pt x="936" y="104"/>
                </a:lnTo>
                <a:lnTo>
                  <a:pt x="769" y="208"/>
                </a:lnTo>
                <a:lnTo>
                  <a:pt x="624" y="354"/>
                </a:lnTo>
                <a:lnTo>
                  <a:pt x="458" y="562"/>
                </a:lnTo>
                <a:lnTo>
                  <a:pt x="312" y="811"/>
                </a:lnTo>
                <a:lnTo>
                  <a:pt x="208" y="1102"/>
                </a:lnTo>
                <a:lnTo>
                  <a:pt x="125" y="1414"/>
                </a:lnTo>
                <a:lnTo>
                  <a:pt x="63" y="1767"/>
                </a:lnTo>
                <a:lnTo>
                  <a:pt x="21" y="2141"/>
                </a:lnTo>
                <a:lnTo>
                  <a:pt x="0" y="2536"/>
                </a:lnTo>
                <a:lnTo>
                  <a:pt x="21" y="2931"/>
                </a:lnTo>
                <a:lnTo>
                  <a:pt x="63" y="3243"/>
                </a:lnTo>
                <a:lnTo>
                  <a:pt x="104" y="3534"/>
                </a:lnTo>
                <a:lnTo>
                  <a:pt x="167" y="3825"/>
                </a:lnTo>
                <a:lnTo>
                  <a:pt x="250" y="4096"/>
                </a:lnTo>
                <a:lnTo>
                  <a:pt x="333" y="4345"/>
                </a:lnTo>
                <a:lnTo>
                  <a:pt x="437" y="4574"/>
                </a:lnTo>
                <a:lnTo>
                  <a:pt x="541" y="4802"/>
                </a:lnTo>
                <a:lnTo>
                  <a:pt x="645" y="5010"/>
                </a:lnTo>
                <a:lnTo>
                  <a:pt x="769" y="5197"/>
                </a:lnTo>
                <a:lnTo>
                  <a:pt x="915" y="5364"/>
                </a:lnTo>
                <a:lnTo>
                  <a:pt x="1040" y="5509"/>
                </a:lnTo>
                <a:lnTo>
                  <a:pt x="1185" y="5634"/>
                </a:lnTo>
                <a:lnTo>
                  <a:pt x="1331" y="5717"/>
                </a:lnTo>
                <a:lnTo>
                  <a:pt x="1497" y="5800"/>
                </a:lnTo>
                <a:lnTo>
                  <a:pt x="1643" y="5842"/>
                </a:lnTo>
                <a:lnTo>
                  <a:pt x="1809" y="5863"/>
                </a:lnTo>
                <a:lnTo>
                  <a:pt x="2017" y="5821"/>
                </a:lnTo>
                <a:lnTo>
                  <a:pt x="2204" y="5759"/>
                </a:lnTo>
                <a:lnTo>
                  <a:pt x="2370" y="5655"/>
                </a:lnTo>
                <a:lnTo>
                  <a:pt x="2516" y="5509"/>
                </a:lnTo>
                <a:lnTo>
                  <a:pt x="2661" y="5301"/>
                </a:lnTo>
                <a:lnTo>
                  <a:pt x="2807" y="5052"/>
                </a:lnTo>
                <a:lnTo>
                  <a:pt x="2932" y="4761"/>
                </a:lnTo>
                <a:lnTo>
                  <a:pt x="3015" y="4449"/>
                </a:lnTo>
                <a:lnTo>
                  <a:pt x="3077" y="4096"/>
                </a:lnTo>
                <a:lnTo>
                  <a:pt x="3119" y="3721"/>
                </a:lnTo>
                <a:lnTo>
                  <a:pt x="3119" y="3326"/>
                </a:lnTo>
                <a:lnTo>
                  <a:pt x="3098" y="2931"/>
                </a:lnTo>
                <a:lnTo>
                  <a:pt x="3077" y="2620"/>
                </a:lnTo>
                <a:lnTo>
                  <a:pt x="3015" y="2329"/>
                </a:lnTo>
                <a:lnTo>
                  <a:pt x="2952" y="2038"/>
                </a:lnTo>
                <a:lnTo>
                  <a:pt x="2890" y="1767"/>
                </a:lnTo>
                <a:lnTo>
                  <a:pt x="2807" y="1518"/>
                </a:lnTo>
                <a:lnTo>
                  <a:pt x="2703" y="1289"/>
                </a:lnTo>
                <a:lnTo>
                  <a:pt x="2599" y="1060"/>
                </a:lnTo>
                <a:lnTo>
                  <a:pt x="2474" y="853"/>
                </a:lnTo>
                <a:lnTo>
                  <a:pt x="2349" y="665"/>
                </a:lnTo>
                <a:lnTo>
                  <a:pt x="2225" y="499"/>
                </a:lnTo>
                <a:lnTo>
                  <a:pt x="2079" y="354"/>
                </a:lnTo>
                <a:lnTo>
                  <a:pt x="1934" y="229"/>
                </a:lnTo>
                <a:lnTo>
                  <a:pt x="1788" y="146"/>
                </a:lnTo>
                <a:lnTo>
                  <a:pt x="1643" y="63"/>
                </a:lnTo>
                <a:lnTo>
                  <a:pt x="1476" y="21"/>
                </a:lnTo>
                <a:lnTo>
                  <a:pt x="13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a:off x="7279550" y="1183325"/>
            <a:ext cx="24450" cy="7825"/>
          </a:xfrm>
          <a:custGeom>
            <a:avLst/>
            <a:gdLst/>
            <a:ahLst/>
            <a:cxnLst/>
            <a:rect l="l" t="t" r="r" b="b"/>
            <a:pathLst>
              <a:path w="978" h="313" extrusionOk="0">
                <a:moveTo>
                  <a:pt x="478" y="0"/>
                </a:moveTo>
                <a:lnTo>
                  <a:pt x="374" y="21"/>
                </a:lnTo>
                <a:lnTo>
                  <a:pt x="270" y="42"/>
                </a:lnTo>
                <a:lnTo>
                  <a:pt x="166" y="63"/>
                </a:lnTo>
                <a:lnTo>
                  <a:pt x="63" y="104"/>
                </a:lnTo>
                <a:lnTo>
                  <a:pt x="21" y="146"/>
                </a:lnTo>
                <a:lnTo>
                  <a:pt x="0" y="187"/>
                </a:lnTo>
                <a:lnTo>
                  <a:pt x="0" y="229"/>
                </a:lnTo>
                <a:lnTo>
                  <a:pt x="21" y="271"/>
                </a:lnTo>
                <a:lnTo>
                  <a:pt x="63" y="291"/>
                </a:lnTo>
                <a:lnTo>
                  <a:pt x="104" y="312"/>
                </a:lnTo>
                <a:lnTo>
                  <a:pt x="146" y="312"/>
                </a:lnTo>
                <a:lnTo>
                  <a:pt x="187" y="291"/>
                </a:lnTo>
                <a:lnTo>
                  <a:pt x="333" y="250"/>
                </a:lnTo>
                <a:lnTo>
                  <a:pt x="499" y="229"/>
                </a:lnTo>
                <a:lnTo>
                  <a:pt x="645" y="250"/>
                </a:lnTo>
                <a:lnTo>
                  <a:pt x="811" y="291"/>
                </a:lnTo>
                <a:lnTo>
                  <a:pt x="915" y="291"/>
                </a:lnTo>
                <a:lnTo>
                  <a:pt x="956" y="250"/>
                </a:lnTo>
                <a:lnTo>
                  <a:pt x="977" y="208"/>
                </a:lnTo>
                <a:lnTo>
                  <a:pt x="956" y="167"/>
                </a:lnTo>
                <a:lnTo>
                  <a:pt x="936" y="146"/>
                </a:lnTo>
                <a:lnTo>
                  <a:pt x="894" y="104"/>
                </a:lnTo>
                <a:lnTo>
                  <a:pt x="790" y="63"/>
                </a:lnTo>
                <a:lnTo>
                  <a:pt x="686" y="42"/>
                </a:lnTo>
                <a:lnTo>
                  <a:pt x="582" y="21"/>
                </a:lnTo>
                <a:lnTo>
                  <a:pt x="4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77" name="Google Shape;477;p34"/>
          <p:cNvSpPr txBox="1">
            <a:spLocks noGrp="1"/>
          </p:cNvSpPr>
          <p:nvPr>
            <p:ph type="title"/>
          </p:nvPr>
        </p:nvSpPr>
        <p:spPr>
          <a:xfrm>
            <a:off x="713250"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Two Columns</a:t>
            </a:r>
            <a:endParaRPr/>
          </a:p>
        </p:txBody>
      </p:sp>
      <p:sp>
        <p:nvSpPr>
          <p:cNvPr id="478" name="Google Shape;478;p34"/>
          <p:cNvSpPr txBox="1">
            <a:spLocks noGrp="1"/>
          </p:cNvSpPr>
          <p:nvPr>
            <p:ph type="subTitle" idx="3"/>
          </p:nvPr>
        </p:nvSpPr>
        <p:spPr>
          <a:xfrm>
            <a:off x="1322969" y="2647850"/>
            <a:ext cx="2796900" cy="146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the smallest one in the Solar System</a:t>
            </a:r>
            <a:endParaRPr/>
          </a:p>
          <a:p>
            <a:pPr marL="0" lvl="0" indent="0" algn="l" rtl="0">
              <a:spcBef>
                <a:spcPts val="1600"/>
              </a:spcBef>
              <a:spcAft>
                <a:spcPts val="0"/>
              </a:spcAft>
              <a:buClr>
                <a:schemeClr val="dk1"/>
              </a:buClr>
              <a:buSzPts val="1100"/>
              <a:buFont typeface="Arial"/>
              <a:buNone/>
            </a:pPr>
            <a:endParaRPr/>
          </a:p>
          <a:p>
            <a:pPr marL="0" lvl="0" indent="0" algn="l" rtl="0">
              <a:spcBef>
                <a:spcPts val="1600"/>
              </a:spcBef>
              <a:spcAft>
                <a:spcPts val="1600"/>
              </a:spcAft>
              <a:buNone/>
            </a:pPr>
            <a:endParaRPr/>
          </a:p>
        </p:txBody>
      </p:sp>
      <p:sp>
        <p:nvSpPr>
          <p:cNvPr id="479" name="Google Shape;479;p34"/>
          <p:cNvSpPr txBox="1">
            <a:spLocks noGrp="1"/>
          </p:cNvSpPr>
          <p:nvPr>
            <p:ph type="subTitle" idx="4"/>
          </p:nvPr>
        </p:nvSpPr>
        <p:spPr>
          <a:xfrm>
            <a:off x="5025631" y="2647844"/>
            <a:ext cx="2793900" cy="146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terribly hot</a:t>
            </a:r>
            <a:endParaRPr/>
          </a:p>
          <a:p>
            <a:pPr marL="0" lvl="0" indent="0" algn="l" rtl="0">
              <a:spcBef>
                <a:spcPts val="1600"/>
              </a:spcBef>
              <a:spcAft>
                <a:spcPts val="0"/>
              </a:spcAft>
              <a:buClr>
                <a:schemeClr val="dk1"/>
              </a:buClr>
              <a:buSzPts val="1100"/>
              <a:buFont typeface="Arial"/>
              <a:buNone/>
            </a:pPr>
            <a:endParaRPr/>
          </a:p>
          <a:p>
            <a:pPr marL="0" lvl="0" indent="0" algn="l" rtl="0">
              <a:spcBef>
                <a:spcPts val="1600"/>
              </a:spcBef>
              <a:spcAft>
                <a:spcPts val="1600"/>
              </a:spcAft>
              <a:buNone/>
            </a:pPr>
            <a:endParaRPr/>
          </a:p>
        </p:txBody>
      </p:sp>
      <p:sp>
        <p:nvSpPr>
          <p:cNvPr id="480" name="Google Shape;480;p34"/>
          <p:cNvSpPr txBox="1">
            <a:spLocks noGrp="1"/>
          </p:cNvSpPr>
          <p:nvPr>
            <p:ph type="subTitle" idx="1"/>
          </p:nvPr>
        </p:nvSpPr>
        <p:spPr>
          <a:xfrm>
            <a:off x="1322969" y="2227825"/>
            <a:ext cx="2796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481" name="Google Shape;481;p34"/>
          <p:cNvSpPr txBox="1">
            <a:spLocks noGrp="1"/>
          </p:cNvSpPr>
          <p:nvPr>
            <p:ph type="subTitle" idx="2"/>
          </p:nvPr>
        </p:nvSpPr>
        <p:spPr>
          <a:xfrm>
            <a:off x="5024131" y="2227825"/>
            <a:ext cx="2796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482" name="Google Shape;482;p34"/>
          <p:cNvSpPr txBox="1">
            <a:spLocks noGrp="1"/>
          </p:cNvSpPr>
          <p:nvPr>
            <p:ph type="title" idx="5"/>
          </p:nvPr>
        </p:nvSpPr>
        <p:spPr>
          <a:xfrm>
            <a:off x="1322975" y="1889434"/>
            <a:ext cx="4065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p>
        </p:txBody>
      </p:sp>
      <p:sp>
        <p:nvSpPr>
          <p:cNvPr id="483" name="Google Shape;483;p34"/>
          <p:cNvSpPr txBox="1">
            <a:spLocks noGrp="1"/>
          </p:cNvSpPr>
          <p:nvPr>
            <p:ph type="title" idx="6"/>
          </p:nvPr>
        </p:nvSpPr>
        <p:spPr>
          <a:xfrm>
            <a:off x="5022099" y="1886275"/>
            <a:ext cx="4065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sp>
        <p:nvSpPr>
          <p:cNvPr id="488" name="Google Shape;488;p35"/>
          <p:cNvSpPr txBox="1">
            <a:spLocks noGrp="1"/>
          </p:cNvSpPr>
          <p:nvPr>
            <p:ph type="title"/>
          </p:nvPr>
        </p:nvSpPr>
        <p:spPr>
          <a:xfrm>
            <a:off x="713225" y="4480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Three Columns, Why Not?</a:t>
            </a:r>
            <a:endParaRPr/>
          </a:p>
        </p:txBody>
      </p:sp>
      <p:sp>
        <p:nvSpPr>
          <p:cNvPr id="489" name="Google Shape;489;p35"/>
          <p:cNvSpPr txBox="1">
            <a:spLocks noGrp="1"/>
          </p:cNvSpPr>
          <p:nvPr>
            <p:ph type="subTitle" idx="1"/>
          </p:nvPr>
        </p:nvSpPr>
        <p:spPr>
          <a:xfrm>
            <a:off x="712956" y="2227877"/>
            <a:ext cx="2369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1"/>
                </a:solidFill>
              </a:rPr>
              <a:t>Jupiter</a:t>
            </a:r>
            <a:endParaRPr>
              <a:solidFill>
                <a:schemeClr val="accent1"/>
              </a:solidFill>
            </a:endParaRPr>
          </a:p>
        </p:txBody>
      </p:sp>
      <p:sp>
        <p:nvSpPr>
          <p:cNvPr id="490" name="Google Shape;490;p35"/>
          <p:cNvSpPr txBox="1">
            <a:spLocks noGrp="1"/>
          </p:cNvSpPr>
          <p:nvPr>
            <p:ph type="subTitle" idx="2"/>
          </p:nvPr>
        </p:nvSpPr>
        <p:spPr>
          <a:xfrm>
            <a:off x="3387494" y="2227877"/>
            <a:ext cx="2369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1"/>
                </a:solidFill>
              </a:rPr>
              <a:t>Mercury</a:t>
            </a:r>
            <a:endParaRPr>
              <a:solidFill>
                <a:schemeClr val="accent1"/>
              </a:solidFill>
            </a:endParaRPr>
          </a:p>
        </p:txBody>
      </p:sp>
      <p:sp>
        <p:nvSpPr>
          <p:cNvPr id="491" name="Google Shape;491;p35"/>
          <p:cNvSpPr txBox="1">
            <a:spLocks noGrp="1"/>
          </p:cNvSpPr>
          <p:nvPr>
            <p:ph type="subTitle" idx="4"/>
          </p:nvPr>
        </p:nvSpPr>
        <p:spPr>
          <a:xfrm>
            <a:off x="713556" y="2641723"/>
            <a:ext cx="2368200" cy="1197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lt1"/>
                </a:solidFill>
              </a:rPr>
              <a:t>Jupiter is a gas giant and also the biggest planet in the Solar System</a:t>
            </a:r>
            <a:endParaRPr>
              <a:solidFill>
                <a:schemeClr val="lt1"/>
              </a:solidFill>
            </a:endParaRPr>
          </a:p>
        </p:txBody>
      </p:sp>
      <p:sp>
        <p:nvSpPr>
          <p:cNvPr id="492" name="Google Shape;492;p35"/>
          <p:cNvSpPr txBox="1">
            <a:spLocks noGrp="1"/>
          </p:cNvSpPr>
          <p:nvPr>
            <p:ph type="subTitle" idx="5"/>
          </p:nvPr>
        </p:nvSpPr>
        <p:spPr>
          <a:xfrm>
            <a:off x="3388244" y="2641723"/>
            <a:ext cx="2368200" cy="1197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lt1"/>
                </a:solidFill>
              </a:rPr>
              <a:t>Mercury is the closest planet to the Sun and the smallest of them all</a:t>
            </a:r>
            <a:endParaRPr>
              <a:solidFill>
                <a:schemeClr val="lt1"/>
              </a:solidFill>
            </a:endParaRPr>
          </a:p>
        </p:txBody>
      </p:sp>
      <p:sp>
        <p:nvSpPr>
          <p:cNvPr id="493" name="Google Shape;493;p35"/>
          <p:cNvSpPr txBox="1">
            <a:spLocks noGrp="1"/>
          </p:cNvSpPr>
          <p:nvPr>
            <p:ph type="subTitle" idx="3"/>
          </p:nvPr>
        </p:nvSpPr>
        <p:spPr>
          <a:xfrm>
            <a:off x="6061644" y="2227877"/>
            <a:ext cx="2369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solidFill>
                  <a:schemeClr val="accent1"/>
                </a:solidFill>
              </a:rPr>
              <a:t>Venus</a:t>
            </a:r>
            <a:endParaRPr>
              <a:solidFill>
                <a:schemeClr val="accent1"/>
              </a:solidFill>
            </a:endParaRPr>
          </a:p>
        </p:txBody>
      </p:sp>
      <p:sp>
        <p:nvSpPr>
          <p:cNvPr id="494" name="Google Shape;494;p35"/>
          <p:cNvSpPr txBox="1">
            <a:spLocks noGrp="1"/>
          </p:cNvSpPr>
          <p:nvPr>
            <p:ph type="subTitle" idx="6"/>
          </p:nvPr>
        </p:nvSpPr>
        <p:spPr>
          <a:xfrm>
            <a:off x="6061494" y="2641723"/>
            <a:ext cx="2368200" cy="1197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lt1"/>
                </a:solidFill>
              </a:rPr>
              <a:t>Venus has a beautiful name and is the second planet from the Sun</a:t>
            </a:r>
            <a:endParaRPr>
              <a:solidFill>
                <a:schemeClr val="lt1"/>
              </a:solidFill>
            </a:endParaRPr>
          </a:p>
        </p:txBody>
      </p:sp>
      <p:sp>
        <p:nvSpPr>
          <p:cNvPr id="495" name="Google Shape;495;p35"/>
          <p:cNvSpPr txBox="1">
            <a:spLocks noGrp="1"/>
          </p:cNvSpPr>
          <p:nvPr>
            <p:ph type="title" idx="7"/>
          </p:nvPr>
        </p:nvSpPr>
        <p:spPr>
          <a:xfrm>
            <a:off x="712950" y="1890375"/>
            <a:ext cx="1147800" cy="3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1</a:t>
            </a:r>
            <a:endParaRPr>
              <a:solidFill>
                <a:schemeClr val="accent1"/>
              </a:solidFill>
            </a:endParaRPr>
          </a:p>
        </p:txBody>
      </p:sp>
      <p:sp>
        <p:nvSpPr>
          <p:cNvPr id="496" name="Google Shape;496;p35"/>
          <p:cNvSpPr txBox="1">
            <a:spLocks noGrp="1"/>
          </p:cNvSpPr>
          <p:nvPr>
            <p:ph type="title" idx="8"/>
          </p:nvPr>
        </p:nvSpPr>
        <p:spPr>
          <a:xfrm>
            <a:off x="6062700" y="1889425"/>
            <a:ext cx="1147800" cy="3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3</a:t>
            </a:r>
            <a:endParaRPr>
              <a:solidFill>
                <a:schemeClr val="accent1"/>
              </a:solidFill>
            </a:endParaRPr>
          </a:p>
        </p:txBody>
      </p:sp>
      <p:sp>
        <p:nvSpPr>
          <p:cNvPr id="497" name="Google Shape;497;p35"/>
          <p:cNvSpPr txBox="1">
            <a:spLocks noGrp="1"/>
          </p:cNvSpPr>
          <p:nvPr>
            <p:ph type="title" idx="9"/>
          </p:nvPr>
        </p:nvSpPr>
        <p:spPr>
          <a:xfrm>
            <a:off x="3387477" y="1890375"/>
            <a:ext cx="1147800" cy="3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2</a:t>
            </a:r>
            <a:endParaRPr>
              <a:solidFill>
                <a:schemeClr val="accent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1"/>
        <p:cNvGrpSpPr/>
        <p:nvPr/>
      </p:nvGrpSpPr>
      <p:grpSpPr>
        <a:xfrm>
          <a:off x="0" y="0"/>
          <a:ext cx="0" cy="0"/>
          <a:chOff x="0" y="0"/>
          <a:chExt cx="0" cy="0"/>
        </a:xfrm>
      </p:grpSpPr>
      <p:sp>
        <p:nvSpPr>
          <p:cNvPr id="502" name="Google Shape;502;p36"/>
          <p:cNvSpPr txBox="1">
            <a:spLocks noGrp="1"/>
          </p:cNvSpPr>
          <p:nvPr>
            <p:ph type="title"/>
          </p:nvPr>
        </p:nvSpPr>
        <p:spPr>
          <a:xfrm>
            <a:off x="713225" y="539500"/>
            <a:ext cx="2640300" cy="170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sp>
        <p:nvSpPr>
          <p:cNvPr id="507" name="Google Shape;507;p37"/>
          <p:cNvSpPr txBox="1">
            <a:spLocks noGrp="1"/>
          </p:cNvSpPr>
          <p:nvPr>
            <p:ph type="title"/>
          </p:nvPr>
        </p:nvSpPr>
        <p:spPr>
          <a:xfrm>
            <a:off x="709625" y="1160390"/>
            <a:ext cx="3429000" cy="137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the Concept</a:t>
            </a:r>
            <a:endParaRPr/>
          </a:p>
        </p:txBody>
      </p:sp>
      <p:sp>
        <p:nvSpPr>
          <p:cNvPr id="508" name="Google Shape;508;p37"/>
          <p:cNvSpPr txBox="1">
            <a:spLocks noGrp="1"/>
          </p:cNvSpPr>
          <p:nvPr>
            <p:ph type="subTitle" idx="1"/>
          </p:nvPr>
        </p:nvSpPr>
        <p:spPr>
          <a:xfrm>
            <a:off x="713225" y="3043225"/>
            <a:ext cx="2634000" cy="933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 reveals large amounts of data, so remember, use an image instead of a long text</a:t>
            </a:r>
            <a:endParaRPr/>
          </a:p>
        </p:txBody>
      </p:sp>
      <p:pic>
        <p:nvPicPr>
          <p:cNvPr id="509" name="Google Shape;509;p37"/>
          <p:cNvPicPr preferRelativeResize="0"/>
          <p:nvPr/>
        </p:nvPicPr>
        <p:blipFill rotWithShape="1">
          <a:blip r:embed="rId3">
            <a:alphaModFix/>
          </a:blip>
          <a:srcRect l="-6904" r="26240"/>
          <a:stretch/>
        </p:blipFill>
        <p:spPr>
          <a:xfrm rot="10800000">
            <a:off x="4299600" y="-5950"/>
            <a:ext cx="6237900" cy="5155500"/>
          </a:xfrm>
          <a:prstGeom prst="parallelogram">
            <a:avLst>
              <a:gd name="adj" fmla="val 25000"/>
            </a:avLst>
          </a:prstGeom>
          <a:noFill/>
          <a:ln>
            <a:noFill/>
          </a:ln>
        </p:spPr>
      </p:pic>
    </p:spTree>
  </p:cSld>
  <p:clrMapOvr>
    <a:masterClrMapping/>
  </p:clrMapOvr>
</p:sld>
</file>

<file path=ppt/theme/theme1.xml><?xml version="1.0" encoding="utf-8"?>
<a:theme xmlns:a="http://schemas.openxmlformats.org/drawingml/2006/main" name="Monthly Marketing Report by Slidesgo">
  <a:themeElements>
    <a:clrScheme name="Simple Light">
      <a:dk1>
        <a:srgbClr val="000000"/>
      </a:dk1>
      <a:lt1>
        <a:srgbClr val="FFFFFF"/>
      </a:lt1>
      <a:dk2>
        <a:srgbClr val="EFEFEF"/>
      </a:dk2>
      <a:lt2>
        <a:srgbClr val="666666"/>
      </a:lt2>
      <a:accent1>
        <a:srgbClr val="61EBC1"/>
      </a:accent1>
      <a:accent2>
        <a:srgbClr val="61EBC1"/>
      </a:accent2>
      <a:accent3>
        <a:srgbClr val="61EBC1"/>
      </a:accent3>
      <a:accent4>
        <a:srgbClr val="ABABAB"/>
      </a:accent4>
      <a:accent5>
        <a:srgbClr val="666666"/>
      </a:accent5>
      <a:accent6>
        <a:srgbClr val="22222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144</TotalTime>
  <Words>1227</Words>
  <Application>Microsoft Office PowerPoint</Application>
  <PresentationFormat>全屏显示(16:9)</PresentationFormat>
  <Paragraphs>265</Paragraphs>
  <Slides>45</Slides>
  <Notes>45</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45</vt:i4>
      </vt:variant>
    </vt:vector>
  </HeadingPairs>
  <TitlesOfParts>
    <vt:vector size="60" baseType="lpstr">
      <vt:lpstr>Abel</vt:lpstr>
      <vt:lpstr>Amatic SC</vt:lpstr>
      <vt:lpstr>Montserrat</vt:lpstr>
      <vt:lpstr>Montserrat Black</vt:lpstr>
      <vt:lpstr>Montserrat ExtraBold</vt:lpstr>
      <vt:lpstr>Montserrat SemiBold</vt:lpstr>
      <vt:lpstr>Poppins</vt:lpstr>
      <vt:lpstr>Proxima Nova</vt:lpstr>
      <vt:lpstr>Proxima Nova Semibold</vt:lpstr>
      <vt:lpstr>Roboto Medium</vt:lpstr>
      <vt:lpstr>Arial</vt:lpstr>
      <vt:lpstr>Calibri</vt:lpstr>
      <vt:lpstr>Roboto</vt:lpstr>
      <vt:lpstr>Monthly Marketing Report by Slidesgo</vt:lpstr>
      <vt:lpstr>Slidesgo Final Pages</vt:lpstr>
      <vt:lpstr>Monthly Marketing Report</vt:lpstr>
      <vt:lpstr>Whoa!</vt:lpstr>
      <vt:lpstr>Table of Contents</vt:lpstr>
      <vt:lpstr>“This is a quote, words full of wisdom that someone important said and can inspire the reader.”</vt:lpstr>
      <vt:lpstr>First Section</vt:lpstr>
      <vt:lpstr>You Can Use Two Columns</vt:lpstr>
      <vt:lpstr>You Can Use Three Columns, Why Not?</vt:lpstr>
      <vt:lpstr>A Picture Is Worth a Thousand Words</vt:lpstr>
      <vt:lpstr>A Picture Always Reinforces the Concept</vt:lpstr>
      <vt:lpstr>Awesome Words</vt:lpstr>
      <vt:lpstr>8,635,763,842</vt:lpstr>
      <vt:lpstr>This Is a Graph</vt:lpstr>
      <vt:lpstr>Here You Have Six Columns</vt:lpstr>
      <vt:lpstr>How About Some Percentages? </vt:lpstr>
      <vt:lpstr>Infographics Make Your Idea Understandable…</vt:lpstr>
      <vt:lpstr>...And the Same Goes for Tables</vt:lpstr>
      <vt:lpstr>This Is a Map</vt:lpstr>
      <vt:lpstr>A Timeline Always Works Fine</vt:lpstr>
      <vt:lpstr>8,483,943,671</vt:lpstr>
      <vt:lpstr>Our Team</vt:lpstr>
      <vt:lpstr>Desktop Software</vt:lpstr>
      <vt:lpstr>Mobile Web</vt:lpstr>
      <vt:lpstr>Tablet App</vt:lpstr>
      <vt:lpstr>The Slide Title Goes Here!</vt:lpstr>
      <vt:lpstr>Here You Have Four Columns</vt:lpstr>
      <vt:lpstr>Second Section</vt:lpstr>
      <vt:lpstr>Maybe You Need to Divide the Content</vt:lpstr>
      <vt:lpstr>Big Title</vt:lpstr>
      <vt:lpstr>Launch Calendar</vt:lpstr>
      <vt:lpstr>Thanks!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Monthly Marketing Report</dc:title>
  <dc:creator>刘龙</dc:creator>
  <cp:lastModifiedBy>刘 龙</cp:lastModifiedBy>
  <cp:revision>4</cp:revision>
  <dcterms:modified xsi:type="dcterms:W3CDTF">2020-12-24T12:02:43Z</dcterms:modified>
</cp:coreProperties>
</file>