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  <p:sldMasterId id="2147483663" r:id="rId3"/>
  </p:sldMasterIdLst>
  <p:notesMasterIdLst>
    <p:notesMasterId r:id="rId3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7" r:id="rId34"/>
    <p:sldId id="310" r:id="rId3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8634576979_0_18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8634576979_0_18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8634576979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8634576979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80b9f6687e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6" name="Google Shape;696;g80b9f6687e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g80b9f6687e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2" name="Google Shape;762;g80b9f6687e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g80b9f6687e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3" name="Google Shape;833;g80b9f6687e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Google Shape;880;g80b9f6687e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1" name="Google Shape;881;g80b9f6687e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g80b9f6687e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7" name="Google Shape;957;g80b9f6687e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g80b9f6687e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3" name="Google Shape;993;g80b9f6687e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g80b9f6687e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4" name="Google Shape;1054;g80b9f6687e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g80b9f6687e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0" name="Google Shape;1100;g80b9f6687e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Google Shape;1151;g80b9f6687e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2" name="Google Shape;1152;g80b9f6687e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63457697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63457697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g80b9f6687e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8" name="Google Shape;1208;g80b9f6687e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g80b9f6687e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9" name="Google Shape;1259;g80b9f6687e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" name="Google Shape;1303;g80b9f6687e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4" name="Google Shape;1304;g80b9f6687e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g80b9f6687e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6" name="Google Shape;1376;g80b9f6687e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g80b9f6687e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3" name="Google Shape;1443;g80b9f6687e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Google Shape;1473;g80b9f6687e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4" name="Google Shape;1474;g80b9f6687e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Google Shape;1548;g80b9f6687e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9" name="Google Shape;1549;g80b9f6687e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80b9f6687e_0_17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4" name="Google Shape;1594;g80b9f6687e_0_17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" name="Google Shape;1636;g80b9f6687e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7" name="Google Shape;1637;g80b9f6687e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" name="Google Shape;1679;g80b9f6687e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0" name="Google Shape;1680;g80b9f6687e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8634576979_0_7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8634576979_0_7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1" name="Google Shape;1711;g80b9f6687e_0_1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2" name="Google Shape;1712;g80b9f6687e_0_16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2" name="Google Shape;14502;g8b02e5f1d2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3" name="Google Shape;14503;g8b02e5f1d2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8634576979_0_1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8634576979_0_1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77ae687167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77ae687167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8634576979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8634576979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863457697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863457697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8634576979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8634576979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8634576979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8" name="Google Shape;578;g8634576979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22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60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Roboto"/>
              <a:buChar char="●"/>
              <a:defRPr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○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■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●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○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■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●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Roboto"/>
              <a:buChar char="○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Roboto"/>
              <a:buChar char="■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35624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35331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atppt.com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greatpp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5"/>
          <p:cNvGrpSpPr/>
          <p:nvPr/>
        </p:nvGrpSpPr>
        <p:grpSpPr>
          <a:xfrm>
            <a:off x="833325" y="1612325"/>
            <a:ext cx="7477350" cy="2613050"/>
            <a:chOff x="833325" y="1612325"/>
            <a:chExt cx="7477350" cy="2613050"/>
          </a:xfrm>
        </p:grpSpPr>
        <p:sp>
          <p:nvSpPr>
            <p:cNvPr id="56" name="Google Shape;56;p15"/>
            <p:cNvSpPr/>
            <p:nvPr/>
          </p:nvSpPr>
          <p:spPr>
            <a:xfrm>
              <a:off x="1561450" y="2888250"/>
              <a:ext cx="5667937" cy="89625"/>
            </a:xfrm>
            <a:custGeom>
              <a:avLst/>
              <a:gdLst/>
              <a:ahLst/>
              <a:cxnLst/>
              <a:rect l="l" t="t" r="r" b="b"/>
              <a:pathLst>
                <a:path w="177428" h="3585" extrusionOk="0">
                  <a:moveTo>
                    <a:pt x="0" y="1"/>
                  </a:moveTo>
                  <a:lnTo>
                    <a:pt x="0" y="3584"/>
                  </a:lnTo>
                  <a:lnTo>
                    <a:pt x="177427" y="3584"/>
                  </a:lnTo>
                  <a:lnTo>
                    <a:pt x="177427" y="1"/>
                  </a:ln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5"/>
            <p:cNvSpPr/>
            <p:nvPr/>
          </p:nvSpPr>
          <p:spPr>
            <a:xfrm>
              <a:off x="6661950" y="1673625"/>
              <a:ext cx="1648725" cy="2551750"/>
            </a:xfrm>
            <a:custGeom>
              <a:avLst/>
              <a:gdLst/>
              <a:ahLst/>
              <a:cxnLst/>
              <a:rect l="l" t="t" r="r" b="b"/>
              <a:pathLst>
                <a:path w="65949" h="102070" extrusionOk="0">
                  <a:moveTo>
                    <a:pt x="9642" y="1"/>
                  </a:moveTo>
                  <a:cubicBezTo>
                    <a:pt x="4702" y="1"/>
                    <a:pt x="0" y="3861"/>
                    <a:pt x="0" y="9600"/>
                  </a:cubicBezTo>
                  <a:lnTo>
                    <a:pt x="0" y="22720"/>
                  </a:lnTo>
                  <a:cubicBezTo>
                    <a:pt x="0" y="26518"/>
                    <a:pt x="1608" y="30150"/>
                    <a:pt x="4429" y="32710"/>
                  </a:cubicBezTo>
                  <a:lnTo>
                    <a:pt x="16824" y="43937"/>
                  </a:lnTo>
                  <a:cubicBezTo>
                    <a:pt x="21027" y="47735"/>
                    <a:pt x="21027" y="54331"/>
                    <a:pt x="16824" y="58141"/>
                  </a:cubicBezTo>
                  <a:lnTo>
                    <a:pt x="4429" y="69369"/>
                  </a:lnTo>
                  <a:cubicBezTo>
                    <a:pt x="1608" y="71917"/>
                    <a:pt x="0" y="75548"/>
                    <a:pt x="0" y="79358"/>
                  </a:cubicBezTo>
                  <a:lnTo>
                    <a:pt x="0" y="92467"/>
                  </a:lnTo>
                  <a:cubicBezTo>
                    <a:pt x="0" y="98209"/>
                    <a:pt x="4706" y="102070"/>
                    <a:pt x="9650" y="102070"/>
                  </a:cubicBezTo>
                  <a:cubicBezTo>
                    <a:pt x="11861" y="102070"/>
                    <a:pt x="14120" y="101297"/>
                    <a:pt x="16026" y="99575"/>
                  </a:cubicBezTo>
                  <a:lnTo>
                    <a:pt x="61746" y="58141"/>
                  </a:lnTo>
                  <a:cubicBezTo>
                    <a:pt x="65949" y="54331"/>
                    <a:pt x="65949" y="47735"/>
                    <a:pt x="61746" y="43937"/>
                  </a:cubicBezTo>
                  <a:lnTo>
                    <a:pt x="16026" y="2504"/>
                  </a:lnTo>
                  <a:cubicBezTo>
                    <a:pt x="14118" y="776"/>
                    <a:pt x="11856" y="1"/>
                    <a:pt x="9642" y="1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5"/>
            <p:cNvSpPr/>
            <p:nvPr/>
          </p:nvSpPr>
          <p:spPr>
            <a:xfrm>
              <a:off x="833325" y="2320800"/>
              <a:ext cx="853125" cy="1257375"/>
            </a:xfrm>
            <a:custGeom>
              <a:avLst/>
              <a:gdLst/>
              <a:ahLst/>
              <a:cxnLst/>
              <a:rect l="l" t="t" r="r" b="b"/>
              <a:pathLst>
                <a:path w="34125" h="50295" extrusionOk="0">
                  <a:moveTo>
                    <a:pt x="3393" y="0"/>
                  </a:moveTo>
                  <a:cubicBezTo>
                    <a:pt x="1649" y="0"/>
                    <a:pt x="1" y="1371"/>
                    <a:pt x="1" y="3370"/>
                  </a:cubicBezTo>
                  <a:lnTo>
                    <a:pt x="1" y="12014"/>
                  </a:lnTo>
                  <a:cubicBezTo>
                    <a:pt x="1" y="13026"/>
                    <a:pt x="465" y="13990"/>
                    <a:pt x="1251" y="14633"/>
                  </a:cubicBezTo>
                  <a:lnTo>
                    <a:pt x="11038" y="22527"/>
                  </a:lnTo>
                  <a:cubicBezTo>
                    <a:pt x="12705" y="23872"/>
                    <a:pt x="12705" y="26420"/>
                    <a:pt x="11038" y="27766"/>
                  </a:cubicBezTo>
                  <a:lnTo>
                    <a:pt x="1251" y="35671"/>
                  </a:lnTo>
                  <a:cubicBezTo>
                    <a:pt x="465" y="36302"/>
                    <a:pt x="1" y="37267"/>
                    <a:pt x="1" y="38291"/>
                  </a:cubicBezTo>
                  <a:lnTo>
                    <a:pt x="1" y="46923"/>
                  </a:lnTo>
                  <a:cubicBezTo>
                    <a:pt x="1" y="48928"/>
                    <a:pt x="1646" y="50295"/>
                    <a:pt x="3388" y="50295"/>
                  </a:cubicBezTo>
                  <a:cubicBezTo>
                    <a:pt x="4108" y="50295"/>
                    <a:pt x="4845" y="50061"/>
                    <a:pt x="5490" y="49542"/>
                  </a:cubicBezTo>
                  <a:lnTo>
                    <a:pt x="32457" y="27766"/>
                  </a:lnTo>
                  <a:cubicBezTo>
                    <a:pt x="34124" y="26420"/>
                    <a:pt x="34124" y="23872"/>
                    <a:pt x="32457" y="22527"/>
                  </a:cubicBezTo>
                  <a:lnTo>
                    <a:pt x="5490" y="750"/>
                  </a:lnTo>
                  <a:cubicBezTo>
                    <a:pt x="4847" y="233"/>
                    <a:pt x="4112" y="0"/>
                    <a:pt x="3393" y="0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5"/>
            <p:cNvSpPr/>
            <p:nvPr/>
          </p:nvSpPr>
          <p:spPr>
            <a:xfrm>
              <a:off x="1561450" y="2843475"/>
              <a:ext cx="5667937" cy="89625"/>
            </a:xfrm>
            <a:custGeom>
              <a:avLst/>
              <a:gdLst/>
              <a:ahLst/>
              <a:cxnLst/>
              <a:rect l="l" t="t" r="r" b="b"/>
              <a:pathLst>
                <a:path w="177428" h="3585" extrusionOk="0">
                  <a:moveTo>
                    <a:pt x="0" y="1"/>
                  </a:moveTo>
                  <a:lnTo>
                    <a:pt x="0" y="3584"/>
                  </a:lnTo>
                  <a:lnTo>
                    <a:pt x="177427" y="3584"/>
                  </a:lnTo>
                  <a:lnTo>
                    <a:pt x="17742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6661950" y="1612325"/>
              <a:ext cx="1648725" cy="2551925"/>
            </a:xfrm>
            <a:custGeom>
              <a:avLst/>
              <a:gdLst/>
              <a:ahLst/>
              <a:cxnLst/>
              <a:rect l="l" t="t" r="r" b="b"/>
              <a:pathLst>
                <a:path w="65949" h="102077" extrusionOk="0">
                  <a:moveTo>
                    <a:pt x="9642" y="0"/>
                  </a:moveTo>
                  <a:cubicBezTo>
                    <a:pt x="4702" y="0"/>
                    <a:pt x="0" y="3860"/>
                    <a:pt x="0" y="9599"/>
                  </a:cubicBezTo>
                  <a:lnTo>
                    <a:pt x="0" y="22720"/>
                  </a:lnTo>
                  <a:cubicBezTo>
                    <a:pt x="0" y="26530"/>
                    <a:pt x="1608" y="30149"/>
                    <a:pt x="4429" y="32709"/>
                  </a:cubicBezTo>
                  <a:lnTo>
                    <a:pt x="16824" y="43936"/>
                  </a:lnTo>
                  <a:cubicBezTo>
                    <a:pt x="21027" y="47735"/>
                    <a:pt x="21027" y="54331"/>
                    <a:pt x="16824" y="58141"/>
                  </a:cubicBezTo>
                  <a:lnTo>
                    <a:pt x="4429" y="69368"/>
                  </a:lnTo>
                  <a:cubicBezTo>
                    <a:pt x="1608" y="71928"/>
                    <a:pt x="0" y="75548"/>
                    <a:pt x="0" y="79358"/>
                  </a:cubicBezTo>
                  <a:lnTo>
                    <a:pt x="0" y="92466"/>
                  </a:lnTo>
                  <a:cubicBezTo>
                    <a:pt x="0" y="98214"/>
                    <a:pt x="4703" y="102077"/>
                    <a:pt x="9644" y="102077"/>
                  </a:cubicBezTo>
                  <a:cubicBezTo>
                    <a:pt x="11857" y="102077"/>
                    <a:pt x="14118" y="101302"/>
                    <a:pt x="16026" y="99574"/>
                  </a:cubicBezTo>
                  <a:lnTo>
                    <a:pt x="61746" y="58141"/>
                  </a:lnTo>
                  <a:cubicBezTo>
                    <a:pt x="65949" y="54331"/>
                    <a:pt x="65949" y="47735"/>
                    <a:pt x="61746" y="43936"/>
                  </a:cubicBezTo>
                  <a:lnTo>
                    <a:pt x="16026" y="2503"/>
                  </a:lnTo>
                  <a:cubicBezTo>
                    <a:pt x="14118" y="775"/>
                    <a:pt x="11856" y="0"/>
                    <a:pt x="9642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274300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Google Shape;61;p15"/>
            <p:cNvSpPr/>
            <p:nvPr/>
          </p:nvSpPr>
          <p:spPr>
            <a:xfrm>
              <a:off x="833325" y="2259575"/>
              <a:ext cx="853125" cy="1257425"/>
            </a:xfrm>
            <a:custGeom>
              <a:avLst/>
              <a:gdLst/>
              <a:ahLst/>
              <a:cxnLst/>
              <a:rect l="l" t="t" r="r" b="b"/>
              <a:pathLst>
                <a:path w="34125" h="50297" extrusionOk="0">
                  <a:moveTo>
                    <a:pt x="3387" y="1"/>
                  </a:moveTo>
                  <a:cubicBezTo>
                    <a:pt x="1645" y="1"/>
                    <a:pt x="1" y="1374"/>
                    <a:pt x="1" y="3378"/>
                  </a:cubicBezTo>
                  <a:lnTo>
                    <a:pt x="1" y="12010"/>
                  </a:lnTo>
                  <a:cubicBezTo>
                    <a:pt x="1" y="13022"/>
                    <a:pt x="465" y="13986"/>
                    <a:pt x="1251" y="14629"/>
                  </a:cubicBezTo>
                  <a:lnTo>
                    <a:pt x="11038" y="22523"/>
                  </a:lnTo>
                  <a:cubicBezTo>
                    <a:pt x="12705" y="23881"/>
                    <a:pt x="12705" y="26417"/>
                    <a:pt x="11038" y="27762"/>
                  </a:cubicBezTo>
                  <a:lnTo>
                    <a:pt x="1251" y="35668"/>
                  </a:lnTo>
                  <a:cubicBezTo>
                    <a:pt x="465" y="36311"/>
                    <a:pt x="1" y="37275"/>
                    <a:pt x="1" y="38287"/>
                  </a:cubicBezTo>
                  <a:lnTo>
                    <a:pt x="1" y="46919"/>
                  </a:lnTo>
                  <a:cubicBezTo>
                    <a:pt x="1" y="48923"/>
                    <a:pt x="1645" y="50296"/>
                    <a:pt x="3387" y="50296"/>
                  </a:cubicBezTo>
                  <a:cubicBezTo>
                    <a:pt x="4107" y="50296"/>
                    <a:pt x="4845" y="50061"/>
                    <a:pt x="5490" y="49538"/>
                  </a:cubicBezTo>
                  <a:lnTo>
                    <a:pt x="32457" y="27762"/>
                  </a:lnTo>
                  <a:cubicBezTo>
                    <a:pt x="34124" y="26417"/>
                    <a:pt x="34124" y="23881"/>
                    <a:pt x="32457" y="22523"/>
                  </a:cubicBezTo>
                  <a:lnTo>
                    <a:pt x="5490" y="759"/>
                  </a:lnTo>
                  <a:cubicBezTo>
                    <a:pt x="4845" y="236"/>
                    <a:pt x="4107" y="1"/>
                    <a:pt x="3387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7245050" y="2246675"/>
              <a:ext cx="233375" cy="233400"/>
            </a:xfrm>
            <a:custGeom>
              <a:avLst/>
              <a:gdLst/>
              <a:ahLst/>
              <a:cxnLst/>
              <a:rect l="l" t="t" r="r" b="b"/>
              <a:pathLst>
                <a:path w="9335" h="9336" extrusionOk="0">
                  <a:moveTo>
                    <a:pt x="4668" y="1"/>
                  </a:moveTo>
                  <a:cubicBezTo>
                    <a:pt x="2084" y="1"/>
                    <a:pt x="1" y="2096"/>
                    <a:pt x="1" y="4668"/>
                  </a:cubicBezTo>
                  <a:cubicBezTo>
                    <a:pt x="1" y="7252"/>
                    <a:pt x="2084" y="9335"/>
                    <a:pt x="4668" y="9335"/>
                  </a:cubicBezTo>
                  <a:cubicBezTo>
                    <a:pt x="7240" y="9335"/>
                    <a:pt x="9335" y="7252"/>
                    <a:pt x="9335" y="4668"/>
                  </a:cubicBezTo>
                  <a:cubicBezTo>
                    <a:pt x="9335" y="2096"/>
                    <a:pt x="7240" y="1"/>
                    <a:pt x="46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7245050" y="2246675"/>
              <a:ext cx="233375" cy="135750"/>
            </a:xfrm>
            <a:custGeom>
              <a:avLst/>
              <a:gdLst/>
              <a:ahLst/>
              <a:cxnLst/>
              <a:rect l="l" t="t" r="r" b="b"/>
              <a:pathLst>
                <a:path w="9335" h="5430" extrusionOk="0">
                  <a:moveTo>
                    <a:pt x="4668" y="1"/>
                  </a:moveTo>
                  <a:cubicBezTo>
                    <a:pt x="2084" y="1"/>
                    <a:pt x="1" y="2096"/>
                    <a:pt x="1" y="4668"/>
                  </a:cubicBezTo>
                  <a:cubicBezTo>
                    <a:pt x="1" y="4930"/>
                    <a:pt x="24" y="5192"/>
                    <a:pt x="60" y="5430"/>
                  </a:cubicBezTo>
                  <a:cubicBezTo>
                    <a:pt x="429" y="3215"/>
                    <a:pt x="2346" y="1525"/>
                    <a:pt x="4668" y="1525"/>
                  </a:cubicBezTo>
                  <a:cubicBezTo>
                    <a:pt x="6990" y="1525"/>
                    <a:pt x="8906" y="3215"/>
                    <a:pt x="9264" y="5430"/>
                  </a:cubicBezTo>
                  <a:cubicBezTo>
                    <a:pt x="9311" y="5180"/>
                    <a:pt x="9335" y="4930"/>
                    <a:pt x="9335" y="4668"/>
                  </a:cubicBezTo>
                  <a:cubicBezTo>
                    <a:pt x="9335" y="2096"/>
                    <a:pt x="7240" y="1"/>
                    <a:pt x="4668" y="1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65" name="Google Shape;65;p15"/>
          <p:cNvGrpSpPr/>
          <p:nvPr/>
        </p:nvGrpSpPr>
        <p:grpSpPr>
          <a:xfrm>
            <a:off x="4904675" y="1168275"/>
            <a:ext cx="1557675" cy="1720005"/>
            <a:chOff x="4904675" y="1168275"/>
            <a:chExt cx="1557675" cy="1720005"/>
          </a:xfrm>
        </p:grpSpPr>
        <p:sp>
          <p:nvSpPr>
            <p:cNvPr id="66" name="Google Shape;66;p15"/>
            <p:cNvSpPr/>
            <p:nvPr/>
          </p:nvSpPr>
          <p:spPr>
            <a:xfrm>
              <a:off x="4904675" y="1701588"/>
              <a:ext cx="1557675" cy="1186693"/>
            </a:xfrm>
            <a:custGeom>
              <a:avLst/>
              <a:gdLst/>
              <a:ahLst/>
              <a:cxnLst/>
              <a:rect l="l" t="t" r="r" b="b"/>
              <a:pathLst>
                <a:path w="62307" h="44959" extrusionOk="0">
                  <a:moveTo>
                    <a:pt x="2454" y="1"/>
                  </a:moveTo>
                  <a:cubicBezTo>
                    <a:pt x="941" y="1"/>
                    <a:pt x="1" y="2430"/>
                    <a:pt x="739" y="4406"/>
                  </a:cubicBezTo>
                  <a:lnTo>
                    <a:pt x="15884" y="44959"/>
                  </a:lnTo>
                  <a:lnTo>
                    <a:pt x="62306" y="44959"/>
                  </a:lnTo>
                  <a:lnTo>
                    <a:pt x="46066" y="1513"/>
                  </a:lnTo>
                  <a:cubicBezTo>
                    <a:pt x="45721" y="584"/>
                    <a:pt x="45066" y="1"/>
                    <a:pt x="44352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5326825" y="1201600"/>
              <a:ext cx="349175" cy="349175"/>
            </a:xfrm>
            <a:custGeom>
              <a:avLst/>
              <a:gdLst/>
              <a:ahLst/>
              <a:cxnLst/>
              <a:rect l="l" t="t" r="r" b="b"/>
              <a:pathLst>
                <a:path w="13967" h="13967" extrusionOk="0">
                  <a:moveTo>
                    <a:pt x="6990" y="1"/>
                  </a:moveTo>
                  <a:cubicBezTo>
                    <a:pt x="3132" y="1"/>
                    <a:pt x="1" y="3120"/>
                    <a:pt x="1" y="6978"/>
                  </a:cubicBezTo>
                  <a:cubicBezTo>
                    <a:pt x="1" y="10835"/>
                    <a:pt x="3132" y="13967"/>
                    <a:pt x="6990" y="13967"/>
                  </a:cubicBezTo>
                  <a:cubicBezTo>
                    <a:pt x="10847" y="13967"/>
                    <a:pt x="13967" y="10835"/>
                    <a:pt x="13967" y="6978"/>
                  </a:cubicBezTo>
                  <a:cubicBezTo>
                    <a:pt x="13967" y="3120"/>
                    <a:pt x="10847" y="1"/>
                    <a:pt x="6990" y="1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5326825" y="1168275"/>
              <a:ext cx="349175" cy="349175"/>
            </a:xfrm>
            <a:custGeom>
              <a:avLst/>
              <a:gdLst/>
              <a:ahLst/>
              <a:cxnLst/>
              <a:rect l="l" t="t" r="r" b="b"/>
              <a:pathLst>
                <a:path w="13967" h="13967" extrusionOk="0">
                  <a:moveTo>
                    <a:pt x="6990" y="0"/>
                  </a:moveTo>
                  <a:cubicBezTo>
                    <a:pt x="3132" y="0"/>
                    <a:pt x="1" y="3131"/>
                    <a:pt x="1" y="6989"/>
                  </a:cubicBezTo>
                  <a:cubicBezTo>
                    <a:pt x="1" y="10847"/>
                    <a:pt x="3132" y="13966"/>
                    <a:pt x="6990" y="13966"/>
                  </a:cubicBezTo>
                  <a:cubicBezTo>
                    <a:pt x="10847" y="13966"/>
                    <a:pt x="13967" y="10847"/>
                    <a:pt x="13967" y="6989"/>
                  </a:cubicBezTo>
                  <a:cubicBezTo>
                    <a:pt x="13967" y="3131"/>
                    <a:pt x="10847" y="0"/>
                    <a:pt x="6990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5957500" y="1869250"/>
              <a:ext cx="61025" cy="61350"/>
            </a:xfrm>
            <a:custGeom>
              <a:avLst/>
              <a:gdLst/>
              <a:ahLst/>
              <a:cxnLst/>
              <a:rect l="l" t="t" r="r" b="b"/>
              <a:pathLst>
                <a:path w="2441" h="2454" extrusionOk="0">
                  <a:moveTo>
                    <a:pt x="1215" y="1"/>
                  </a:moveTo>
                  <a:cubicBezTo>
                    <a:pt x="548" y="1"/>
                    <a:pt x="0" y="548"/>
                    <a:pt x="0" y="1227"/>
                  </a:cubicBezTo>
                  <a:cubicBezTo>
                    <a:pt x="0" y="1906"/>
                    <a:pt x="548" y="2453"/>
                    <a:pt x="1215" y="2453"/>
                  </a:cubicBezTo>
                  <a:cubicBezTo>
                    <a:pt x="1893" y="2453"/>
                    <a:pt x="2441" y="1906"/>
                    <a:pt x="2441" y="1227"/>
                  </a:cubicBezTo>
                  <a:cubicBezTo>
                    <a:pt x="2441" y="548"/>
                    <a:pt x="1893" y="1"/>
                    <a:pt x="12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6046200" y="2140725"/>
              <a:ext cx="61325" cy="61325"/>
            </a:xfrm>
            <a:custGeom>
              <a:avLst/>
              <a:gdLst/>
              <a:ahLst/>
              <a:cxnLst/>
              <a:rect l="l" t="t" r="r" b="b"/>
              <a:pathLst>
                <a:path w="2453" h="2453" extrusionOk="0">
                  <a:moveTo>
                    <a:pt x="1227" y="0"/>
                  </a:moveTo>
                  <a:cubicBezTo>
                    <a:pt x="548" y="0"/>
                    <a:pt x="0" y="548"/>
                    <a:pt x="0" y="1226"/>
                  </a:cubicBezTo>
                  <a:cubicBezTo>
                    <a:pt x="0" y="1905"/>
                    <a:pt x="548" y="2453"/>
                    <a:pt x="1227" y="2453"/>
                  </a:cubicBezTo>
                  <a:cubicBezTo>
                    <a:pt x="1905" y="2453"/>
                    <a:pt x="2453" y="1905"/>
                    <a:pt x="2453" y="1226"/>
                  </a:cubicBezTo>
                  <a:cubicBezTo>
                    <a:pt x="2453" y="548"/>
                    <a:pt x="1905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6139350" y="2403250"/>
              <a:ext cx="61050" cy="61050"/>
            </a:xfrm>
            <a:custGeom>
              <a:avLst/>
              <a:gdLst/>
              <a:ahLst/>
              <a:cxnLst/>
              <a:rect l="l" t="t" r="r" b="b"/>
              <a:pathLst>
                <a:path w="2442" h="2442" extrusionOk="0">
                  <a:moveTo>
                    <a:pt x="1227" y="0"/>
                  </a:moveTo>
                  <a:cubicBezTo>
                    <a:pt x="549" y="0"/>
                    <a:pt x="1" y="548"/>
                    <a:pt x="1" y="1227"/>
                  </a:cubicBezTo>
                  <a:cubicBezTo>
                    <a:pt x="1" y="1893"/>
                    <a:pt x="549" y="2441"/>
                    <a:pt x="1227" y="2441"/>
                  </a:cubicBezTo>
                  <a:cubicBezTo>
                    <a:pt x="1894" y="2441"/>
                    <a:pt x="2442" y="1893"/>
                    <a:pt x="2442" y="1227"/>
                  </a:cubicBezTo>
                  <a:cubicBezTo>
                    <a:pt x="2442" y="548"/>
                    <a:pt x="1894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6222400" y="2671125"/>
              <a:ext cx="61050" cy="61350"/>
            </a:xfrm>
            <a:custGeom>
              <a:avLst/>
              <a:gdLst/>
              <a:ahLst/>
              <a:cxnLst/>
              <a:rect l="l" t="t" r="r" b="b"/>
              <a:pathLst>
                <a:path w="2442" h="2454" extrusionOk="0">
                  <a:moveTo>
                    <a:pt x="1215" y="1"/>
                  </a:moveTo>
                  <a:cubicBezTo>
                    <a:pt x="549" y="1"/>
                    <a:pt x="1" y="549"/>
                    <a:pt x="1" y="1227"/>
                  </a:cubicBezTo>
                  <a:cubicBezTo>
                    <a:pt x="1" y="1906"/>
                    <a:pt x="549" y="2454"/>
                    <a:pt x="1215" y="2454"/>
                  </a:cubicBezTo>
                  <a:cubicBezTo>
                    <a:pt x="1894" y="2454"/>
                    <a:pt x="2442" y="1906"/>
                    <a:pt x="2442" y="1227"/>
                  </a:cubicBezTo>
                  <a:cubicBezTo>
                    <a:pt x="2442" y="549"/>
                    <a:pt x="1894" y="1"/>
                    <a:pt x="12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5"/>
            <p:cNvSpPr txBox="1"/>
            <p:nvPr/>
          </p:nvSpPr>
          <p:spPr>
            <a:xfrm>
              <a:off x="5198500" y="17965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4" name="Google Shape;74;p15"/>
            <p:cNvSpPr txBox="1"/>
            <p:nvPr/>
          </p:nvSpPr>
          <p:spPr>
            <a:xfrm>
              <a:off x="5287200" y="20686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" name="Google Shape;75;p15"/>
            <p:cNvSpPr txBox="1"/>
            <p:nvPr/>
          </p:nvSpPr>
          <p:spPr>
            <a:xfrm>
              <a:off x="5380350" y="23310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6" name="Google Shape;76;p15"/>
            <p:cNvSpPr txBox="1"/>
            <p:nvPr/>
          </p:nvSpPr>
          <p:spPr>
            <a:xfrm>
              <a:off x="5463400" y="25990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7" name="Google Shape;77;p15"/>
          <p:cNvGrpSpPr/>
          <p:nvPr/>
        </p:nvGrpSpPr>
        <p:grpSpPr>
          <a:xfrm>
            <a:off x="3208413" y="1376175"/>
            <a:ext cx="1557675" cy="1512139"/>
            <a:chOff x="3208413" y="1376175"/>
            <a:chExt cx="1557675" cy="1512139"/>
          </a:xfrm>
        </p:grpSpPr>
        <p:sp>
          <p:nvSpPr>
            <p:cNvPr id="78" name="Google Shape;78;p15"/>
            <p:cNvSpPr/>
            <p:nvPr/>
          </p:nvSpPr>
          <p:spPr>
            <a:xfrm>
              <a:off x="3647250" y="1409225"/>
              <a:ext cx="348875" cy="349175"/>
            </a:xfrm>
            <a:custGeom>
              <a:avLst/>
              <a:gdLst/>
              <a:ahLst/>
              <a:cxnLst/>
              <a:rect l="l" t="t" r="r" b="b"/>
              <a:pathLst>
                <a:path w="13955" h="13967" extrusionOk="0">
                  <a:moveTo>
                    <a:pt x="6978" y="0"/>
                  </a:moveTo>
                  <a:cubicBezTo>
                    <a:pt x="3120" y="0"/>
                    <a:pt x="1" y="3132"/>
                    <a:pt x="1" y="6989"/>
                  </a:cubicBezTo>
                  <a:cubicBezTo>
                    <a:pt x="1" y="10835"/>
                    <a:pt x="3120" y="13966"/>
                    <a:pt x="6978" y="13966"/>
                  </a:cubicBezTo>
                  <a:cubicBezTo>
                    <a:pt x="10835" y="13966"/>
                    <a:pt x="13955" y="10835"/>
                    <a:pt x="13955" y="6989"/>
                  </a:cubicBezTo>
                  <a:cubicBezTo>
                    <a:pt x="13955" y="3132"/>
                    <a:pt x="10835" y="0"/>
                    <a:pt x="6978" y="0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3647250" y="1376175"/>
              <a:ext cx="348875" cy="348875"/>
            </a:xfrm>
            <a:custGeom>
              <a:avLst/>
              <a:gdLst/>
              <a:ahLst/>
              <a:cxnLst/>
              <a:rect l="l" t="t" r="r" b="b"/>
              <a:pathLst>
                <a:path w="13955" h="13955" extrusionOk="0">
                  <a:moveTo>
                    <a:pt x="6978" y="1"/>
                  </a:moveTo>
                  <a:cubicBezTo>
                    <a:pt x="3120" y="1"/>
                    <a:pt x="1" y="3120"/>
                    <a:pt x="1" y="6978"/>
                  </a:cubicBezTo>
                  <a:cubicBezTo>
                    <a:pt x="1" y="10836"/>
                    <a:pt x="3120" y="13955"/>
                    <a:pt x="6978" y="13955"/>
                  </a:cubicBezTo>
                  <a:cubicBezTo>
                    <a:pt x="10835" y="13955"/>
                    <a:pt x="13955" y="10836"/>
                    <a:pt x="13955" y="6978"/>
                  </a:cubicBezTo>
                  <a:cubicBezTo>
                    <a:pt x="13955" y="3120"/>
                    <a:pt x="10835" y="1"/>
                    <a:pt x="6978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3208413" y="1916525"/>
              <a:ext cx="1557675" cy="971789"/>
            </a:xfrm>
            <a:custGeom>
              <a:avLst/>
              <a:gdLst/>
              <a:ahLst/>
              <a:cxnLst/>
              <a:rect l="l" t="t" r="r" b="b"/>
              <a:pathLst>
                <a:path w="62307" h="44959" extrusionOk="0">
                  <a:moveTo>
                    <a:pt x="2454" y="1"/>
                  </a:moveTo>
                  <a:cubicBezTo>
                    <a:pt x="941" y="1"/>
                    <a:pt x="1" y="2430"/>
                    <a:pt x="739" y="4406"/>
                  </a:cubicBezTo>
                  <a:lnTo>
                    <a:pt x="15884" y="44959"/>
                  </a:lnTo>
                  <a:lnTo>
                    <a:pt x="62306" y="44959"/>
                  </a:lnTo>
                  <a:lnTo>
                    <a:pt x="46066" y="1513"/>
                  </a:lnTo>
                  <a:cubicBezTo>
                    <a:pt x="45721" y="584"/>
                    <a:pt x="45066" y="1"/>
                    <a:pt x="44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4288288" y="2140725"/>
              <a:ext cx="61325" cy="61325"/>
            </a:xfrm>
            <a:custGeom>
              <a:avLst/>
              <a:gdLst/>
              <a:ahLst/>
              <a:cxnLst/>
              <a:rect l="l" t="t" r="r" b="b"/>
              <a:pathLst>
                <a:path w="2453" h="2453" extrusionOk="0">
                  <a:moveTo>
                    <a:pt x="1227" y="0"/>
                  </a:moveTo>
                  <a:cubicBezTo>
                    <a:pt x="548" y="0"/>
                    <a:pt x="0" y="548"/>
                    <a:pt x="0" y="1226"/>
                  </a:cubicBezTo>
                  <a:cubicBezTo>
                    <a:pt x="0" y="1905"/>
                    <a:pt x="548" y="2453"/>
                    <a:pt x="1227" y="2453"/>
                  </a:cubicBezTo>
                  <a:cubicBezTo>
                    <a:pt x="1905" y="2453"/>
                    <a:pt x="2453" y="1905"/>
                    <a:pt x="2453" y="1226"/>
                  </a:cubicBezTo>
                  <a:cubicBezTo>
                    <a:pt x="2453" y="548"/>
                    <a:pt x="1905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4406238" y="2403250"/>
              <a:ext cx="61050" cy="61050"/>
            </a:xfrm>
            <a:custGeom>
              <a:avLst/>
              <a:gdLst/>
              <a:ahLst/>
              <a:cxnLst/>
              <a:rect l="l" t="t" r="r" b="b"/>
              <a:pathLst>
                <a:path w="2442" h="2442" extrusionOk="0">
                  <a:moveTo>
                    <a:pt x="1227" y="0"/>
                  </a:moveTo>
                  <a:cubicBezTo>
                    <a:pt x="549" y="0"/>
                    <a:pt x="1" y="548"/>
                    <a:pt x="1" y="1227"/>
                  </a:cubicBezTo>
                  <a:cubicBezTo>
                    <a:pt x="1" y="1893"/>
                    <a:pt x="549" y="2441"/>
                    <a:pt x="1227" y="2441"/>
                  </a:cubicBezTo>
                  <a:cubicBezTo>
                    <a:pt x="1894" y="2441"/>
                    <a:pt x="2442" y="1893"/>
                    <a:pt x="2442" y="1227"/>
                  </a:cubicBezTo>
                  <a:cubicBezTo>
                    <a:pt x="2442" y="548"/>
                    <a:pt x="1894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4489288" y="2671125"/>
              <a:ext cx="61050" cy="61350"/>
            </a:xfrm>
            <a:custGeom>
              <a:avLst/>
              <a:gdLst/>
              <a:ahLst/>
              <a:cxnLst/>
              <a:rect l="l" t="t" r="r" b="b"/>
              <a:pathLst>
                <a:path w="2442" h="2454" extrusionOk="0">
                  <a:moveTo>
                    <a:pt x="1215" y="1"/>
                  </a:moveTo>
                  <a:cubicBezTo>
                    <a:pt x="549" y="1"/>
                    <a:pt x="1" y="549"/>
                    <a:pt x="1" y="1227"/>
                  </a:cubicBezTo>
                  <a:cubicBezTo>
                    <a:pt x="1" y="1906"/>
                    <a:pt x="549" y="2454"/>
                    <a:pt x="1215" y="2454"/>
                  </a:cubicBezTo>
                  <a:cubicBezTo>
                    <a:pt x="1894" y="2454"/>
                    <a:pt x="2442" y="1906"/>
                    <a:pt x="2442" y="1227"/>
                  </a:cubicBezTo>
                  <a:cubicBezTo>
                    <a:pt x="2442" y="549"/>
                    <a:pt x="1894" y="1"/>
                    <a:pt x="12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5"/>
            <p:cNvSpPr txBox="1"/>
            <p:nvPr/>
          </p:nvSpPr>
          <p:spPr>
            <a:xfrm>
              <a:off x="3529288" y="20686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Phoebe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5" name="Google Shape;85;p15"/>
            <p:cNvSpPr txBox="1"/>
            <p:nvPr/>
          </p:nvSpPr>
          <p:spPr>
            <a:xfrm>
              <a:off x="3647238" y="23310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6" name="Google Shape;86;p15"/>
            <p:cNvSpPr txBox="1"/>
            <p:nvPr/>
          </p:nvSpPr>
          <p:spPr>
            <a:xfrm>
              <a:off x="3730288" y="25990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7" name="Google Shape;87;p15"/>
          <p:cNvGrpSpPr/>
          <p:nvPr/>
        </p:nvGrpSpPr>
        <p:grpSpPr>
          <a:xfrm>
            <a:off x="1593325" y="1621300"/>
            <a:ext cx="1557675" cy="1267020"/>
            <a:chOff x="1593325" y="1621300"/>
            <a:chExt cx="1557675" cy="1267020"/>
          </a:xfrm>
        </p:grpSpPr>
        <p:sp>
          <p:nvSpPr>
            <p:cNvPr id="88" name="Google Shape;88;p15"/>
            <p:cNvSpPr/>
            <p:nvPr/>
          </p:nvSpPr>
          <p:spPr>
            <a:xfrm>
              <a:off x="2035825" y="1654350"/>
              <a:ext cx="349175" cy="349175"/>
            </a:xfrm>
            <a:custGeom>
              <a:avLst/>
              <a:gdLst/>
              <a:ahLst/>
              <a:cxnLst/>
              <a:rect l="l" t="t" r="r" b="b"/>
              <a:pathLst>
                <a:path w="13967" h="13967" extrusionOk="0">
                  <a:moveTo>
                    <a:pt x="6977" y="0"/>
                  </a:moveTo>
                  <a:cubicBezTo>
                    <a:pt x="3120" y="0"/>
                    <a:pt x="0" y="3132"/>
                    <a:pt x="0" y="6989"/>
                  </a:cubicBezTo>
                  <a:cubicBezTo>
                    <a:pt x="0" y="10835"/>
                    <a:pt x="3120" y="13966"/>
                    <a:pt x="6977" y="13966"/>
                  </a:cubicBezTo>
                  <a:cubicBezTo>
                    <a:pt x="10835" y="13966"/>
                    <a:pt x="13966" y="10835"/>
                    <a:pt x="13966" y="6989"/>
                  </a:cubicBezTo>
                  <a:cubicBezTo>
                    <a:pt x="13966" y="3132"/>
                    <a:pt x="10835" y="0"/>
                    <a:pt x="6977" y="0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2035825" y="1621300"/>
              <a:ext cx="349175" cy="349175"/>
            </a:xfrm>
            <a:custGeom>
              <a:avLst/>
              <a:gdLst/>
              <a:ahLst/>
              <a:cxnLst/>
              <a:rect l="l" t="t" r="r" b="b"/>
              <a:pathLst>
                <a:path w="13967" h="13967" extrusionOk="0">
                  <a:moveTo>
                    <a:pt x="6977" y="1"/>
                  </a:moveTo>
                  <a:cubicBezTo>
                    <a:pt x="3120" y="1"/>
                    <a:pt x="0" y="3120"/>
                    <a:pt x="0" y="6978"/>
                  </a:cubicBezTo>
                  <a:cubicBezTo>
                    <a:pt x="0" y="10835"/>
                    <a:pt x="3120" y="13967"/>
                    <a:pt x="6977" y="13967"/>
                  </a:cubicBezTo>
                  <a:cubicBezTo>
                    <a:pt x="10835" y="13967"/>
                    <a:pt x="13966" y="10835"/>
                    <a:pt x="13966" y="6978"/>
                  </a:cubicBezTo>
                  <a:cubicBezTo>
                    <a:pt x="13966" y="3120"/>
                    <a:pt x="10835" y="1"/>
                    <a:pt x="697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593325" y="2155937"/>
              <a:ext cx="1557675" cy="732382"/>
            </a:xfrm>
            <a:custGeom>
              <a:avLst/>
              <a:gdLst/>
              <a:ahLst/>
              <a:cxnLst/>
              <a:rect l="l" t="t" r="r" b="b"/>
              <a:pathLst>
                <a:path w="62307" h="44959" extrusionOk="0">
                  <a:moveTo>
                    <a:pt x="2454" y="1"/>
                  </a:moveTo>
                  <a:cubicBezTo>
                    <a:pt x="941" y="1"/>
                    <a:pt x="1" y="2430"/>
                    <a:pt x="739" y="4406"/>
                  </a:cubicBezTo>
                  <a:lnTo>
                    <a:pt x="15884" y="44959"/>
                  </a:lnTo>
                  <a:lnTo>
                    <a:pt x="62306" y="44959"/>
                  </a:lnTo>
                  <a:lnTo>
                    <a:pt x="46066" y="1513"/>
                  </a:lnTo>
                  <a:cubicBezTo>
                    <a:pt x="45721" y="584"/>
                    <a:pt x="45066" y="1"/>
                    <a:pt x="443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2714950" y="2403250"/>
              <a:ext cx="61050" cy="61050"/>
            </a:xfrm>
            <a:custGeom>
              <a:avLst/>
              <a:gdLst/>
              <a:ahLst/>
              <a:cxnLst/>
              <a:rect l="l" t="t" r="r" b="b"/>
              <a:pathLst>
                <a:path w="2442" h="2442" extrusionOk="0">
                  <a:moveTo>
                    <a:pt x="1227" y="0"/>
                  </a:moveTo>
                  <a:cubicBezTo>
                    <a:pt x="549" y="0"/>
                    <a:pt x="1" y="548"/>
                    <a:pt x="1" y="1227"/>
                  </a:cubicBezTo>
                  <a:cubicBezTo>
                    <a:pt x="1" y="1893"/>
                    <a:pt x="549" y="2441"/>
                    <a:pt x="1227" y="2441"/>
                  </a:cubicBezTo>
                  <a:cubicBezTo>
                    <a:pt x="1894" y="2441"/>
                    <a:pt x="2442" y="1893"/>
                    <a:pt x="2442" y="1227"/>
                  </a:cubicBezTo>
                  <a:cubicBezTo>
                    <a:pt x="2442" y="548"/>
                    <a:pt x="1894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2874200" y="2671125"/>
              <a:ext cx="61050" cy="61350"/>
            </a:xfrm>
            <a:custGeom>
              <a:avLst/>
              <a:gdLst/>
              <a:ahLst/>
              <a:cxnLst/>
              <a:rect l="l" t="t" r="r" b="b"/>
              <a:pathLst>
                <a:path w="2442" h="2454" extrusionOk="0">
                  <a:moveTo>
                    <a:pt x="1215" y="1"/>
                  </a:moveTo>
                  <a:cubicBezTo>
                    <a:pt x="549" y="1"/>
                    <a:pt x="1" y="549"/>
                    <a:pt x="1" y="1227"/>
                  </a:cubicBezTo>
                  <a:cubicBezTo>
                    <a:pt x="1" y="1906"/>
                    <a:pt x="549" y="2454"/>
                    <a:pt x="1215" y="2454"/>
                  </a:cubicBezTo>
                  <a:cubicBezTo>
                    <a:pt x="1894" y="2454"/>
                    <a:pt x="2442" y="1906"/>
                    <a:pt x="2442" y="1227"/>
                  </a:cubicBezTo>
                  <a:cubicBezTo>
                    <a:pt x="2442" y="549"/>
                    <a:pt x="1894" y="1"/>
                    <a:pt x="12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5"/>
            <p:cNvSpPr txBox="1"/>
            <p:nvPr/>
          </p:nvSpPr>
          <p:spPr>
            <a:xfrm>
              <a:off x="1955950" y="23310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4" name="Google Shape;94;p15"/>
            <p:cNvSpPr txBox="1"/>
            <p:nvPr/>
          </p:nvSpPr>
          <p:spPr>
            <a:xfrm>
              <a:off x="2115200" y="25990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Sun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5" name="Google Shape;95;p15"/>
          <p:cNvGrpSpPr/>
          <p:nvPr/>
        </p:nvGrpSpPr>
        <p:grpSpPr>
          <a:xfrm>
            <a:off x="1593325" y="2888243"/>
            <a:ext cx="1557675" cy="1266182"/>
            <a:chOff x="1593325" y="2888243"/>
            <a:chExt cx="1557675" cy="1266182"/>
          </a:xfrm>
        </p:grpSpPr>
        <p:sp>
          <p:nvSpPr>
            <p:cNvPr id="96" name="Google Shape;96;p15"/>
            <p:cNvSpPr/>
            <p:nvPr/>
          </p:nvSpPr>
          <p:spPr>
            <a:xfrm>
              <a:off x="2035825" y="3805250"/>
              <a:ext cx="349175" cy="349175"/>
            </a:xfrm>
            <a:custGeom>
              <a:avLst/>
              <a:gdLst/>
              <a:ahLst/>
              <a:cxnLst/>
              <a:rect l="l" t="t" r="r" b="b"/>
              <a:pathLst>
                <a:path w="13967" h="13967" extrusionOk="0">
                  <a:moveTo>
                    <a:pt x="6977" y="0"/>
                  </a:moveTo>
                  <a:cubicBezTo>
                    <a:pt x="3120" y="0"/>
                    <a:pt x="0" y="3132"/>
                    <a:pt x="0" y="6989"/>
                  </a:cubicBezTo>
                  <a:cubicBezTo>
                    <a:pt x="0" y="10835"/>
                    <a:pt x="3120" y="13966"/>
                    <a:pt x="6977" y="13966"/>
                  </a:cubicBezTo>
                  <a:cubicBezTo>
                    <a:pt x="10835" y="13966"/>
                    <a:pt x="13966" y="10835"/>
                    <a:pt x="13966" y="6989"/>
                  </a:cubicBezTo>
                  <a:cubicBezTo>
                    <a:pt x="13966" y="3132"/>
                    <a:pt x="10835" y="0"/>
                    <a:pt x="6977" y="0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2035825" y="3772200"/>
              <a:ext cx="349175" cy="348875"/>
            </a:xfrm>
            <a:custGeom>
              <a:avLst/>
              <a:gdLst/>
              <a:ahLst/>
              <a:cxnLst/>
              <a:rect l="l" t="t" r="r" b="b"/>
              <a:pathLst>
                <a:path w="13967" h="13955" extrusionOk="0">
                  <a:moveTo>
                    <a:pt x="6977" y="1"/>
                  </a:moveTo>
                  <a:cubicBezTo>
                    <a:pt x="3120" y="1"/>
                    <a:pt x="0" y="3120"/>
                    <a:pt x="0" y="6978"/>
                  </a:cubicBezTo>
                  <a:cubicBezTo>
                    <a:pt x="0" y="10836"/>
                    <a:pt x="3120" y="13955"/>
                    <a:pt x="6977" y="13955"/>
                  </a:cubicBezTo>
                  <a:cubicBezTo>
                    <a:pt x="10835" y="13955"/>
                    <a:pt x="13966" y="10836"/>
                    <a:pt x="13966" y="6978"/>
                  </a:cubicBezTo>
                  <a:cubicBezTo>
                    <a:pt x="13966" y="3120"/>
                    <a:pt x="10835" y="1"/>
                    <a:pt x="6977" y="1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1593325" y="2888243"/>
              <a:ext cx="1557675" cy="732382"/>
            </a:xfrm>
            <a:custGeom>
              <a:avLst/>
              <a:gdLst/>
              <a:ahLst/>
              <a:cxnLst/>
              <a:rect l="l" t="t" r="r" b="b"/>
              <a:pathLst>
                <a:path w="62307" h="44959" extrusionOk="0">
                  <a:moveTo>
                    <a:pt x="15884" y="1"/>
                  </a:moveTo>
                  <a:lnTo>
                    <a:pt x="739" y="40565"/>
                  </a:lnTo>
                  <a:cubicBezTo>
                    <a:pt x="1" y="42542"/>
                    <a:pt x="941" y="44959"/>
                    <a:pt x="2454" y="44959"/>
                  </a:cubicBezTo>
                  <a:lnTo>
                    <a:pt x="44352" y="44959"/>
                  </a:lnTo>
                  <a:cubicBezTo>
                    <a:pt x="45066" y="44959"/>
                    <a:pt x="45721" y="44387"/>
                    <a:pt x="46066" y="43458"/>
                  </a:cubicBezTo>
                  <a:lnTo>
                    <a:pt x="62306" y="1"/>
                  </a:ln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2714950" y="3309497"/>
              <a:ext cx="61050" cy="61025"/>
            </a:xfrm>
            <a:custGeom>
              <a:avLst/>
              <a:gdLst/>
              <a:ahLst/>
              <a:cxnLst/>
              <a:rect l="l" t="t" r="r" b="b"/>
              <a:pathLst>
                <a:path w="2442" h="2441" extrusionOk="0">
                  <a:moveTo>
                    <a:pt x="1227" y="0"/>
                  </a:moveTo>
                  <a:cubicBezTo>
                    <a:pt x="549" y="0"/>
                    <a:pt x="1" y="548"/>
                    <a:pt x="1" y="1215"/>
                  </a:cubicBezTo>
                  <a:cubicBezTo>
                    <a:pt x="1" y="1893"/>
                    <a:pt x="549" y="2441"/>
                    <a:pt x="1227" y="2441"/>
                  </a:cubicBezTo>
                  <a:cubicBezTo>
                    <a:pt x="1894" y="2441"/>
                    <a:pt x="2442" y="1893"/>
                    <a:pt x="2442" y="1215"/>
                  </a:cubicBezTo>
                  <a:cubicBezTo>
                    <a:pt x="2442" y="548"/>
                    <a:pt x="1894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2874200" y="3054525"/>
              <a:ext cx="61050" cy="61325"/>
            </a:xfrm>
            <a:custGeom>
              <a:avLst/>
              <a:gdLst/>
              <a:ahLst/>
              <a:cxnLst/>
              <a:rect l="l" t="t" r="r" b="b"/>
              <a:pathLst>
                <a:path w="2442" h="2453" extrusionOk="0">
                  <a:moveTo>
                    <a:pt x="1215" y="0"/>
                  </a:moveTo>
                  <a:cubicBezTo>
                    <a:pt x="549" y="0"/>
                    <a:pt x="1" y="548"/>
                    <a:pt x="1" y="1227"/>
                  </a:cubicBezTo>
                  <a:cubicBezTo>
                    <a:pt x="1" y="1905"/>
                    <a:pt x="549" y="2453"/>
                    <a:pt x="1215" y="2453"/>
                  </a:cubicBezTo>
                  <a:cubicBezTo>
                    <a:pt x="1894" y="2453"/>
                    <a:pt x="2442" y="1905"/>
                    <a:pt x="2442" y="1227"/>
                  </a:cubicBezTo>
                  <a:cubicBezTo>
                    <a:pt x="2442" y="548"/>
                    <a:pt x="1894" y="0"/>
                    <a:pt x="1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5"/>
            <p:cNvSpPr txBox="1"/>
            <p:nvPr/>
          </p:nvSpPr>
          <p:spPr>
            <a:xfrm>
              <a:off x="2115200" y="29824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2" name="Google Shape;102;p15"/>
            <p:cNvSpPr txBox="1"/>
            <p:nvPr/>
          </p:nvSpPr>
          <p:spPr>
            <a:xfrm>
              <a:off x="1955950" y="32372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3" name="Google Shape;103;p15"/>
          <p:cNvGrpSpPr/>
          <p:nvPr/>
        </p:nvGrpSpPr>
        <p:grpSpPr>
          <a:xfrm>
            <a:off x="3208413" y="2888254"/>
            <a:ext cx="1557675" cy="1506521"/>
            <a:chOff x="3208413" y="2888254"/>
            <a:chExt cx="1557675" cy="1506521"/>
          </a:xfrm>
        </p:grpSpPr>
        <p:sp>
          <p:nvSpPr>
            <p:cNvPr id="104" name="Google Shape;104;p15"/>
            <p:cNvSpPr/>
            <p:nvPr/>
          </p:nvSpPr>
          <p:spPr>
            <a:xfrm>
              <a:off x="3647250" y="4045900"/>
              <a:ext cx="348875" cy="348875"/>
            </a:xfrm>
            <a:custGeom>
              <a:avLst/>
              <a:gdLst/>
              <a:ahLst/>
              <a:cxnLst/>
              <a:rect l="l" t="t" r="r" b="b"/>
              <a:pathLst>
                <a:path w="13955" h="13955" extrusionOk="0">
                  <a:moveTo>
                    <a:pt x="6978" y="0"/>
                  </a:moveTo>
                  <a:cubicBezTo>
                    <a:pt x="3120" y="0"/>
                    <a:pt x="1" y="3120"/>
                    <a:pt x="1" y="6977"/>
                  </a:cubicBezTo>
                  <a:cubicBezTo>
                    <a:pt x="1" y="10835"/>
                    <a:pt x="3120" y="13954"/>
                    <a:pt x="6978" y="13954"/>
                  </a:cubicBezTo>
                  <a:cubicBezTo>
                    <a:pt x="10835" y="13954"/>
                    <a:pt x="13955" y="10835"/>
                    <a:pt x="13955" y="6977"/>
                  </a:cubicBezTo>
                  <a:cubicBezTo>
                    <a:pt x="13955" y="3120"/>
                    <a:pt x="10835" y="0"/>
                    <a:pt x="6978" y="0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3647250" y="4012550"/>
              <a:ext cx="348875" cy="349175"/>
            </a:xfrm>
            <a:custGeom>
              <a:avLst/>
              <a:gdLst/>
              <a:ahLst/>
              <a:cxnLst/>
              <a:rect l="l" t="t" r="r" b="b"/>
              <a:pathLst>
                <a:path w="13955" h="13967" extrusionOk="0">
                  <a:moveTo>
                    <a:pt x="6978" y="1"/>
                  </a:moveTo>
                  <a:cubicBezTo>
                    <a:pt x="3120" y="1"/>
                    <a:pt x="1" y="3132"/>
                    <a:pt x="1" y="6978"/>
                  </a:cubicBezTo>
                  <a:cubicBezTo>
                    <a:pt x="1" y="10835"/>
                    <a:pt x="3120" y="13967"/>
                    <a:pt x="6978" y="13967"/>
                  </a:cubicBezTo>
                  <a:cubicBezTo>
                    <a:pt x="10835" y="13967"/>
                    <a:pt x="13955" y="10835"/>
                    <a:pt x="13955" y="6978"/>
                  </a:cubicBezTo>
                  <a:cubicBezTo>
                    <a:pt x="13955" y="3132"/>
                    <a:pt x="10835" y="1"/>
                    <a:pt x="6978" y="1"/>
                  </a:cubicBez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05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3208413" y="2888254"/>
              <a:ext cx="1557675" cy="971789"/>
            </a:xfrm>
            <a:custGeom>
              <a:avLst/>
              <a:gdLst/>
              <a:ahLst/>
              <a:cxnLst/>
              <a:rect l="l" t="t" r="r" b="b"/>
              <a:pathLst>
                <a:path w="62307" h="44959" extrusionOk="0">
                  <a:moveTo>
                    <a:pt x="15884" y="1"/>
                  </a:moveTo>
                  <a:lnTo>
                    <a:pt x="739" y="40565"/>
                  </a:lnTo>
                  <a:cubicBezTo>
                    <a:pt x="1" y="42542"/>
                    <a:pt x="941" y="44959"/>
                    <a:pt x="2454" y="44959"/>
                  </a:cubicBezTo>
                  <a:lnTo>
                    <a:pt x="44352" y="44959"/>
                  </a:lnTo>
                  <a:cubicBezTo>
                    <a:pt x="45066" y="44959"/>
                    <a:pt x="45721" y="44387"/>
                    <a:pt x="46066" y="43458"/>
                  </a:cubicBezTo>
                  <a:lnTo>
                    <a:pt x="62306" y="1"/>
                  </a:ln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4288288" y="3558750"/>
              <a:ext cx="61325" cy="61050"/>
            </a:xfrm>
            <a:custGeom>
              <a:avLst/>
              <a:gdLst/>
              <a:ahLst/>
              <a:cxnLst/>
              <a:rect l="l" t="t" r="r" b="b"/>
              <a:pathLst>
                <a:path w="2453" h="2442" extrusionOk="0">
                  <a:moveTo>
                    <a:pt x="1227" y="0"/>
                  </a:moveTo>
                  <a:cubicBezTo>
                    <a:pt x="548" y="0"/>
                    <a:pt x="0" y="548"/>
                    <a:pt x="0" y="1227"/>
                  </a:cubicBezTo>
                  <a:cubicBezTo>
                    <a:pt x="0" y="1893"/>
                    <a:pt x="548" y="2441"/>
                    <a:pt x="1227" y="2441"/>
                  </a:cubicBezTo>
                  <a:cubicBezTo>
                    <a:pt x="1905" y="2441"/>
                    <a:pt x="2453" y="1893"/>
                    <a:pt x="2453" y="1227"/>
                  </a:cubicBezTo>
                  <a:cubicBezTo>
                    <a:pt x="2453" y="548"/>
                    <a:pt x="1905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4406238" y="3309485"/>
              <a:ext cx="61050" cy="61025"/>
            </a:xfrm>
            <a:custGeom>
              <a:avLst/>
              <a:gdLst/>
              <a:ahLst/>
              <a:cxnLst/>
              <a:rect l="l" t="t" r="r" b="b"/>
              <a:pathLst>
                <a:path w="2442" h="2441" extrusionOk="0">
                  <a:moveTo>
                    <a:pt x="1227" y="0"/>
                  </a:moveTo>
                  <a:cubicBezTo>
                    <a:pt x="549" y="0"/>
                    <a:pt x="1" y="548"/>
                    <a:pt x="1" y="1215"/>
                  </a:cubicBezTo>
                  <a:cubicBezTo>
                    <a:pt x="1" y="1893"/>
                    <a:pt x="549" y="2441"/>
                    <a:pt x="1227" y="2441"/>
                  </a:cubicBezTo>
                  <a:cubicBezTo>
                    <a:pt x="1894" y="2441"/>
                    <a:pt x="2442" y="1893"/>
                    <a:pt x="2442" y="1215"/>
                  </a:cubicBezTo>
                  <a:cubicBezTo>
                    <a:pt x="2442" y="548"/>
                    <a:pt x="1894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4489288" y="3054525"/>
              <a:ext cx="61050" cy="61325"/>
            </a:xfrm>
            <a:custGeom>
              <a:avLst/>
              <a:gdLst/>
              <a:ahLst/>
              <a:cxnLst/>
              <a:rect l="l" t="t" r="r" b="b"/>
              <a:pathLst>
                <a:path w="2442" h="2453" extrusionOk="0">
                  <a:moveTo>
                    <a:pt x="1215" y="0"/>
                  </a:moveTo>
                  <a:cubicBezTo>
                    <a:pt x="549" y="0"/>
                    <a:pt x="1" y="548"/>
                    <a:pt x="1" y="1227"/>
                  </a:cubicBezTo>
                  <a:cubicBezTo>
                    <a:pt x="1" y="1905"/>
                    <a:pt x="549" y="2453"/>
                    <a:pt x="1215" y="2453"/>
                  </a:cubicBezTo>
                  <a:cubicBezTo>
                    <a:pt x="1894" y="2453"/>
                    <a:pt x="2442" y="1905"/>
                    <a:pt x="2442" y="1227"/>
                  </a:cubicBezTo>
                  <a:cubicBezTo>
                    <a:pt x="2442" y="548"/>
                    <a:pt x="1894" y="0"/>
                    <a:pt x="1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 txBox="1"/>
            <p:nvPr/>
          </p:nvSpPr>
          <p:spPr>
            <a:xfrm>
              <a:off x="3730288" y="29824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1" name="Google Shape;111;p15"/>
            <p:cNvSpPr txBox="1"/>
            <p:nvPr/>
          </p:nvSpPr>
          <p:spPr>
            <a:xfrm>
              <a:off x="3647238" y="32372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" name="Google Shape;112;p15"/>
            <p:cNvSpPr txBox="1"/>
            <p:nvPr/>
          </p:nvSpPr>
          <p:spPr>
            <a:xfrm>
              <a:off x="3529288" y="34865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3" name="Google Shape;113;p15"/>
          <p:cNvGrpSpPr/>
          <p:nvPr/>
        </p:nvGrpSpPr>
        <p:grpSpPr>
          <a:xfrm>
            <a:off x="4904675" y="2888299"/>
            <a:ext cx="1557675" cy="1718551"/>
            <a:chOff x="4904675" y="2888299"/>
            <a:chExt cx="1557675" cy="1718551"/>
          </a:xfrm>
        </p:grpSpPr>
        <p:sp>
          <p:nvSpPr>
            <p:cNvPr id="114" name="Google Shape;114;p15"/>
            <p:cNvSpPr/>
            <p:nvPr/>
          </p:nvSpPr>
          <p:spPr>
            <a:xfrm>
              <a:off x="4904675" y="2888299"/>
              <a:ext cx="1557675" cy="1186693"/>
            </a:xfrm>
            <a:custGeom>
              <a:avLst/>
              <a:gdLst/>
              <a:ahLst/>
              <a:cxnLst/>
              <a:rect l="l" t="t" r="r" b="b"/>
              <a:pathLst>
                <a:path w="62307" h="44959" extrusionOk="0">
                  <a:moveTo>
                    <a:pt x="15884" y="1"/>
                  </a:moveTo>
                  <a:lnTo>
                    <a:pt x="739" y="40565"/>
                  </a:lnTo>
                  <a:cubicBezTo>
                    <a:pt x="1" y="42542"/>
                    <a:pt x="941" y="44959"/>
                    <a:pt x="2454" y="44959"/>
                  </a:cubicBezTo>
                  <a:lnTo>
                    <a:pt x="44352" y="44959"/>
                  </a:lnTo>
                  <a:cubicBezTo>
                    <a:pt x="45066" y="44959"/>
                    <a:pt x="45721" y="44387"/>
                    <a:pt x="46066" y="43458"/>
                  </a:cubicBezTo>
                  <a:lnTo>
                    <a:pt x="62306" y="1"/>
                  </a:ln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5326825" y="4257975"/>
              <a:ext cx="349175" cy="348875"/>
            </a:xfrm>
            <a:custGeom>
              <a:avLst/>
              <a:gdLst/>
              <a:ahLst/>
              <a:cxnLst/>
              <a:rect l="l" t="t" r="r" b="b"/>
              <a:pathLst>
                <a:path w="13967" h="13955" extrusionOk="0">
                  <a:moveTo>
                    <a:pt x="6990" y="0"/>
                  </a:moveTo>
                  <a:cubicBezTo>
                    <a:pt x="3132" y="0"/>
                    <a:pt x="1" y="3119"/>
                    <a:pt x="1" y="6977"/>
                  </a:cubicBezTo>
                  <a:cubicBezTo>
                    <a:pt x="1" y="10835"/>
                    <a:pt x="3132" y="13954"/>
                    <a:pt x="6990" y="13954"/>
                  </a:cubicBezTo>
                  <a:cubicBezTo>
                    <a:pt x="10835" y="13954"/>
                    <a:pt x="13967" y="10835"/>
                    <a:pt x="13967" y="6977"/>
                  </a:cubicBezTo>
                  <a:cubicBezTo>
                    <a:pt x="13967" y="3119"/>
                    <a:pt x="10835" y="0"/>
                    <a:pt x="6990" y="0"/>
                  </a:cubicBezTo>
                  <a:close/>
                </a:path>
              </a:pathLst>
            </a:custGeom>
            <a:solidFill>
              <a:srgbClr val="DD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5326825" y="4224625"/>
              <a:ext cx="349175" cy="349175"/>
            </a:xfrm>
            <a:custGeom>
              <a:avLst/>
              <a:gdLst/>
              <a:ahLst/>
              <a:cxnLst/>
              <a:rect l="l" t="t" r="r" b="b"/>
              <a:pathLst>
                <a:path w="13967" h="13967" extrusionOk="0">
                  <a:moveTo>
                    <a:pt x="6990" y="1"/>
                  </a:moveTo>
                  <a:cubicBezTo>
                    <a:pt x="3132" y="1"/>
                    <a:pt x="1" y="3132"/>
                    <a:pt x="1" y="6978"/>
                  </a:cubicBezTo>
                  <a:cubicBezTo>
                    <a:pt x="1" y="10835"/>
                    <a:pt x="3132" y="13967"/>
                    <a:pt x="6990" y="13967"/>
                  </a:cubicBezTo>
                  <a:cubicBezTo>
                    <a:pt x="10835" y="13967"/>
                    <a:pt x="13967" y="10835"/>
                    <a:pt x="13967" y="6978"/>
                  </a:cubicBezTo>
                  <a:cubicBezTo>
                    <a:pt x="13967" y="3132"/>
                    <a:pt x="10835" y="1"/>
                    <a:pt x="6990" y="1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06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5957500" y="3820375"/>
              <a:ext cx="61025" cy="61350"/>
            </a:xfrm>
            <a:custGeom>
              <a:avLst/>
              <a:gdLst/>
              <a:ahLst/>
              <a:cxnLst/>
              <a:rect l="l" t="t" r="r" b="b"/>
              <a:pathLst>
                <a:path w="2441" h="2454" extrusionOk="0">
                  <a:moveTo>
                    <a:pt x="1215" y="1"/>
                  </a:moveTo>
                  <a:cubicBezTo>
                    <a:pt x="548" y="1"/>
                    <a:pt x="0" y="549"/>
                    <a:pt x="0" y="1227"/>
                  </a:cubicBezTo>
                  <a:cubicBezTo>
                    <a:pt x="0" y="1906"/>
                    <a:pt x="548" y="2454"/>
                    <a:pt x="1215" y="2454"/>
                  </a:cubicBezTo>
                  <a:cubicBezTo>
                    <a:pt x="1893" y="2454"/>
                    <a:pt x="2441" y="1906"/>
                    <a:pt x="2441" y="1227"/>
                  </a:cubicBezTo>
                  <a:cubicBezTo>
                    <a:pt x="2441" y="549"/>
                    <a:pt x="1893" y="1"/>
                    <a:pt x="12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6046200" y="3558750"/>
              <a:ext cx="61325" cy="61050"/>
            </a:xfrm>
            <a:custGeom>
              <a:avLst/>
              <a:gdLst/>
              <a:ahLst/>
              <a:cxnLst/>
              <a:rect l="l" t="t" r="r" b="b"/>
              <a:pathLst>
                <a:path w="2453" h="2442" extrusionOk="0">
                  <a:moveTo>
                    <a:pt x="1227" y="0"/>
                  </a:moveTo>
                  <a:cubicBezTo>
                    <a:pt x="548" y="0"/>
                    <a:pt x="0" y="548"/>
                    <a:pt x="0" y="1227"/>
                  </a:cubicBezTo>
                  <a:cubicBezTo>
                    <a:pt x="0" y="1893"/>
                    <a:pt x="548" y="2441"/>
                    <a:pt x="1227" y="2441"/>
                  </a:cubicBezTo>
                  <a:cubicBezTo>
                    <a:pt x="1905" y="2441"/>
                    <a:pt x="2453" y="1893"/>
                    <a:pt x="2453" y="1227"/>
                  </a:cubicBezTo>
                  <a:cubicBezTo>
                    <a:pt x="2453" y="548"/>
                    <a:pt x="1905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6139350" y="3308425"/>
              <a:ext cx="61050" cy="61025"/>
            </a:xfrm>
            <a:custGeom>
              <a:avLst/>
              <a:gdLst/>
              <a:ahLst/>
              <a:cxnLst/>
              <a:rect l="l" t="t" r="r" b="b"/>
              <a:pathLst>
                <a:path w="2442" h="2441" extrusionOk="0">
                  <a:moveTo>
                    <a:pt x="1227" y="0"/>
                  </a:moveTo>
                  <a:cubicBezTo>
                    <a:pt x="549" y="0"/>
                    <a:pt x="1" y="548"/>
                    <a:pt x="1" y="1215"/>
                  </a:cubicBezTo>
                  <a:cubicBezTo>
                    <a:pt x="1" y="1893"/>
                    <a:pt x="549" y="2441"/>
                    <a:pt x="1227" y="2441"/>
                  </a:cubicBezTo>
                  <a:cubicBezTo>
                    <a:pt x="1894" y="2441"/>
                    <a:pt x="2442" y="1893"/>
                    <a:pt x="2442" y="1215"/>
                  </a:cubicBezTo>
                  <a:cubicBezTo>
                    <a:pt x="2442" y="548"/>
                    <a:pt x="1894" y="0"/>
                    <a:pt x="1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6222400" y="3054525"/>
              <a:ext cx="61050" cy="61325"/>
            </a:xfrm>
            <a:custGeom>
              <a:avLst/>
              <a:gdLst/>
              <a:ahLst/>
              <a:cxnLst/>
              <a:rect l="l" t="t" r="r" b="b"/>
              <a:pathLst>
                <a:path w="2442" h="2453" extrusionOk="0">
                  <a:moveTo>
                    <a:pt x="1215" y="0"/>
                  </a:moveTo>
                  <a:cubicBezTo>
                    <a:pt x="549" y="0"/>
                    <a:pt x="1" y="548"/>
                    <a:pt x="1" y="1227"/>
                  </a:cubicBezTo>
                  <a:cubicBezTo>
                    <a:pt x="1" y="1905"/>
                    <a:pt x="549" y="2453"/>
                    <a:pt x="1215" y="2453"/>
                  </a:cubicBezTo>
                  <a:cubicBezTo>
                    <a:pt x="1894" y="2453"/>
                    <a:pt x="2442" y="1905"/>
                    <a:pt x="2442" y="1227"/>
                  </a:cubicBezTo>
                  <a:cubicBezTo>
                    <a:pt x="2442" y="548"/>
                    <a:pt x="1894" y="0"/>
                    <a:pt x="1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5"/>
            <p:cNvSpPr txBox="1"/>
            <p:nvPr/>
          </p:nvSpPr>
          <p:spPr>
            <a:xfrm>
              <a:off x="5463400" y="29824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Thebe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2" name="Google Shape;122;p15"/>
            <p:cNvSpPr txBox="1"/>
            <p:nvPr/>
          </p:nvSpPr>
          <p:spPr>
            <a:xfrm>
              <a:off x="5380350" y="32361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Metis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3" name="Google Shape;123;p15"/>
            <p:cNvSpPr txBox="1"/>
            <p:nvPr/>
          </p:nvSpPr>
          <p:spPr>
            <a:xfrm>
              <a:off x="5287200" y="34865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4" name="Google Shape;124;p15"/>
            <p:cNvSpPr txBox="1"/>
            <p:nvPr/>
          </p:nvSpPr>
          <p:spPr>
            <a:xfrm>
              <a:off x="5198500" y="37483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Phoebe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24"/>
          <p:cNvSpPr/>
          <p:nvPr/>
        </p:nvSpPr>
        <p:spPr>
          <a:xfrm>
            <a:off x="6674063" y="2609396"/>
            <a:ext cx="1320300" cy="646200"/>
          </a:xfrm>
          <a:prstGeom prst="roundRect">
            <a:avLst>
              <a:gd name="adj" fmla="val 14879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Saturn</a:t>
            </a:r>
            <a:endParaRPr sz="1700">
              <a:solidFill>
                <a:srgbClr val="434343"/>
              </a:solidFill>
            </a:endParaRPr>
          </a:p>
        </p:txBody>
      </p:sp>
      <p:grpSp>
        <p:nvGrpSpPr>
          <p:cNvPr id="658" name="Google Shape;658;p24"/>
          <p:cNvGrpSpPr/>
          <p:nvPr/>
        </p:nvGrpSpPr>
        <p:grpSpPr>
          <a:xfrm>
            <a:off x="3047148" y="1563324"/>
            <a:ext cx="1505956" cy="2493943"/>
            <a:chOff x="3631086" y="1563324"/>
            <a:chExt cx="1505956" cy="2493943"/>
          </a:xfrm>
        </p:grpSpPr>
        <p:sp>
          <p:nvSpPr>
            <p:cNvPr id="659" name="Google Shape;659;p24"/>
            <p:cNvSpPr/>
            <p:nvPr/>
          </p:nvSpPr>
          <p:spPr>
            <a:xfrm>
              <a:off x="3631086" y="1563324"/>
              <a:ext cx="887194" cy="245454"/>
            </a:xfrm>
            <a:custGeom>
              <a:avLst/>
              <a:gdLst/>
              <a:ahLst/>
              <a:cxnLst/>
              <a:rect l="l" t="t" r="r" b="b"/>
              <a:pathLst>
                <a:path w="40327" h="11157" extrusionOk="0">
                  <a:moveTo>
                    <a:pt x="5572" y="0"/>
                  </a:moveTo>
                  <a:cubicBezTo>
                    <a:pt x="2488" y="0"/>
                    <a:pt x="0" y="2501"/>
                    <a:pt x="0" y="5584"/>
                  </a:cubicBezTo>
                  <a:cubicBezTo>
                    <a:pt x="0" y="8668"/>
                    <a:pt x="2488" y="11157"/>
                    <a:pt x="5572" y="11157"/>
                  </a:cubicBezTo>
                  <a:lnTo>
                    <a:pt x="34743" y="11157"/>
                  </a:lnTo>
                  <a:cubicBezTo>
                    <a:pt x="37826" y="11157"/>
                    <a:pt x="40327" y="8668"/>
                    <a:pt x="40327" y="5584"/>
                  </a:cubicBezTo>
                  <a:cubicBezTo>
                    <a:pt x="40327" y="2501"/>
                    <a:pt x="37826" y="0"/>
                    <a:pt x="3474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Item 2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60" name="Google Shape;660;p24"/>
            <p:cNvSpPr/>
            <p:nvPr/>
          </p:nvSpPr>
          <p:spPr>
            <a:xfrm>
              <a:off x="3718009" y="2930911"/>
              <a:ext cx="1419033" cy="1126356"/>
            </a:xfrm>
            <a:custGeom>
              <a:avLst/>
              <a:gdLst/>
              <a:ahLst/>
              <a:cxnLst/>
              <a:rect l="l" t="t" r="r" b="b"/>
              <a:pathLst>
                <a:path w="55496" h="51198" extrusionOk="0">
                  <a:moveTo>
                    <a:pt x="11252" y="1"/>
                  </a:moveTo>
                  <a:lnTo>
                    <a:pt x="1" y="32279"/>
                  </a:lnTo>
                  <a:lnTo>
                    <a:pt x="37625" y="51198"/>
                  </a:lnTo>
                  <a:lnTo>
                    <a:pt x="55496" y="25"/>
                  </a:lnTo>
                  <a:lnTo>
                    <a:pt x="11252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4"/>
            <p:cNvSpPr txBox="1"/>
            <p:nvPr/>
          </p:nvSpPr>
          <p:spPr>
            <a:xfrm>
              <a:off x="3904689" y="2153000"/>
              <a:ext cx="8871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 Mars is cold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662" name="Google Shape;662;p24"/>
            <p:cNvGrpSpPr/>
            <p:nvPr/>
          </p:nvGrpSpPr>
          <p:grpSpPr>
            <a:xfrm>
              <a:off x="4162332" y="3254545"/>
              <a:ext cx="371814" cy="338690"/>
              <a:chOff x="-40745125" y="3632900"/>
              <a:chExt cx="318225" cy="289875"/>
            </a:xfrm>
          </p:grpSpPr>
          <p:sp>
            <p:nvSpPr>
              <p:cNvPr id="663" name="Google Shape;663;p24"/>
              <p:cNvSpPr/>
              <p:nvPr/>
            </p:nvSpPr>
            <p:spPr>
              <a:xfrm>
                <a:off x="-40745125" y="3632900"/>
                <a:ext cx="300125" cy="82725"/>
              </a:xfrm>
              <a:custGeom>
                <a:avLst/>
                <a:gdLst/>
                <a:ahLst/>
                <a:cxnLst/>
                <a:rect l="l" t="t" r="r" b="b"/>
                <a:pathLst>
                  <a:path w="12005" h="3309" extrusionOk="0">
                    <a:moveTo>
                      <a:pt x="1671" y="0"/>
                    </a:moveTo>
                    <a:cubicBezTo>
                      <a:pt x="757" y="0"/>
                      <a:pt x="1" y="757"/>
                      <a:pt x="1" y="1670"/>
                    </a:cubicBezTo>
                    <a:cubicBezTo>
                      <a:pt x="1" y="2552"/>
                      <a:pt x="757" y="3308"/>
                      <a:pt x="1671" y="3308"/>
                    </a:cubicBezTo>
                    <a:lnTo>
                      <a:pt x="11469" y="3308"/>
                    </a:lnTo>
                    <a:cubicBezTo>
                      <a:pt x="11815" y="3308"/>
                      <a:pt x="12004" y="2930"/>
                      <a:pt x="11784" y="2647"/>
                    </a:cubicBezTo>
                    <a:cubicBezTo>
                      <a:pt x="11595" y="2363"/>
                      <a:pt x="11469" y="2017"/>
                      <a:pt x="11469" y="1670"/>
                    </a:cubicBezTo>
                    <a:cubicBezTo>
                      <a:pt x="11469" y="1292"/>
                      <a:pt x="11595" y="946"/>
                      <a:pt x="11784" y="662"/>
                    </a:cubicBezTo>
                    <a:cubicBezTo>
                      <a:pt x="11973" y="410"/>
                      <a:pt x="11784" y="0"/>
                      <a:pt x="114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4"/>
              <p:cNvSpPr/>
              <p:nvPr/>
            </p:nvSpPr>
            <p:spPr>
              <a:xfrm>
                <a:off x="-40508050" y="3736075"/>
                <a:ext cx="21300" cy="82725"/>
              </a:xfrm>
              <a:custGeom>
                <a:avLst/>
                <a:gdLst/>
                <a:ahLst/>
                <a:cxnLst/>
                <a:rect l="l" t="t" r="r" b="b"/>
                <a:pathLst>
                  <a:path w="852" h="3309" extrusionOk="0">
                    <a:moveTo>
                      <a:pt x="1" y="1"/>
                    </a:moveTo>
                    <a:lnTo>
                      <a:pt x="1" y="3309"/>
                    </a:lnTo>
                    <a:lnTo>
                      <a:pt x="852" y="3309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4"/>
              <p:cNvSpPr/>
              <p:nvPr/>
            </p:nvSpPr>
            <p:spPr>
              <a:xfrm>
                <a:off x="-40466300" y="3736875"/>
                <a:ext cx="39400" cy="82725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3309" extrusionOk="0">
                    <a:moveTo>
                      <a:pt x="1" y="0"/>
                    </a:moveTo>
                    <a:lnTo>
                      <a:pt x="1" y="3308"/>
                    </a:lnTo>
                    <a:lnTo>
                      <a:pt x="1198" y="3308"/>
                    </a:lnTo>
                    <a:cubicBezTo>
                      <a:pt x="1387" y="3277"/>
                      <a:pt x="1576" y="3088"/>
                      <a:pt x="1576" y="2899"/>
                    </a:cubicBezTo>
                    <a:lnTo>
                      <a:pt x="1576" y="410"/>
                    </a:lnTo>
                    <a:cubicBezTo>
                      <a:pt x="1576" y="158"/>
                      <a:pt x="1387" y="0"/>
                      <a:pt x="11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4"/>
              <p:cNvSpPr/>
              <p:nvPr/>
            </p:nvSpPr>
            <p:spPr>
              <a:xfrm>
                <a:off x="-40723050" y="3736075"/>
                <a:ext cx="194550" cy="82725"/>
              </a:xfrm>
              <a:custGeom>
                <a:avLst/>
                <a:gdLst/>
                <a:ahLst/>
                <a:cxnLst/>
                <a:rect l="l" t="t" r="r" b="b"/>
                <a:pathLst>
                  <a:path w="7782" h="3309" extrusionOk="0">
                    <a:moveTo>
                      <a:pt x="441" y="1"/>
                    </a:moveTo>
                    <a:cubicBezTo>
                      <a:pt x="189" y="1"/>
                      <a:pt x="0" y="221"/>
                      <a:pt x="0" y="442"/>
                    </a:cubicBezTo>
                    <a:lnTo>
                      <a:pt x="0" y="2931"/>
                    </a:lnTo>
                    <a:cubicBezTo>
                      <a:pt x="0" y="3151"/>
                      <a:pt x="189" y="3309"/>
                      <a:pt x="441" y="3309"/>
                    </a:cubicBezTo>
                    <a:lnTo>
                      <a:pt x="7782" y="3309"/>
                    </a:lnTo>
                    <a:lnTo>
                      <a:pt x="778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4"/>
              <p:cNvSpPr/>
              <p:nvPr/>
            </p:nvSpPr>
            <p:spPr>
              <a:xfrm>
                <a:off x="-40681325" y="3839250"/>
                <a:ext cx="21300" cy="82725"/>
              </a:xfrm>
              <a:custGeom>
                <a:avLst/>
                <a:gdLst/>
                <a:ahLst/>
                <a:cxnLst/>
                <a:rect l="l" t="t" r="r" b="b"/>
                <a:pathLst>
                  <a:path w="852" h="3309" extrusionOk="0">
                    <a:moveTo>
                      <a:pt x="1" y="1"/>
                    </a:moveTo>
                    <a:lnTo>
                      <a:pt x="1" y="3309"/>
                    </a:lnTo>
                    <a:lnTo>
                      <a:pt x="851" y="3309"/>
                    </a:lnTo>
                    <a:lnTo>
                      <a:pt x="85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4"/>
              <p:cNvSpPr/>
              <p:nvPr/>
            </p:nvSpPr>
            <p:spPr>
              <a:xfrm>
                <a:off x="-40639575" y="3840825"/>
                <a:ext cx="190625" cy="81950"/>
              </a:xfrm>
              <a:custGeom>
                <a:avLst/>
                <a:gdLst/>
                <a:ahLst/>
                <a:cxnLst/>
                <a:rect l="l" t="t" r="r" b="b"/>
                <a:pathLst>
                  <a:path w="7625" h="3278" extrusionOk="0">
                    <a:moveTo>
                      <a:pt x="1" y="1"/>
                    </a:moveTo>
                    <a:lnTo>
                      <a:pt x="1" y="3277"/>
                    </a:lnTo>
                    <a:lnTo>
                      <a:pt x="7247" y="3277"/>
                    </a:lnTo>
                    <a:cubicBezTo>
                      <a:pt x="7467" y="3277"/>
                      <a:pt x="7625" y="3057"/>
                      <a:pt x="7625" y="2868"/>
                    </a:cubicBezTo>
                    <a:lnTo>
                      <a:pt x="7625" y="379"/>
                    </a:lnTo>
                    <a:cubicBezTo>
                      <a:pt x="7625" y="158"/>
                      <a:pt x="7436" y="1"/>
                      <a:pt x="72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4"/>
              <p:cNvSpPr/>
              <p:nvPr/>
            </p:nvSpPr>
            <p:spPr>
              <a:xfrm>
                <a:off x="-40745125" y="3840050"/>
                <a:ext cx="43350" cy="82725"/>
              </a:xfrm>
              <a:custGeom>
                <a:avLst/>
                <a:gdLst/>
                <a:ahLst/>
                <a:cxnLst/>
                <a:rect l="l" t="t" r="r" b="b"/>
                <a:pathLst>
                  <a:path w="1734" h="3309" extrusionOk="0">
                    <a:moveTo>
                      <a:pt x="442" y="0"/>
                    </a:moveTo>
                    <a:cubicBezTo>
                      <a:pt x="190" y="0"/>
                      <a:pt x="1" y="189"/>
                      <a:pt x="1" y="378"/>
                    </a:cubicBezTo>
                    <a:lnTo>
                      <a:pt x="1" y="2867"/>
                    </a:lnTo>
                    <a:cubicBezTo>
                      <a:pt x="1" y="3088"/>
                      <a:pt x="190" y="3308"/>
                      <a:pt x="442" y="3308"/>
                    </a:cubicBezTo>
                    <a:lnTo>
                      <a:pt x="1734" y="3308"/>
                    </a:lnTo>
                    <a:lnTo>
                      <a:pt x="173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0" name="Google Shape;670;p24"/>
          <p:cNvGrpSpPr/>
          <p:nvPr/>
        </p:nvGrpSpPr>
        <p:grpSpPr>
          <a:xfrm>
            <a:off x="4088463" y="1242450"/>
            <a:ext cx="1589292" cy="3257501"/>
            <a:chOff x="4672400" y="1242450"/>
            <a:chExt cx="1589292" cy="3257501"/>
          </a:xfrm>
        </p:grpSpPr>
        <p:sp>
          <p:nvSpPr>
            <p:cNvPr id="671" name="Google Shape;671;p24"/>
            <p:cNvSpPr/>
            <p:nvPr/>
          </p:nvSpPr>
          <p:spPr>
            <a:xfrm>
              <a:off x="4672400" y="1242450"/>
              <a:ext cx="887458" cy="245454"/>
            </a:xfrm>
            <a:custGeom>
              <a:avLst/>
              <a:gdLst/>
              <a:ahLst/>
              <a:cxnLst/>
              <a:rect l="l" t="t" r="r" b="b"/>
              <a:pathLst>
                <a:path w="40339" h="11157" extrusionOk="0">
                  <a:moveTo>
                    <a:pt x="5584" y="0"/>
                  </a:moveTo>
                  <a:cubicBezTo>
                    <a:pt x="2501" y="0"/>
                    <a:pt x="0" y="2501"/>
                    <a:pt x="0" y="5584"/>
                  </a:cubicBezTo>
                  <a:cubicBezTo>
                    <a:pt x="0" y="8668"/>
                    <a:pt x="2501" y="11156"/>
                    <a:pt x="5584" y="11156"/>
                  </a:cubicBezTo>
                  <a:lnTo>
                    <a:pt x="34755" y="11156"/>
                  </a:lnTo>
                  <a:cubicBezTo>
                    <a:pt x="37838" y="11156"/>
                    <a:pt x="40339" y="8668"/>
                    <a:pt x="40339" y="5584"/>
                  </a:cubicBezTo>
                  <a:cubicBezTo>
                    <a:pt x="40339" y="2501"/>
                    <a:pt x="37838" y="0"/>
                    <a:pt x="34755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Item 3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72" name="Google Shape;672;p24"/>
            <p:cNvSpPr/>
            <p:nvPr/>
          </p:nvSpPr>
          <p:spPr>
            <a:xfrm>
              <a:off x="4680085" y="2931439"/>
              <a:ext cx="1581607" cy="1568512"/>
            </a:xfrm>
            <a:custGeom>
              <a:avLst/>
              <a:gdLst/>
              <a:ahLst/>
              <a:cxnLst/>
              <a:rect l="l" t="t" r="r" b="b"/>
              <a:pathLst>
                <a:path w="61854" h="71296" extrusionOk="0">
                  <a:moveTo>
                    <a:pt x="17872" y="1"/>
                  </a:moveTo>
                  <a:lnTo>
                    <a:pt x="1" y="51174"/>
                  </a:lnTo>
                  <a:lnTo>
                    <a:pt x="39196" y="71295"/>
                  </a:lnTo>
                  <a:lnTo>
                    <a:pt x="61854" y="1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4"/>
            <p:cNvSpPr txBox="1"/>
            <p:nvPr/>
          </p:nvSpPr>
          <p:spPr>
            <a:xfrm>
              <a:off x="4954152" y="1848200"/>
              <a:ext cx="8871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a gas giant and has rings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674" name="Google Shape;674;p24"/>
            <p:cNvGrpSpPr/>
            <p:nvPr/>
          </p:nvGrpSpPr>
          <p:grpSpPr>
            <a:xfrm>
              <a:off x="5212262" y="3483613"/>
              <a:ext cx="370879" cy="337755"/>
              <a:chOff x="-40378075" y="3267450"/>
              <a:chExt cx="317425" cy="289075"/>
            </a:xfrm>
          </p:grpSpPr>
          <p:sp>
            <p:nvSpPr>
              <p:cNvPr id="675" name="Google Shape;675;p24"/>
              <p:cNvSpPr/>
              <p:nvPr/>
            </p:nvSpPr>
            <p:spPr>
              <a:xfrm>
                <a:off x="-40218975" y="3308400"/>
                <a:ext cx="158325" cy="248125"/>
              </a:xfrm>
              <a:custGeom>
                <a:avLst/>
                <a:gdLst/>
                <a:ahLst/>
                <a:cxnLst/>
                <a:rect l="l" t="t" r="r" b="b"/>
                <a:pathLst>
                  <a:path w="6333" h="9925" extrusionOk="0">
                    <a:moveTo>
                      <a:pt x="4694" y="1"/>
                    </a:moveTo>
                    <a:lnTo>
                      <a:pt x="4694" y="7877"/>
                    </a:lnTo>
                    <a:cubicBezTo>
                      <a:pt x="4694" y="8097"/>
                      <a:pt x="4474" y="8255"/>
                      <a:pt x="4253" y="8255"/>
                    </a:cubicBezTo>
                    <a:cubicBezTo>
                      <a:pt x="2993" y="8255"/>
                      <a:pt x="1638" y="8696"/>
                      <a:pt x="693" y="9452"/>
                    </a:cubicBezTo>
                    <a:cubicBezTo>
                      <a:pt x="536" y="9546"/>
                      <a:pt x="189" y="9925"/>
                      <a:pt x="0" y="9925"/>
                    </a:cubicBezTo>
                    <a:lnTo>
                      <a:pt x="5073" y="9925"/>
                    </a:lnTo>
                    <a:cubicBezTo>
                      <a:pt x="5734" y="9925"/>
                      <a:pt x="6333" y="9357"/>
                      <a:pt x="6333" y="8696"/>
                    </a:cubicBezTo>
                    <a:lnTo>
                      <a:pt x="6333" y="1229"/>
                    </a:lnTo>
                    <a:cubicBezTo>
                      <a:pt x="6333" y="536"/>
                      <a:pt x="5766" y="1"/>
                      <a:pt x="507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4"/>
              <p:cNvSpPr/>
              <p:nvPr/>
            </p:nvSpPr>
            <p:spPr>
              <a:xfrm>
                <a:off x="-40316650" y="3267450"/>
                <a:ext cx="86675" cy="257575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0303" extrusionOk="0">
                    <a:moveTo>
                      <a:pt x="1" y="0"/>
                    </a:moveTo>
                    <a:lnTo>
                      <a:pt x="1" y="9105"/>
                    </a:lnTo>
                    <a:cubicBezTo>
                      <a:pt x="1166" y="9200"/>
                      <a:pt x="2489" y="9578"/>
                      <a:pt x="3466" y="10302"/>
                    </a:cubicBezTo>
                    <a:lnTo>
                      <a:pt x="3466" y="1197"/>
                    </a:lnTo>
                    <a:cubicBezTo>
                      <a:pt x="2489" y="473"/>
                      <a:pt x="1229" y="95"/>
                      <a:pt x="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4"/>
              <p:cNvSpPr/>
              <p:nvPr/>
            </p:nvSpPr>
            <p:spPr>
              <a:xfrm>
                <a:off x="-40209525" y="3267450"/>
                <a:ext cx="86650" cy="257575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10303" extrusionOk="0">
                    <a:moveTo>
                      <a:pt x="3466" y="0"/>
                    </a:moveTo>
                    <a:cubicBezTo>
                      <a:pt x="2300" y="95"/>
                      <a:pt x="977" y="473"/>
                      <a:pt x="0" y="1197"/>
                    </a:cubicBezTo>
                    <a:lnTo>
                      <a:pt x="0" y="10302"/>
                    </a:lnTo>
                    <a:cubicBezTo>
                      <a:pt x="977" y="9578"/>
                      <a:pt x="2237" y="9200"/>
                      <a:pt x="3466" y="9105"/>
                    </a:cubicBezTo>
                    <a:lnTo>
                      <a:pt x="346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4"/>
              <p:cNvSpPr/>
              <p:nvPr/>
            </p:nvSpPr>
            <p:spPr>
              <a:xfrm>
                <a:off x="-40378075" y="3308400"/>
                <a:ext cx="157550" cy="248125"/>
              </a:xfrm>
              <a:custGeom>
                <a:avLst/>
                <a:gdLst/>
                <a:ahLst/>
                <a:cxnLst/>
                <a:rect l="l" t="t" r="r" b="b"/>
                <a:pathLst>
                  <a:path w="6302" h="9925" extrusionOk="0">
                    <a:moveTo>
                      <a:pt x="1229" y="1"/>
                    </a:moveTo>
                    <a:cubicBezTo>
                      <a:pt x="567" y="1"/>
                      <a:pt x="0" y="536"/>
                      <a:pt x="0" y="1198"/>
                    </a:cubicBezTo>
                    <a:lnTo>
                      <a:pt x="0" y="8664"/>
                    </a:lnTo>
                    <a:cubicBezTo>
                      <a:pt x="32" y="9357"/>
                      <a:pt x="567" y="9925"/>
                      <a:pt x="1229" y="9925"/>
                    </a:cubicBezTo>
                    <a:lnTo>
                      <a:pt x="6301" y="9925"/>
                    </a:lnTo>
                    <a:cubicBezTo>
                      <a:pt x="6112" y="9925"/>
                      <a:pt x="5766" y="9609"/>
                      <a:pt x="5608" y="9452"/>
                    </a:cubicBezTo>
                    <a:cubicBezTo>
                      <a:pt x="4631" y="8664"/>
                      <a:pt x="3277" y="8255"/>
                      <a:pt x="2048" y="8255"/>
                    </a:cubicBezTo>
                    <a:cubicBezTo>
                      <a:pt x="1828" y="8255"/>
                      <a:pt x="1638" y="8066"/>
                      <a:pt x="1638" y="7877"/>
                    </a:cubicBezTo>
                    <a:lnTo>
                      <a:pt x="163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9" name="Google Shape;679;p24"/>
          <p:cNvGrpSpPr/>
          <p:nvPr/>
        </p:nvGrpSpPr>
        <p:grpSpPr>
          <a:xfrm>
            <a:off x="2110682" y="1969339"/>
            <a:ext cx="1311098" cy="1671710"/>
            <a:chOff x="2694619" y="1969339"/>
            <a:chExt cx="1311098" cy="1671710"/>
          </a:xfrm>
        </p:grpSpPr>
        <p:sp>
          <p:nvSpPr>
            <p:cNvPr id="680" name="Google Shape;680;p24"/>
            <p:cNvSpPr/>
            <p:nvPr/>
          </p:nvSpPr>
          <p:spPr>
            <a:xfrm>
              <a:off x="2694619" y="1969339"/>
              <a:ext cx="887194" cy="245454"/>
            </a:xfrm>
            <a:custGeom>
              <a:avLst/>
              <a:gdLst/>
              <a:ahLst/>
              <a:cxnLst/>
              <a:rect l="l" t="t" r="r" b="b"/>
              <a:pathLst>
                <a:path w="40327" h="11157" extrusionOk="0">
                  <a:moveTo>
                    <a:pt x="5573" y="0"/>
                  </a:moveTo>
                  <a:cubicBezTo>
                    <a:pt x="2489" y="0"/>
                    <a:pt x="0" y="2500"/>
                    <a:pt x="0" y="5584"/>
                  </a:cubicBezTo>
                  <a:cubicBezTo>
                    <a:pt x="0" y="8668"/>
                    <a:pt x="2489" y="11156"/>
                    <a:pt x="5573" y="11156"/>
                  </a:cubicBezTo>
                  <a:lnTo>
                    <a:pt x="34743" y="11156"/>
                  </a:lnTo>
                  <a:cubicBezTo>
                    <a:pt x="37827" y="11156"/>
                    <a:pt x="40327" y="8668"/>
                    <a:pt x="40327" y="5584"/>
                  </a:cubicBezTo>
                  <a:cubicBezTo>
                    <a:pt x="40327" y="2500"/>
                    <a:pt x="37827" y="0"/>
                    <a:pt x="34743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Item 1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81" name="Google Shape;681;p24"/>
            <p:cNvSpPr/>
            <p:nvPr/>
          </p:nvSpPr>
          <p:spPr>
            <a:xfrm>
              <a:off x="2755651" y="2930911"/>
              <a:ext cx="1250066" cy="710138"/>
            </a:xfrm>
            <a:custGeom>
              <a:avLst/>
              <a:gdLst/>
              <a:ahLst/>
              <a:cxnLst/>
              <a:rect l="l" t="t" r="r" b="b"/>
              <a:pathLst>
                <a:path w="48888" h="32279" extrusionOk="0">
                  <a:moveTo>
                    <a:pt x="4632" y="1"/>
                  </a:moveTo>
                  <a:lnTo>
                    <a:pt x="0" y="13324"/>
                  </a:lnTo>
                  <a:lnTo>
                    <a:pt x="37636" y="32279"/>
                  </a:lnTo>
                  <a:lnTo>
                    <a:pt x="48887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4"/>
            <p:cNvSpPr txBox="1"/>
            <p:nvPr/>
          </p:nvSpPr>
          <p:spPr>
            <a:xfrm>
              <a:off x="2874102" y="2305400"/>
              <a:ext cx="8871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the 2nd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83" name="Google Shape;683;p24"/>
            <p:cNvSpPr/>
            <p:nvPr/>
          </p:nvSpPr>
          <p:spPr>
            <a:xfrm>
              <a:off x="3147624" y="3010649"/>
              <a:ext cx="340055" cy="337758"/>
            </a:xfrm>
            <a:custGeom>
              <a:avLst/>
              <a:gdLst/>
              <a:ahLst/>
              <a:cxnLst/>
              <a:rect l="l" t="t" r="r" b="b"/>
              <a:pathLst>
                <a:path w="12729" h="12643" extrusionOk="0">
                  <a:moveTo>
                    <a:pt x="6365" y="2395"/>
                  </a:moveTo>
                  <a:cubicBezTo>
                    <a:pt x="7026" y="2395"/>
                    <a:pt x="7562" y="2962"/>
                    <a:pt x="7562" y="3655"/>
                  </a:cubicBezTo>
                  <a:cubicBezTo>
                    <a:pt x="7562" y="4348"/>
                    <a:pt x="7026" y="4884"/>
                    <a:pt x="6365" y="4884"/>
                  </a:cubicBezTo>
                  <a:cubicBezTo>
                    <a:pt x="5672" y="4884"/>
                    <a:pt x="5136" y="4348"/>
                    <a:pt x="5136" y="3655"/>
                  </a:cubicBezTo>
                  <a:cubicBezTo>
                    <a:pt x="5073" y="2962"/>
                    <a:pt x="5672" y="2395"/>
                    <a:pt x="6365" y="2395"/>
                  </a:cubicBezTo>
                  <a:close/>
                  <a:moveTo>
                    <a:pt x="6806" y="5640"/>
                  </a:moveTo>
                  <a:lnTo>
                    <a:pt x="8349" y="8192"/>
                  </a:lnTo>
                  <a:lnTo>
                    <a:pt x="7530" y="8192"/>
                  </a:lnTo>
                  <a:cubicBezTo>
                    <a:pt x="7373" y="7719"/>
                    <a:pt x="6900" y="7373"/>
                    <a:pt x="6333" y="7373"/>
                  </a:cubicBezTo>
                  <a:cubicBezTo>
                    <a:pt x="5798" y="7373"/>
                    <a:pt x="5357" y="7719"/>
                    <a:pt x="5167" y="8192"/>
                  </a:cubicBezTo>
                  <a:lnTo>
                    <a:pt x="4285" y="8192"/>
                  </a:lnTo>
                  <a:lnTo>
                    <a:pt x="5829" y="5640"/>
                  </a:lnTo>
                  <a:cubicBezTo>
                    <a:pt x="5987" y="5671"/>
                    <a:pt x="6144" y="5734"/>
                    <a:pt x="6365" y="5734"/>
                  </a:cubicBezTo>
                  <a:cubicBezTo>
                    <a:pt x="6491" y="5734"/>
                    <a:pt x="6680" y="5671"/>
                    <a:pt x="6806" y="5640"/>
                  </a:cubicBezTo>
                  <a:close/>
                  <a:moveTo>
                    <a:pt x="6365" y="8192"/>
                  </a:moveTo>
                  <a:cubicBezTo>
                    <a:pt x="6585" y="8192"/>
                    <a:pt x="6743" y="8412"/>
                    <a:pt x="6743" y="8633"/>
                  </a:cubicBezTo>
                  <a:cubicBezTo>
                    <a:pt x="6743" y="8822"/>
                    <a:pt x="6585" y="9042"/>
                    <a:pt x="6365" y="9042"/>
                  </a:cubicBezTo>
                  <a:cubicBezTo>
                    <a:pt x="6113" y="9042"/>
                    <a:pt x="5955" y="8822"/>
                    <a:pt x="5955" y="8633"/>
                  </a:cubicBezTo>
                  <a:cubicBezTo>
                    <a:pt x="5955" y="8412"/>
                    <a:pt x="6144" y="8255"/>
                    <a:pt x="6365" y="8192"/>
                  </a:cubicBezTo>
                  <a:close/>
                  <a:moveTo>
                    <a:pt x="6428" y="0"/>
                  </a:moveTo>
                  <a:cubicBezTo>
                    <a:pt x="5766" y="0"/>
                    <a:pt x="5199" y="568"/>
                    <a:pt x="5199" y="1229"/>
                  </a:cubicBezTo>
                  <a:lnTo>
                    <a:pt x="5199" y="2080"/>
                  </a:lnTo>
                  <a:cubicBezTo>
                    <a:pt x="4695" y="2489"/>
                    <a:pt x="4380" y="3025"/>
                    <a:pt x="4380" y="3718"/>
                  </a:cubicBezTo>
                  <a:cubicBezTo>
                    <a:pt x="4380" y="4065"/>
                    <a:pt x="4443" y="4380"/>
                    <a:pt x="4600" y="4695"/>
                  </a:cubicBezTo>
                  <a:lnTo>
                    <a:pt x="2458" y="8286"/>
                  </a:lnTo>
                  <a:lnTo>
                    <a:pt x="505" y="8286"/>
                  </a:lnTo>
                  <a:cubicBezTo>
                    <a:pt x="284" y="8286"/>
                    <a:pt x="95" y="8475"/>
                    <a:pt x="95" y="8664"/>
                  </a:cubicBezTo>
                  <a:cubicBezTo>
                    <a:pt x="1" y="8822"/>
                    <a:pt x="190" y="9042"/>
                    <a:pt x="410" y="9042"/>
                  </a:cubicBezTo>
                  <a:lnTo>
                    <a:pt x="1859" y="9042"/>
                  </a:lnTo>
                  <a:cubicBezTo>
                    <a:pt x="1261" y="9987"/>
                    <a:pt x="631" y="10775"/>
                    <a:pt x="631" y="11437"/>
                  </a:cubicBezTo>
                  <a:cubicBezTo>
                    <a:pt x="631" y="12108"/>
                    <a:pt x="1021" y="12642"/>
                    <a:pt x="1366" y="12642"/>
                  </a:cubicBezTo>
                  <a:cubicBezTo>
                    <a:pt x="1491" y="12642"/>
                    <a:pt x="1610" y="12572"/>
                    <a:pt x="1702" y="12413"/>
                  </a:cubicBezTo>
                  <a:lnTo>
                    <a:pt x="3781" y="9074"/>
                  </a:lnTo>
                  <a:lnTo>
                    <a:pt x="5167" y="9074"/>
                  </a:lnTo>
                  <a:cubicBezTo>
                    <a:pt x="5325" y="9546"/>
                    <a:pt x="5798" y="9893"/>
                    <a:pt x="6333" y="9893"/>
                  </a:cubicBezTo>
                  <a:cubicBezTo>
                    <a:pt x="6900" y="9893"/>
                    <a:pt x="7341" y="9546"/>
                    <a:pt x="7530" y="9074"/>
                  </a:cubicBezTo>
                  <a:lnTo>
                    <a:pt x="8854" y="9074"/>
                  </a:lnTo>
                  <a:lnTo>
                    <a:pt x="10964" y="12413"/>
                  </a:lnTo>
                  <a:cubicBezTo>
                    <a:pt x="11056" y="12572"/>
                    <a:pt x="11173" y="12642"/>
                    <a:pt x="11295" y="12642"/>
                  </a:cubicBezTo>
                  <a:cubicBezTo>
                    <a:pt x="11630" y="12642"/>
                    <a:pt x="12004" y="12108"/>
                    <a:pt x="12004" y="11437"/>
                  </a:cubicBezTo>
                  <a:cubicBezTo>
                    <a:pt x="12004" y="10775"/>
                    <a:pt x="11374" y="9987"/>
                    <a:pt x="10807" y="9042"/>
                  </a:cubicBezTo>
                  <a:lnTo>
                    <a:pt x="12288" y="9042"/>
                  </a:lnTo>
                  <a:cubicBezTo>
                    <a:pt x="12540" y="9042"/>
                    <a:pt x="12729" y="8822"/>
                    <a:pt x="12729" y="8633"/>
                  </a:cubicBezTo>
                  <a:cubicBezTo>
                    <a:pt x="12729" y="8412"/>
                    <a:pt x="12540" y="8255"/>
                    <a:pt x="12288" y="8255"/>
                  </a:cubicBezTo>
                  <a:lnTo>
                    <a:pt x="10334" y="8255"/>
                  </a:lnTo>
                  <a:lnTo>
                    <a:pt x="8192" y="4695"/>
                  </a:lnTo>
                  <a:cubicBezTo>
                    <a:pt x="8349" y="4380"/>
                    <a:pt x="8475" y="4065"/>
                    <a:pt x="8475" y="3718"/>
                  </a:cubicBezTo>
                  <a:cubicBezTo>
                    <a:pt x="8475" y="3056"/>
                    <a:pt x="8160" y="2458"/>
                    <a:pt x="7656" y="2080"/>
                  </a:cubicBezTo>
                  <a:lnTo>
                    <a:pt x="7656" y="1229"/>
                  </a:lnTo>
                  <a:cubicBezTo>
                    <a:pt x="7656" y="568"/>
                    <a:pt x="7089" y="0"/>
                    <a:pt x="64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4" name="Google Shape;684;p2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685" name="Google Shape;685;p24"/>
          <p:cNvGrpSpPr/>
          <p:nvPr/>
        </p:nvGrpSpPr>
        <p:grpSpPr>
          <a:xfrm>
            <a:off x="1149649" y="1258956"/>
            <a:ext cx="5676806" cy="3347058"/>
            <a:chOff x="1733586" y="1258956"/>
            <a:chExt cx="5676806" cy="3347058"/>
          </a:xfrm>
        </p:grpSpPr>
        <p:sp>
          <p:nvSpPr>
            <p:cNvPr id="686" name="Google Shape;686;p24"/>
            <p:cNvSpPr/>
            <p:nvPr/>
          </p:nvSpPr>
          <p:spPr>
            <a:xfrm>
              <a:off x="4680085" y="1805883"/>
              <a:ext cx="456987" cy="2251370"/>
            </a:xfrm>
            <a:custGeom>
              <a:avLst/>
              <a:gdLst/>
              <a:ahLst/>
              <a:cxnLst/>
              <a:rect l="l" t="t" r="r" b="b"/>
              <a:pathLst>
                <a:path w="17872" h="102335" fill="none" extrusionOk="0">
                  <a:moveTo>
                    <a:pt x="1" y="1"/>
                  </a:moveTo>
                  <a:lnTo>
                    <a:pt x="17872" y="51162"/>
                  </a:lnTo>
                  <a:lnTo>
                    <a:pt x="1" y="102335"/>
                  </a:lnTo>
                </a:path>
              </a:pathLst>
            </a:custGeom>
            <a:noFill/>
            <a:ln w="1250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4"/>
            <p:cNvSpPr/>
            <p:nvPr/>
          </p:nvSpPr>
          <p:spPr>
            <a:xfrm>
              <a:off x="3718009" y="2222634"/>
              <a:ext cx="287739" cy="1418406"/>
            </a:xfrm>
            <a:custGeom>
              <a:avLst/>
              <a:gdLst/>
              <a:ahLst/>
              <a:cxnLst/>
              <a:rect l="l" t="t" r="r" b="b"/>
              <a:pathLst>
                <a:path w="11253" h="64473" fill="none" extrusionOk="0">
                  <a:moveTo>
                    <a:pt x="1" y="0"/>
                  </a:moveTo>
                  <a:lnTo>
                    <a:pt x="11252" y="32219"/>
                  </a:lnTo>
                  <a:lnTo>
                    <a:pt x="1" y="64473"/>
                  </a:lnTo>
                </a:path>
              </a:pathLst>
            </a:custGeom>
            <a:noFill/>
            <a:ln w="1250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4"/>
            <p:cNvSpPr/>
            <p:nvPr/>
          </p:nvSpPr>
          <p:spPr>
            <a:xfrm>
              <a:off x="2755651" y="2639385"/>
              <a:ext cx="118440" cy="584650"/>
            </a:xfrm>
            <a:custGeom>
              <a:avLst/>
              <a:gdLst/>
              <a:ahLst/>
              <a:cxnLst/>
              <a:rect l="l" t="t" r="r" b="b"/>
              <a:pathLst>
                <a:path w="4632" h="26575" fill="none" extrusionOk="0">
                  <a:moveTo>
                    <a:pt x="0" y="0"/>
                  </a:moveTo>
                  <a:lnTo>
                    <a:pt x="4632" y="13276"/>
                  </a:lnTo>
                  <a:lnTo>
                    <a:pt x="0" y="26575"/>
                  </a:lnTo>
                </a:path>
              </a:pathLst>
            </a:custGeom>
            <a:noFill/>
            <a:ln w="1250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4"/>
            <p:cNvSpPr/>
            <p:nvPr/>
          </p:nvSpPr>
          <p:spPr>
            <a:xfrm>
              <a:off x="2537660" y="2932495"/>
              <a:ext cx="4167245" cy="22"/>
            </a:xfrm>
            <a:custGeom>
              <a:avLst/>
              <a:gdLst/>
              <a:ahLst/>
              <a:cxnLst/>
              <a:rect l="l" t="t" r="r" b="b"/>
              <a:pathLst>
                <a:path w="162974" h="1" fill="none" extrusionOk="0">
                  <a:moveTo>
                    <a:pt x="0" y="0"/>
                  </a:moveTo>
                  <a:lnTo>
                    <a:pt x="162973" y="0"/>
                  </a:lnTo>
                </a:path>
              </a:pathLst>
            </a:custGeom>
            <a:noFill/>
            <a:ln w="1250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4"/>
            <p:cNvSpPr/>
            <p:nvPr/>
          </p:nvSpPr>
          <p:spPr>
            <a:xfrm>
              <a:off x="1733586" y="2209280"/>
              <a:ext cx="829644" cy="1446434"/>
            </a:xfrm>
            <a:custGeom>
              <a:avLst/>
              <a:gdLst/>
              <a:ahLst/>
              <a:cxnLst/>
              <a:rect l="l" t="t" r="r" b="b"/>
              <a:pathLst>
                <a:path w="32446" h="65747" extrusionOk="0">
                  <a:moveTo>
                    <a:pt x="1" y="0"/>
                  </a:moveTo>
                  <a:lnTo>
                    <a:pt x="9062" y="32873"/>
                  </a:lnTo>
                  <a:lnTo>
                    <a:pt x="1" y="65746"/>
                  </a:lnTo>
                  <a:lnTo>
                    <a:pt x="1" y="65746"/>
                  </a:lnTo>
                  <a:lnTo>
                    <a:pt x="32445" y="3287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4"/>
            <p:cNvSpPr/>
            <p:nvPr/>
          </p:nvSpPr>
          <p:spPr>
            <a:xfrm>
              <a:off x="5682358" y="2931439"/>
              <a:ext cx="579365" cy="1568512"/>
            </a:xfrm>
            <a:custGeom>
              <a:avLst/>
              <a:gdLst/>
              <a:ahLst/>
              <a:cxnLst/>
              <a:rect l="l" t="t" r="r" b="b"/>
              <a:pathLst>
                <a:path w="22658" h="71296" fill="none" extrusionOk="0">
                  <a:moveTo>
                    <a:pt x="22658" y="1"/>
                  </a:moveTo>
                  <a:lnTo>
                    <a:pt x="0" y="71295"/>
                  </a:lnTo>
                </a:path>
              </a:pathLst>
            </a:custGeom>
            <a:noFill/>
            <a:ln w="1250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4"/>
            <p:cNvSpPr/>
            <p:nvPr/>
          </p:nvSpPr>
          <p:spPr>
            <a:xfrm>
              <a:off x="5682358" y="1362687"/>
              <a:ext cx="579365" cy="1568226"/>
            </a:xfrm>
            <a:custGeom>
              <a:avLst/>
              <a:gdLst/>
              <a:ahLst/>
              <a:cxnLst/>
              <a:rect l="l" t="t" r="r" b="b"/>
              <a:pathLst>
                <a:path w="22658" h="71283" fill="none" extrusionOk="0">
                  <a:moveTo>
                    <a:pt x="22658" y="71283"/>
                  </a:moveTo>
                  <a:lnTo>
                    <a:pt x="0" y="0"/>
                  </a:lnTo>
                </a:path>
              </a:pathLst>
            </a:custGeom>
            <a:noFill/>
            <a:ln w="1250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4"/>
            <p:cNvSpPr/>
            <p:nvPr/>
          </p:nvSpPr>
          <p:spPr>
            <a:xfrm>
              <a:off x="6086965" y="1258956"/>
              <a:ext cx="1323426" cy="3347058"/>
            </a:xfrm>
            <a:custGeom>
              <a:avLst/>
              <a:gdLst/>
              <a:ahLst/>
              <a:cxnLst/>
              <a:rect l="l" t="t" r="r" b="b"/>
              <a:pathLst>
                <a:path w="51757" h="152139" extrusionOk="0">
                  <a:moveTo>
                    <a:pt x="33397" y="60127"/>
                  </a:moveTo>
                  <a:cubicBezTo>
                    <a:pt x="35112" y="60127"/>
                    <a:pt x="36481" y="61508"/>
                    <a:pt x="36481" y="63211"/>
                  </a:cubicBezTo>
                  <a:cubicBezTo>
                    <a:pt x="36481" y="64913"/>
                    <a:pt x="35112" y="66294"/>
                    <a:pt x="33397" y="66294"/>
                  </a:cubicBezTo>
                  <a:cubicBezTo>
                    <a:pt x="31695" y="66294"/>
                    <a:pt x="30326" y="64913"/>
                    <a:pt x="30326" y="63211"/>
                  </a:cubicBezTo>
                  <a:cubicBezTo>
                    <a:pt x="30326" y="61508"/>
                    <a:pt x="31695" y="60127"/>
                    <a:pt x="33397" y="60127"/>
                  </a:cubicBezTo>
                  <a:close/>
                  <a:moveTo>
                    <a:pt x="0" y="0"/>
                  </a:moveTo>
                  <a:lnTo>
                    <a:pt x="24170" y="76069"/>
                  </a:lnTo>
                  <a:lnTo>
                    <a:pt x="0" y="152138"/>
                  </a:lnTo>
                  <a:lnTo>
                    <a:pt x="0" y="152138"/>
                  </a:lnTo>
                  <a:lnTo>
                    <a:pt x="51757" y="76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2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699" name="Google Shape;699;p25"/>
          <p:cNvGrpSpPr/>
          <p:nvPr/>
        </p:nvGrpSpPr>
        <p:grpSpPr>
          <a:xfrm>
            <a:off x="1141074" y="2459055"/>
            <a:ext cx="6861847" cy="838782"/>
            <a:chOff x="1141074" y="2459055"/>
            <a:chExt cx="6861847" cy="838782"/>
          </a:xfrm>
        </p:grpSpPr>
        <p:sp>
          <p:nvSpPr>
            <p:cNvPr id="700" name="Google Shape;700;p25"/>
            <p:cNvSpPr/>
            <p:nvPr/>
          </p:nvSpPr>
          <p:spPr>
            <a:xfrm>
              <a:off x="1444225" y="2846200"/>
              <a:ext cx="5406688" cy="60373"/>
            </a:xfrm>
            <a:custGeom>
              <a:avLst/>
              <a:gdLst/>
              <a:ahLst/>
              <a:cxnLst/>
              <a:rect l="l" t="t" r="r" b="b"/>
              <a:pathLst>
                <a:path w="170760" h="2811" extrusionOk="0">
                  <a:moveTo>
                    <a:pt x="0" y="1"/>
                  </a:moveTo>
                  <a:lnTo>
                    <a:pt x="0" y="2811"/>
                  </a:lnTo>
                  <a:lnTo>
                    <a:pt x="170760" y="2811"/>
                  </a:lnTo>
                  <a:lnTo>
                    <a:pt x="170760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5"/>
            <p:cNvSpPr/>
            <p:nvPr/>
          </p:nvSpPr>
          <p:spPr>
            <a:xfrm>
              <a:off x="6720499" y="2459055"/>
              <a:ext cx="1282422" cy="838782"/>
            </a:xfrm>
            <a:custGeom>
              <a:avLst/>
              <a:gdLst/>
              <a:ahLst/>
              <a:cxnLst/>
              <a:rect l="l" t="t" r="r" b="b"/>
              <a:pathLst>
                <a:path w="59710" h="39054" extrusionOk="0">
                  <a:moveTo>
                    <a:pt x="0" y="1"/>
                  </a:moveTo>
                  <a:lnTo>
                    <a:pt x="0" y="39053"/>
                  </a:lnTo>
                  <a:lnTo>
                    <a:pt x="40184" y="39053"/>
                  </a:lnTo>
                  <a:cubicBezTo>
                    <a:pt x="50959" y="39053"/>
                    <a:pt x="59710" y="30314"/>
                    <a:pt x="59710" y="19527"/>
                  </a:cubicBezTo>
                  <a:cubicBezTo>
                    <a:pt x="59710" y="8740"/>
                    <a:pt x="50959" y="1"/>
                    <a:pt x="4018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702" name="Google Shape;702;p25"/>
            <p:cNvSpPr/>
            <p:nvPr/>
          </p:nvSpPr>
          <p:spPr>
            <a:xfrm>
              <a:off x="1141074" y="2673024"/>
              <a:ext cx="394960" cy="395029"/>
            </a:xfrm>
            <a:custGeom>
              <a:avLst/>
              <a:gdLst/>
              <a:ahLst/>
              <a:cxnLst/>
              <a:rect l="l" t="t" r="r" b="b"/>
              <a:pathLst>
                <a:path w="27314" h="27314" extrusionOk="0">
                  <a:moveTo>
                    <a:pt x="13657" y="0"/>
                  </a:moveTo>
                  <a:cubicBezTo>
                    <a:pt x="6109" y="0"/>
                    <a:pt x="1" y="6120"/>
                    <a:pt x="1" y="13657"/>
                  </a:cubicBezTo>
                  <a:cubicBezTo>
                    <a:pt x="1" y="21205"/>
                    <a:pt x="6109" y="27313"/>
                    <a:pt x="13657" y="27313"/>
                  </a:cubicBezTo>
                  <a:cubicBezTo>
                    <a:pt x="21206" y="27313"/>
                    <a:pt x="27314" y="21205"/>
                    <a:pt x="27314" y="13657"/>
                  </a:cubicBezTo>
                  <a:cubicBezTo>
                    <a:pt x="27314" y="6120"/>
                    <a:pt x="21206" y="0"/>
                    <a:pt x="1365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3" name="Google Shape;703;p25"/>
          <p:cNvSpPr/>
          <p:nvPr/>
        </p:nvSpPr>
        <p:spPr>
          <a:xfrm>
            <a:off x="3063558" y="2787149"/>
            <a:ext cx="73410" cy="74183"/>
          </a:xfrm>
          <a:custGeom>
            <a:avLst/>
            <a:gdLst/>
            <a:ahLst/>
            <a:cxnLst/>
            <a:rect l="l" t="t" r="r" b="b"/>
            <a:pathLst>
              <a:path w="3418" h="3454" extrusionOk="0">
                <a:moveTo>
                  <a:pt x="3418" y="0"/>
                </a:moveTo>
                <a:lnTo>
                  <a:pt x="1" y="989"/>
                </a:lnTo>
                <a:lnTo>
                  <a:pt x="2561" y="3453"/>
                </a:lnTo>
                <a:lnTo>
                  <a:pt x="34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25"/>
          <p:cNvSpPr/>
          <p:nvPr/>
        </p:nvSpPr>
        <p:spPr>
          <a:xfrm>
            <a:off x="3063558" y="2887901"/>
            <a:ext cx="73410" cy="73926"/>
          </a:xfrm>
          <a:custGeom>
            <a:avLst/>
            <a:gdLst/>
            <a:ahLst/>
            <a:cxnLst/>
            <a:rect l="l" t="t" r="r" b="b"/>
            <a:pathLst>
              <a:path w="3418" h="3442" extrusionOk="0">
                <a:moveTo>
                  <a:pt x="2561" y="0"/>
                </a:moveTo>
                <a:lnTo>
                  <a:pt x="1" y="2453"/>
                </a:lnTo>
                <a:lnTo>
                  <a:pt x="3418" y="3441"/>
                </a:lnTo>
                <a:lnTo>
                  <a:pt x="25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5" name="Google Shape;705;p25"/>
          <p:cNvGrpSpPr/>
          <p:nvPr/>
        </p:nvGrpSpPr>
        <p:grpSpPr>
          <a:xfrm>
            <a:off x="4876288" y="1133923"/>
            <a:ext cx="1348684" cy="3472920"/>
            <a:chOff x="4876288" y="1133923"/>
            <a:chExt cx="1348684" cy="3472920"/>
          </a:xfrm>
        </p:grpSpPr>
        <p:sp>
          <p:nvSpPr>
            <p:cNvPr id="706" name="Google Shape;706;p25"/>
            <p:cNvSpPr/>
            <p:nvPr/>
          </p:nvSpPr>
          <p:spPr>
            <a:xfrm>
              <a:off x="6151819" y="2790220"/>
              <a:ext cx="73152" cy="73926"/>
            </a:xfrm>
            <a:custGeom>
              <a:avLst/>
              <a:gdLst/>
              <a:ahLst/>
              <a:cxnLst/>
              <a:rect l="l" t="t" r="r" b="b"/>
              <a:pathLst>
                <a:path w="3406" h="3442" extrusionOk="0">
                  <a:moveTo>
                    <a:pt x="3406" y="0"/>
                  </a:moveTo>
                  <a:lnTo>
                    <a:pt x="1" y="988"/>
                  </a:lnTo>
                  <a:lnTo>
                    <a:pt x="2561" y="3441"/>
                  </a:lnTo>
                  <a:lnTo>
                    <a:pt x="34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5"/>
            <p:cNvSpPr/>
            <p:nvPr/>
          </p:nvSpPr>
          <p:spPr>
            <a:xfrm>
              <a:off x="6151819" y="2885087"/>
              <a:ext cx="73152" cy="73926"/>
            </a:xfrm>
            <a:custGeom>
              <a:avLst/>
              <a:gdLst/>
              <a:ahLst/>
              <a:cxnLst/>
              <a:rect l="l" t="t" r="r" b="b"/>
              <a:pathLst>
                <a:path w="3406" h="3442" extrusionOk="0">
                  <a:moveTo>
                    <a:pt x="2561" y="0"/>
                  </a:moveTo>
                  <a:lnTo>
                    <a:pt x="1" y="2453"/>
                  </a:lnTo>
                  <a:lnTo>
                    <a:pt x="3406" y="3441"/>
                  </a:lnTo>
                  <a:lnTo>
                    <a:pt x="25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5"/>
            <p:cNvSpPr/>
            <p:nvPr/>
          </p:nvSpPr>
          <p:spPr>
            <a:xfrm>
              <a:off x="5457304" y="1356166"/>
              <a:ext cx="749264" cy="1484203"/>
            </a:xfrm>
            <a:custGeom>
              <a:avLst/>
              <a:gdLst/>
              <a:ahLst/>
              <a:cxnLst/>
              <a:rect l="l" t="t" r="r" b="b"/>
              <a:pathLst>
                <a:path w="34886" h="69105" extrusionOk="0">
                  <a:moveTo>
                    <a:pt x="452" y="1"/>
                  </a:moveTo>
                  <a:cubicBezTo>
                    <a:pt x="332" y="1"/>
                    <a:pt x="214" y="52"/>
                    <a:pt x="132" y="155"/>
                  </a:cubicBezTo>
                  <a:cubicBezTo>
                    <a:pt x="1" y="322"/>
                    <a:pt x="24" y="584"/>
                    <a:pt x="203" y="715"/>
                  </a:cubicBezTo>
                  <a:cubicBezTo>
                    <a:pt x="15062" y="12478"/>
                    <a:pt x="23480" y="30338"/>
                    <a:pt x="27921" y="43244"/>
                  </a:cubicBezTo>
                  <a:cubicBezTo>
                    <a:pt x="32743" y="57258"/>
                    <a:pt x="34053" y="68628"/>
                    <a:pt x="34064" y="68747"/>
                  </a:cubicBezTo>
                  <a:cubicBezTo>
                    <a:pt x="34088" y="68950"/>
                    <a:pt x="34267" y="69104"/>
                    <a:pt x="34469" y="69104"/>
                  </a:cubicBezTo>
                  <a:cubicBezTo>
                    <a:pt x="34481" y="69104"/>
                    <a:pt x="34493" y="69104"/>
                    <a:pt x="34505" y="69092"/>
                  </a:cubicBezTo>
                  <a:cubicBezTo>
                    <a:pt x="34731" y="69069"/>
                    <a:pt x="34886" y="68878"/>
                    <a:pt x="34862" y="68652"/>
                  </a:cubicBezTo>
                  <a:cubicBezTo>
                    <a:pt x="34850" y="68545"/>
                    <a:pt x="33529" y="57091"/>
                    <a:pt x="28683" y="43006"/>
                  </a:cubicBezTo>
                  <a:cubicBezTo>
                    <a:pt x="24206" y="29992"/>
                    <a:pt x="15717" y="11978"/>
                    <a:pt x="703" y="84"/>
                  </a:cubicBezTo>
                  <a:cubicBezTo>
                    <a:pt x="628" y="29"/>
                    <a:pt x="539" y="1"/>
                    <a:pt x="45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5"/>
            <p:cNvSpPr/>
            <p:nvPr/>
          </p:nvSpPr>
          <p:spPr>
            <a:xfrm>
              <a:off x="5662385" y="2516852"/>
              <a:ext cx="476414" cy="12543"/>
            </a:xfrm>
            <a:custGeom>
              <a:avLst/>
              <a:gdLst/>
              <a:ahLst/>
              <a:cxnLst/>
              <a:rect l="l" t="t" r="r" b="b"/>
              <a:pathLst>
                <a:path w="22182" h="584" extrusionOk="0">
                  <a:moveTo>
                    <a:pt x="286" y="0"/>
                  </a:moveTo>
                  <a:cubicBezTo>
                    <a:pt x="131" y="0"/>
                    <a:pt x="0" y="131"/>
                    <a:pt x="0" y="286"/>
                  </a:cubicBezTo>
                  <a:cubicBezTo>
                    <a:pt x="0" y="453"/>
                    <a:pt x="131" y="584"/>
                    <a:pt x="286" y="584"/>
                  </a:cubicBezTo>
                  <a:lnTo>
                    <a:pt x="21896" y="584"/>
                  </a:lnTo>
                  <a:cubicBezTo>
                    <a:pt x="22051" y="584"/>
                    <a:pt x="22182" y="453"/>
                    <a:pt x="22182" y="286"/>
                  </a:cubicBezTo>
                  <a:cubicBezTo>
                    <a:pt x="22182" y="131"/>
                    <a:pt x="22051" y="0"/>
                    <a:pt x="218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5"/>
            <p:cNvSpPr/>
            <p:nvPr/>
          </p:nvSpPr>
          <p:spPr>
            <a:xfrm>
              <a:off x="5648833" y="2096662"/>
              <a:ext cx="234513" cy="432729"/>
            </a:xfrm>
            <a:custGeom>
              <a:avLst/>
              <a:gdLst/>
              <a:ahLst/>
              <a:cxnLst/>
              <a:rect l="l" t="t" r="r" b="b"/>
              <a:pathLst>
                <a:path w="10919" h="20148" extrusionOk="0">
                  <a:moveTo>
                    <a:pt x="378" y="0"/>
                  </a:moveTo>
                  <a:cubicBezTo>
                    <a:pt x="326" y="0"/>
                    <a:pt x="274" y="13"/>
                    <a:pt x="226" y="38"/>
                  </a:cubicBezTo>
                  <a:cubicBezTo>
                    <a:pt x="60" y="122"/>
                    <a:pt x="0" y="312"/>
                    <a:pt x="83" y="479"/>
                  </a:cubicBezTo>
                  <a:lnTo>
                    <a:pt x="10251" y="19969"/>
                  </a:lnTo>
                  <a:cubicBezTo>
                    <a:pt x="10311" y="20088"/>
                    <a:pt x="10430" y="20148"/>
                    <a:pt x="10549" y="20148"/>
                  </a:cubicBezTo>
                  <a:cubicBezTo>
                    <a:pt x="10597" y="20148"/>
                    <a:pt x="10644" y="20136"/>
                    <a:pt x="10692" y="20112"/>
                  </a:cubicBezTo>
                  <a:cubicBezTo>
                    <a:pt x="10859" y="20029"/>
                    <a:pt x="10918" y="19838"/>
                    <a:pt x="10835" y="19672"/>
                  </a:cubicBezTo>
                  <a:lnTo>
                    <a:pt x="667" y="169"/>
                  </a:lnTo>
                  <a:cubicBezTo>
                    <a:pt x="609" y="62"/>
                    <a:pt x="494" y="0"/>
                    <a:pt x="3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5"/>
            <p:cNvSpPr/>
            <p:nvPr/>
          </p:nvSpPr>
          <p:spPr>
            <a:xfrm>
              <a:off x="5457304" y="2903220"/>
              <a:ext cx="749264" cy="1483988"/>
            </a:xfrm>
            <a:custGeom>
              <a:avLst/>
              <a:gdLst/>
              <a:ahLst/>
              <a:cxnLst/>
              <a:rect l="l" t="t" r="r" b="b"/>
              <a:pathLst>
                <a:path w="34886" h="69095" extrusionOk="0">
                  <a:moveTo>
                    <a:pt x="34461" y="0"/>
                  </a:moveTo>
                  <a:cubicBezTo>
                    <a:pt x="34264" y="0"/>
                    <a:pt x="34087" y="149"/>
                    <a:pt x="34064" y="360"/>
                  </a:cubicBezTo>
                  <a:cubicBezTo>
                    <a:pt x="34053" y="467"/>
                    <a:pt x="32743" y="11837"/>
                    <a:pt x="27921" y="25851"/>
                  </a:cubicBezTo>
                  <a:cubicBezTo>
                    <a:pt x="23480" y="38757"/>
                    <a:pt x="15062" y="56617"/>
                    <a:pt x="203" y="68380"/>
                  </a:cubicBezTo>
                  <a:cubicBezTo>
                    <a:pt x="24" y="68523"/>
                    <a:pt x="1" y="68773"/>
                    <a:pt x="132" y="68951"/>
                  </a:cubicBezTo>
                  <a:cubicBezTo>
                    <a:pt x="215" y="69047"/>
                    <a:pt x="334" y="69094"/>
                    <a:pt x="453" y="69094"/>
                  </a:cubicBezTo>
                  <a:cubicBezTo>
                    <a:pt x="536" y="69094"/>
                    <a:pt x="632" y="69070"/>
                    <a:pt x="703" y="69011"/>
                  </a:cubicBezTo>
                  <a:cubicBezTo>
                    <a:pt x="15717" y="57117"/>
                    <a:pt x="24206" y="39114"/>
                    <a:pt x="28683" y="26089"/>
                  </a:cubicBezTo>
                  <a:cubicBezTo>
                    <a:pt x="33529" y="12004"/>
                    <a:pt x="34850" y="562"/>
                    <a:pt x="34862" y="443"/>
                  </a:cubicBezTo>
                  <a:cubicBezTo>
                    <a:pt x="34886" y="229"/>
                    <a:pt x="34731" y="26"/>
                    <a:pt x="34505" y="2"/>
                  </a:cubicBezTo>
                  <a:cubicBezTo>
                    <a:pt x="34490" y="1"/>
                    <a:pt x="34476" y="0"/>
                    <a:pt x="344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5"/>
            <p:cNvSpPr/>
            <p:nvPr/>
          </p:nvSpPr>
          <p:spPr>
            <a:xfrm>
              <a:off x="5662385" y="3224177"/>
              <a:ext cx="476414" cy="12285"/>
            </a:xfrm>
            <a:custGeom>
              <a:avLst/>
              <a:gdLst/>
              <a:ahLst/>
              <a:cxnLst/>
              <a:rect l="l" t="t" r="r" b="b"/>
              <a:pathLst>
                <a:path w="22182" h="572" extrusionOk="0">
                  <a:moveTo>
                    <a:pt x="286" y="0"/>
                  </a:moveTo>
                  <a:cubicBezTo>
                    <a:pt x="131" y="0"/>
                    <a:pt x="0" y="119"/>
                    <a:pt x="0" y="286"/>
                  </a:cubicBezTo>
                  <a:cubicBezTo>
                    <a:pt x="0" y="441"/>
                    <a:pt x="131" y="572"/>
                    <a:pt x="286" y="572"/>
                  </a:cubicBezTo>
                  <a:lnTo>
                    <a:pt x="21896" y="572"/>
                  </a:lnTo>
                  <a:cubicBezTo>
                    <a:pt x="22051" y="572"/>
                    <a:pt x="22182" y="441"/>
                    <a:pt x="22182" y="286"/>
                  </a:cubicBezTo>
                  <a:cubicBezTo>
                    <a:pt x="22182" y="119"/>
                    <a:pt x="22051" y="0"/>
                    <a:pt x="218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5"/>
            <p:cNvSpPr/>
            <p:nvPr/>
          </p:nvSpPr>
          <p:spPr>
            <a:xfrm>
              <a:off x="5648833" y="3223877"/>
              <a:ext cx="234513" cy="432986"/>
            </a:xfrm>
            <a:custGeom>
              <a:avLst/>
              <a:gdLst/>
              <a:ahLst/>
              <a:cxnLst/>
              <a:rect l="l" t="t" r="r" b="b"/>
              <a:pathLst>
                <a:path w="10919" h="20160" extrusionOk="0">
                  <a:moveTo>
                    <a:pt x="10543" y="0"/>
                  </a:moveTo>
                  <a:cubicBezTo>
                    <a:pt x="10425" y="0"/>
                    <a:pt x="10309" y="65"/>
                    <a:pt x="10251" y="181"/>
                  </a:cubicBezTo>
                  <a:lnTo>
                    <a:pt x="83" y="19671"/>
                  </a:lnTo>
                  <a:cubicBezTo>
                    <a:pt x="0" y="19838"/>
                    <a:pt x="60" y="20028"/>
                    <a:pt x="226" y="20112"/>
                  </a:cubicBezTo>
                  <a:cubicBezTo>
                    <a:pt x="274" y="20136"/>
                    <a:pt x="322" y="20159"/>
                    <a:pt x="369" y="20159"/>
                  </a:cubicBezTo>
                  <a:cubicBezTo>
                    <a:pt x="488" y="20159"/>
                    <a:pt x="607" y="20088"/>
                    <a:pt x="667" y="19981"/>
                  </a:cubicBezTo>
                  <a:lnTo>
                    <a:pt x="10835" y="478"/>
                  </a:lnTo>
                  <a:cubicBezTo>
                    <a:pt x="10918" y="324"/>
                    <a:pt x="10859" y="121"/>
                    <a:pt x="10692" y="38"/>
                  </a:cubicBezTo>
                  <a:cubicBezTo>
                    <a:pt x="10645" y="13"/>
                    <a:pt x="10594" y="0"/>
                    <a:pt x="105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5"/>
            <p:cNvSpPr/>
            <p:nvPr/>
          </p:nvSpPr>
          <p:spPr>
            <a:xfrm>
              <a:off x="6072803" y="2485645"/>
              <a:ext cx="66000" cy="76224"/>
            </a:xfrm>
            <a:custGeom>
              <a:avLst/>
              <a:gdLst/>
              <a:ahLst/>
              <a:cxnLst/>
              <a:rect l="l" t="t" r="r" b="b"/>
              <a:pathLst>
                <a:path w="3073" h="3549" extrusionOk="0">
                  <a:moveTo>
                    <a:pt x="1" y="1"/>
                  </a:moveTo>
                  <a:lnTo>
                    <a:pt x="1" y="3549"/>
                  </a:lnTo>
                  <a:lnTo>
                    <a:pt x="3073" y="177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5"/>
            <p:cNvSpPr/>
            <p:nvPr/>
          </p:nvSpPr>
          <p:spPr>
            <a:xfrm>
              <a:off x="5819129" y="2453428"/>
              <a:ext cx="69845" cy="75708"/>
            </a:xfrm>
            <a:custGeom>
              <a:avLst/>
              <a:gdLst/>
              <a:ahLst/>
              <a:cxnLst/>
              <a:rect l="l" t="t" r="r" b="b"/>
              <a:pathLst>
                <a:path w="3252" h="3525" extrusionOk="0">
                  <a:moveTo>
                    <a:pt x="3251" y="1"/>
                  </a:moveTo>
                  <a:lnTo>
                    <a:pt x="1" y="1418"/>
                  </a:lnTo>
                  <a:lnTo>
                    <a:pt x="2858" y="3525"/>
                  </a:lnTo>
                  <a:lnTo>
                    <a:pt x="325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5"/>
            <p:cNvSpPr/>
            <p:nvPr/>
          </p:nvSpPr>
          <p:spPr>
            <a:xfrm>
              <a:off x="6072803" y="3190930"/>
              <a:ext cx="66000" cy="76224"/>
            </a:xfrm>
            <a:custGeom>
              <a:avLst/>
              <a:gdLst/>
              <a:ahLst/>
              <a:cxnLst/>
              <a:rect l="l" t="t" r="r" b="b"/>
              <a:pathLst>
                <a:path w="3073" h="3549" extrusionOk="0">
                  <a:moveTo>
                    <a:pt x="1" y="0"/>
                  </a:moveTo>
                  <a:lnTo>
                    <a:pt x="1" y="3548"/>
                  </a:lnTo>
                  <a:lnTo>
                    <a:pt x="3073" y="17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5"/>
            <p:cNvSpPr/>
            <p:nvPr/>
          </p:nvSpPr>
          <p:spPr>
            <a:xfrm>
              <a:off x="5819129" y="3223662"/>
              <a:ext cx="69845" cy="75708"/>
            </a:xfrm>
            <a:custGeom>
              <a:avLst/>
              <a:gdLst/>
              <a:ahLst/>
              <a:cxnLst/>
              <a:rect l="l" t="t" r="r" b="b"/>
              <a:pathLst>
                <a:path w="3252" h="3525" extrusionOk="0">
                  <a:moveTo>
                    <a:pt x="2858" y="0"/>
                  </a:moveTo>
                  <a:lnTo>
                    <a:pt x="1" y="2108"/>
                  </a:lnTo>
                  <a:lnTo>
                    <a:pt x="3251" y="3524"/>
                  </a:lnTo>
                  <a:lnTo>
                    <a:pt x="28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5"/>
            <p:cNvSpPr/>
            <p:nvPr/>
          </p:nvSpPr>
          <p:spPr>
            <a:xfrm>
              <a:off x="5173703" y="4155236"/>
              <a:ext cx="451607" cy="451607"/>
            </a:xfrm>
            <a:custGeom>
              <a:avLst/>
              <a:gdLst/>
              <a:ahLst/>
              <a:cxnLst/>
              <a:rect l="l" t="t" r="r" b="b"/>
              <a:pathLst>
                <a:path w="21027" h="21027" extrusionOk="0">
                  <a:moveTo>
                    <a:pt x="10514" y="1"/>
                  </a:moveTo>
                  <a:cubicBezTo>
                    <a:pt x="4703" y="1"/>
                    <a:pt x="0" y="4704"/>
                    <a:pt x="0" y="10514"/>
                  </a:cubicBezTo>
                  <a:cubicBezTo>
                    <a:pt x="0" y="16324"/>
                    <a:pt x="4703" y="21027"/>
                    <a:pt x="10514" y="21027"/>
                  </a:cubicBezTo>
                  <a:cubicBezTo>
                    <a:pt x="16312" y="21027"/>
                    <a:pt x="21027" y="16324"/>
                    <a:pt x="21027" y="10514"/>
                  </a:cubicBezTo>
                  <a:cubicBezTo>
                    <a:pt x="21027" y="4704"/>
                    <a:pt x="16312" y="1"/>
                    <a:pt x="10514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B</a:t>
              </a:r>
              <a:endParaRPr/>
            </a:p>
          </p:txBody>
        </p:sp>
        <p:sp>
          <p:nvSpPr>
            <p:cNvPr id="719" name="Google Shape;719;p25"/>
            <p:cNvSpPr/>
            <p:nvPr/>
          </p:nvSpPr>
          <p:spPr>
            <a:xfrm>
              <a:off x="5173703" y="1133923"/>
              <a:ext cx="451607" cy="451607"/>
            </a:xfrm>
            <a:custGeom>
              <a:avLst/>
              <a:gdLst/>
              <a:ahLst/>
              <a:cxnLst/>
              <a:rect l="l" t="t" r="r" b="b"/>
              <a:pathLst>
                <a:path w="21027" h="21027" extrusionOk="0">
                  <a:moveTo>
                    <a:pt x="10514" y="1"/>
                  </a:moveTo>
                  <a:cubicBezTo>
                    <a:pt x="4703" y="1"/>
                    <a:pt x="0" y="4704"/>
                    <a:pt x="0" y="10514"/>
                  </a:cubicBezTo>
                  <a:cubicBezTo>
                    <a:pt x="0" y="16312"/>
                    <a:pt x="4703" y="21027"/>
                    <a:pt x="10514" y="21027"/>
                  </a:cubicBezTo>
                  <a:cubicBezTo>
                    <a:pt x="16312" y="21027"/>
                    <a:pt x="21027" y="16312"/>
                    <a:pt x="21027" y="10514"/>
                  </a:cubicBezTo>
                  <a:cubicBezTo>
                    <a:pt x="21027" y="4704"/>
                    <a:pt x="16312" y="1"/>
                    <a:pt x="10514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A</a:t>
              </a:r>
              <a:endParaRPr/>
            </a:p>
          </p:txBody>
        </p:sp>
        <p:sp>
          <p:nvSpPr>
            <p:cNvPr id="720" name="Google Shape;720;p25"/>
            <p:cNvSpPr txBox="1"/>
            <p:nvPr/>
          </p:nvSpPr>
          <p:spPr>
            <a:xfrm>
              <a:off x="4876288" y="19734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1" name="Google Shape;721;p25"/>
            <p:cNvSpPr txBox="1"/>
            <p:nvPr/>
          </p:nvSpPr>
          <p:spPr>
            <a:xfrm>
              <a:off x="4876288" y="24098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2" name="Google Shape;722;p25"/>
            <p:cNvSpPr txBox="1"/>
            <p:nvPr/>
          </p:nvSpPr>
          <p:spPr>
            <a:xfrm>
              <a:off x="4876288" y="31374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3" name="Google Shape;723;p25"/>
            <p:cNvSpPr txBox="1"/>
            <p:nvPr/>
          </p:nvSpPr>
          <p:spPr>
            <a:xfrm>
              <a:off x="4876288" y="35738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24" name="Google Shape;724;p25"/>
          <p:cNvGrpSpPr/>
          <p:nvPr/>
        </p:nvGrpSpPr>
        <p:grpSpPr>
          <a:xfrm>
            <a:off x="3294838" y="1290973"/>
            <a:ext cx="1342157" cy="3170832"/>
            <a:chOff x="3294838" y="1290973"/>
            <a:chExt cx="1342157" cy="3170832"/>
          </a:xfrm>
        </p:grpSpPr>
        <p:sp>
          <p:nvSpPr>
            <p:cNvPr id="725" name="Google Shape;725;p25"/>
            <p:cNvSpPr/>
            <p:nvPr/>
          </p:nvSpPr>
          <p:spPr>
            <a:xfrm>
              <a:off x="3947818" y="1571660"/>
              <a:ext cx="678174" cy="1312404"/>
            </a:xfrm>
            <a:custGeom>
              <a:avLst/>
              <a:gdLst/>
              <a:ahLst/>
              <a:cxnLst/>
              <a:rect l="l" t="t" r="r" b="b"/>
              <a:pathLst>
                <a:path w="31576" h="61106" extrusionOk="0">
                  <a:moveTo>
                    <a:pt x="402" y="0"/>
                  </a:moveTo>
                  <a:cubicBezTo>
                    <a:pt x="295" y="0"/>
                    <a:pt x="189" y="49"/>
                    <a:pt x="119" y="146"/>
                  </a:cubicBezTo>
                  <a:cubicBezTo>
                    <a:pt x="0" y="301"/>
                    <a:pt x="24" y="527"/>
                    <a:pt x="179" y="646"/>
                  </a:cubicBezTo>
                  <a:cubicBezTo>
                    <a:pt x="13633" y="11052"/>
                    <a:pt x="21253" y="26840"/>
                    <a:pt x="25277" y="38258"/>
                  </a:cubicBezTo>
                  <a:cubicBezTo>
                    <a:pt x="29647" y="50640"/>
                    <a:pt x="30837" y="60689"/>
                    <a:pt x="30849" y="60796"/>
                  </a:cubicBezTo>
                  <a:cubicBezTo>
                    <a:pt x="30861" y="60975"/>
                    <a:pt x="31016" y="61106"/>
                    <a:pt x="31206" y="61106"/>
                  </a:cubicBezTo>
                  <a:lnTo>
                    <a:pt x="31242" y="61106"/>
                  </a:lnTo>
                  <a:cubicBezTo>
                    <a:pt x="31445" y="61082"/>
                    <a:pt x="31576" y="60903"/>
                    <a:pt x="31564" y="60713"/>
                  </a:cubicBezTo>
                  <a:cubicBezTo>
                    <a:pt x="31552" y="60606"/>
                    <a:pt x="30349" y="50485"/>
                    <a:pt x="25968" y="38032"/>
                  </a:cubicBezTo>
                  <a:cubicBezTo>
                    <a:pt x="21908" y="26518"/>
                    <a:pt x="14216" y="10588"/>
                    <a:pt x="619" y="74"/>
                  </a:cubicBezTo>
                  <a:cubicBezTo>
                    <a:pt x="555" y="25"/>
                    <a:pt x="478" y="0"/>
                    <a:pt x="4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5"/>
            <p:cNvSpPr/>
            <p:nvPr/>
          </p:nvSpPr>
          <p:spPr>
            <a:xfrm>
              <a:off x="4066977" y="2516852"/>
              <a:ext cx="476414" cy="12543"/>
            </a:xfrm>
            <a:custGeom>
              <a:avLst/>
              <a:gdLst/>
              <a:ahLst/>
              <a:cxnLst/>
              <a:rect l="l" t="t" r="r" b="b"/>
              <a:pathLst>
                <a:path w="22182" h="584" extrusionOk="0">
                  <a:moveTo>
                    <a:pt x="286" y="0"/>
                  </a:moveTo>
                  <a:cubicBezTo>
                    <a:pt x="120" y="0"/>
                    <a:pt x="1" y="131"/>
                    <a:pt x="1" y="286"/>
                  </a:cubicBezTo>
                  <a:cubicBezTo>
                    <a:pt x="1" y="453"/>
                    <a:pt x="120" y="584"/>
                    <a:pt x="286" y="584"/>
                  </a:cubicBezTo>
                  <a:lnTo>
                    <a:pt x="21884" y="584"/>
                  </a:lnTo>
                  <a:cubicBezTo>
                    <a:pt x="22051" y="584"/>
                    <a:pt x="22182" y="453"/>
                    <a:pt x="22182" y="286"/>
                  </a:cubicBezTo>
                  <a:cubicBezTo>
                    <a:pt x="22182" y="131"/>
                    <a:pt x="22051" y="0"/>
                    <a:pt x="21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5"/>
            <p:cNvSpPr/>
            <p:nvPr/>
          </p:nvSpPr>
          <p:spPr>
            <a:xfrm>
              <a:off x="4053424" y="2096662"/>
              <a:ext cx="234513" cy="432729"/>
            </a:xfrm>
            <a:custGeom>
              <a:avLst/>
              <a:gdLst/>
              <a:ahLst/>
              <a:cxnLst/>
              <a:rect l="l" t="t" r="r" b="b"/>
              <a:pathLst>
                <a:path w="10919" h="20148" extrusionOk="0">
                  <a:moveTo>
                    <a:pt x="375" y="0"/>
                  </a:moveTo>
                  <a:cubicBezTo>
                    <a:pt x="325" y="0"/>
                    <a:pt x="274" y="13"/>
                    <a:pt x="227" y="38"/>
                  </a:cubicBezTo>
                  <a:cubicBezTo>
                    <a:pt x="60" y="122"/>
                    <a:pt x="0" y="312"/>
                    <a:pt x="84" y="479"/>
                  </a:cubicBezTo>
                  <a:lnTo>
                    <a:pt x="10252" y="19969"/>
                  </a:lnTo>
                  <a:cubicBezTo>
                    <a:pt x="10311" y="20088"/>
                    <a:pt x="10430" y="20148"/>
                    <a:pt x="10538" y="20148"/>
                  </a:cubicBezTo>
                  <a:cubicBezTo>
                    <a:pt x="10597" y="20148"/>
                    <a:pt x="10645" y="20136"/>
                    <a:pt x="10692" y="20112"/>
                  </a:cubicBezTo>
                  <a:cubicBezTo>
                    <a:pt x="10859" y="20029"/>
                    <a:pt x="10919" y="19838"/>
                    <a:pt x="10835" y="19672"/>
                  </a:cubicBezTo>
                  <a:lnTo>
                    <a:pt x="655" y="169"/>
                  </a:lnTo>
                  <a:cubicBezTo>
                    <a:pt x="598" y="62"/>
                    <a:pt x="488" y="0"/>
                    <a:pt x="3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5"/>
            <p:cNvSpPr/>
            <p:nvPr/>
          </p:nvSpPr>
          <p:spPr>
            <a:xfrm>
              <a:off x="3947818" y="2869172"/>
              <a:ext cx="678174" cy="1312404"/>
            </a:xfrm>
            <a:custGeom>
              <a:avLst/>
              <a:gdLst/>
              <a:ahLst/>
              <a:cxnLst/>
              <a:rect l="l" t="t" r="r" b="b"/>
              <a:pathLst>
                <a:path w="31576" h="61106" extrusionOk="0">
                  <a:moveTo>
                    <a:pt x="31198" y="1"/>
                  </a:moveTo>
                  <a:cubicBezTo>
                    <a:pt x="31015" y="1"/>
                    <a:pt x="30860" y="137"/>
                    <a:pt x="30849" y="325"/>
                  </a:cubicBezTo>
                  <a:cubicBezTo>
                    <a:pt x="30837" y="420"/>
                    <a:pt x="29647" y="10469"/>
                    <a:pt x="25277" y="22863"/>
                  </a:cubicBezTo>
                  <a:cubicBezTo>
                    <a:pt x="21253" y="34269"/>
                    <a:pt x="13633" y="50069"/>
                    <a:pt x="179" y="60463"/>
                  </a:cubicBezTo>
                  <a:cubicBezTo>
                    <a:pt x="24" y="60582"/>
                    <a:pt x="0" y="60808"/>
                    <a:pt x="119" y="60975"/>
                  </a:cubicBezTo>
                  <a:cubicBezTo>
                    <a:pt x="191" y="61058"/>
                    <a:pt x="298" y="61106"/>
                    <a:pt x="405" y="61106"/>
                  </a:cubicBezTo>
                  <a:cubicBezTo>
                    <a:pt x="476" y="61106"/>
                    <a:pt x="560" y="61082"/>
                    <a:pt x="619" y="61035"/>
                  </a:cubicBezTo>
                  <a:cubicBezTo>
                    <a:pt x="14216" y="50521"/>
                    <a:pt x="21908" y="34591"/>
                    <a:pt x="25968" y="23077"/>
                  </a:cubicBezTo>
                  <a:cubicBezTo>
                    <a:pt x="30349" y="10624"/>
                    <a:pt x="31552" y="503"/>
                    <a:pt x="31564" y="396"/>
                  </a:cubicBezTo>
                  <a:cubicBezTo>
                    <a:pt x="31576" y="206"/>
                    <a:pt x="31445" y="27"/>
                    <a:pt x="31242" y="3"/>
                  </a:cubicBezTo>
                  <a:cubicBezTo>
                    <a:pt x="31227" y="1"/>
                    <a:pt x="31213" y="1"/>
                    <a:pt x="31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5"/>
            <p:cNvSpPr/>
            <p:nvPr/>
          </p:nvSpPr>
          <p:spPr>
            <a:xfrm>
              <a:off x="4066977" y="3224177"/>
              <a:ext cx="476414" cy="12285"/>
            </a:xfrm>
            <a:custGeom>
              <a:avLst/>
              <a:gdLst/>
              <a:ahLst/>
              <a:cxnLst/>
              <a:rect l="l" t="t" r="r" b="b"/>
              <a:pathLst>
                <a:path w="22182" h="572" extrusionOk="0">
                  <a:moveTo>
                    <a:pt x="286" y="0"/>
                  </a:moveTo>
                  <a:cubicBezTo>
                    <a:pt x="120" y="0"/>
                    <a:pt x="1" y="119"/>
                    <a:pt x="1" y="286"/>
                  </a:cubicBezTo>
                  <a:cubicBezTo>
                    <a:pt x="1" y="441"/>
                    <a:pt x="120" y="572"/>
                    <a:pt x="286" y="572"/>
                  </a:cubicBezTo>
                  <a:lnTo>
                    <a:pt x="21884" y="572"/>
                  </a:lnTo>
                  <a:cubicBezTo>
                    <a:pt x="22051" y="572"/>
                    <a:pt x="22182" y="441"/>
                    <a:pt x="22182" y="286"/>
                  </a:cubicBezTo>
                  <a:cubicBezTo>
                    <a:pt x="22182" y="119"/>
                    <a:pt x="22051" y="0"/>
                    <a:pt x="21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5"/>
            <p:cNvSpPr/>
            <p:nvPr/>
          </p:nvSpPr>
          <p:spPr>
            <a:xfrm>
              <a:off x="4053424" y="3223877"/>
              <a:ext cx="234513" cy="432986"/>
            </a:xfrm>
            <a:custGeom>
              <a:avLst/>
              <a:gdLst/>
              <a:ahLst/>
              <a:cxnLst/>
              <a:rect l="l" t="t" r="r" b="b"/>
              <a:pathLst>
                <a:path w="10919" h="20160" extrusionOk="0">
                  <a:moveTo>
                    <a:pt x="10543" y="0"/>
                  </a:moveTo>
                  <a:cubicBezTo>
                    <a:pt x="10426" y="0"/>
                    <a:pt x="10310" y="65"/>
                    <a:pt x="10252" y="181"/>
                  </a:cubicBezTo>
                  <a:lnTo>
                    <a:pt x="84" y="19671"/>
                  </a:lnTo>
                  <a:cubicBezTo>
                    <a:pt x="0" y="19838"/>
                    <a:pt x="60" y="20028"/>
                    <a:pt x="227" y="20112"/>
                  </a:cubicBezTo>
                  <a:cubicBezTo>
                    <a:pt x="274" y="20136"/>
                    <a:pt x="322" y="20159"/>
                    <a:pt x="370" y="20159"/>
                  </a:cubicBezTo>
                  <a:cubicBezTo>
                    <a:pt x="489" y="20159"/>
                    <a:pt x="608" y="20088"/>
                    <a:pt x="655" y="19981"/>
                  </a:cubicBezTo>
                  <a:lnTo>
                    <a:pt x="10835" y="478"/>
                  </a:lnTo>
                  <a:cubicBezTo>
                    <a:pt x="10919" y="324"/>
                    <a:pt x="10859" y="121"/>
                    <a:pt x="10692" y="38"/>
                  </a:cubicBezTo>
                  <a:cubicBezTo>
                    <a:pt x="10645" y="13"/>
                    <a:pt x="10594" y="0"/>
                    <a:pt x="105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5"/>
            <p:cNvSpPr/>
            <p:nvPr/>
          </p:nvSpPr>
          <p:spPr>
            <a:xfrm>
              <a:off x="4477158" y="2485645"/>
              <a:ext cx="65979" cy="76224"/>
            </a:xfrm>
            <a:custGeom>
              <a:avLst/>
              <a:gdLst/>
              <a:ahLst/>
              <a:cxnLst/>
              <a:rect l="l" t="t" r="r" b="b"/>
              <a:pathLst>
                <a:path w="3072" h="3549" extrusionOk="0">
                  <a:moveTo>
                    <a:pt x="0" y="1"/>
                  </a:moveTo>
                  <a:lnTo>
                    <a:pt x="0" y="3549"/>
                  </a:lnTo>
                  <a:lnTo>
                    <a:pt x="3072" y="1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5"/>
            <p:cNvSpPr/>
            <p:nvPr/>
          </p:nvSpPr>
          <p:spPr>
            <a:xfrm>
              <a:off x="4223485" y="2453428"/>
              <a:ext cx="69823" cy="75708"/>
            </a:xfrm>
            <a:custGeom>
              <a:avLst/>
              <a:gdLst/>
              <a:ahLst/>
              <a:cxnLst/>
              <a:rect l="l" t="t" r="r" b="b"/>
              <a:pathLst>
                <a:path w="3251" h="3525" extrusionOk="0">
                  <a:moveTo>
                    <a:pt x="3251" y="1"/>
                  </a:moveTo>
                  <a:lnTo>
                    <a:pt x="0" y="1418"/>
                  </a:lnTo>
                  <a:lnTo>
                    <a:pt x="2858" y="3525"/>
                  </a:lnTo>
                  <a:lnTo>
                    <a:pt x="325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5"/>
            <p:cNvSpPr/>
            <p:nvPr/>
          </p:nvSpPr>
          <p:spPr>
            <a:xfrm>
              <a:off x="4477158" y="3190930"/>
              <a:ext cx="65979" cy="76224"/>
            </a:xfrm>
            <a:custGeom>
              <a:avLst/>
              <a:gdLst/>
              <a:ahLst/>
              <a:cxnLst/>
              <a:rect l="l" t="t" r="r" b="b"/>
              <a:pathLst>
                <a:path w="3072" h="3549" extrusionOk="0">
                  <a:moveTo>
                    <a:pt x="0" y="0"/>
                  </a:moveTo>
                  <a:lnTo>
                    <a:pt x="0" y="3548"/>
                  </a:lnTo>
                  <a:lnTo>
                    <a:pt x="3072" y="17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5"/>
            <p:cNvSpPr/>
            <p:nvPr/>
          </p:nvSpPr>
          <p:spPr>
            <a:xfrm>
              <a:off x="4223485" y="3223662"/>
              <a:ext cx="69823" cy="75708"/>
            </a:xfrm>
            <a:custGeom>
              <a:avLst/>
              <a:gdLst/>
              <a:ahLst/>
              <a:cxnLst/>
              <a:rect l="l" t="t" r="r" b="b"/>
              <a:pathLst>
                <a:path w="3251" h="3525" extrusionOk="0">
                  <a:moveTo>
                    <a:pt x="2858" y="0"/>
                  </a:moveTo>
                  <a:lnTo>
                    <a:pt x="0" y="2108"/>
                  </a:lnTo>
                  <a:lnTo>
                    <a:pt x="3251" y="3524"/>
                  </a:lnTo>
                  <a:lnTo>
                    <a:pt x="28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5"/>
            <p:cNvSpPr/>
            <p:nvPr/>
          </p:nvSpPr>
          <p:spPr>
            <a:xfrm>
              <a:off x="4563584" y="2786633"/>
              <a:ext cx="73410" cy="73926"/>
            </a:xfrm>
            <a:custGeom>
              <a:avLst/>
              <a:gdLst/>
              <a:ahLst/>
              <a:cxnLst/>
              <a:rect l="l" t="t" r="r" b="b"/>
              <a:pathLst>
                <a:path w="3418" h="3442" extrusionOk="0">
                  <a:moveTo>
                    <a:pt x="3418" y="0"/>
                  </a:moveTo>
                  <a:lnTo>
                    <a:pt x="0" y="989"/>
                  </a:lnTo>
                  <a:lnTo>
                    <a:pt x="2560" y="3441"/>
                  </a:lnTo>
                  <a:lnTo>
                    <a:pt x="34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5"/>
            <p:cNvSpPr/>
            <p:nvPr/>
          </p:nvSpPr>
          <p:spPr>
            <a:xfrm>
              <a:off x="4563584" y="2888674"/>
              <a:ext cx="73410" cy="73904"/>
            </a:xfrm>
            <a:custGeom>
              <a:avLst/>
              <a:gdLst/>
              <a:ahLst/>
              <a:cxnLst/>
              <a:rect l="l" t="t" r="r" b="b"/>
              <a:pathLst>
                <a:path w="3418" h="3441" extrusionOk="0">
                  <a:moveTo>
                    <a:pt x="2560" y="0"/>
                  </a:moveTo>
                  <a:lnTo>
                    <a:pt x="0" y="2453"/>
                  </a:lnTo>
                  <a:lnTo>
                    <a:pt x="3418" y="3441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5"/>
            <p:cNvSpPr txBox="1"/>
            <p:nvPr/>
          </p:nvSpPr>
          <p:spPr>
            <a:xfrm>
              <a:off x="3294838" y="19734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38" name="Google Shape;738;p25"/>
            <p:cNvSpPr txBox="1"/>
            <p:nvPr/>
          </p:nvSpPr>
          <p:spPr>
            <a:xfrm>
              <a:off x="3294838" y="24098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39" name="Google Shape;739;p25"/>
            <p:cNvSpPr txBox="1"/>
            <p:nvPr/>
          </p:nvSpPr>
          <p:spPr>
            <a:xfrm>
              <a:off x="3294838" y="31374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40" name="Google Shape;740;p25"/>
            <p:cNvSpPr txBox="1"/>
            <p:nvPr/>
          </p:nvSpPr>
          <p:spPr>
            <a:xfrm>
              <a:off x="3294838" y="35738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41" name="Google Shape;741;p25"/>
            <p:cNvSpPr/>
            <p:nvPr/>
          </p:nvSpPr>
          <p:spPr>
            <a:xfrm>
              <a:off x="3742990" y="1290973"/>
              <a:ext cx="451607" cy="451607"/>
            </a:xfrm>
            <a:custGeom>
              <a:avLst/>
              <a:gdLst/>
              <a:ahLst/>
              <a:cxnLst/>
              <a:rect l="l" t="t" r="r" b="b"/>
              <a:pathLst>
                <a:path w="21027" h="21027" extrusionOk="0">
                  <a:moveTo>
                    <a:pt x="10514" y="1"/>
                  </a:moveTo>
                  <a:cubicBezTo>
                    <a:pt x="4703" y="1"/>
                    <a:pt x="0" y="4704"/>
                    <a:pt x="0" y="10514"/>
                  </a:cubicBezTo>
                  <a:cubicBezTo>
                    <a:pt x="0" y="16312"/>
                    <a:pt x="4703" y="21027"/>
                    <a:pt x="10514" y="21027"/>
                  </a:cubicBezTo>
                  <a:cubicBezTo>
                    <a:pt x="16312" y="21027"/>
                    <a:pt x="21027" y="16312"/>
                    <a:pt x="21027" y="10514"/>
                  </a:cubicBezTo>
                  <a:cubicBezTo>
                    <a:pt x="21027" y="4704"/>
                    <a:pt x="16312" y="1"/>
                    <a:pt x="1051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D</a:t>
              </a:r>
              <a:endParaRPr/>
            </a:p>
          </p:txBody>
        </p:sp>
        <p:sp>
          <p:nvSpPr>
            <p:cNvPr id="742" name="Google Shape;742;p25"/>
            <p:cNvSpPr/>
            <p:nvPr/>
          </p:nvSpPr>
          <p:spPr>
            <a:xfrm>
              <a:off x="3742990" y="4010198"/>
              <a:ext cx="451607" cy="451607"/>
            </a:xfrm>
            <a:custGeom>
              <a:avLst/>
              <a:gdLst/>
              <a:ahLst/>
              <a:cxnLst/>
              <a:rect l="l" t="t" r="r" b="b"/>
              <a:pathLst>
                <a:path w="21027" h="21027" extrusionOk="0">
                  <a:moveTo>
                    <a:pt x="10514" y="1"/>
                  </a:moveTo>
                  <a:cubicBezTo>
                    <a:pt x="4703" y="1"/>
                    <a:pt x="0" y="4704"/>
                    <a:pt x="0" y="10514"/>
                  </a:cubicBezTo>
                  <a:cubicBezTo>
                    <a:pt x="0" y="16312"/>
                    <a:pt x="4703" y="21027"/>
                    <a:pt x="10514" y="21027"/>
                  </a:cubicBezTo>
                  <a:cubicBezTo>
                    <a:pt x="16312" y="21027"/>
                    <a:pt x="21027" y="16312"/>
                    <a:pt x="21027" y="10514"/>
                  </a:cubicBezTo>
                  <a:cubicBezTo>
                    <a:pt x="21027" y="4704"/>
                    <a:pt x="16312" y="1"/>
                    <a:pt x="10514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C</a:t>
              </a:r>
              <a:endParaRPr/>
            </a:p>
          </p:txBody>
        </p:sp>
      </p:grpSp>
      <p:grpSp>
        <p:nvGrpSpPr>
          <p:cNvPr id="743" name="Google Shape;743;p25"/>
          <p:cNvGrpSpPr/>
          <p:nvPr/>
        </p:nvGrpSpPr>
        <p:grpSpPr>
          <a:xfrm>
            <a:off x="1786325" y="1436098"/>
            <a:ext cx="1338890" cy="2880582"/>
            <a:chOff x="1786325" y="1436098"/>
            <a:chExt cx="1338890" cy="2880582"/>
          </a:xfrm>
        </p:grpSpPr>
        <p:sp>
          <p:nvSpPr>
            <p:cNvPr id="744" name="Google Shape;744;p25"/>
            <p:cNvSpPr/>
            <p:nvPr/>
          </p:nvSpPr>
          <p:spPr>
            <a:xfrm>
              <a:off x="2598158" y="1796661"/>
              <a:ext cx="527058" cy="1086139"/>
            </a:xfrm>
            <a:custGeom>
              <a:avLst/>
              <a:gdLst/>
              <a:ahLst/>
              <a:cxnLst/>
              <a:rect l="l" t="t" r="r" b="b"/>
              <a:pathLst>
                <a:path w="24540" h="50571" extrusionOk="0">
                  <a:moveTo>
                    <a:pt x="318" y="1"/>
                  </a:moveTo>
                  <a:cubicBezTo>
                    <a:pt x="237" y="1"/>
                    <a:pt x="155" y="34"/>
                    <a:pt x="96" y="100"/>
                  </a:cubicBezTo>
                  <a:cubicBezTo>
                    <a:pt x="0" y="231"/>
                    <a:pt x="12" y="409"/>
                    <a:pt x="131" y="516"/>
                  </a:cubicBezTo>
                  <a:cubicBezTo>
                    <a:pt x="20146" y="17007"/>
                    <a:pt x="23920" y="49987"/>
                    <a:pt x="23956" y="50308"/>
                  </a:cubicBezTo>
                  <a:cubicBezTo>
                    <a:pt x="23968" y="50463"/>
                    <a:pt x="24087" y="50570"/>
                    <a:pt x="24242" y="50570"/>
                  </a:cubicBezTo>
                  <a:lnTo>
                    <a:pt x="24265" y="50570"/>
                  </a:lnTo>
                  <a:cubicBezTo>
                    <a:pt x="24432" y="50546"/>
                    <a:pt x="24539" y="50415"/>
                    <a:pt x="24527" y="50249"/>
                  </a:cubicBezTo>
                  <a:cubicBezTo>
                    <a:pt x="24492" y="49915"/>
                    <a:pt x="20705" y="16709"/>
                    <a:pt x="501" y="64"/>
                  </a:cubicBezTo>
                  <a:cubicBezTo>
                    <a:pt x="448" y="22"/>
                    <a:pt x="383" y="1"/>
                    <a:pt x="31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5"/>
            <p:cNvSpPr/>
            <p:nvPr/>
          </p:nvSpPr>
          <p:spPr>
            <a:xfrm>
              <a:off x="2571310" y="2516852"/>
              <a:ext cx="473600" cy="12543"/>
            </a:xfrm>
            <a:custGeom>
              <a:avLst/>
              <a:gdLst/>
              <a:ahLst/>
              <a:cxnLst/>
              <a:rect l="l" t="t" r="r" b="b"/>
              <a:pathLst>
                <a:path w="22051" h="584" extrusionOk="0">
                  <a:moveTo>
                    <a:pt x="298" y="0"/>
                  </a:moveTo>
                  <a:cubicBezTo>
                    <a:pt x="131" y="0"/>
                    <a:pt x="0" y="131"/>
                    <a:pt x="0" y="286"/>
                  </a:cubicBezTo>
                  <a:cubicBezTo>
                    <a:pt x="0" y="453"/>
                    <a:pt x="131" y="584"/>
                    <a:pt x="298" y="584"/>
                  </a:cubicBezTo>
                  <a:lnTo>
                    <a:pt x="21896" y="584"/>
                  </a:lnTo>
                  <a:cubicBezTo>
                    <a:pt x="22051" y="584"/>
                    <a:pt x="21979" y="453"/>
                    <a:pt x="21979" y="286"/>
                  </a:cubicBezTo>
                  <a:cubicBezTo>
                    <a:pt x="21979" y="131"/>
                    <a:pt x="22051" y="0"/>
                    <a:pt x="218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5"/>
            <p:cNvSpPr/>
            <p:nvPr/>
          </p:nvSpPr>
          <p:spPr>
            <a:xfrm>
              <a:off x="2558016" y="2096662"/>
              <a:ext cx="234255" cy="432729"/>
            </a:xfrm>
            <a:custGeom>
              <a:avLst/>
              <a:gdLst/>
              <a:ahLst/>
              <a:cxnLst/>
              <a:rect l="l" t="t" r="r" b="b"/>
              <a:pathLst>
                <a:path w="10907" h="20148" extrusionOk="0">
                  <a:moveTo>
                    <a:pt x="371" y="0"/>
                  </a:moveTo>
                  <a:cubicBezTo>
                    <a:pt x="319" y="0"/>
                    <a:pt x="266" y="13"/>
                    <a:pt x="214" y="38"/>
                  </a:cubicBezTo>
                  <a:cubicBezTo>
                    <a:pt x="60" y="122"/>
                    <a:pt x="0" y="312"/>
                    <a:pt x="84" y="479"/>
                  </a:cubicBezTo>
                  <a:lnTo>
                    <a:pt x="10251" y="19969"/>
                  </a:lnTo>
                  <a:cubicBezTo>
                    <a:pt x="10311" y="20088"/>
                    <a:pt x="10418" y="20148"/>
                    <a:pt x="10537" y="20148"/>
                  </a:cubicBezTo>
                  <a:cubicBezTo>
                    <a:pt x="10585" y="20148"/>
                    <a:pt x="10644" y="20136"/>
                    <a:pt x="10692" y="20112"/>
                  </a:cubicBezTo>
                  <a:cubicBezTo>
                    <a:pt x="10847" y="20029"/>
                    <a:pt x="10906" y="19838"/>
                    <a:pt x="10823" y="19672"/>
                  </a:cubicBezTo>
                  <a:lnTo>
                    <a:pt x="655" y="169"/>
                  </a:lnTo>
                  <a:cubicBezTo>
                    <a:pt x="597" y="62"/>
                    <a:pt x="488" y="0"/>
                    <a:pt x="3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5"/>
            <p:cNvSpPr/>
            <p:nvPr/>
          </p:nvSpPr>
          <p:spPr>
            <a:xfrm>
              <a:off x="2598158" y="2870482"/>
              <a:ext cx="527058" cy="1086332"/>
            </a:xfrm>
            <a:custGeom>
              <a:avLst/>
              <a:gdLst/>
              <a:ahLst/>
              <a:cxnLst/>
              <a:rect l="l" t="t" r="r" b="b"/>
              <a:pathLst>
                <a:path w="24540" h="50580" extrusionOk="0">
                  <a:moveTo>
                    <a:pt x="24242" y="1"/>
                  </a:moveTo>
                  <a:cubicBezTo>
                    <a:pt x="24096" y="1"/>
                    <a:pt x="23967" y="105"/>
                    <a:pt x="23956" y="264"/>
                  </a:cubicBezTo>
                  <a:cubicBezTo>
                    <a:pt x="23920" y="597"/>
                    <a:pt x="20158" y="33565"/>
                    <a:pt x="131" y="50067"/>
                  </a:cubicBezTo>
                  <a:cubicBezTo>
                    <a:pt x="12" y="50163"/>
                    <a:pt x="0" y="50353"/>
                    <a:pt x="96" y="50472"/>
                  </a:cubicBezTo>
                  <a:cubicBezTo>
                    <a:pt x="155" y="50544"/>
                    <a:pt x="239" y="50579"/>
                    <a:pt x="322" y="50579"/>
                  </a:cubicBezTo>
                  <a:cubicBezTo>
                    <a:pt x="381" y="50579"/>
                    <a:pt x="453" y="50556"/>
                    <a:pt x="501" y="50508"/>
                  </a:cubicBezTo>
                  <a:cubicBezTo>
                    <a:pt x="20705" y="33863"/>
                    <a:pt x="24492" y="657"/>
                    <a:pt x="24527" y="323"/>
                  </a:cubicBezTo>
                  <a:cubicBezTo>
                    <a:pt x="24539" y="168"/>
                    <a:pt x="24432" y="26"/>
                    <a:pt x="24265" y="2"/>
                  </a:cubicBezTo>
                  <a:cubicBezTo>
                    <a:pt x="24258" y="1"/>
                    <a:pt x="24250" y="1"/>
                    <a:pt x="242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5"/>
            <p:cNvSpPr/>
            <p:nvPr/>
          </p:nvSpPr>
          <p:spPr>
            <a:xfrm>
              <a:off x="2571310" y="3224177"/>
              <a:ext cx="473600" cy="12285"/>
            </a:xfrm>
            <a:custGeom>
              <a:avLst/>
              <a:gdLst/>
              <a:ahLst/>
              <a:cxnLst/>
              <a:rect l="l" t="t" r="r" b="b"/>
              <a:pathLst>
                <a:path w="22051" h="572" extrusionOk="0">
                  <a:moveTo>
                    <a:pt x="298" y="0"/>
                  </a:moveTo>
                  <a:cubicBezTo>
                    <a:pt x="131" y="0"/>
                    <a:pt x="0" y="119"/>
                    <a:pt x="0" y="286"/>
                  </a:cubicBezTo>
                  <a:cubicBezTo>
                    <a:pt x="0" y="441"/>
                    <a:pt x="131" y="572"/>
                    <a:pt x="298" y="572"/>
                  </a:cubicBezTo>
                  <a:lnTo>
                    <a:pt x="21896" y="572"/>
                  </a:lnTo>
                  <a:cubicBezTo>
                    <a:pt x="22051" y="572"/>
                    <a:pt x="22003" y="441"/>
                    <a:pt x="22003" y="286"/>
                  </a:cubicBezTo>
                  <a:cubicBezTo>
                    <a:pt x="22003" y="119"/>
                    <a:pt x="22051" y="0"/>
                    <a:pt x="218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5"/>
            <p:cNvSpPr/>
            <p:nvPr/>
          </p:nvSpPr>
          <p:spPr>
            <a:xfrm>
              <a:off x="2558016" y="3223877"/>
              <a:ext cx="234255" cy="432986"/>
            </a:xfrm>
            <a:custGeom>
              <a:avLst/>
              <a:gdLst/>
              <a:ahLst/>
              <a:cxnLst/>
              <a:rect l="l" t="t" r="r" b="b"/>
              <a:pathLst>
                <a:path w="10907" h="20160" extrusionOk="0">
                  <a:moveTo>
                    <a:pt x="10537" y="0"/>
                  </a:moveTo>
                  <a:cubicBezTo>
                    <a:pt x="10420" y="0"/>
                    <a:pt x="10310" y="65"/>
                    <a:pt x="10251" y="181"/>
                  </a:cubicBezTo>
                  <a:lnTo>
                    <a:pt x="84" y="19671"/>
                  </a:lnTo>
                  <a:cubicBezTo>
                    <a:pt x="0" y="19838"/>
                    <a:pt x="60" y="20028"/>
                    <a:pt x="214" y="20112"/>
                  </a:cubicBezTo>
                  <a:cubicBezTo>
                    <a:pt x="262" y="20136"/>
                    <a:pt x="322" y="20159"/>
                    <a:pt x="369" y="20159"/>
                  </a:cubicBezTo>
                  <a:cubicBezTo>
                    <a:pt x="488" y="20159"/>
                    <a:pt x="595" y="20088"/>
                    <a:pt x="655" y="19981"/>
                  </a:cubicBezTo>
                  <a:lnTo>
                    <a:pt x="10823" y="478"/>
                  </a:lnTo>
                  <a:cubicBezTo>
                    <a:pt x="10906" y="324"/>
                    <a:pt x="10847" y="121"/>
                    <a:pt x="10692" y="38"/>
                  </a:cubicBezTo>
                  <a:cubicBezTo>
                    <a:pt x="10641" y="13"/>
                    <a:pt x="10589" y="0"/>
                    <a:pt x="105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5"/>
            <p:cNvSpPr/>
            <p:nvPr/>
          </p:nvSpPr>
          <p:spPr>
            <a:xfrm>
              <a:off x="2979945" y="2485645"/>
              <a:ext cx="66258" cy="76224"/>
            </a:xfrm>
            <a:custGeom>
              <a:avLst/>
              <a:gdLst/>
              <a:ahLst/>
              <a:cxnLst/>
              <a:rect l="l" t="t" r="r" b="b"/>
              <a:pathLst>
                <a:path w="3085" h="3549" extrusionOk="0">
                  <a:moveTo>
                    <a:pt x="0" y="1"/>
                  </a:moveTo>
                  <a:lnTo>
                    <a:pt x="0" y="3549"/>
                  </a:lnTo>
                  <a:lnTo>
                    <a:pt x="3084" y="1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5"/>
            <p:cNvSpPr/>
            <p:nvPr/>
          </p:nvSpPr>
          <p:spPr>
            <a:xfrm>
              <a:off x="2726530" y="2453428"/>
              <a:ext cx="69823" cy="75708"/>
            </a:xfrm>
            <a:custGeom>
              <a:avLst/>
              <a:gdLst/>
              <a:ahLst/>
              <a:cxnLst/>
              <a:rect l="l" t="t" r="r" b="b"/>
              <a:pathLst>
                <a:path w="3251" h="3525" extrusionOk="0">
                  <a:moveTo>
                    <a:pt x="3251" y="1"/>
                  </a:moveTo>
                  <a:lnTo>
                    <a:pt x="0" y="1418"/>
                  </a:lnTo>
                  <a:lnTo>
                    <a:pt x="2858" y="3525"/>
                  </a:lnTo>
                  <a:lnTo>
                    <a:pt x="325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25"/>
            <p:cNvSpPr/>
            <p:nvPr/>
          </p:nvSpPr>
          <p:spPr>
            <a:xfrm>
              <a:off x="2979945" y="3190930"/>
              <a:ext cx="66258" cy="76224"/>
            </a:xfrm>
            <a:custGeom>
              <a:avLst/>
              <a:gdLst/>
              <a:ahLst/>
              <a:cxnLst/>
              <a:rect l="l" t="t" r="r" b="b"/>
              <a:pathLst>
                <a:path w="3085" h="3549" extrusionOk="0">
                  <a:moveTo>
                    <a:pt x="0" y="0"/>
                  </a:moveTo>
                  <a:lnTo>
                    <a:pt x="0" y="3548"/>
                  </a:lnTo>
                  <a:lnTo>
                    <a:pt x="3084" y="17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5"/>
            <p:cNvSpPr/>
            <p:nvPr/>
          </p:nvSpPr>
          <p:spPr>
            <a:xfrm>
              <a:off x="2726530" y="3223662"/>
              <a:ext cx="69823" cy="75708"/>
            </a:xfrm>
            <a:custGeom>
              <a:avLst/>
              <a:gdLst/>
              <a:ahLst/>
              <a:cxnLst/>
              <a:rect l="l" t="t" r="r" b="b"/>
              <a:pathLst>
                <a:path w="3251" h="3525" extrusionOk="0">
                  <a:moveTo>
                    <a:pt x="2858" y="0"/>
                  </a:moveTo>
                  <a:lnTo>
                    <a:pt x="0" y="2108"/>
                  </a:lnTo>
                  <a:lnTo>
                    <a:pt x="3251" y="3524"/>
                  </a:lnTo>
                  <a:lnTo>
                    <a:pt x="28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25"/>
            <p:cNvSpPr txBox="1"/>
            <p:nvPr/>
          </p:nvSpPr>
          <p:spPr>
            <a:xfrm>
              <a:off x="1786325" y="19734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5" name="Google Shape;755;p25"/>
            <p:cNvSpPr txBox="1"/>
            <p:nvPr/>
          </p:nvSpPr>
          <p:spPr>
            <a:xfrm>
              <a:off x="1786325" y="24098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Calisto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6" name="Google Shape;756;p25"/>
            <p:cNvSpPr txBox="1"/>
            <p:nvPr/>
          </p:nvSpPr>
          <p:spPr>
            <a:xfrm>
              <a:off x="1786325" y="31374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Uranus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7" name="Google Shape;757;p25"/>
            <p:cNvSpPr txBox="1"/>
            <p:nvPr/>
          </p:nvSpPr>
          <p:spPr>
            <a:xfrm>
              <a:off x="1786325" y="35738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8" name="Google Shape;758;p25"/>
            <p:cNvSpPr/>
            <p:nvPr/>
          </p:nvSpPr>
          <p:spPr>
            <a:xfrm>
              <a:off x="2333090" y="1436098"/>
              <a:ext cx="451607" cy="451607"/>
            </a:xfrm>
            <a:custGeom>
              <a:avLst/>
              <a:gdLst/>
              <a:ahLst/>
              <a:cxnLst/>
              <a:rect l="l" t="t" r="r" b="b"/>
              <a:pathLst>
                <a:path w="21027" h="21027" extrusionOk="0">
                  <a:moveTo>
                    <a:pt x="10514" y="1"/>
                  </a:moveTo>
                  <a:cubicBezTo>
                    <a:pt x="4703" y="1"/>
                    <a:pt x="0" y="4704"/>
                    <a:pt x="0" y="10514"/>
                  </a:cubicBezTo>
                  <a:cubicBezTo>
                    <a:pt x="0" y="16312"/>
                    <a:pt x="4703" y="21027"/>
                    <a:pt x="10514" y="21027"/>
                  </a:cubicBezTo>
                  <a:cubicBezTo>
                    <a:pt x="16312" y="21027"/>
                    <a:pt x="21027" y="16312"/>
                    <a:pt x="21027" y="10514"/>
                  </a:cubicBezTo>
                  <a:cubicBezTo>
                    <a:pt x="21027" y="4704"/>
                    <a:pt x="16312" y="1"/>
                    <a:pt x="1051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</a:t>
              </a:r>
              <a:endParaRPr/>
            </a:p>
          </p:txBody>
        </p:sp>
        <p:sp>
          <p:nvSpPr>
            <p:cNvPr id="759" name="Google Shape;759;p25"/>
            <p:cNvSpPr/>
            <p:nvPr/>
          </p:nvSpPr>
          <p:spPr>
            <a:xfrm>
              <a:off x="2333090" y="3865073"/>
              <a:ext cx="451607" cy="451607"/>
            </a:xfrm>
            <a:custGeom>
              <a:avLst/>
              <a:gdLst/>
              <a:ahLst/>
              <a:cxnLst/>
              <a:rect l="l" t="t" r="r" b="b"/>
              <a:pathLst>
                <a:path w="21027" h="21027" extrusionOk="0">
                  <a:moveTo>
                    <a:pt x="10514" y="1"/>
                  </a:moveTo>
                  <a:cubicBezTo>
                    <a:pt x="4703" y="1"/>
                    <a:pt x="0" y="4704"/>
                    <a:pt x="0" y="10514"/>
                  </a:cubicBezTo>
                  <a:cubicBezTo>
                    <a:pt x="0" y="16312"/>
                    <a:pt x="4703" y="21027"/>
                    <a:pt x="10514" y="21027"/>
                  </a:cubicBezTo>
                  <a:cubicBezTo>
                    <a:pt x="16312" y="21027"/>
                    <a:pt x="21027" y="16312"/>
                    <a:pt x="21027" y="10514"/>
                  </a:cubicBezTo>
                  <a:cubicBezTo>
                    <a:pt x="21027" y="4704"/>
                    <a:pt x="16312" y="1"/>
                    <a:pt x="105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</a:t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4" name="Google Shape;764;p26"/>
          <p:cNvGrpSpPr/>
          <p:nvPr/>
        </p:nvGrpSpPr>
        <p:grpSpPr>
          <a:xfrm>
            <a:off x="474415" y="2199998"/>
            <a:ext cx="8195174" cy="1108639"/>
            <a:chOff x="474415" y="2199998"/>
            <a:chExt cx="8195174" cy="1108639"/>
          </a:xfrm>
        </p:grpSpPr>
        <p:sp>
          <p:nvSpPr>
            <p:cNvPr id="765" name="Google Shape;765;p26"/>
            <p:cNvSpPr/>
            <p:nvPr/>
          </p:nvSpPr>
          <p:spPr>
            <a:xfrm>
              <a:off x="853463" y="2722938"/>
              <a:ext cx="7032000" cy="62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6"/>
            <p:cNvSpPr/>
            <p:nvPr/>
          </p:nvSpPr>
          <p:spPr>
            <a:xfrm>
              <a:off x="7718892" y="2199998"/>
              <a:ext cx="950697" cy="1108639"/>
            </a:xfrm>
            <a:custGeom>
              <a:avLst/>
              <a:gdLst/>
              <a:ahLst/>
              <a:cxnLst/>
              <a:rect l="l" t="t" r="r" b="b"/>
              <a:pathLst>
                <a:path w="26528" h="30933" extrusionOk="0">
                  <a:moveTo>
                    <a:pt x="0" y="0"/>
                  </a:moveTo>
                  <a:lnTo>
                    <a:pt x="4667" y="15466"/>
                  </a:lnTo>
                  <a:lnTo>
                    <a:pt x="0" y="30932"/>
                  </a:lnTo>
                  <a:lnTo>
                    <a:pt x="7942" y="26301"/>
                  </a:lnTo>
                  <a:lnTo>
                    <a:pt x="26527" y="154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/>
            </a:p>
          </p:txBody>
        </p:sp>
        <p:sp>
          <p:nvSpPr>
            <p:cNvPr id="767" name="Google Shape;767;p26"/>
            <p:cNvSpPr/>
            <p:nvPr/>
          </p:nvSpPr>
          <p:spPr>
            <a:xfrm>
              <a:off x="474415" y="2619051"/>
              <a:ext cx="478599" cy="270467"/>
            </a:xfrm>
            <a:custGeom>
              <a:avLst/>
              <a:gdLst/>
              <a:ahLst/>
              <a:cxnLst/>
              <a:rect l="l" t="t" r="r" b="b"/>
              <a:pathLst>
                <a:path w="38958" h="22016" extrusionOk="0">
                  <a:moveTo>
                    <a:pt x="20074" y="1"/>
                  </a:moveTo>
                  <a:lnTo>
                    <a:pt x="20074" y="1"/>
                  </a:lnTo>
                  <a:lnTo>
                    <a:pt x="20074" y="1"/>
                  </a:lnTo>
                  <a:close/>
                  <a:moveTo>
                    <a:pt x="0" y="1"/>
                  </a:moveTo>
                  <a:lnTo>
                    <a:pt x="3322" y="11014"/>
                  </a:lnTo>
                  <a:lnTo>
                    <a:pt x="0" y="22016"/>
                  </a:lnTo>
                  <a:lnTo>
                    <a:pt x="5656" y="18718"/>
                  </a:lnTo>
                  <a:lnTo>
                    <a:pt x="8120" y="17289"/>
                  </a:lnTo>
                  <a:lnTo>
                    <a:pt x="6692" y="22016"/>
                  </a:lnTo>
                  <a:lnTo>
                    <a:pt x="14812" y="17289"/>
                  </a:lnTo>
                  <a:lnTo>
                    <a:pt x="13383" y="22016"/>
                  </a:lnTo>
                  <a:lnTo>
                    <a:pt x="19038" y="18718"/>
                  </a:lnTo>
                  <a:lnTo>
                    <a:pt x="21503" y="17289"/>
                  </a:lnTo>
                  <a:lnTo>
                    <a:pt x="20074" y="22016"/>
                  </a:lnTo>
                  <a:lnTo>
                    <a:pt x="38958" y="11014"/>
                  </a:lnTo>
                  <a:lnTo>
                    <a:pt x="20074" y="1"/>
                  </a:lnTo>
                  <a:lnTo>
                    <a:pt x="21503" y="4740"/>
                  </a:lnTo>
                  <a:lnTo>
                    <a:pt x="13383" y="1"/>
                  </a:lnTo>
                  <a:lnTo>
                    <a:pt x="14812" y="4740"/>
                  </a:lnTo>
                  <a:lnTo>
                    <a:pt x="6692" y="1"/>
                  </a:lnTo>
                  <a:lnTo>
                    <a:pt x="8120" y="4740"/>
                  </a:lnTo>
                  <a:lnTo>
                    <a:pt x="0" y="1"/>
                  </a:lnTo>
                  <a:close/>
                  <a:moveTo>
                    <a:pt x="0" y="22016"/>
                  </a:moveTo>
                  <a:lnTo>
                    <a:pt x="0" y="22016"/>
                  </a:lnTo>
                  <a:lnTo>
                    <a:pt x="0" y="22016"/>
                  </a:lnTo>
                  <a:close/>
                  <a:moveTo>
                    <a:pt x="13383" y="22016"/>
                  </a:moveTo>
                  <a:lnTo>
                    <a:pt x="13383" y="22016"/>
                  </a:lnTo>
                  <a:lnTo>
                    <a:pt x="13383" y="22016"/>
                  </a:lnTo>
                  <a:close/>
                  <a:moveTo>
                    <a:pt x="20074" y="22016"/>
                  </a:moveTo>
                  <a:lnTo>
                    <a:pt x="20074" y="22016"/>
                  </a:lnTo>
                  <a:lnTo>
                    <a:pt x="20074" y="22016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8" name="Google Shape;768;p2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769" name="Google Shape;769;p26"/>
          <p:cNvGrpSpPr/>
          <p:nvPr/>
        </p:nvGrpSpPr>
        <p:grpSpPr>
          <a:xfrm>
            <a:off x="2452538" y="1737808"/>
            <a:ext cx="1861193" cy="2032787"/>
            <a:chOff x="2452538" y="1737808"/>
            <a:chExt cx="1861193" cy="2032787"/>
          </a:xfrm>
        </p:grpSpPr>
        <p:grpSp>
          <p:nvGrpSpPr>
            <p:cNvPr id="770" name="Google Shape;770;p26"/>
            <p:cNvGrpSpPr/>
            <p:nvPr/>
          </p:nvGrpSpPr>
          <p:grpSpPr>
            <a:xfrm>
              <a:off x="3301976" y="1737808"/>
              <a:ext cx="1011754" cy="2032787"/>
              <a:chOff x="3505603" y="1737808"/>
              <a:chExt cx="1011754" cy="2032787"/>
            </a:xfrm>
          </p:grpSpPr>
          <p:sp>
            <p:nvSpPr>
              <p:cNvPr id="771" name="Google Shape;771;p26"/>
              <p:cNvSpPr/>
              <p:nvPr/>
            </p:nvSpPr>
            <p:spPr>
              <a:xfrm>
                <a:off x="3505603" y="2754300"/>
                <a:ext cx="1011754" cy="1016295"/>
              </a:xfrm>
              <a:custGeom>
                <a:avLst/>
                <a:gdLst/>
                <a:ahLst/>
                <a:cxnLst/>
                <a:rect l="l" t="t" r="r" b="b"/>
                <a:pathLst>
                  <a:path w="55698" h="55948" extrusionOk="0">
                    <a:moveTo>
                      <a:pt x="24575" y="0"/>
                    </a:moveTo>
                    <a:lnTo>
                      <a:pt x="0" y="55948"/>
                    </a:lnTo>
                    <a:lnTo>
                      <a:pt x="31111" y="55948"/>
                    </a:lnTo>
                    <a:lnTo>
                      <a:pt x="55698" y="0"/>
                    </a:lnTo>
                    <a:close/>
                  </a:path>
                </a:pathLst>
              </a:custGeom>
              <a:solidFill>
                <a:srgbClr val="4685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26"/>
              <p:cNvSpPr/>
              <p:nvPr/>
            </p:nvSpPr>
            <p:spPr>
              <a:xfrm>
                <a:off x="3872820" y="2754300"/>
                <a:ext cx="644531" cy="643223"/>
              </a:xfrm>
              <a:custGeom>
                <a:avLst/>
                <a:gdLst/>
                <a:ahLst/>
                <a:cxnLst/>
                <a:rect l="l" t="t" r="r" b="b"/>
                <a:pathLst>
                  <a:path w="35482" h="35410" extrusionOk="0">
                    <a:moveTo>
                      <a:pt x="4359" y="0"/>
                    </a:moveTo>
                    <a:lnTo>
                      <a:pt x="1" y="9918"/>
                    </a:lnTo>
                    <a:lnTo>
                      <a:pt x="19920" y="35409"/>
                    </a:lnTo>
                    <a:lnTo>
                      <a:pt x="35482" y="0"/>
                    </a:lnTo>
                    <a:close/>
                  </a:path>
                </a:pathLst>
              </a:custGeom>
              <a:solidFill>
                <a:srgbClr val="000000">
                  <a:alpha val="284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26"/>
              <p:cNvSpPr/>
              <p:nvPr/>
            </p:nvSpPr>
            <p:spPr>
              <a:xfrm>
                <a:off x="3505603" y="1737808"/>
                <a:ext cx="1011754" cy="1659736"/>
              </a:xfrm>
              <a:custGeom>
                <a:avLst/>
                <a:gdLst/>
                <a:ahLst/>
                <a:cxnLst/>
                <a:rect l="l" t="t" r="r" b="b"/>
                <a:pathLst>
                  <a:path w="55698" h="91370" extrusionOk="0">
                    <a:moveTo>
                      <a:pt x="0" y="1"/>
                    </a:moveTo>
                    <a:lnTo>
                      <a:pt x="40136" y="91369"/>
                    </a:lnTo>
                    <a:lnTo>
                      <a:pt x="55698" y="55960"/>
                    </a:lnTo>
                    <a:lnTo>
                      <a:pt x="31111" y="1"/>
                    </a:ln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4" name="Google Shape;774;p26"/>
            <p:cNvGrpSpPr/>
            <p:nvPr/>
          </p:nvGrpSpPr>
          <p:grpSpPr>
            <a:xfrm>
              <a:off x="3604657" y="1890188"/>
              <a:ext cx="247745" cy="231977"/>
              <a:chOff x="-25834600" y="3564375"/>
              <a:chExt cx="296950" cy="278050"/>
            </a:xfrm>
          </p:grpSpPr>
          <p:sp>
            <p:nvSpPr>
              <p:cNvPr id="775" name="Google Shape;775;p26"/>
              <p:cNvSpPr/>
              <p:nvPr/>
            </p:nvSpPr>
            <p:spPr>
              <a:xfrm>
                <a:off x="-25694400" y="3703775"/>
                <a:ext cx="17350" cy="17375"/>
              </a:xfrm>
              <a:custGeom>
                <a:avLst/>
                <a:gdLst/>
                <a:ahLst/>
                <a:cxnLst/>
                <a:rect l="l" t="t" r="r" b="b"/>
                <a:pathLst>
                  <a:path w="694" h="695" extrusionOk="0">
                    <a:moveTo>
                      <a:pt x="347" y="1"/>
                    </a:moveTo>
                    <a:cubicBezTo>
                      <a:pt x="158" y="1"/>
                      <a:pt x="0" y="158"/>
                      <a:pt x="0" y="347"/>
                    </a:cubicBezTo>
                    <a:cubicBezTo>
                      <a:pt x="0" y="537"/>
                      <a:pt x="158" y="694"/>
                      <a:pt x="347" y="694"/>
                    </a:cubicBezTo>
                    <a:cubicBezTo>
                      <a:pt x="536" y="694"/>
                      <a:pt x="693" y="537"/>
                      <a:pt x="693" y="347"/>
                    </a:cubicBezTo>
                    <a:cubicBezTo>
                      <a:pt x="693" y="158"/>
                      <a:pt x="504" y="1"/>
                      <a:pt x="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26"/>
              <p:cNvSpPr/>
              <p:nvPr/>
            </p:nvSpPr>
            <p:spPr>
              <a:xfrm>
                <a:off x="-25591225" y="3703775"/>
                <a:ext cx="53575" cy="18150"/>
              </a:xfrm>
              <a:custGeom>
                <a:avLst/>
                <a:gdLst/>
                <a:ahLst/>
                <a:cxnLst/>
                <a:rect l="l" t="t" r="r" b="b"/>
                <a:pathLst>
                  <a:path w="2143" h="726" extrusionOk="0">
                    <a:moveTo>
                      <a:pt x="347" y="1"/>
                    </a:moveTo>
                    <a:cubicBezTo>
                      <a:pt x="158" y="1"/>
                      <a:pt x="0" y="158"/>
                      <a:pt x="0" y="347"/>
                    </a:cubicBezTo>
                    <a:cubicBezTo>
                      <a:pt x="0" y="537"/>
                      <a:pt x="158" y="726"/>
                      <a:pt x="347" y="726"/>
                    </a:cubicBezTo>
                    <a:lnTo>
                      <a:pt x="1765" y="726"/>
                    </a:lnTo>
                    <a:cubicBezTo>
                      <a:pt x="1985" y="726"/>
                      <a:pt x="2143" y="568"/>
                      <a:pt x="2143" y="347"/>
                    </a:cubicBezTo>
                    <a:cubicBezTo>
                      <a:pt x="2143" y="158"/>
                      <a:pt x="1985" y="1"/>
                      <a:pt x="17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26"/>
              <p:cNvSpPr/>
              <p:nvPr/>
            </p:nvSpPr>
            <p:spPr>
              <a:xfrm>
                <a:off x="-25834600" y="3703775"/>
                <a:ext cx="53575" cy="18150"/>
              </a:xfrm>
              <a:custGeom>
                <a:avLst/>
                <a:gdLst/>
                <a:ahLst/>
                <a:cxnLst/>
                <a:rect l="l" t="t" r="r" b="b"/>
                <a:pathLst>
                  <a:path w="2143" h="726" extrusionOk="0">
                    <a:moveTo>
                      <a:pt x="378" y="1"/>
                    </a:moveTo>
                    <a:cubicBezTo>
                      <a:pt x="158" y="1"/>
                      <a:pt x="0" y="158"/>
                      <a:pt x="0" y="347"/>
                    </a:cubicBezTo>
                    <a:cubicBezTo>
                      <a:pt x="0" y="568"/>
                      <a:pt x="158" y="726"/>
                      <a:pt x="378" y="726"/>
                    </a:cubicBezTo>
                    <a:lnTo>
                      <a:pt x="1796" y="726"/>
                    </a:lnTo>
                    <a:cubicBezTo>
                      <a:pt x="1985" y="726"/>
                      <a:pt x="2143" y="568"/>
                      <a:pt x="2143" y="347"/>
                    </a:cubicBezTo>
                    <a:cubicBezTo>
                      <a:pt x="2143" y="158"/>
                      <a:pt x="1985" y="1"/>
                      <a:pt x="179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26"/>
              <p:cNvSpPr/>
              <p:nvPr/>
            </p:nvSpPr>
            <p:spPr>
              <a:xfrm>
                <a:off x="-25695200" y="3564375"/>
                <a:ext cx="17350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2112" extrusionOk="0">
                    <a:moveTo>
                      <a:pt x="347" y="1"/>
                    </a:moveTo>
                    <a:cubicBezTo>
                      <a:pt x="158" y="1"/>
                      <a:pt x="1" y="158"/>
                      <a:pt x="1" y="347"/>
                    </a:cubicBezTo>
                    <a:lnTo>
                      <a:pt x="1" y="1765"/>
                    </a:lnTo>
                    <a:cubicBezTo>
                      <a:pt x="1" y="1954"/>
                      <a:pt x="158" y="2111"/>
                      <a:pt x="347" y="2111"/>
                    </a:cubicBezTo>
                    <a:cubicBezTo>
                      <a:pt x="536" y="2111"/>
                      <a:pt x="694" y="1954"/>
                      <a:pt x="694" y="1765"/>
                    </a:cubicBezTo>
                    <a:lnTo>
                      <a:pt x="694" y="347"/>
                    </a:lnTo>
                    <a:cubicBezTo>
                      <a:pt x="694" y="158"/>
                      <a:pt x="536" y="1"/>
                      <a:pt x="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26"/>
              <p:cNvSpPr/>
              <p:nvPr/>
            </p:nvSpPr>
            <p:spPr>
              <a:xfrm>
                <a:off x="-25792850" y="3606125"/>
                <a:ext cx="42550" cy="40975"/>
              </a:xfrm>
              <a:custGeom>
                <a:avLst/>
                <a:gdLst/>
                <a:ahLst/>
                <a:cxnLst/>
                <a:rect l="l" t="t" r="r" b="b"/>
                <a:pathLst>
                  <a:path w="1702" h="1639" extrusionOk="0">
                    <a:moveTo>
                      <a:pt x="351" y="0"/>
                    </a:moveTo>
                    <a:cubicBezTo>
                      <a:pt x="260" y="0"/>
                      <a:pt x="173" y="32"/>
                      <a:pt x="126" y="95"/>
                    </a:cubicBezTo>
                    <a:cubicBezTo>
                      <a:pt x="0" y="221"/>
                      <a:pt x="0" y="441"/>
                      <a:pt x="126" y="567"/>
                    </a:cubicBezTo>
                    <a:lnTo>
                      <a:pt x="1103" y="1544"/>
                    </a:lnTo>
                    <a:cubicBezTo>
                      <a:pt x="1166" y="1607"/>
                      <a:pt x="1252" y="1639"/>
                      <a:pt x="1339" y="1639"/>
                    </a:cubicBezTo>
                    <a:cubicBezTo>
                      <a:pt x="1426" y="1639"/>
                      <a:pt x="1512" y="1607"/>
                      <a:pt x="1575" y="1544"/>
                    </a:cubicBezTo>
                    <a:cubicBezTo>
                      <a:pt x="1701" y="1418"/>
                      <a:pt x="1701" y="1198"/>
                      <a:pt x="1575" y="1071"/>
                    </a:cubicBezTo>
                    <a:lnTo>
                      <a:pt x="599" y="95"/>
                    </a:lnTo>
                    <a:cubicBezTo>
                      <a:pt x="536" y="32"/>
                      <a:pt x="441" y="0"/>
                      <a:pt x="3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26"/>
              <p:cNvSpPr/>
              <p:nvPr/>
            </p:nvSpPr>
            <p:spPr>
              <a:xfrm>
                <a:off x="-25621950" y="3606125"/>
                <a:ext cx="43350" cy="40975"/>
              </a:xfrm>
              <a:custGeom>
                <a:avLst/>
                <a:gdLst/>
                <a:ahLst/>
                <a:cxnLst/>
                <a:rect l="l" t="t" r="r" b="b"/>
                <a:pathLst>
                  <a:path w="1734" h="1639" extrusionOk="0">
                    <a:moveTo>
                      <a:pt x="1351" y="0"/>
                    </a:moveTo>
                    <a:cubicBezTo>
                      <a:pt x="1261" y="0"/>
                      <a:pt x="1166" y="32"/>
                      <a:pt x="1103" y="95"/>
                    </a:cubicBezTo>
                    <a:lnTo>
                      <a:pt x="127" y="1071"/>
                    </a:lnTo>
                    <a:cubicBezTo>
                      <a:pt x="1" y="1198"/>
                      <a:pt x="1" y="1418"/>
                      <a:pt x="127" y="1544"/>
                    </a:cubicBezTo>
                    <a:cubicBezTo>
                      <a:pt x="190" y="1607"/>
                      <a:pt x="284" y="1639"/>
                      <a:pt x="375" y="1639"/>
                    </a:cubicBezTo>
                    <a:cubicBezTo>
                      <a:pt x="465" y="1639"/>
                      <a:pt x="552" y="1607"/>
                      <a:pt x="599" y="1544"/>
                    </a:cubicBezTo>
                    <a:lnTo>
                      <a:pt x="1576" y="567"/>
                    </a:lnTo>
                    <a:cubicBezTo>
                      <a:pt x="1733" y="441"/>
                      <a:pt x="1733" y="221"/>
                      <a:pt x="1576" y="95"/>
                    </a:cubicBezTo>
                    <a:cubicBezTo>
                      <a:pt x="1529" y="32"/>
                      <a:pt x="1442" y="0"/>
                      <a:pt x="13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26"/>
              <p:cNvSpPr/>
              <p:nvPr/>
            </p:nvSpPr>
            <p:spPr>
              <a:xfrm>
                <a:off x="-25783400" y="3806975"/>
                <a:ext cx="192200" cy="35450"/>
              </a:xfrm>
              <a:custGeom>
                <a:avLst/>
                <a:gdLst/>
                <a:ahLst/>
                <a:cxnLst/>
                <a:rect l="l" t="t" r="r" b="b"/>
                <a:pathLst>
                  <a:path w="7688" h="1418" extrusionOk="0">
                    <a:moveTo>
                      <a:pt x="725" y="0"/>
                    </a:moveTo>
                    <a:cubicBezTo>
                      <a:pt x="315" y="0"/>
                      <a:pt x="0" y="315"/>
                      <a:pt x="0" y="725"/>
                    </a:cubicBezTo>
                    <a:lnTo>
                      <a:pt x="0" y="1071"/>
                    </a:lnTo>
                    <a:cubicBezTo>
                      <a:pt x="0" y="1260"/>
                      <a:pt x="158" y="1418"/>
                      <a:pt x="378" y="1418"/>
                    </a:cubicBezTo>
                    <a:lnTo>
                      <a:pt x="7309" y="1418"/>
                    </a:lnTo>
                    <a:cubicBezTo>
                      <a:pt x="7530" y="1418"/>
                      <a:pt x="7687" y="1260"/>
                      <a:pt x="7687" y="1071"/>
                    </a:cubicBezTo>
                    <a:lnTo>
                      <a:pt x="7687" y="725"/>
                    </a:lnTo>
                    <a:cubicBezTo>
                      <a:pt x="7687" y="315"/>
                      <a:pt x="7372" y="0"/>
                      <a:pt x="69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26"/>
              <p:cNvSpPr/>
              <p:nvPr/>
            </p:nvSpPr>
            <p:spPr>
              <a:xfrm>
                <a:off x="-25764500" y="3635275"/>
                <a:ext cx="153600" cy="155175"/>
              </a:xfrm>
              <a:custGeom>
                <a:avLst/>
                <a:gdLst/>
                <a:ahLst/>
                <a:cxnLst/>
                <a:rect l="l" t="t" r="r" b="b"/>
                <a:pathLst>
                  <a:path w="6144" h="6207" extrusionOk="0">
                    <a:moveTo>
                      <a:pt x="3025" y="0"/>
                    </a:moveTo>
                    <a:cubicBezTo>
                      <a:pt x="1355" y="0"/>
                      <a:pt x="0" y="1355"/>
                      <a:pt x="0" y="3087"/>
                    </a:cubicBezTo>
                    <a:lnTo>
                      <a:pt x="0" y="6206"/>
                    </a:lnTo>
                    <a:lnTo>
                      <a:pt x="2773" y="6206"/>
                    </a:lnTo>
                    <a:lnTo>
                      <a:pt x="2773" y="4064"/>
                    </a:lnTo>
                    <a:cubicBezTo>
                      <a:pt x="2363" y="3938"/>
                      <a:pt x="2048" y="3560"/>
                      <a:pt x="2048" y="3087"/>
                    </a:cubicBezTo>
                    <a:cubicBezTo>
                      <a:pt x="2048" y="2489"/>
                      <a:pt x="2521" y="2079"/>
                      <a:pt x="3088" y="2079"/>
                    </a:cubicBezTo>
                    <a:cubicBezTo>
                      <a:pt x="3655" y="2079"/>
                      <a:pt x="4096" y="2552"/>
                      <a:pt x="4096" y="3087"/>
                    </a:cubicBezTo>
                    <a:cubicBezTo>
                      <a:pt x="4096" y="3529"/>
                      <a:pt x="3812" y="3938"/>
                      <a:pt x="3403" y="4064"/>
                    </a:cubicBezTo>
                    <a:lnTo>
                      <a:pt x="3403" y="6206"/>
                    </a:lnTo>
                    <a:lnTo>
                      <a:pt x="6144" y="6206"/>
                    </a:lnTo>
                    <a:lnTo>
                      <a:pt x="6144" y="3087"/>
                    </a:lnTo>
                    <a:cubicBezTo>
                      <a:pt x="6144" y="1355"/>
                      <a:pt x="4726" y="0"/>
                      <a:pt x="30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3" name="Google Shape;783;p26"/>
            <p:cNvGrpSpPr/>
            <p:nvPr/>
          </p:nvGrpSpPr>
          <p:grpSpPr>
            <a:xfrm>
              <a:off x="3577771" y="3371749"/>
              <a:ext cx="220818" cy="246452"/>
              <a:chOff x="-23962425" y="3519475"/>
              <a:chExt cx="264675" cy="295400"/>
            </a:xfrm>
          </p:grpSpPr>
          <p:sp>
            <p:nvSpPr>
              <p:cNvPr id="784" name="Google Shape;784;p26"/>
              <p:cNvSpPr/>
              <p:nvPr/>
            </p:nvSpPr>
            <p:spPr>
              <a:xfrm>
                <a:off x="-23961625" y="3580925"/>
                <a:ext cx="263875" cy="233950"/>
              </a:xfrm>
              <a:custGeom>
                <a:avLst/>
                <a:gdLst/>
                <a:ahLst/>
                <a:cxnLst/>
                <a:rect l="l" t="t" r="r" b="b"/>
                <a:pathLst>
                  <a:path w="10555" h="9358" extrusionOk="0">
                    <a:moveTo>
                      <a:pt x="1701" y="3119"/>
                    </a:moveTo>
                    <a:cubicBezTo>
                      <a:pt x="1890" y="3119"/>
                      <a:pt x="2048" y="3277"/>
                      <a:pt x="2048" y="3466"/>
                    </a:cubicBezTo>
                    <a:lnTo>
                      <a:pt x="2048" y="4159"/>
                    </a:lnTo>
                    <a:cubicBezTo>
                      <a:pt x="2048" y="4379"/>
                      <a:pt x="2205" y="4537"/>
                      <a:pt x="2394" y="4537"/>
                    </a:cubicBezTo>
                    <a:lnTo>
                      <a:pt x="3119" y="4537"/>
                    </a:lnTo>
                    <a:cubicBezTo>
                      <a:pt x="3308" y="4537"/>
                      <a:pt x="3466" y="4663"/>
                      <a:pt x="3466" y="4883"/>
                    </a:cubicBezTo>
                    <a:cubicBezTo>
                      <a:pt x="3466" y="5072"/>
                      <a:pt x="3308" y="5230"/>
                      <a:pt x="3119" y="5230"/>
                    </a:cubicBezTo>
                    <a:lnTo>
                      <a:pt x="2394" y="5230"/>
                    </a:lnTo>
                    <a:cubicBezTo>
                      <a:pt x="1796" y="5198"/>
                      <a:pt x="1323" y="4726"/>
                      <a:pt x="1323" y="4159"/>
                    </a:cubicBezTo>
                    <a:lnTo>
                      <a:pt x="1323" y="3466"/>
                    </a:lnTo>
                    <a:cubicBezTo>
                      <a:pt x="1323" y="3277"/>
                      <a:pt x="1512" y="3119"/>
                      <a:pt x="1701" y="3119"/>
                    </a:cubicBezTo>
                    <a:close/>
                    <a:moveTo>
                      <a:pt x="3781" y="6585"/>
                    </a:moveTo>
                    <a:lnTo>
                      <a:pt x="3781" y="6931"/>
                    </a:lnTo>
                    <a:cubicBezTo>
                      <a:pt x="3781" y="7120"/>
                      <a:pt x="3623" y="7278"/>
                      <a:pt x="3434" y="7278"/>
                    </a:cubicBezTo>
                    <a:cubicBezTo>
                      <a:pt x="3214" y="7278"/>
                      <a:pt x="3056" y="7120"/>
                      <a:pt x="3056" y="6931"/>
                    </a:cubicBezTo>
                    <a:lnTo>
                      <a:pt x="3056" y="6585"/>
                    </a:lnTo>
                    <a:close/>
                    <a:moveTo>
                      <a:pt x="6900" y="0"/>
                    </a:moveTo>
                    <a:cubicBezTo>
                      <a:pt x="5986" y="0"/>
                      <a:pt x="5293" y="693"/>
                      <a:pt x="5293" y="1607"/>
                    </a:cubicBezTo>
                    <a:cubicBezTo>
                      <a:pt x="5293" y="2363"/>
                      <a:pt x="5765" y="2741"/>
                      <a:pt x="6238" y="3182"/>
                    </a:cubicBezTo>
                    <a:lnTo>
                      <a:pt x="7561" y="4379"/>
                    </a:lnTo>
                    <a:lnTo>
                      <a:pt x="7561" y="7624"/>
                    </a:lnTo>
                    <a:cubicBezTo>
                      <a:pt x="7561" y="8223"/>
                      <a:pt x="7089" y="8664"/>
                      <a:pt x="6553" y="8664"/>
                    </a:cubicBezTo>
                    <a:lnTo>
                      <a:pt x="4820" y="8664"/>
                    </a:lnTo>
                    <a:cubicBezTo>
                      <a:pt x="4348" y="8664"/>
                      <a:pt x="3938" y="8349"/>
                      <a:pt x="3812" y="7876"/>
                    </a:cubicBezTo>
                    <a:cubicBezTo>
                      <a:pt x="4222" y="7719"/>
                      <a:pt x="4505" y="7372"/>
                      <a:pt x="4505" y="6931"/>
                    </a:cubicBezTo>
                    <a:lnTo>
                      <a:pt x="4505" y="6585"/>
                    </a:lnTo>
                    <a:lnTo>
                      <a:pt x="5198" y="6585"/>
                    </a:lnTo>
                    <a:cubicBezTo>
                      <a:pt x="6144" y="6585"/>
                      <a:pt x="6931" y="5797"/>
                      <a:pt x="6931" y="4852"/>
                    </a:cubicBezTo>
                    <a:lnTo>
                      <a:pt x="6931" y="4631"/>
                    </a:lnTo>
                    <a:lnTo>
                      <a:pt x="5829" y="3686"/>
                    </a:lnTo>
                    <a:cubicBezTo>
                      <a:pt x="5671" y="3529"/>
                      <a:pt x="5482" y="3371"/>
                      <a:pt x="5293" y="3182"/>
                    </a:cubicBezTo>
                    <a:cubicBezTo>
                      <a:pt x="4568" y="3151"/>
                      <a:pt x="3875" y="2899"/>
                      <a:pt x="3182" y="2332"/>
                    </a:cubicBezTo>
                    <a:cubicBezTo>
                      <a:pt x="2720" y="1911"/>
                      <a:pt x="1880" y="1701"/>
                      <a:pt x="1091" y="1701"/>
                    </a:cubicBezTo>
                    <a:cubicBezTo>
                      <a:pt x="697" y="1701"/>
                      <a:pt x="315" y="1754"/>
                      <a:pt x="0" y="1859"/>
                    </a:cubicBezTo>
                    <a:lnTo>
                      <a:pt x="0" y="4883"/>
                    </a:lnTo>
                    <a:cubicBezTo>
                      <a:pt x="0" y="5829"/>
                      <a:pt x="788" y="6616"/>
                      <a:pt x="1733" y="6616"/>
                    </a:cubicBezTo>
                    <a:lnTo>
                      <a:pt x="2457" y="6616"/>
                    </a:lnTo>
                    <a:lnTo>
                      <a:pt x="2457" y="6963"/>
                    </a:lnTo>
                    <a:cubicBezTo>
                      <a:pt x="2394" y="7404"/>
                      <a:pt x="2678" y="7782"/>
                      <a:pt x="3119" y="7908"/>
                    </a:cubicBezTo>
                    <a:cubicBezTo>
                      <a:pt x="3277" y="8727"/>
                      <a:pt x="3970" y="9357"/>
                      <a:pt x="4820" y="9357"/>
                    </a:cubicBezTo>
                    <a:lnTo>
                      <a:pt x="6553" y="9357"/>
                    </a:lnTo>
                    <a:cubicBezTo>
                      <a:pt x="7498" y="9357"/>
                      <a:pt x="8286" y="8569"/>
                      <a:pt x="8286" y="7624"/>
                    </a:cubicBezTo>
                    <a:lnTo>
                      <a:pt x="8286" y="4379"/>
                    </a:lnTo>
                    <a:cubicBezTo>
                      <a:pt x="9294" y="3497"/>
                      <a:pt x="9546" y="3277"/>
                      <a:pt x="9546" y="3277"/>
                    </a:cubicBezTo>
                    <a:cubicBezTo>
                      <a:pt x="9987" y="2867"/>
                      <a:pt x="10554" y="2395"/>
                      <a:pt x="10554" y="1607"/>
                    </a:cubicBezTo>
                    <a:cubicBezTo>
                      <a:pt x="10554" y="693"/>
                      <a:pt x="9830" y="0"/>
                      <a:pt x="8948" y="0"/>
                    </a:cubicBezTo>
                    <a:cubicBezTo>
                      <a:pt x="8538" y="0"/>
                      <a:pt x="8191" y="126"/>
                      <a:pt x="7908" y="347"/>
                    </a:cubicBezTo>
                    <a:cubicBezTo>
                      <a:pt x="7656" y="95"/>
                      <a:pt x="7278" y="0"/>
                      <a:pt x="69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26"/>
              <p:cNvSpPr/>
              <p:nvPr/>
            </p:nvSpPr>
            <p:spPr>
              <a:xfrm>
                <a:off x="-23962425" y="3519475"/>
                <a:ext cx="158350" cy="122125"/>
              </a:xfrm>
              <a:custGeom>
                <a:avLst/>
                <a:gdLst/>
                <a:ahLst/>
                <a:cxnLst/>
                <a:rect l="l" t="t" r="r" b="b"/>
                <a:pathLst>
                  <a:path w="6334" h="4885" extrusionOk="0">
                    <a:moveTo>
                      <a:pt x="3844" y="631"/>
                    </a:moveTo>
                    <a:cubicBezTo>
                      <a:pt x="4065" y="631"/>
                      <a:pt x="4222" y="788"/>
                      <a:pt x="4222" y="1009"/>
                    </a:cubicBezTo>
                    <a:lnTo>
                      <a:pt x="4222" y="1387"/>
                    </a:lnTo>
                    <a:lnTo>
                      <a:pt x="2773" y="1387"/>
                    </a:lnTo>
                    <a:lnTo>
                      <a:pt x="2773" y="1009"/>
                    </a:lnTo>
                    <a:cubicBezTo>
                      <a:pt x="2773" y="788"/>
                      <a:pt x="2931" y="631"/>
                      <a:pt x="3151" y="631"/>
                    </a:cubicBezTo>
                    <a:close/>
                    <a:moveTo>
                      <a:pt x="3088" y="1"/>
                    </a:moveTo>
                    <a:cubicBezTo>
                      <a:pt x="2521" y="1"/>
                      <a:pt x="2080" y="473"/>
                      <a:pt x="2080" y="1040"/>
                    </a:cubicBezTo>
                    <a:lnTo>
                      <a:pt x="2080" y="1419"/>
                    </a:lnTo>
                    <a:lnTo>
                      <a:pt x="1733" y="1419"/>
                    </a:lnTo>
                    <a:cubicBezTo>
                      <a:pt x="788" y="1419"/>
                      <a:pt x="1" y="2206"/>
                      <a:pt x="1" y="3151"/>
                    </a:cubicBezTo>
                    <a:lnTo>
                      <a:pt x="1" y="3592"/>
                    </a:lnTo>
                    <a:cubicBezTo>
                      <a:pt x="332" y="3503"/>
                      <a:pt x="705" y="3459"/>
                      <a:pt x="1087" y="3459"/>
                    </a:cubicBezTo>
                    <a:cubicBezTo>
                      <a:pt x="2048" y="3459"/>
                      <a:pt x="3069" y="3736"/>
                      <a:pt x="3655" y="4254"/>
                    </a:cubicBezTo>
                    <a:cubicBezTo>
                      <a:pt x="4002" y="4569"/>
                      <a:pt x="4411" y="4758"/>
                      <a:pt x="4789" y="4884"/>
                    </a:cubicBezTo>
                    <a:cubicBezTo>
                      <a:pt x="4726" y="4664"/>
                      <a:pt x="4632" y="4380"/>
                      <a:pt x="4632" y="4096"/>
                    </a:cubicBezTo>
                    <a:cubicBezTo>
                      <a:pt x="4632" y="2994"/>
                      <a:pt x="5356" y="2112"/>
                      <a:pt x="6333" y="1860"/>
                    </a:cubicBezTo>
                    <a:cubicBezTo>
                      <a:pt x="6018" y="1576"/>
                      <a:pt x="5608" y="1419"/>
                      <a:pt x="5199" y="1419"/>
                    </a:cubicBezTo>
                    <a:lnTo>
                      <a:pt x="4821" y="1419"/>
                    </a:lnTo>
                    <a:lnTo>
                      <a:pt x="4821" y="1040"/>
                    </a:lnTo>
                    <a:cubicBezTo>
                      <a:pt x="4821" y="442"/>
                      <a:pt x="4348" y="1"/>
                      <a:pt x="381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86" name="Google Shape;786;p26"/>
            <p:cNvSpPr txBox="1"/>
            <p:nvPr/>
          </p:nvSpPr>
          <p:spPr>
            <a:xfrm>
              <a:off x="2452538" y="19548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87" name="Google Shape;787;p26"/>
            <p:cNvSpPr txBox="1"/>
            <p:nvPr/>
          </p:nvSpPr>
          <p:spPr>
            <a:xfrm>
              <a:off x="2452538" y="29564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88" name="Google Shape;788;p26"/>
          <p:cNvGrpSpPr/>
          <p:nvPr/>
        </p:nvGrpSpPr>
        <p:grpSpPr>
          <a:xfrm>
            <a:off x="746638" y="1867358"/>
            <a:ext cx="1858305" cy="1773684"/>
            <a:chOff x="746638" y="1867358"/>
            <a:chExt cx="1858305" cy="1773684"/>
          </a:xfrm>
        </p:grpSpPr>
        <p:grpSp>
          <p:nvGrpSpPr>
            <p:cNvPr id="789" name="Google Shape;789;p26"/>
            <p:cNvGrpSpPr/>
            <p:nvPr/>
          </p:nvGrpSpPr>
          <p:grpSpPr>
            <a:xfrm>
              <a:off x="1650063" y="1867358"/>
              <a:ext cx="954880" cy="1773684"/>
              <a:chOff x="2175150" y="1867358"/>
              <a:chExt cx="954880" cy="1773684"/>
            </a:xfrm>
          </p:grpSpPr>
          <p:sp>
            <p:nvSpPr>
              <p:cNvPr id="790" name="Google Shape;790;p26"/>
              <p:cNvSpPr/>
              <p:nvPr/>
            </p:nvSpPr>
            <p:spPr>
              <a:xfrm>
                <a:off x="2175150" y="2754300"/>
                <a:ext cx="954880" cy="886743"/>
              </a:xfrm>
              <a:custGeom>
                <a:avLst/>
                <a:gdLst/>
                <a:ahLst/>
                <a:cxnLst/>
                <a:rect l="l" t="t" r="r" b="b"/>
                <a:pathLst>
                  <a:path w="52567" h="48816" extrusionOk="0">
                    <a:moveTo>
                      <a:pt x="21444" y="0"/>
                    </a:moveTo>
                    <a:lnTo>
                      <a:pt x="1" y="48816"/>
                    </a:lnTo>
                    <a:lnTo>
                      <a:pt x="31124" y="48816"/>
                    </a:lnTo>
                    <a:lnTo>
                      <a:pt x="52567" y="0"/>
                    </a:lnTo>
                    <a:close/>
                  </a:path>
                </a:pathLst>
              </a:custGeom>
              <a:solidFill>
                <a:srgbClr val="2FC9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26"/>
              <p:cNvSpPr/>
              <p:nvPr/>
            </p:nvSpPr>
            <p:spPr>
              <a:xfrm>
                <a:off x="2485512" y="2754300"/>
                <a:ext cx="644512" cy="643223"/>
              </a:xfrm>
              <a:custGeom>
                <a:avLst/>
                <a:gdLst/>
                <a:ahLst/>
                <a:cxnLst/>
                <a:rect l="l" t="t" r="r" b="b"/>
                <a:pathLst>
                  <a:path w="35481" h="35410" extrusionOk="0">
                    <a:moveTo>
                      <a:pt x="4358" y="0"/>
                    </a:moveTo>
                    <a:lnTo>
                      <a:pt x="0" y="9918"/>
                    </a:lnTo>
                    <a:lnTo>
                      <a:pt x="19919" y="35409"/>
                    </a:lnTo>
                    <a:lnTo>
                      <a:pt x="35481" y="0"/>
                    </a:lnTo>
                    <a:close/>
                  </a:path>
                </a:pathLst>
              </a:custGeom>
              <a:solidFill>
                <a:srgbClr val="000000">
                  <a:alpha val="284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26"/>
              <p:cNvSpPr/>
              <p:nvPr/>
            </p:nvSpPr>
            <p:spPr>
              <a:xfrm>
                <a:off x="2175150" y="1867358"/>
                <a:ext cx="954880" cy="1530183"/>
              </a:xfrm>
              <a:custGeom>
                <a:avLst/>
                <a:gdLst/>
                <a:ahLst/>
                <a:cxnLst/>
                <a:rect l="l" t="t" r="r" b="b"/>
                <a:pathLst>
                  <a:path w="52567" h="84238" extrusionOk="0">
                    <a:moveTo>
                      <a:pt x="1" y="1"/>
                    </a:moveTo>
                    <a:lnTo>
                      <a:pt x="37005" y="84237"/>
                    </a:lnTo>
                    <a:lnTo>
                      <a:pt x="52567" y="48828"/>
                    </a:lnTo>
                    <a:lnTo>
                      <a:pt x="31124" y="1"/>
                    </a:lnTo>
                    <a:close/>
                  </a:path>
                </a:pathLst>
              </a:custGeom>
              <a:solidFill>
                <a:srgbClr val="69E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93" name="Google Shape;793;p26"/>
            <p:cNvGrpSpPr/>
            <p:nvPr/>
          </p:nvGrpSpPr>
          <p:grpSpPr>
            <a:xfrm>
              <a:off x="1966505" y="2019754"/>
              <a:ext cx="159706" cy="246431"/>
              <a:chOff x="-28032075" y="3916450"/>
              <a:chExt cx="191425" cy="295375"/>
            </a:xfrm>
          </p:grpSpPr>
          <p:sp>
            <p:nvSpPr>
              <p:cNvPr id="794" name="Google Shape;794;p26"/>
              <p:cNvSpPr/>
              <p:nvPr/>
            </p:nvSpPr>
            <p:spPr>
              <a:xfrm>
                <a:off x="-27996625" y="3916450"/>
                <a:ext cx="120525" cy="51225"/>
              </a:xfrm>
              <a:custGeom>
                <a:avLst/>
                <a:gdLst/>
                <a:ahLst/>
                <a:cxnLst/>
                <a:rect l="l" t="t" r="r" b="b"/>
                <a:pathLst>
                  <a:path w="4821" h="2049" extrusionOk="0">
                    <a:moveTo>
                      <a:pt x="1040" y="0"/>
                    </a:moveTo>
                    <a:cubicBezTo>
                      <a:pt x="441" y="0"/>
                      <a:pt x="0" y="473"/>
                      <a:pt x="0" y="1040"/>
                    </a:cubicBezTo>
                    <a:cubicBezTo>
                      <a:pt x="0" y="1607"/>
                      <a:pt x="473" y="2048"/>
                      <a:pt x="1040" y="2048"/>
                    </a:cubicBezTo>
                    <a:lnTo>
                      <a:pt x="3781" y="2048"/>
                    </a:lnTo>
                    <a:cubicBezTo>
                      <a:pt x="4379" y="2048"/>
                      <a:pt x="4820" y="1575"/>
                      <a:pt x="4820" y="1040"/>
                    </a:cubicBezTo>
                    <a:cubicBezTo>
                      <a:pt x="4820" y="441"/>
                      <a:pt x="4348" y="0"/>
                      <a:pt x="37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26"/>
              <p:cNvSpPr/>
              <p:nvPr/>
            </p:nvSpPr>
            <p:spPr>
              <a:xfrm>
                <a:off x="-28032075" y="4089975"/>
                <a:ext cx="191425" cy="121850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4874" extrusionOk="0">
                    <a:moveTo>
                      <a:pt x="1733" y="715"/>
                    </a:moveTo>
                    <a:cubicBezTo>
                      <a:pt x="1954" y="715"/>
                      <a:pt x="2111" y="872"/>
                      <a:pt x="2111" y="1061"/>
                    </a:cubicBezTo>
                    <a:cubicBezTo>
                      <a:pt x="2111" y="1250"/>
                      <a:pt x="1954" y="1408"/>
                      <a:pt x="1733" y="1408"/>
                    </a:cubicBezTo>
                    <a:cubicBezTo>
                      <a:pt x="1544" y="1408"/>
                      <a:pt x="1387" y="1250"/>
                      <a:pt x="1387" y="1061"/>
                    </a:cubicBezTo>
                    <a:cubicBezTo>
                      <a:pt x="1418" y="872"/>
                      <a:pt x="1576" y="715"/>
                      <a:pt x="1733" y="715"/>
                    </a:cubicBezTo>
                    <a:close/>
                    <a:moveTo>
                      <a:pt x="3151" y="1376"/>
                    </a:moveTo>
                    <a:cubicBezTo>
                      <a:pt x="3372" y="1376"/>
                      <a:pt x="3529" y="1534"/>
                      <a:pt x="3529" y="1723"/>
                    </a:cubicBezTo>
                    <a:cubicBezTo>
                      <a:pt x="3529" y="1912"/>
                      <a:pt x="3372" y="2070"/>
                      <a:pt x="3151" y="2070"/>
                    </a:cubicBezTo>
                    <a:cubicBezTo>
                      <a:pt x="2962" y="2070"/>
                      <a:pt x="2804" y="1912"/>
                      <a:pt x="2804" y="1723"/>
                    </a:cubicBezTo>
                    <a:cubicBezTo>
                      <a:pt x="2804" y="1534"/>
                      <a:pt x="2962" y="1376"/>
                      <a:pt x="3151" y="1376"/>
                    </a:cubicBezTo>
                    <a:close/>
                    <a:moveTo>
                      <a:pt x="5199" y="2070"/>
                    </a:moveTo>
                    <a:cubicBezTo>
                      <a:pt x="5419" y="2070"/>
                      <a:pt x="5577" y="2227"/>
                      <a:pt x="5577" y="2448"/>
                    </a:cubicBezTo>
                    <a:cubicBezTo>
                      <a:pt x="5577" y="2637"/>
                      <a:pt x="5419" y="2794"/>
                      <a:pt x="5199" y="2794"/>
                    </a:cubicBezTo>
                    <a:cubicBezTo>
                      <a:pt x="5010" y="2794"/>
                      <a:pt x="4852" y="2637"/>
                      <a:pt x="4852" y="2448"/>
                    </a:cubicBezTo>
                    <a:cubicBezTo>
                      <a:pt x="4884" y="2227"/>
                      <a:pt x="5041" y="2070"/>
                      <a:pt x="5199" y="2070"/>
                    </a:cubicBezTo>
                    <a:close/>
                    <a:moveTo>
                      <a:pt x="3151" y="2794"/>
                    </a:moveTo>
                    <a:cubicBezTo>
                      <a:pt x="3372" y="2794"/>
                      <a:pt x="3529" y="2952"/>
                      <a:pt x="3529" y="3141"/>
                    </a:cubicBezTo>
                    <a:cubicBezTo>
                      <a:pt x="3529" y="3330"/>
                      <a:pt x="3372" y="3487"/>
                      <a:pt x="3151" y="3487"/>
                    </a:cubicBezTo>
                    <a:cubicBezTo>
                      <a:pt x="2962" y="3487"/>
                      <a:pt x="2804" y="3330"/>
                      <a:pt x="2804" y="3141"/>
                    </a:cubicBezTo>
                    <a:cubicBezTo>
                      <a:pt x="2804" y="2952"/>
                      <a:pt x="2962" y="2794"/>
                      <a:pt x="3151" y="2794"/>
                    </a:cubicBezTo>
                    <a:close/>
                    <a:moveTo>
                      <a:pt x="1748" y="1"/>
                    </a:moveTo>
                    <a:cubicBezTo>
                      <a:pt x="1181" y="1"/>
                      <a:pt x="615" y="166"/>
                      <a:pt x="63" y="494"/>
                    </a:cubicBezTo>
                    <a:cubicBezTo>
                      <a:pt x="63" y="715"/>
                      <a:pt x="0" y="872"/>
                      <a:pt x="0" y="1061"/>
                    </a:cubicBezTo>
                    <a:cubicBezTo>
                      <a:pt x="0" y="2196"/>
                      <a:pt x="536" y="3298"/>
                      <a:pt x="1418" y="4023"/>
                    </a:cubicBezTo>
                    <a:cubicBezTo>
                      <a:pt x="2111" y="4558"/>
                      <a:pt x="2962" y="4874"/>
                      <a:pt x="3844" y="4874"/>
                    </a:cubicBezTo>
                    <a:cubicBezTo>
                      <a:pt x="4096" y="4874"/>
                      <a:pt x="4380" y="4842"/>
                      <a:pt x="4663" y="4811"/>
                    </a:cubicBezTo>
                    <a:cubicBezTo>
                      <a:pt x="6144" y="4495"/>
                      <a:pt x="7341" y="3267"/>
                      <a:pt x="7625" y="1723"/>
                    </a:cubicBezTo>
                    <a:cubicBezTo>
                      <a:pt x="7656" y="1439"/>
                      <a:pt x="7656" y="1219"/>
                      <a:pt x="7656" y="935"/>
                    </a:cubicBezTo>
                    <a:lnTo>
                      <a:pt x="7656" y="935"/>
                    </a:lnTo>
                    <a:cubicBezTo>
                      <a:pt x="7033" y="1235"/>
                      <a:pt x="6444" y="1354"/>
                      <a:pt x="5904" y="1354"/>
                    </a:cubicBezTo>
                    <a:cubicBezTo>
                      <a:pt x="4969" y="1354"/>
                      <a:pt x="4183" y="1000"/>
                      <a:pt x="3624" y="620"/>
                    </a:cubicBezTo>
                    <a:cubicBezTo>
                      <a:pt x="3010" y="206"/>
                      <a:pt x="2378" y="1"/>
                      <a:pt x="174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26"/>
              <p:cNvSpPr/>
              <p:nvPr/>
            </p:nvSpPr>
            <p:spPr>
              <a:xfrm>
                <a:off x="-28024975" y="3985750"/>
                <a:ext cx="181950" cy="121975"/>
              </a:xfrm>
              <a:custGeom>
                <a:avLst/>
                <a:gdLst/>
                <a:ahLst/>
                <a:cxnLst/>
                <a:rect l="l" t="t" r="r" b="b"/>
                <a:pathLst>
                  <a:path w="7278" h="4879" extrusionOk="0">
                    <a:moveTo>
                      <a:pt x="1827" y="1"/>
                    </a:moveTo>
                    <a:lnTo>
                      <a:pt x="1827" y="1639"/>
                    </a:lnTo>
                    <a:cubicBezTo>
                      <a:pt x="1827" y="1765"/>
                      <a:pt x="1733" y="1891"/>
                      <a:pt x="1607" y="1922"/>
                    </a:cubicBezTo>
                    <a:cubicBezTo>
                      <a:pt x="914" y="2363"/>
                      <a:pt x="315" y="3025"/>
                      <a:pt x="0" y="3813"/>
                    </a:cubicBezTo>
                    <a:cubicBezTo>
                      <a:pt x="492" y="3611"/>
                      <a:pt x="988" y="3505"/>
                      <a:pt x="1488" y="3505"/>
                    </a:cubicBezTo>
                    <a:cubicBezTo>
                      <a:pt x="2237" y="3505"/>
                      <a:pt x="2993" y="3743"/>
                      <a:pt x="3749" y="4254"/>
                    </a:cubicBezTo>
                    <a:cubicBezTo>
                      <a:pt x="4370" y="4673"/>
                      <a:pt x="5000" y="4878"/>
                      <a:pt x="5629" y="4878"/>
                    </a:cubicBezTo>
                    <a:cubicBezTo>
                      <a:pt x="6181" y="4878"/>
                      <a:pt x="6733" y="4721"/>
                      <a:pt x="7278" y="4411"/>
                    </a:cubicBezTo>
                    <a:cubicBezTo>
                      <a:pt x="7057" y="3372"/>
                      <a:pt x="6427" y="2427"/>
                      <a:pt x="5450" y="1922"/>
                    </a:cubicBezTo>
                    <a:cubicBezTo>
                      <a:pt x="5356" y="1859"/>
                      <a:pt x="5293" y="1765"/>
                      <a:pt x="5293" y="1639"/>
                    </a:cubicBezTo>
                    <a:lnTo>
                      <a:pt x="529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97" name="Google Shape;797;p26"/>
            <p:cNvSpPr/>
            <p:nvPr/>
          </p:nvSpPr>
          <p:spPr>
            <a:xfrm>
              <a:off x="1905428" y="3243263"/>
              <a:ext cx="246431" cy="245785"/>
            </a:xfrm>
            <a:custGeom>
              <a:avLst/>
              <a:gdLst/>
              <a:ahLst/>
              <a:cxnLst/>
              <a:rect l="l" t="t" r="r" b="b"/>
              <a:pathLst>
                <a:path w="11815" h="11784" extrusionOk="0">
                  <a:moveTo>
                    <a:pt x="6616" y="3434"/>
                  </a:moveTo>
                  <a:cubicBezTo>
                    <a:pt x="7215" y="3434"/>
                    <a:pt x="7625" y="3907"/>
                    <a:pt x="7625" y="4474"/>
                  </a:cubicBezTo>
                  <a:lnTo>
                    <a:pt x="7625" y="5514"/>
                  </a:lnTo>
                  <a:lnTo>
                    <a:pt x="6742" y="5514"/>
                  </a:lnTo>
                  <a:cubicBezTo>
                    <a:pt x="6648" y="5451"/>
                    <a:pt x="6585" y="5325"/>
                    <a:pt x="6490" y="5262"/>
                  </a:cubicBezTo>
                  <a:cubicBezTo>
                    <a:pt x="5986" y="4789"/>
                    <a:pt x="5388" y="4411"/>
                    <a:pt x="4695" y="4222"/>
                  </a:cubicBezTo>
                  <a:lnTo>
                    <a:pt x="4569" y="3434"/>
                  </a:lnTo>
                  <a:close/>
                  <a:moveTo>
                    <a:pt x="3466" y="4884"/>
                  </a:moveTo>
                  <a:lnTo>
                    <a:pt x="3466" y="5577"/>
                  </a:lnTo>
                  <a:cubicBezTo>
                    <a:pt x="3056" y="5640"/>
                    <a:pt x="2678" y="5797"/>
                    <a:pt x="2363" y="6018"/>
                  </a:cubicBezTo>
                  <a:lnTo>
                    <a:pt x="1891" y="5577"/>
                  </a:lnTo>
                  <a:cubicBezTo>
                    <a:pt x="2332" y="5199"/>
                    <a:pt x="2867" y="4978"/>
                    <a:pt x="3466" y="4884"/>
                  </a:cubicBezTo>
                  <a:close/>
                  <a:moveTo>
                    <a:pt x="4128" y="4852"/>
                  </a:moveTo>
                  <a:cubicBezTo>
                    <a:pt x="4726" y="4947"/>
                    <a:pt x="5262" y="5167"/>
                    <a:pt x="5703" y="5514"/>
                  </a:cubicBezTo>
                  <a:lnTo>
                    <a:pt x="5230" y="6049"/>
                  </a:lnTo>
                  <a:cubicBezTo>
                    <a:pt x="4915" y="5797"/>
                    <a:pt x="4537" y="5640"/>
                    <a:pt x="4128" y="5577"/>
                  </a:cubicBezTo>
                  <a:lnTo>
                    <a:pt x="4128" y="4852"/>
                  </a:lnTo>
                  <a:close/>
                  <a:moveTo>
                    <a:pt x="1387" y="6049"/>
                  </a:moveTo>
                  <a:lnTo>
                    <a:pt x="1859" y="6522"/>
                  </a:lnTo>
                  <a:cubicBezTo>
                    <a:pt x="1607" y="6837"/>
                    <a:pt x="1450" y="7215"/>
                    <a:pt x="1387" y="7625"/>
                  </a:cubicBezTo>
                  <a:lnTo>
                    <a:pt x="662" y="7625"/>
                  </a:lnTo>
                  <a:cubicBezTo>
                    <a:pt x="788" y="7026"/>
                    <a:pt x="1009" y="6459"/>
                    <a:pt x="1387" y="6049"/>
                  </a:cubicBezTo>
                  <a:close/>
                  <a:moveTo>
                    <a:pt x="6175" y="6049"/>
                  </a:moveTo>
                  <a:cubicBezTo>
                    <a:pt x="6553" y="6459"/>
                    <a:pt x="6774" y="7026"/>
                    <a:pt x="6837" y="7625"/>
                  </a:cubicBezTo>
                  <a:lnTo>
                    <a:pt x="6175" y="7625"/>
                  </a:lnTo>
                  <a:cubicBezTo>
                    <a:pt x="6112" y="7215"/>
                    <a:pt x="5955" y="6837"/>
                    <a:pt x="5703" y="6522"/>
                  </a:cubicBezTo>
                  <a:lnTo>
                    <a:pt x="6175" y="6049"/>
                  </a:lnTo>
                  <a:close/>
                  <a:moveTo>
                    <a:pt x="1418" y="8318"/>
                  </a:moveTo>
                  <a:cubicBezTo>
                    <a:pt x="1481" y="8727"/>
                    <a:pt x="1670" y="9105"/>
                    <a:pt x="1891" y="9420"/>
                  </a:cubicBezTo>
                  <a:lnTo>
                    <a:pt x="1418" y="9893"/>
                  </a:lnTo>
                  <a:cubicBezTo>
                    <a:pt x="1009" y="9452"/>
                    <a:pt x="788" y="8916"/>
                    <a:pt x="693" y="8318"/>
                  </a:cubicBezTo>
                  <a:close/>
                  <a:moveTo>
                    <a:pt x="6931" y="8318"/>
                  </a:moveTo>
                  <a:cubicBezTo>
                    <a:pt x="6805" y="8916"/>
                    <a:pt x="6585" y="9452"/>
                    <a:pt x="6207" y="9893"/>
                  </a:cubicBezTo>
                  <a:lnTo>
                    <a:pt x="5766" y="9420"/>
                  </a:lnTo>
                  <a:cubicBezTo>
                    <a:pt x="5986" y="9105"/>
                    <a:pt x="6144" y="8727"/>
                    <a:pt x="6207" y="8318"/>
                  </a:cubicBezTo>
                  <a:close/>
                  <a:moveTo>
                    <a:pt x="2363" y="9893"/>
                  </a:moveTo>
                  <a:cubicBezTo>
                    <a:pt x="2678" y="10145"/>
                    <a:pt x="3056" y="10303"/>
                    <a:pt x="3466" y="10366"/>
                  </a:cubicBezTo>
                  <a:lnTo>
                    <a:pt x="3466" y="11027"/>
                  </a:lnTo>
                  <a:cubicBezTo>
                    <a:pt x="2867" y="10964"/>
                    <a:pt x="2332" y="10712"/>
                    <a:pt x="1891" y="10366"/>
                  </a:cubicBezTo>
                  <a:lnTo>
                    <a:pt x="2363" y="9893"/>
                  </a:lnTo>
                  <a:close/>
                  <a:moveTo>
                    <a:pt x="5230" y="9861"/>
                  </a:moveTo>
                  <a:lnTo>
                    <a:pt x="5703" y="10334"/>
                  </a:lnTo>
                  <a:cubicBezTo>
                    <a:pt x="5262" y="10744"/>
                    <a:pt x="4726" y="10996"/>
                    <a:pt x="4128" y="11027"/>
                  </a:cubicBezTo>
                  <a:lnTo>
                    <a:pt x="4128" y="10334"/>
                  </a:lnTo>
                  <a:cubicBezTo>
                    <a:pt x="4537" y="10240"/>
                    <a:pt x="4915" y="10082"/>
                    <a:pt x="5230" y="9861"/>
                  </a:cubicBezTo>
                  <a:close/>
                  <a:moveTo>
                    <a:pt x="9326" y="10366"/>
                  </a:moveTo>
                  <a:cubicBezTo>
                    <a:pt x="9546" y="10366"/>
                    <a:pt x="9704" y="10523"/>
                    <a:pt x="9704" y="10712"/>
                  </a:cubicBezTo>
                  <a:cubicBezTo>
                    <a:pt x="9672" y="10933"/>
                    <a:pt x="9546" y="11090"/>
                    <a:pt x="9326" y="11090"/>
                  </a:cubicBezTo>
                  <a:cubicBezTo>
                    <a:pt x="9137" y="11090"/>
                    <a:pt x="8979" y="10933"/>
                    <a:pt x="8979" y="10712"/>
                  </a:cubicBezTo>
                  <a:cubicBezTo>
                    <a:pt x="8979" y="10523"/>
                    <a:pt x="9137" y="10366"/>
                    <a:pt x="9326" y="10366"/>
                  </a:cubicBezTo>
                  <a:close/>
                  <a:moveTo>
                    <a:pt x="1103" y="0"/>
                  </a:moveTo>
                  <a:cubicBezTo>
                    <a:pt x="504" y="0"/>
                    <a:pt x="63" y="473"/>
                    <a:pt x="63" y="1040"/>
                  </a:cubicBezTo>
                  <a:cubicBezTo>
                    <a:pt x="63" y="1576"/>
                    <a:pt x="536" y="2048"/>
                    <a:pt x="1103" y="2048"/>
                  </a:cubicBezTo>
                  <a:cubicBezTo>
                    <a:pt x="2048" y="2048"/>
                    <a:pt x="2363" y="2836"/>
                    <a:pt x="2489" y="3497"/>
                  </a:cubicBezTo>
                  <a:lnTo>
                    <a:pt x="2584" y="4348"/>
                  </a:lnTo>
                  <a:cubicBezTo>
                    <a:pt x="1072" y="4852"/>
                    <a:pt x="0" y="6301"/>
                    <a:pt x="0" y="7971"/>
                  </a:cubicBezTo>
                  <a:cubicBezTo>
                    <a:pt x="0" y="10050"/>
                    <a:pt x="1702" y="11783"/>
                    <a:pt x="3812" y="11783"/>
                  </a:cubicBezTo>
                  <a:cubicBezTo>
                    <a:pt x="5797" y="11783"/>
                    <a:pt x="7436" y="10240"/>
                    <a:pt x="7593" y="8318"/>
                  </a:cubicBezTo>
                  <a:lnTo>
                    <a:pt x="9011" y="8318"/>
                  </a:lnTo>
                  <a:lnTo>
                    <a:pt x="9011" y="9767"/>
                  </a:lnTo>
                  <a:cubicBezTo>
                    <a:pt x="8633" y="9924"/>
                    <a:pt x="8318" y="10271"/>
                    <a:pt x="8318" y="10744"/>
                  </a:cubicBezTo>
                  <a:cubicBezTo>
                    <a:pt x="8318" y="11342"/>
                    <a:pt x="8790" y="11783"/>
                    <a:pt x="9326" y="11783"/>
                  </a:cubicBezTo>
                  <a:cubicBezTo>
                    <a:pt x="9767" y="11783"/>
                    <a:pt x="10145" y="11500"/>
                    <a:pt x="10302" y="11059"/>
                  </a:cubicBezTo>
                  <a:lnTo>
                    <a:pt x="11468" y="11059"/>
                  </a:lnTo>
                  <a:cubicBezTo>
                    <a:pt x="11657" y="11059"/>
                    <a:pt x="11815" y="10901"/>
                    <a:pt x="11815" y="10712"/>
                  </a:cubicBezTo>
                  <a:cubicBezTo>
                    <a:pt x="11815" y="10555"/>
                    <a:pt x="11657" y="10397"/>
                    <a:pt x="11468" y="10397"/>
                  </a:cubicBezTo>
                  <a:lnTo>
                    <a:pt x="10302" y="10397"/>
                  </a:lnTo>
                  <a:cubicBezTo>
                    <a:pt x="10208" y="10145"/>
                    <a:pt x="9956" y="9893"/>
                    <a:pt x="9672" y="9767"/>
                  </a:cubicBezTo>
                  <a:lnTo>
                    <a:pt x="9672" y="8318"/>
                  </a:lnTo>
                  <a:lnTo>
                    <a:pt x="10744" y="8318"/>
                  </a:lnTo>
                  <a:cubicBezTo>
                    <a:pt x="10933" y="8318"/>
                    <a:pt x="11122" y="8160"/>
                    <a:pt x="11122" y="7971"/>
                  </a:cubicBezTo>
                  <a:cubicBezTo>
                    <a:pt x="11122" y="7782"/>
                    <a:pt x="10933" y="7593"/>
                    <a:pt x="10744" y="7593"/>
                  </a:cubicBezTo>
                  <a:lnTo>
                    <a:pt x="10397" y="7593"/>
                  </a:lnTo>
                  <a:lnTo>
                    <a:pt x="10397" y="7247"/>
                  </a:lnTo>
                  <a:cubicBezTo>
                    <a:pt x="10397" y="6301"/>
                    <a:pt x="9609" y="5514"/>
                    <a:pt x="8664" y="5514"/>
                  </a:cubicBezTo>
                  <a:lnTo>
                    <a:pt x="8318" y="5514"/>
                  </a:lnTo>
                  <a:lnTo>
                    <a:pt x="8318" y="4506"/>
                  </a:lnTo>
                  <a:cubicBezTo>
                    <a:pt x="8318" y="3560"/>
                    <a:pt x="7530" y="2773"/>
                    <a:pt x="6585" y="2773"/>
                  </a:cubicBezTo>
                  <a:lnTo>
                    <a:pt x="4411" y="2773"/>
                  </a:lnTo>
                  <a:cubicBezTo>
                    <a:pt x="3970" y="1040"/>
                    <a:pt x="2741" y="0"/>
                    <a:pt x="1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6"/>
            <p:cNvSpPr txBox="1"/>
            <p:nvPr/>
          </p:nvSpPr>
          <p:spPr>
            <a:xfrm>
              <a:off x="746638" y="20310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the second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99" name="Google Shape;799;p26"/>
            <p:cNvSpPr txBox="1"/>
            <p:nvPr/>
          </p:nvSpPr>
          <p:spPr>
            <a:xfrm>
              <a:off x="746638" y="28802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00" name="Google Shape;800;p26"/>
          <p:cNvGrpSpPr/>
          <p:nvPr/>
        </p:nvGrpSpPr>
        <p:grpSpPr>
          <a:xfrm>
            <a:off x="4161338" y="1628166"/>
            <a:ext cx="1856953" cy="2252091"/>
            <a:chOff x="4161338" y="1628166"/>
            <a:chExt cx="1856953" cy="2252091"/>
          </a:xfrm>
        </p:grpSpPr>
        <p:grpSp>
          <p:nvGrpSpPr>
            <p:cNvPr id="801" name="Google Shape;801;p26"/>
            <p:cNvGrpSpPr/>
            <p:nvPr/>
          </p:nvGrpSpPr>
          <p:grpSpPr>
            <a:xfrm>
              <a:off x="4958290" y="1628166"/>
              <a:ext cx="1060000" cy="2252091"/>
              <a:chOff x="4844683" y="1628166"/>
              <a:chExt cx="1060000" cy="2252091"/>
            </a:xfrm>
          </p:grpSpPr>
          <p:sp>
            <p:nvSpPr>
              <p:cNvPr id="802" name="Google Shape;802;p26"/>
              <p:cNvSpPr/>
              <p:nvPr/>
            </p:nvSpPr>
            <p:spPr>
              <a:xfrm>
                <a:off x="4844683" y="2754300"/>
                <a:ext cx="1060000" cy="1125958"/>
              </a:xfrm>
              <a:custGeom>
                <a:avLst/>
                <a:gdLst/>
                <a:ahLst/>
                <a:cxnLst/>
                <a:rect l="l" t="t" r="r" b="b"/>
                <a:pathLst>
                  <a:path w="58354" h="61985" extrusionOk="0">
                    <a:moveTo>
                      <a:pt x="27230" y="0"/>
                    </a:moveTo>
                    <a:lnTo>
                      <a:pt x="1" y="61984"/>
                    </a:lnTo>
                    <a:lnTo>
                      <a:pt x="31124" y="61984"/>
                    </a:lnTo>
                    <a:lnTo>
                      <a:pt x="58353" y="0"/>
                    </a:lnTo>
                    <a:close/>
                  </a:path>
                </a:pathLst>
              </a:custGeom>
              <a:solidFill>
                <a:srgbClr val="E092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26"/>
              <p:cNvSpPr/>
              <p:nvPr/>
            </p:nvSpPr>
            <p:spPr>
              <a:xfrm>
                <a:off x="5260146" y="2754300"/>
                <a:ext cx="644531" cy="643223"/>
              </a:xfrm>
              <a:custGeom>
                <a:avLst/>
                <a:gdLst/>
                <a:ahLst/>
                <a:cxnLst/>
                <a:rect l="l" t="t" r="r" b="b"/>
                <a:pathLst>
                  <a:path w="35482" h="35410" extrusionOk="0">
                    <a:moveTo>
                      <a:pt x="4358" y="0"/>
                    </a:moveTo>
                    <a:lnTo>
                      <a:pt x="1" y="9918"/>
                    </a:lnTo>
                    <a:lnTo>
                      <a:pt x="19920" y="35409"/>
                    </a:lnTo>
                    <a:lnTo>
                      <a:pt x="35481" y="0"/>
                    </a:lnTo>
                    <a:close/>
                  </a:path>
                </a:pathLst>
              </a:custGeom>
              <a:solidFill>
                <a:srgbClr val="000000">
                  <a:alpha val="284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26"/>
              <p:cNvSpPr/>
              <p:nvPr/>
            </p:nvSpPr>
            <p:spPr>
              <a:xfrm>
                <a:off x="4844683" y="1628166"/>
                <a:ext cx="1060000" cy="1769380"/>
              </a:xfrm>
              <a:custGeom>
                <a:avLst/>
                <a:gdLst/>
                <a:ahLst/>
                <a:cxnLst/>
                <a:rect l="l" t="t" r="r" b="b"/>
                <a:pathLst>
                  <a:path w="58354" h="97406" extrusionOk="0">
                    <a:moveTo>
                      <a:pt x="1" y="1"/>
                    </a:moveTo>
                    <a:lnTo>
                      <a:pt x="42792" y="97405"/>
                    </a:lnTo>
                    <a:lnTo>
                      <a:pt x="58353" y="61996"/>
                    </a:lnTo>
                    <a:lnTo>
                      <a:pt x="31124" y="1"/>
                    </a:ln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5" name="Google Shape;805;p26"/>
            <p:cNvGrpSpPr/>
            <p:nvPr/>
          </p:nvGrpSpPr>
          <p:grpSpPr>
            <a:xfrm>
              <a:off x="5214433" y="3489068"/>
              <a:ext cx="253022" cy="247078"/>
              <a:chOff x="-28463700" y="3914875"/>
              <a:chExt cx="303275" cy="296150"/>
            </a:xfrm>
          </p:grpSpPr>
          <p:sp>
            <p:nvSpPr>
              <p:cNvPr id="806" name="Google Shape;806;p26"/>
              <p:cNvSpPr/>
              <p:nvPr/>
            </p:nvSpPr>
            <p:spPr>
              <a:xfrm>
                <a:off x="-28333725" y="4057375"/>
                <a:ext cx="86650" cy="64650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2586" extrusionOk="0">
                    <a:moveTo>
                      <a:pt x="614" y="0"/>
                    </a:moveTo>
                    <a:cubicBezTo>
                      <a:pt x="287" y="0"/>
                      <a:pt x="0" y="305"/>
                      <a:pt x="0" y="696"/>
                    </a:cubicBezTo>
                    <a:cubicBezTo>
                      <a:pt x="0" y="1326"/>
                      <a:pt x="1008" y="2019"/>
                      <a:pt x="1733" y="2586"/>
                    </a:cubicBezTo>
                    <a:cubicBezTo>
                      <a:pt x="2426" y="2019"/>
                      <a:pt x="3466" y="1326"/>
                      <a:pt x="3466" y="696"/>
                    </a:cubicBezTo>
                    <a:cubicBezTo>
                      <a:pt x="3466" y="349"/>
                      <a:pt x="3214" y="3"/>
                      <a:pt x="2741" y="3"/>
                    </a:cubicBezTo>
                    <a:cubicBezTo>
                      <a:pt x="2237" y="3"/>
                      <a:pt x="2048" y="570"/>
                      <a:pt x="2048" y="570"/>
                    </a:cubicBezTo>
                    <a:cubicBezTo>
                      <a:pt x="2001" y="743"/>
                      <a:pt x="1851" y="830"/>
                      <a:pt x="1701" y="830"/>
                    </a:cubicBezTo>
                    <a:cubicBezTo>
                      <a:pt x="1552" y="830"/>
                      <a:pt x="1402" y="743"/>
                      <a:pt x="1355" y="570"/>
                    </a:cubicBezTo>
                    <a:cubicBezTo>
                      <a:pt x="1355" y="538"/>
                      <a:pt x="1166" y="3"/>
                      <a:pt x="662" y="3"/>
                    </a:cubicBezTo>
                    <a:cubicBezTo>
                      <a:pt x="646" y="1"/>
                      <a:pt x="630" y="0"/>
                      <a:pt x="6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26"/>
              <p:cNvSpPr/>
              <p:nvPr/>
            </p:nvSpPr>
            <p:spPr>
              <a:xfrm>
                <a:off x="-28463700" y="3914875"/>
                <a:ext cx="303275" cy="296150"/>
              </a:xfrm>
              <a:custGeom>
                <a:avLst/>
                <a:gdLst/>
                <a:ahLst/>
                <a:cxnLst/>
                <a:rect l="l" t="t" r="r" b="b"/>
                <a:pathLst>
                  <a:path w="12131" h="11846" extrusionOk="0">
                    <a:moveTo>
                      <a:pt x="3744" y="3555"/>
                    </a:moveTo>
                    <a:cubicBezTo>
                      <a:pt x="3907" y="3555"/>
                      <a:pt x="4040" y="3674"/>
                      <a:pt x="4096" y="3844"/>
                    </a:cubicBezTo>
                    <a:cubicBezTo>
                      <a:pt x="4128" y="4033"/>
                      <a:pt x="3970" y="4190"/>
                      <a:pt x="3813" y="4253"/>
                    </a:cubicBezTo>
                    <a:cubicBezTo>
                      <a:pt x="2931" y="4379"/>
                      <a:pt x="2427" y="5451"/>
                      <a:pt x="2899" y="6333"/>
                    </a:cubicBezTo>
                    <a:cubicBezTo>
                      <a:pt x="2994" y="6490"/>
                      <a:pt x="2931" y="6711"/>
                      <a:pt x="2773" y="6805"/>
                    </a:cubicBezTo>
                    <a:cubicBezTo>
                      <a:pt x="2723" y="6825"/>
                      <a:pt x="2667" y="6836"/>
                      <a:pt x="2611" y="6836"/>
                    </a:cubicBezTo>
                    <a:cubicBezTo>
                      <a:pt x="2489" y="6836"/>
                      <a:pt x="2365" y="6787"/>
                      <a:pt x="2301" y="6679"/>
                    </a:cubicBezTo>
                    <a:cubicBezTo>
                      <a:pt x="1608" y="5419"/>
                      <a:pt x="2364" y="3812"/>
                      <a:pt x="3687" y="3560"/>
                    </a:cubicBezTo>
                    <a:cubicBezTo>
                      <a:pt x="3706" y="3557"/>
                      <a:pt x="3726" y="3555"/>
                      <a:pt x="3744" y="3555"/>
                    </a:cubicBezTo>
                    <a:close/>
                    <a:moveTo>
                      <a:pt x="7940" y="4946"/>
                    </a:moveTo>
                    <a:cubicBezTo>
                      <a:pt x="8728" y="4946"/>
                      <a:pt x="9326" y="5577"/>
                      <a:pt x="9326" y="6364"/>
                    </a:cubicBezTo>
                    <a:cubicBezTo>
                      <a:pt x="9326" y="7341"/>
                      <a:pt x="8381" y="7939"/>
                      <a:pt x="7121" y="9011"/>
                    </a:cubicBezTo>
                    <a:cubicBezTo>
                      <a:pt x="7058" y="9074"/>
                      <a:pt x="6979" y="9105"/>
                      <a:pt x="6900" y="9105"/>
                    </a:cubicBezTo>
                    <a:cubicBezTo>
                      <a:pt x="6822" y="9105"/>
                      <a:pt x="6743" y="9074"/>
                      <a:pt x="6680" y="9011"/>
                    </a:cubicBezTo>
                    <a:cubicBezTo>
                      <a:pt x="5420" y="7971"/>
                      <a:pt x="4474" y="7341"/>
                      <a:pt x="4474" y="6364"/>
                    </a:cubicBezTo>
                    <a:cubicBezTo>
                      <a:pt x="4474" y="5577"/>
                      <a:pt x="5105" y="4946"/>
                      <a:pt x="5861" y="4946"/>
                    </a:cubicBezTo>
                    <a:cubicBezTo>
                      <a:pt x="6365" y="4946"/>
                      <a:pt x="6711" y="5230"/>
                      <a:pt x="6932" y="5451"/>
                    </a:cubicBezTo>
                    <a:cubicBezTo>
                      <a:pt x="7121" y="5198"/>
                      <a:pt x="7467" y="4946"/>
                      <a:pt x="7940" y="4946"/>
                    </a:cubicBezTo>
                    <a:close/>
                    <a:moveTo>
                      <a:pt x="7404" y="0"/>
                    </a:moveTo>
                    <a:cubicBezTo>
                      <a:pt x="6459" y="0"/>
                      <a:pt x="5703" y="788"/>
                      <a:pt x="5703" y="1733"/>
                    </a:cubicBezTo>
                    <a:lnTo>
                      <a:pt x="5703" y="2899"/>
                    </a:lnTo>
                    <a:cubicBezTo>
                      <a:pt x="5136" y="2395"/>
                      <a:pt x="4443" y="2111"/>
                      <a:pt x="3687" y="2111"/>
                    </a:cubicBezTo>
                    <a:cubicBezTo>
                      <a:pt x="1450" y="2111"/>
                      <a:pt x="1" y="4505"/>
                      <a:pt x="977" y="6616"/>
                    </a:cubicBezTo>
                    <a:lnTo>
                      <a:pt x="2899" y="10649"/>
                    </a:lnTo>
                    <a:cubicBezTo>
                      <a:pt x="3246" y="11373"/>
                      <a:pt x="3939" y="11846"/>
                      <a:pt x="4727" y="11846"/>
                    </a:cubicBezTo>
                    <a:cubicBezTo>
                      <a:pt x="5231" y="11846"/>
                      <a:pt x="5703" y="11657"/>
                      <a:pt x="6050" y="11342"/>
                    </a:cubicBezTo>
                    <a:cubicBezTo>
                      <a:pt x="6396" y="11688"/>
                      <a:pt x="6869" y="11846"/>
                      <a:pt x="7404" y="11846"/>
                    </a:cubicBezTo>
                    <a:cubicBezTo>
                      <a:pt x="8192" y="11846"/>
                      <a:pt x="8885" y="11405"/>
                      <a:pt x="9200" y="10649"/>
                    </a:cubicBezTo>
                    <a:lnTo>
                      <a:pt x="11122" y="6616"/>
                    </a:lnTo>
                    <a:cubicBezTo>
                      <a:pt x="12130" y="4505"/>
                      <a:pt x="10618" y="2111"/>
                      <a:pt x="8413" y="2111"/>
                    </a:cubicBezTo>
                    <a:cubicBezTo>
                      <a:pt x="7656" y="2111"/>
                      <a:pt x="6963" y="2395"/>
                      <a:pt x="6396" y="2899"/>
                    </a:cubicBezTo>
                    <a:lnTo>
                      <a:pt x="6396" y="1733"/>
                    </a:lnTo>
                    <a:cubicBezTo>
                      <a:pt x="6396" y="1166"/>
                      <a:pt x="6837" y="693"/>
                      <a:pt x="7404" y="693"/>
                    </a:cubicBezTo>
                    <a:cubicBezTo>
                      <a:pt x="7593" y="693"/>
                      <a:pt x="7751" y="536"/>
                      <a:pt x="7751" y="347"/>
                    </a:cubicBezTo>
                    <a:cubicBezTo>
                      <a:pt x="7751" y="158"/>
                      <a:pt x="7593" y="0"/>
                      <a:pt x="74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8" name="Google Shape;808;p26"/>
            <p:cNvGrpSpPr/>
            <p:nvPr/>
          </p:nvGrpSpPr>
          <p:grpSpPr>
            <a:xfrm>
              <a:off x="5278379" y="1780577"/>
              <a:ext cx="160352" cy="245806"/>
              <a:chOff x="-23930925" y="3149300"/>
              <a:chExt cx="192200" cy="294625"/>
            </a:xfrm>
          </p:grpSpPr>
          <p:sp>
            <p:nvSpPr>
              <p:cNvPr id="809" name="Google Shape;809;p26"/>
              <p:cNvSpPr/>
              <p:nvPr/>
            </p:nvSpPr>
            <p:spPr>
              <a:xfrm>
                <a:off x="-23930125" y="3149300"/>
                <a:ext cx="191400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7656" h="1419" extrusionOk="0">
                    <a:moveTo>
                      <a:pt x="1040" y="1"/>
                    </a:moveTo>
                    <a:cubicBezTo>
                      <a:pt x="441" y="1"/>
                      <a:pt x="0" y="473"/>
                      <a:pt x="0" y="1040"/>
                    </a:cubicBezTo>
                    <a:lnTo>
                      <a:pt x="0" y="1418"/>
                    </a:lnTo>
                    <a:lnTo>
                      <a:pt x="7656" y="1418"/>
                    </a:lnTo>
                    <a:lnTo>
                      <a:pt x="7656" y="1040"/>
                    </a:lnTo>
                    <a:lnTo>
                      <a:pt x="7593" y="1040"/>
                    </a:lnTo>
                    <a:cubicBezTo>
                      <a:pt x="7593" y="442"/>
                      <a:pt x="7120" y="1"/>
                      <a:pt x="658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26"/>
              <p:cNvSpPr/>
              <p:nvPr/>
            </p:nvSpPr>
            <p:spPr>
              <a:xfrm>
                <a:off x="-23878925" y="3237525"/>
                <a:ext cx="86650" cy="86650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3466" extrusionOk="0">
                    <a:moveTo>
                      <a:pt x="1386" y="0"/>
                    </a:moveTo>
                    <a:lnTo>
                      <a:pt x="1386" y="1008"/>
                    </a:lnTo>
                    <a:cubicBezTo>
                      <a:pt x="1386" y="1197"/>
                      <a:pt x="1229" y="1355"/>
                      <a:pt x="1008" y="1355"/>
                    </a:cubicBezTo>
                    <a:lnTo>
                      <a:pt x="0" y="1355"/>
                    </a:lnTo>
                    <a:lnTo>
                      <a:pt x="0" y="2079"/>
                    </a:lnTo>
                    <a:lnTo>
                      <a:pt x="1008" y="2079"/>
                    </a:lnTo>
                    <a:cubicBezTo>
                      <a:pt x="1229" y="2079"/>
                      <a:pt x="1386" y="2237"/>
                      <a:pt x="1386" y="2426"/>
                    </a:cubicBezTo>
                    <a:lnTo>
                      <a:pt x="1386" y="3466"/>
                    </a:lnTo>
                    <a:lnTo>
                      <a:pt x="2079" y="3466"/>
                    </a:lnTo>
                    <a:lnTo>
                      <a:pt x="2079" y="2426"/>
                    </a:lnTo>
                    <a:cubicBezTo>
                      <a:pt x="2079" y="2237"/>
                      <a:pt x="2237" y="2079"/>
                      <a:pt x="2426" y="2079"/>
                    </a:cubicBezTo>
                    <a:lnTo>
                      <a:pt x="3466" y="2079"/>
                    </a:lnTo>
                    <a:lnTo>
                      <a:pt x="3466" y="1355"/>
                    </a:lnTo>
                    <a:lnTo>
                      <a:pt x="2426" y="1355"/>
                    </a:lnTo>
                    <a:cubicBezTo>
                      <a:pt x="2237" y="1355"/>
                      <a:pt x="2079" y="1197"/>
                      <a:pt x="2079" y="1008"/>
                    </a:cubicBezTo>
                    <a:lnTo>
                      <a:pt x="207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26"/>
              <p:cNvSpPr/>
              <p:nvPr/>
            </p:nvSpPr>
            <p:spPr>
              <a:xfrm>
                <a:off x="-23930925" y="3375350"/>
                <a:ext cx="190625" cy="68575"/>
              </a:xfrm>
              <a:custGeom>
                <a:avLst/>
                <a:gdLst/>
                <a:ahLst/>
                <a:cxnLst/>
                <a:rect l="l" t="t" r="r" b="b"/>
                <a:pathLst>
                  <a:path w="7625" h="2743" extrusionOk="0">
                    <a:moveTo>
                      <a:pt x="4159" y="694"/>
                    </a:moveTo>
                    <a:cubicBezTo>
                      <a:pt x="4348" y="694"/>
                      <a:pt x="4506" y="851"/>
                      <a:pt x="4506" y="1040"/>
                    </a:cubicBezTo>
                    <a:cubicBezTo>
                      <a:pt x="4506" y="1261"/>
                      <a:pt x="4348" y="1418"/>
                      <a:pt x="4159" y="1418"/>
                    </a:cubicBezTo>
                    <a:lnTo>
                      <a:pt x="3466" y="1418"/>
                    </a:lnTo>
                    <a:cubicBezTo>
                      <a:pt x="3246" y="1418"/>
                      <a:pt x="3088" y="1261"/>
                      <a:pt x="3088" y="1040"/>
                    </a:cubicBezTo>
                    <a:cubicBezTo>
                      <a:pt x="3088" y="851"/>
                      <a:pt x="3246" y="694"/>
                      <a:pt x="3466" y="694"/>
                    </a:cubicBezTo>
                    <a:close/>
                    <a:moveTo>
                      <a:pt x="1" y="0"/>
                    </a:moveTo>
                    <a:lnTo>
                      <a:pt x="1" y="1733"/>
                    </a:lnTo>
                    <a:cubicBezTo>
                      <a:pt x="1" y="2300"/>
                      <a:pt x="473" y="2741"/>
                      <a:pt x="1009" y="2741"/>
                    </a:cubicBezTo>
                    <a:lnTo>
                      <a:pt x="6554" y="2741"/>
                    </a:lnTo>
                    <a:cubicBezTo>
                      <a:pt x="6573" y="2742"/>
                      <a:pt x="6592" y="2743"/>
                      <a:pt x="6610" y="2743"/>
                    </a:cubicBezTo>
                    <a:cubicBezTo>
                      <a:pt x="7182" y="2743"/>
                      <a:pt x="7625" y="2282"/>
                      <a:pt x="7625" y="1733"/>
                    </a:cubicBezTo>
                    <a:lnTo>
                      <a:pt x="76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26"/>
              <p:cNvSpPr/>
              <p:nvPr/>
            </p:nvSpPr>
            <p:spPr>
              <a:xfrm>
                <a:off x="-23930925" y="3202075"/>
                <a:ext cx="190625" cy="155975"/>
              </a:xfrm>
              <a:custGeom>
                <a:avLst/>
                <a:gdLst/>
                <a:ahLst/>
                <a:cxnLst/>
                <a:rect l="l" t="t" r="r" b="b"/>
                <a:pathLst>
                  <a:path w="7625" h="6239" extrusionOk="0">
                    <a:moveTo>
                      <a:pt x="4506" y="693"/>
                    </a:moveTo>
                    <a:cubicBezTo>
                      <a:pt x="4727" y="693"/>
                      <a:pt x="4884" y="851"/>
                      <a:pt x="4884" y="1040"/>
                    </a:cubicBezTo>
                    <a:lnTo>
                      <a:pt x="4884" y="2080"/>
                    </a:lnTo>
                    <a:lnTo>
                      <a:pt x="5892" y="2080"/>
                    </a:lnTo>
                    <a:cubicBezTo>
                      <a:pt x="6081" y="2080"/>
                      <a:pt x="6239" y="2237"/>
                      <a:pt x="6239" y="2426"/>
                    </a:cubicBezTo>
                    <a:lnTo>
                      <a:pt x="6239" y="3812"/>
                    </a:lnTo>
                    <a:cubicBezTo>
                      <a:pt x="6239" y="4001"/>
                      <a:pt x="6081" y="4159"/>
                      <a:pt x="5892" y="4159"/>
                    </a:cubicBezTo>
                    <a:lnTo>
                      <a:pt x="4884" y="4159"/>
                    </a:lnTo>
                    <a:lnTo>
                      <a:pt x="4884" y="5199"/>
                    </a:lnTo>
                    <a:cubicBezTo>
                      <a:pt x="4884" y="5388"/>
                      <a:pt x="4727" y="5545"/>
                      <a:pt x="4506" y="5545"/>
                    </a:cubicBezTo>
                    <a:lnTo>
                      <a:pt x="3151" y="5545"/>
                    </a:lnTo>
                    <a:cubicBezTo>
                      <a:pt x="2931" y="5545"/>
                      <a:pt x="2773" y="5388"/>
                      <a:pt x="2773" y="5199"/>
                    </a:cubicBezTo>
                    <a:lnTo>
                      <a:pt x="2773" y="4159"/>
                    </a:lnTo>
                    <a:lnTo>
                      <a:pt x="1765" y="4159"/>
                    </a:lnTo>
                    <a:cubicBezTo>
                      <a:pt x="1576" y="4159"/>
                      <a:pt x="1419" y="4001"/>
                      <a:pt x="1419" y="3812"/>
                    </a:cubicBezTo>
                    <a:lnTo>
                      <a:pt x="1419" y="2426"/>
                    </a:lnTo>
                    <a:cubicBezTo>
                      <a:pt x="1419" y="2237"/>
                      <a:pt x="1576" y="2080"/>
                      <a:pt x="1765" y="2080"/>
                    </a:cubicBezTo>
                    <a:lnTo>
                      <a:pt x="2773" y="2080"/>
                    </a:lnTo>
                    <a:lnTo>
                      <a:pt x="2773" y="1040"/>
                    </a:lnTo>
                    <a:cubicBezTo>
                      <a:pt x="2773" y="851"/>
                      <a:pt x="2931" y="693"/>
                      <a:pt x="3151" y="693"/>
                    </a:cubicBezTo>
                    <a:close/>
                    <a:moveTo>
                      <a:pt x="1" y="0"/>
                    </a:moveTo>
                    <a:lnTo>
                      <a:pt x="1" y="6238"/>
                    </a:lnTo>
                    <a:lnTo>
                      <a:pt x="7625" y="6238"/>
                    </a:lnTo>
                    <a:lnTo>
                      <a:pt x="76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13" name="Google Shape;813;p26"/>
            <p:cNvSpPr txBox="1"/>
            <p:nvPr/>
          </p:nvSpPr>
          <p:spPr>
            <a:xfrm>
              <a:off x="4161338" y="18786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14" name="Google Shape;814;p26"/>
            <p:cNvSpPr txBox="1"/>
            <p:nvPr/>
          </p:nvSpPr>
          <p:spPr>
            <a:xfrm>
              <a:off x="4161338" y="30326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 is far away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15" name="Google Shape;815;p26"/>
          <p:cNvGrpSpPr/>
          <p:nvPr/>
        </p:nvGrpSpPr>
        <p:grpSpPr>
          <a:xfrm>
            <a:off x="5865888" y="1467700"/>
            <a:ext cx="1852993" cy="2573245"/>
            <a:chOff x="5865888" y="1467700"/>
            <a:chExt cx="1852993" cy="2573245"/>
          </a:xfrm>
        </p:grpSpPr>
        <p:grpSp>
          <p:nvGrpSpPr>
            <p:cNvPr id="816" name="Google Shape;816;p26"/>
            <p:cNvGrpSpPr/>
            <p:nvPr/>
          </p:nvGrpSpPr>
          <p:grpSpPr>
            <a:xfrm>
              <a:off x="6588400" y="1467700"/>
              <a:ext cx="1130481" cy="2573245"/>
              <a:chOff x="6161512" y="1467700"/>
              <a:chExt cx="1130481" cy="2573245"/>
            </a:xfrm>
          </p:grpSpPr>
          <p:sp>
            <p:nvSpPr>
              <p:cNvPr id="817" name="Google Shape;817;p26"/>
              <p:cNvSpPr/>
              <p:nvPr/>
            </p:nvSpPr>
            <p:spPr>
              <a:xfrm>
                <a:off x="6161512" y="2754300"/>
                <a:ext cx="1130481" cy="1286645"/>
              </a:xfrm>
              <a:custGeom>
                <a:avLst/>
                <a:gdLst/>
                <a:ahLst/>
                <a:cxnLst/>
                <a:rect l="l" t="t" r="r" b="b"/>
                <a:pathLst>
                  <a:path w="62234" h="70831" extrusionOk="0">
                    <a:moveTo>
                      <a:pt x="31111" y="0"/>
                    </a:moveTo>
                    <a:lnTo>
                      <a:pt x="0" y="70830"/>
                    </a:lnTo>
                    <a:lnTo>
                      <a:pt x="31111" y="70830"/>
                    </a:lnTo>
                    <a:lnTo>
                      <a:pt x="62234" y="0"/>
                    </a:lnTo>
                    <a:close/>
                  </a:path>
                </a:pathLst>
              </a:custGeom>
              <a:solidFill>
                <a:srgbClr val="C628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" name="Google Shape;818;p26"/>
              <p:cNvSpPr/>
              <p:nvPr/>
            </p:nvSpPr>
            <p:spPr>
              <a:xfrm>
                <a:off x="6647472" y="2754300"/>
                <a:ext cx="644512" cy="643223"/>
              </a:xfrm>
              <a:custGeom>
                <a:avLst/>
                <a:gdLst/>
                <a:ahLst/>
                <a:cxnLst/>
                <a:rect l="l" t="t" r="r" b="b"/>
                <a:pathLst>
                  <a:path w="35481" h="35410" extrusionOk="0">
                    <a:moveTo>
                      <a:pt x="4358" y="0"/>
                    </a:moveTo>
                    <a:lnTo>
                      <a:pt x="0" y="9918"/>
                    </a:lnTo>
                    <a:lnTo>
                      <a:pt x="19920" y="35409"/>
                    </a:lnTo>
                    <a:lnTo>
                      <a:pt x="35481" y="0"/>
                    </a:lnTo>
                    <a:close/>
                  </a:path>
                </a:pathLst>
              </a:custGeom>
              <a:solidFill>
                <a:srgbClr val="000000">
                  <a:alpha val="284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26"/>
              <p:cNvSpPr/>
              <p:nvPr/>
            </p:nvSpPr>
            <p:spPr>
              <a:xfrm>
                <a:off x="6161512" y="1467700"/>
                <a:ext cx="1130481" cy="1929850"/>
              </a:xfrm>
              <a:custGeom>
                <a:avLst/>
                <a:gdLst/>
                <a:ahLst/>
                <a:cxnLst/>
                <a:rect l="l" t="t" r="r" b="b"/>
                <a:pathLst>
                  <a:path w="62234" h="106240" extrusionOk="0">
                    <a:moveTo>
                      <a:pt x="0" y="0"/>
                    </a:moveTo>
                    <a:lnTo>
                      <a:pt x="46673" y="106239"/>
                    </a:lnTo>
                    <a:lnTo>
                      <a:pt x="62234" y="70830"/>
                    </a:lnTo>
                    <a:lnTo>
                      <a:pt x="31111" y="0"/>
                    </a:ln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0" name="Google Shape;820;p26"/>
            <p:cNvGrpSpPr/>
            <p:nvPr/>
          </p:nvGrpSpPr>
          <p:grpSpPr>
            <a:xfrm>
              <a:off x="6859991" y="3641456"/>
              <a:ext cx="241843" cy="247099"/>
              <a:chOff x="-24353875" y="3147725"/>
              <a:chExt cx="289875" cy="296175"/>
            </a:xfrm>
          </p:grpSpPr>
          <p:sp>
            <p:nvSpPr>
              <p:cNvPr id="821" name="Google Shape;821;p26"/>
              <p:cNvSpPr/>
              <p:nvPr/>
            </p:nvSpPr>
            <p:spPr>
              <a:xfrm>
                <a:off x="-24238100" y="3271375"/>
                <a:ext cx="52025" cy="51225"/>
              </a:xfrm>
              <a:custGeom>
                <a:avLst/>
                <a:gdLst/>
                <a:ahLst/>
                <a:cxnLst/>
                <a:rect l="l" t="t" r="r" b="b"/>
                <a:pathLst>
                  <a:path w="2081" h="2049" extrusionOk="0">
                    <a:moveTo>
                      <a:pt x="1041" y="1"/>
                    </a:moveTo>
                    <a:cubicBezTo>
                      <a:pt x="505" y="1"/>
                      <a:pt x="32" y="473"/>
                      <a:pt x="32" y="1040"/>
                    </a:cubicBezTo>
                    <a:cubicBezTo>
                      <a:pt x="1" y="1576"/>
                      <a:pt x="473" y="2049"/>
                      <a:pt x="1041" y="2049"/>
                    </a:cubicBezTo>
                    <a:cubicBezTo>
                      <a:pt x="1639" y="2049"/>
                      <a:pt x="2080" y="1576"/>
                      <a:pt x="2080" y="1040"/>
                    </a:cubicBezTo>
                    <a:cubicBezTo>
                      <a:pt x="2080" y="442"/>
                      <a:pt x="1608" y="1"/>
                      <a:pt x="104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26"/>
              <p:cNvSpPr/>
              <p:nvPr/>
            </p:nvSpPr>
            <p:spPr>
              <a:xfrm>
                <a:off x="-24353875" y="3147725"/>
                <a:ext cx="289875" cy="296175"/>
              </a:xfrm>
              <a:custGeom>
                <a:avLst/>
                <a:gdLst/>
                <a:ahLst/>
                <a:cxnLst/>
                <a:rect l="l" t="t" r="r" b="b"/>
                <a:pathLst>
                  <a:path w="11595" h="11847" extrusionOk="0">
                    <a:moveTo>
                      <a:pt x="5672" y="757"/>
                    </a:moveTo>
                    <a:cubicBezTo>
                      <a:pt x="6144" y="757"/>
                      <a:pt x="6680" y="1544"/>
                      <a:pt x="7026" y="2710"/>
                    </a:cubicBezTo>
                    <a:cubicBezTo>
                      <a:pt x="6585" y="2867"/>
                      <a:pt x="6176" y="3025"/>
                      <a:pt x="5672" y="3214"/>
                    </a:cubicBezTo>
                    <a:cubicBezTo>
                      <a:pt x="5262" y="3025"/>
                      <a:pt x="4789" y="2836"/>
                      <a:pt x="4348" y="2710"/>
                    </a:cubicBezTo>
                    <a:cubicBezTo>
                      <a:pt x="4695" y="1481"/>
                      <a:pt x="5199" y="757"/>
                      <a:pt x="5672" y="757"/>
                    </a:cubicBezTo>
                    <a:close/>
                    <a:moveTo>
                      <a:pt x="4191" y="3372"/>
                    </a:moveTo>
                    <a:cubicBezTo>
                      <a:pt x="4411" y="3466"/>
                      <a:pt x="4632" y="3529"/>
                      <a:pt x="4852" y="3624"/>
                    </a:cubicBezTo>
                    <a:cubicBezTo>
                      <a:pt x="4159" y="3970"/>
                      <a:pt x="4726" y="3655"/>
                      <a:pt x="4065" y="4096"/>
                    </a:cubicBezTo>
                    <a:lnTo>
                      <a:pt x="4191" y="3372"/>
                    </a:lnTo>
                    <a:close/>
                    <a:moveTo>
                      <a:pt x="7184" y="3372"/>
                    </a:moveTo>
                    <a:lnTo>
                      <a:pt x="7310" y="4096"/>
                    </a:lnTo>
                    <a:cubicBezTo>
                      <a:pt x="6585" y="3655"/>
                      <a:pt x="7184" y="4002"/>
                      <a:pt x="6522" y="3624"/>
                    </a:cubicBezTo>
                    <a:cubicBezTo>
                      <a:pt x="6743" y="3529"/>
                      <a:pt x="6995" y="3466"/>
                      <a:pt x="7184" y="3372"/>
                    </a:cubicBezTo>
                    <a:close/>
                    <a:moveTo>
                      <a:pt x="9191" y="3001"/>
                    </a:moveTo>
                    <a:cubicBezTo>
                      <a:pt x="9631" y="3001"/>
                      <a:pt x="10026" y="3084"/>
                      <a:pt x="10177" y="3340"/>
                    </a:cubicBezTo>
                    <a:cubicBezTo>
                      <a:pt x="10208" y="3435"/>
                      <a:pt x="10240" y="3529"/>
                      <a:pt x="10208" y="3655"/>
                    </a:cubicBezTo>
                    <a:cubicBezTo>
                      <a:pt x="9925" y="3687"/>
                      <a:pt x="9673" y="3907"/>
                      <a:pt x="9515" y="4159"/>
                    </a:cubicBezTo>
                    <a:cubicBezTo>
                      <a:pt x="9358" y="4474"/>
                      <a:pt x="9295" y="4852"/>
                      <a:pt x="9452" y="5104"/>
                    </a:cubicBezTo>
                    <a:cubicBezTo>
                      <a:pt x="9358" y="5230"/>
                      <a:pt x="9263" y="5356"/>
                      <a:pt x="9137" y="5482"/>
                    </a:cubicBezTo>
                    <a:cubicBezTo>
                      <a:pt x="8791" y="5167"/>
                      <a:pt x="8444" y="4884"/>
                      <a:pt x="8034" y="4600"/>
                    </a:cubicBezTo>
                    <a:cubicBezTo>
                      <a:pt x="8003" y="4128"/>
                      <a:pt x="7940" y="3655"/>
                      <a:pt x="7845" y="3183"/>
                    </a:cubicBezTo>
                    <a:cubicBezTo>
                      <a:pt x="8174" y="3100"/>
                      <a:pt x="8710" y="3001"/>
                      <a:pt x="9191" y="3001"/>
                    </a:cubicBezTo>
                    <a:close/>
                    <a:moveTo>
                      <a:pt x="2994" y="3119"/>
                    </a:moveTo>
                    <a:cubicBezTo>
                      <a:pt x="3151" y="3151"/>
                      <a:pt x="3309" y="3151"/>
                      <a:pt x="3466" y="3214"/>
                    </a:cubicBezTo>
                    <a:cubicBezTo>
                      <a:pt x="3403" y="3655"/>
                      <a:pt x="3309" y="4128"/>
                      <a:pt x="3277" y="4632"/>
                    </a:cubicBezTo>
                    <a:cubicBezTo>
                      <a:pt x="2899" y="4915"/>
                      <a:pt x="2490" y="5230"/>
                      <a:pt x="2174" y="5514"/>
                    </a:cubicBezTo>
                    <a:cubicBezTo>
                      <a:pt x="1733" y="5010"/>
                      <a:pt x="851" y="3939"/>
                      <a:pt x="1166" y="3340"/>
                    </a:cubicBezTo>
                    <a:cubicBezTo>
                      <a:pt x="1198" y="3277"/>
                      <a:pt x="1261" y="3183"/>
                      <a:pt x="1387" y="3151"/>
                    </a:cubicBezTo>
                    <a:cubicBezTo>
                      <a:pt x="1576" y="3372"/>
                      <a:pt x="1859" y="3529"/>
                      <a:pt x="2174" y="3529"/>
                    </a:cubicBezTo>
                    <a:cubicBezTo>
                      <a:pt x="2521" y="3529"/>
                      <a:pt x="2836" y="3372"/>
                      <a:pt x="2994" y="3119"/>
                    </a:cubicBezTo>
                    <a:close/>
                    <a:moveTo>
                      <a:pt x="3277" y="5482"/>
                    </a:moveTo>
                    <a:lnTo>
                      <a:pt x="3277" y="5482"/>
                    </a:lnTo>
                    <a:cubicBezTo>
                      <a:pt x="3246" y="6144"/>
                      <a:pt x="3246" y="5986"/>
                      <a:pt x="3277" y="6428"/>
                    </a:cubicBezTo>
                    <a:cubicBezTo>
                      <a:pt x="3088" y="6270"/>
                      <a:pt x="2899" y="6112"/>
                      <a:pt x="2742" y="5955"/>
                    </a:cubicBezTo>
                    <a:cubicBezTo>
                      <a:pt x="2899" y="5797"/>
                      <a:pt x="3088" y="5640"/>
                      <a:pt x="3277" y="5482"/>
                    </a:cubicBezTo>
                    <a:close/>
                    <a:moveTo>
                      <a:pt x="8097" y="5514"/>
                    </a:moveTo>
                    <a:cubicBezTo>
                      <a:pt x="8286" y="5671"/>
                      <a:pt x="8475" y="5829"/>
                      <a:pt x="8633" y="5986"/>
                    </a:cubicBezTo>
                    <a:cubicBezTo>
                      <a:pt x="8475" y="6144"/>
                      <a:pt x="8286" y="6301"/>
                      <a:pt x="8097" y="6459"/>
                    </a:cubicBezTo>
                    <a:lnTo>
                      <a:pt x="8097" y="5514"/>
                    </a:lnTo>
                    <a:close/>
                    <a:moveTo>
                      <a:pt x="5703" y="4002"/>
                    </a:moveTo>
                    <a:cubicBezTo>
                      <a:pt x="6333" y="4317"/>
                      <a:pt x="6743" y="4569"/>
                      <a:pt x="7373" y="5010"/>
                    </a:cubicBezTo>
                    <a:cubicBezTo>
                      <a:pt x="7436" y="5671"/>
                      <a:pt x="7436" y="6238"/>
                      <a:pt x="7373" y="6963"/>
                    </a:cubicBezTo>
                    <a:cubicBezTo>
                      <a:pt x="6837" y="7310"/>
                      <a:pt x="6333" y="7625"/>
                      <a:pt x="5703" y="7940"/>
                    </a:cubicBezTo>
                    <a:cubicBezTo>
                      <a:pt x="5073" y="7625"/>
                      <a:pt x="4537" y="7373"/>
                      <a:pt x="4002" y="6963"/>
                    </a:cubicBezTo>
                    <a:cubicBezTo>
                      <a:pt x="3907" y="6270"/>
                      <a:pt x="3907" y="5671"/>
                      <a:pt x="4002" y="5010"/>
                    </a:cubicBezTo>
                    <a:cubicBezTo>
                      <a:pt x="4600" y="4600"/>
                      <a:pt x="5041" y="4317"/>
                      <a:pt x="5703" y="4002"/>
                    </a:cubicBezTo>
                    <a:close/>
                    <a:moveTo>
                      <a:pt x="4065" y="7845"/>
                    </a:moveTo>
                    <a:cubicBezTo>
                      <a:pt x="4506" y="8097"/>
                      <a:pt x="4254" y="8003"/>
                      <a:pt x="4852" y="8318"/>
                    </a:cubicBezTo>
                    <a:cubicBezTo>
                      <a:pt x="4632" y="8381"/>
                      <a:pt x="4380" y="8507"/>
                      <a:pt x="4191" y="8538"/>
                    </a:cubicBezTo>
                    <a:lnTo>
                      <a:pt x="4065" y="7845"/>
                    </a:lnTo>
                    <a:close/>
                    <a:moveTo>
                      <a:pt x="7278" y="7845"/>
                    </a:moveTo>
                    <a:cubicBezTo>
                      <a:pt x="7247" y="8066"/>
                      <a:pt x="7215" y="8318"/>
                      <a:pt x="7152" y="8538"/>
                    </a:cubicBezTo>
                    <a:cubicBezTo>
                      <a:pt x="6900" y="8475"/>
                      <a:pt x="6711" y="8381"/>
                      <a:pt x="6491" y="8318"/>
                    </a:cubicBezTo>
                    <a:cubicBezTo>
                      <a:pt x="6837" y="8097"/>
                      <a:pt x="6869" y="8097"/>
                      <a:pt x="7278" y="7845"/>
                    </a:cubicBezTo>
                    <a:close/>
                    <a:moveTo>
                      <a:pt x="2237" y="6459"/>
                    </a:moveTo>
                    <a:cubicBezTo>
                      <a:pt x="2584" y="6774"/>
                      <a:pt x="2931" y="7058"/>
                      <a:pt x="3340" y="7310"/>
                    </a:cubicBezTo>
                    <a:cubicBezTo>
                      <a:pt x="3372" y="7845"/>
                      <a:pt x="3435" y="8255"/>
                      <a:pt x="3529" y="8727"/>
                    </a:cubicBezTo>
                    <a:cubicBezTo>
                      <a:pt x="3008" y="8861"/>
                      <a:pt x="2544" y="8927"/>
                      <a:pt x="2165" y="8927"/>
                    </a:cubicBezTo>
                    <a:cubicBezTo>
                      <a:pt x="1650" y="8927"/>
                      <a:pt x="1293" y="8806"/>
                      <a:pt x="1166" y="8570"/>
                    </a:cubicBezTo>
                    <a:cubicBezTo>
                      <a:pt x="851" y="8003"/>
                      <a:pt x="1733" y="6932"/>
                      <a:pt x="2237" y="6459"/>
                    </a:cubicBezTo>
                    <a:close/>
                    <a:moveTo>
                      <a:pt x="9137" y="6459"/>
                    </a:moveTo>
                    <a:cubicBezTo>
                      <a:pt x="9610" y="6932"/>
                      <a:pt x="10523" y="8003"/>
                      <a:pt x="10177" y="8570"/>
                    </a:cubicBezTo>
                    <a:cubicBezTo>
                      <a:pt x="10032" y="8806"/>
                      <a:pt x="9678" y="8927"/>
                      <a:pt x="9169" y="8927"/>
                    </a:cubicBezTo>
                    <a:cubicBezTo>
                      <a:pt x="8794" y="8927"/>
                      <a:pt x="8335" y="8861"/>
                      <a:pt x="7814" y="8727"/>
                    </a:cubicBezTo>
                    <a:cubicBezTo>
                      <a:pt x="7940" y="8318"/>
                      <a:pt x="8003" y="7845"/>
                      <a:pt x="8034" y="7310"/>
                    </a:cubicBezTo>
                    <a:cubicBezTo>
                      <a:pt x="8444" y="7058"/>
                      <a:pt x="8822" y="6743"/>
                      <a:pt x="9137" y="6459"/>
                    </a:cubicBezTo>
                    <a:close/>
                    <a:moveTo>
                      <a:pt x="5640" y="8696"/>
                    </a:moveTo>
                    <a:cubicBezTo>
                      <a:pt x="6081" y="8885"/>
                      <a:pt x="6554" y="9074"/>
                      <a:pt x="6995" y="9200"/>
                    </a:cubicBezTo>
                    <a:cubicBezTo>
                      <a:pt x="6680" y="10429"/>
                      <a:pt x="6176" y="11185"/>
                      <a:pt x="5672" y="11185"/>
                    </a:cubicBezTo>
                    <a:cubicBezTo>
                      <a:pt x="5609" y="11185"/>
                      <a:pt x="5482" y="11090"/>
                      <a:pt x="5356" y="11059"/>
                    </a:cubicBezTo>
                    <a:cubicBezTo>
                      <a:pt x="5482" y="10775"/>
                      <a:pt x="5451" y="10460"/>
                      <a:pt x="5293" y="10177"/>
                    </a:cubicBezTo>
                    <a:cubicBezTo>
                      <a:pt x="5136" y="9862"/>
                      <a:pt x="4821" y="9736"/>
                      <a:pt x="4474" y="9673"/>
                    </a:cubicBezTo>
                    <a:cubicBezTo>
                      <a:pt x="4411" y="9515"/>
                      <a:pt x="4348" y="9357"/>
                      <a:pt x="4317" y="9200"/>
                    </a:cubicBezTo>
                    <a:cubicBezTo>
                      <a:pt x="4726" y="9042"/>
                      <a:pt x="5167" y="8885"/>
                      <a:pt x="5640" y="8696"/>
                    </a:cubicBezTo>
                    <a:close/>
                    <a:moveTo>
                      <a:pt x="5640" y="1"/>
                    </a:moveTo>
                    <a:cubicBezTo>
                      <a:pt x="4758" y="1"/>
                      <a:pt x="4065" y="1072"/>
                      <a:pt x="3655" y="2489"/>
                    </a:cubicBezTo>
                    <a:cubicBezTo>
                      <a:pt x="3498" y="2426"/>
                      <a:pt x="3340" y="2395"/>
                      <a:pt x="3214" y="2395"/>
                    </a:cubicBezTo>
                    <a:cubicBezTo>
                      <a:pt x="3183" y="1859"/>
                      <a:pt x="2742" y="1418"/>
                      <a:pt x="2174" y="1418"/>
                    </a:cubicBezTo>
                    <a:cubicBezTo>
                      <a:pt x="1607" y="1418"/>
                      <a:pt x="1166" y="1891"/>
                      <a:pt x="1166" y="2426"/>
                    </a:cubicBezTo>
                    <a:cubicBezTo>
                      <a:pt x="883" y="2552"/>
                      <a:pt x="694" y="2710"/>
                      <a:pt x="568" y="2962"/>
                    </a:cubicBezTo>
                    <a:cubicBezTo>
                      <a:pt x="32" y="3907"/>
                      <a:pt x="977" y="5104"/>
                      <a:pt x="1702" y="5892"/>
                    </a:cubicBezTo>
                    <a:cubicBezTo>
                      <a:pt x="946" y="6743"/>
                      <a:pt x="1" y="8003"/>
                      <a:pt x="568" y="8885"/>
                    </a:cubicBezTo>
                    <a:cubicBezTo>
                      <a:pt x="879" y="9433"/>
                      <a:pt x="1519" y="9600"/>
                      <a:pt x="2210" y="9600"/>
                    </a:cubicBezTo>
                    <a:cubicBezTo>
                      <a:pt x="2710" y="9600"/>
                      <a:pt x="3237" y="9513"/>
                      <a:pt x="3687" y="9420"/>
                    </a:cubicBezTo>
                    <a:cubicBezTo>
                      <a:pt x="3718" y="9578"/>
                      <a:pt x="3750" y="9673"/>
                      <a:pt x="3844" y="9830"/>
                    </a:cubicBezTo>
                    <a:cubicBezTo>
                      <a:pt x="3403" y="10145"/>
                      <a:pt x="3246" y="10744"/>
                      <a:pt x="3529" y="11216"/>
                    </a:cubicBezTo>
                    <a:cubicBezTo>
                      <a:pt x="3718" y="11531"/>
                      <a:pt x="4065" y="11720"/>
                      <a:pt x="4411" y="11720"/>
                    </a:cubicBezTo>
                    <a:cubicBezTo>
                      <a:pt x="4600" y="11720"/>
                      <a:pt x="4789" y="11689"/>
                      <a:pt x="4947" y="11563"/>
                    </a:cubicBezTo>
                    <a:cubicBezTo>
                      <a:pt x="5167" y="11720"/>
                      <a:pt x="5419" y="11846"/>
                      <a:pt x="5703" y="11846"/>
                    </a:cubicBezTo>
                    <a:cubicBezTo>
                      <a:pt x="6585" y="11846"/>
                      <a:pt x="7278" y="10775"/>
                      <a:pt x="7688" y="9357"/>
                    </a:cubicBezTo>
                    <a:cubicBezTo>
                      <a:pt x="8143" y="9478"/>
                      <a:pt x="8678" y="9576"/>
                      <a:pt x="9184" y="9576"/>
                    </a:cubicBezTo>
                    <a:cubicBezTo>
                      <a:pt x="9868" y="9576"/>
                      <a:pt x="10499" y="9397"/>
                      <a:pt x="10807" y="8853"/>
                    </a:cubicBezTo>
                    <a:cubicBezTo>
                      <a:pt x="11374" y="7908"/>
                      <a:pt x="10429" y="6680"/>
                      <a:pt x="9673" y="5892"/>
                    </a:cubicBezTo>
                    <a:cubicBezTo>
                      <a:pt x="9799" y="5797"/>
                      <a:pt x="9862" y="5671"/>
                      <a:pt x="9988" y="5545"/>
                    </a:cubicBezTo>
                    <a:cubicBezTo>
                      <a:pt x="10145" y="5640"/>
                      <a:pt x="10271" y="5671"/>
                      <a:pt x="10429" y="5671"/>
                    </a:cubicBezTo>
                    <a:cubicBezTo>
                      <a:pt x="10775" y="5671"/>
                      <a:pt x="11122" y="5482"/>
                      <a:pt x="11311" y="5167"/>
                    </a:cubicBezTo>
                    <a:cubicBezTo>
                      <a:pt x="11594" y="4632"/>
                      <a:pt x="11437" y="4002"/>
                      <a:pt x="10933" y="3750"/>
                    </a:cubicBezTo>
                    <a:cubicBezTo>
                      <a:pt x="10964" y="3466"/>
                      <a:pt x="10901" y="3183"/>
                      <a:pt x="10775" y="2962"/>
                    </a:cubicBezTo>
                    <a:cubicBezTo>
                      <a:pt x="10457" y="2432"/>
                      <a:pt x="9842" y="2259"/>
                      <a:pt x="9179" y="2259"/>
                    </a:cubicBezTo>
                    <a:cubicBezTo>
                      <a:pt x="8661" y="2259"/>
                      <a:pt x="8113" y="2365"/>
                      <a:pt x="7656" y="2489"/>
                    </a:cubicBezTo>
                    <a:cubicBezTo>
                      <a:pt x="7278" y="1072"/>
                      <a:pt x="6585" y="1"/>
                      <a:pt x="5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3" name="Google Shape;823;p26"/>
            <p:cNvGrpSpPr/>
            <p:nvPr/>
          </p:nvGrpSpPr>
          <p:grpSpPr>
            <a:xfrm>
              <a:off x="6886657" y="1620109"/>
              <a:ext cx="247745" cy="247745"/>
              <a:chOff x="-25834600" y="3176875"/>
              <a:chExt cx="296950" cy="296950"/>
            </a:xfrm>
          </p:grpSpPr>
          <p:sp>
            <p:nvSpPr>
              <p:cNvPr id="824" name="Google Shape;824;p26"/>
              <p:cNvSpPr/>
              <p:nvPr/>
            </p:nvSpPr>
            <p:spPr>
              <a:xfrm>
                <a:off x="-25625875" y="3316275"/>
                <a:ext cx="69325" cy="85875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3435" extrusionOk="0">
                    <a:moveTo>
                      <a:pt x="0" y="1"/>
                    </a:moveTo>
                    <a:lnTo>
                      <a:pt x="0" y="3435"/>
                    </a:lnTo>
                    <a:lnTo>
                      <a:pt x="2773" y="3435"/>
                    </a:lnTo>
                    <a:lnTo>
                      <a:pt x="2773" y="2741"/>
                    </a:lnTo>
                    <a:lnTo>
                      <a:pt x="1040" y="2741"/>
                    </a:lnTo>
                    <a:cubicBezTo>
                      <a:pt x="851" y="2741"/>
                      <a:pt x="693" y="2584"/>
                      <a:pt x="693" y="2395"/>
                    </a:cubicBezTo>
                    <a:cubicBezTo>
                      <a:pt x="693" y="2206"/>
                      <a:pt x="851" y="2048"/>
                      <a:pt x="1040" y="2048"/>
                    </a:cubicBezTo>
                    <a:lnTo>
                      <a:pt x="2773" y="2048"/>
                    </a:lnTo>
                    <a:lnTo>
                      <a:pt x="2773" y="1324"/>
                    </a:lnTo>
                    <a:lnTo>
                      <a:pt x="1040" y="1324"/>
                    </a:lnTo>
                    <a:cubicBezTo>
                      <a:pt x="851" y="1324"/>
                      <a:pt x="693" y="1166"/>
                      <a:pt x="693" y="977"/>
                    </a:cubicBezTo>
                    <a:cubicBezTo>
                      <a:pt x="693" y="851"/>
                      <a:pt x="851" y="694"/>
                      <a:pt x="1040" y="694"/>
                    </a:cubicBezTo>
                    <a:lnTo>
                      <a:pt x="2773" y="694"/>
                    </a:lnTo>
                    <a:lnTo>
                      <a:pt x="277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26"/>
              <p:cNvSpPr/>
              <p:nvPr/>
            </p:nvSpPr>
            <p:spPr>
              <a:xfrm>
                <a:off x="-25729075" y="3176875"/>
                <a:ext cx="191425" cy="296950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11878" extrusionOk="0">
                    <a:moveTo>
                      <a:pt x="2049" y="693"/>
                    </a:moveTo>
                    <a:lnTo>
                      <a:pt x="2049" y="2773"/>
                    </a:lnTo>
                    <a:lnTo>
                      <a:pt x="1356" y="2773"/>
                    </a:lnTo>
                    <a:lnTo>
                      <a:pt x="1356" y="693"/>
                    </a:lnTo>
                    <a:close/>
                    <a:moveTo>
                      <a:pt x="3435" y="693"/>
                    </a:moveTo>
                    <a:lnTo>
                      <a:pt x="3435" y="2773"/>
                    </a:lnTo>
                    <a:lnTo>
                      <a:pt x="2710" y="2773"/>
                    </a:lnTo>
                    <a:lnTo>
                      <a:pt x="2710" y="693"/>
                    </a:lnTo>
                    <a:close/>
                    <a:moveTo>
                      <a:pt x="4821" y="693"/>
                    </a:moveTo>
                    <a:lnTo>
                      <a:pt x="4821" y="2773"/>
                    </a:lnTo>
                    <a:lnTo>
                      <a:pt x="4097" y="2773"/>
                    </a:lnTo>
                    <a:lnTo>
                      <a:pt x="4097" y="693"/>
                    </a:lnTo>
                    <a:close/>
                    <a:moveTo>
                      <a:pt x="6176" y="693"/>
                    </a:moveTo>
                    <a:lnTo>
                      <a:pt x="6176" y="2773"/>
                    </a:lnTo>
                    <a:lnTo>
                      <a:pt x="5483" y="2773"/>
                    </a:lnTo>
                    <a:lnTo>
                      <a:pt x="5483" y="693"/>
                    </a:lnTo>
                    <a:close/>
                    <a:moveTo>
                      <a:pt x="1041" y="0"/>
                    </a:moveTo>
                    <a:cubicBezTo>
                      <a:pt x="442" y="0"/>
                      <a:pt x="1" y="473"/>
                      <a:pt x="1" y="1040"/>
                    </a:cubicBezTo>
                    <a:lnTo>
                      <a:pt x="1" y="3119"/>
                    </a:lnTo>
                    <a:cubicBezTo>
                      <a:pt x="1" y="3308"/>
                      <a:pt x="158" y="3466"/>
                      <a:pt x="379" y="3466"/>
                    </a:cubicBezTo>
                    <a:lnTo>
                      <a:pt x="726" y="3466"/>
                    </a:lnTo>
                    <a:lnTo>
                      <a:pt x="726" y="4883"/>
                    </a:lnTo>
                    <a:lnTo>
                      <a:pt x="2458" y="4883"/>
                    </a:lnTo>
                    <a:cubicBezTo>
                      <a:pt x="2647" y="4883"/>
                      <a:pt x="2805" y="5041"/>
                      <a:pt x="2805" y="5262"/>
                    </a:cubicBezTo>
                    <a:lnTo>
                      <a:pt x="2805" y="9420"/>
                    </a:lnTo>
                    <a:cubicBezTo>
                      <a:pt x="2805" y="9609"/>
                      <a:pt x="2647" y="9767"/>
                      <a:pt x="2458" y="9767"/>
                    </a:cubicBezTo>
                    <a:lnTo>
                      <a:pt x="2112" y="9767"/>
                    </a:lnTo>
                    <a:cubicBezTo>
                      <a:pt x="2112" y="10523"/>
                      <a:pt x="1797" y="11247"/>
                      <a:pt x="1261" y="11751"/>
                    </a:cubicBezTo>
                    <a:cubicBezTo>
                      <a:pt x="1419" y="11815"/>
                      <a:pt x="1576" y="11878"/>
                      <a:pt x="1734" y="11878"/>
                    </a:cubicBezTo>
                    <a:lnTo>
                      <a:pt x="5924" y="11878"/>
                    </a:lnTo>
                    <a:cubicBezTo>
                      <a:pt x="6522" y="11878"/>
                      <a:pt x="6932" y="11405"/>
                      <a:pt x="6932" y="10838"/>
                    </a:cubicBezTo>
                    <a:lnTo>
                      <a:pt x="6932" y="9798"/>
                    </a:lnTo>
                    <a:lnTo>
                      <a:pt x="3813" y="9798"/>
                    </a:lnTo>
                    <a:cubicBezTo>
                      <a:pt x="3624" y="9798"/>
                      <a:pt x="3467" y="9672"/>
                      <a:pt x="3467" y="9452"/>
                    </a:cubicBezTo>
                    <a:lnTo>
                      <a:pt x="3467" y="5293"/>
                    </a:lnTo>
                    <a:cubicBezTo>
                      <a:pt x="3467" y="5104"/>
                      <a:pt x="3624" y="4946"/>
                      <a:pt x="3813" y="4946"/>
                    </a:cubicBezTo>
                    <a:lnTo>
                      <a:pt x="6932" y="4946"/>
                    </a:lnTo>
                    <a:lnTo>
                      <a:pt x="6932" y="3529"/>
                    </a:lnTo>
                    <a:lnTo>
                      <a:pt x="7310" y="3529"/>
                    </a:lnTo>
                    <a:cubicBezTo>
                      <a:pt x="7499" y="3529"/>
                      <a:pt x="7657" y="3371"/>
                      <a:pt x="7657" y="3151"/>
                    </a:cubicBezTo>
                    <a:lnTo>
                      <a:pt x="7657" y="1040"/>
                    </a:lnTo>
                    <a:lnTo>
                      <a:pt x="7625" y="1040"/>
                    </a:lnTo>
                    <a:cubicBezTo>
                      <a:pt x="7625" y="441"/>
                      <a:pt x="7153" y="0"/>
                      <a:pt x="658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26"/>
              <p:cNvSpPr/>
              <p:nvPr/>
            </p:nvSpPr>
            <p:spPr>
              <a:xfrm>
                <a:off x="-25834600" y="3350150"/>
                <a:ext cx="69325" cy="96100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3844" extrusionOk="0">
                    <a:moveTo>
                      <a:pt x="2143" y="0"/>
                    </a:moveTo>
                    <a:cubicBezTo>
                      <a:pt x="1008" y="0"/>
                      <a:pt x="63" y="945"/>
                      <a:pt x="63" y="2080"/>
                    </a:cubicBezTo>
                    <a:cubicBezTo>
                      <a:pt x="0" y="2804"/>
                      <a:pt x="378" y="3434"/>
                      <a:pt x="914" y="3844"/>
                    </a:cubicBezTo>
                    <a:cubicBezTo>
                      <a:pt x="788" y="3529"/>
                      <a:pt x="725" y="3151"/>
                      <a:pt x="725" y="2804"/>
                    </a:cubicBezTo>
                    <a:cubicBezTo>
                      <a:pt x="725" y="1544"/>
                      <a:pt x="1576" y="473"/>
                      <a:pt x="2773" y="126"/>
                    </a:cubicBezTo>
                    <a:cubicBezTo>
                      <a:pt x="2584" y="63"/>
                      <a:pt x="2332" y="0"/>
                      <a:pt x="214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26"/>
              <p:cNvSpPr/>
              <p:nvPr/>
            </p:nvSpPr>
            <p:spPr>
              <a:xfrm>
                <a:off x="-25799950" y="3368250"/>
                <a:ext cx="1047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4191" h="4160" extrusionOk="0">
                    <a:moveTo>
                      <a:pt x="2080" y="694"/>
                    </a:moveTo>
                    <a:cubicBezTo>
                      <a:pt x="2836" y="694"/>
                      <a:pt x="3466" y="1324"/>
                      <a:pt x="3466" y="2080"/>
                    </a:cubicBezTo>
                    <a:cubicBezTo>
                      <a:pt x="3466" y="2364"/>
                      <a:pt x="3403" y="2584"/>
                      <a:pt x="3246" y="2836"/>
                    </a:cubicBezTo>
                    <a:lnTo>
                      <a:pt x="1292" y="915"/>
                    </a:lnTo>
                    <a:cubicBezTo>
                      <a:pt x="1576" y="788"/>
                      <a:pt x="1828" y="694"/>
                      <a:pt x="2080" y="694"/>
                    </a:cubicBezTo>
                    <a:close/>
                    <a:moveTo>
                      <a:pt x="2111" y="1"/>
                    </a:moveTo>
                    <a:cubicBezTo>
                      <a:pt x="946" y="1"/>
                      <a:pt x="1" y="946"/>
                      <a:pt x="1" y="2080"/>
                    </a:cubicBezTo>
                    <a:cubicBezTo>
                      <a:pt x="1" y="3214"/>
                      <a:pt x="946" y="4160"/>
                      <a:pt x="2111" y="4160"/>
                    </a:cubicBezTo>
                    <a:cubicBezTo>
                      <a:pt x="3246" y="4160"/>
                      <a:pt x="4191" y="3214"/>
                      <a:pt x="4191" y="2080"/>
                    </a:cubicBezTo>
                    <a:cubicBezTo>
                      <a:pt x="4191" y="946"/>
                      <a:pt x="3246" y="1"/>
                      <a:pt x="21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26"/>
              <p:cNvSpPr/>
              <p:nvPr/>
            </p:nvSpPr>
            <p:spPr>
              <a:xfrm>
                <a:off x="-25712525" y="3317075"/>
                <a:ext cx="34675" cy="86650"/>
              </a:xfrm>
              <a:custGeom>
                <a:avLst/>
                <a:gdLst/>
                <a:ahLst/>
                <a:cxnLst/>
                <a:rect l="l" t="t" r="r" b="b"/>
                <a:pathLst>
                  <a:path w="1387" h="3466" extrusionOk="0">
                    <a:moveTo>
                      <a:pt x="1" y="0"/>
                    </a:moveTo>
                    <a:lnTo>
                      <a:pt x="1" y="1764"/>
                    </a:lnTo>
                    <a:cubicBezTo>
                      <a:pt x="631" y="2111"/>
                      <a:pt x="1072" y="2709"/>
                      <a:pt x="1261" y="3466"/>
                    </a:cubicBezTo>
                    <a:lnTo>
                      <a:pt x="1387" y="3466"/>
                    </a:lnTo>
                    <a:lnTo>
                      <a:pt x="13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9" name="Google Shape;829;p26"/>
            <p:cNvSpPr txBox="1"/>
            <p:nvPr/>
          </p:nvSpPr>
          <p:spPr>
            <a:xfrm>
              <a:off x="5865888" y="18024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30" name="Google Shape;830;p26"/>
            <p:cNvSpPr txBox="1"/>
            <p:nvPr/>
          </p:nvSpPr>
          <p:spPr>
            <a:xfrm>
              <a:off x="5865888" y="31088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icy and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5" name="Google Shape;835;p27"/>
          <p:cNvGrpSpPr/>
          <p:nvPr/>
        </p:nvGrpSpPr>
        <p:grpSpPr>
          <a:xfrm>
            <a:off x="924250" y="1960889"/>
            <a:ext cx="7508775" cy="1596784"/>
            <a:chOff x="924250" y="2024639"/>
            <a:chExt cx="7508775" cy="1596784"/>
          </a:xfrm>
        </p:grpSpPr>
        <p:sp>
          <p:nvSpPr>
            <p:cNvPr id="836" name="Google Shape;836;p27"/>
            <p:cNvSpPr/>
            <p:nvPr/>
          </p:nvSpPr>
          <p:spPr>
            <a:xfrm>
              <a:off x="6630098" y="2261166"/>
              <a:ext cx="841945" cy="1123731"/>
            </a:xfrm>
            <a:custGeom>
              <a:avLst/>
              <a:gdLst/>
              <a:ahLst/>
              <a:cxnLst/>
              <a:rect l="l" t="t" r="r" b="b"/>
              <a:pathLst>
                <a:path w="44185" h="58973" extrusionOk="0">
                  <a:moveTo>
                    <a:pt x="22753" y="12395"/>
                  </a:moveTo>
                  <a:cubicBezTo>
                    <a:pt x="26135" y="12395"/>
                    <a:pt x="28885" y="15134"/>
                    <a:pt x="28885" y="18527"/>
                  </a:cubicBezTo>
                  <a:cubicBezTo>
                    <a:pt x="28885" y="21920"/>
                    <a:pt x="26135" y="24659"/>
                    <a:pt x="22753" y="24659"/>
                  </a:cubicBezTo>
                  <a:cubicBezTo>
                    <a:pt x="19360" y="24659"/>
                    <a:pt x="16610" y="21920"/>
                    <a:pt x="16610" y="18527"/>
                  </a:cubicBezTo>
                  <a:cubicBezTo>
                    <a:pt x="16610" y="15134"/>
                    <a:pt x="19360" y="12395"/>
                    <a:pt x="22753" y="12395"/>
                  </a:cubicBezTo>
                  <a:close/>
                  <a:moveTo>
                    <a:pt x="13800" y="1"/>
                  </a:moveTo>
                  <a:cubicBezTo>
                    <a:pt x="13799" y="1"/>
                    <a:pt x="0" y="26814"/>
                    <a:pt x="16610" y="58972"/>
                  </a:cubicBezTo>
                  <a:cubicBezTo>
                    <a:pt x="35493" y="47638"/>
                    <a:pt x="44184" y="34243"/>
                    <a:pt x="44184" y="30314"/>
                  </a:cubicBezTo>
                  <a:lnTo>
                    <a:pt x="44184" y="30278"/>
                  </a:lnTo>
                  <a:cubicBezTo>
                    <a:pt x="44184" y="26147"/>
                    <a:pt x="33945" y="11097"/>
                    <a:pt x="1380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7"/>
            <p:cNvSpPr/>
            <p:nvPr/>
          </p:nvSpPr>
          <p:spPr>
            <a:xfrm>
              <a:off x="924250" y="2024639"/>
              <a:ext cx="724454" cy="1596784"/>
            </a:xfrm>
            <a:custGeom>
              <a:avLst/>
              <a:gdLst/>
              <a:ahLst/>
              <a:cxnLst/>
              <a:rect l="l" t="t" r="r" b="b"/>
              <a:pathLst>
                <a:path w="37732" h="83155" extrusionOk="0">
                  <a:moveTo>
                    <a:pt x="345" y="1"/>
                  </a:moveTo>
                  <a:cubicBezTo>
                    <a:pt x="117" y="1"/>
                    <a:pt x="0" y="18"/>
                    <a:pt x="0" y="18"/>
                  </a:cubicBezTo>
                  <a:cubicBezTo>
                    <a:pt x="5263" y="1208"/>
                    <a:pt x="13609" y="17877"/>
                    <a:pt x="15788" y="29950"/>
                  </a:cubicBezTo>
                  <a:cubicBezTo>
                    <a:pt x="16705" y="35022"/>
                    <a:pt x="18455" y="38856"/>
                    <a:pt x="20181" y="41594"/>
                  </a:cubicBezTo>
                  <a:cubicBezTo>
                    <a:pt x="18455" y="44345"/>
                    <a:pt x="16705" y="48178"/>
                    <a:pt x="15788" y="53250"/>
                  </a:cubicBezTo>
                  <a:cubicBezTo>
                    <a:pt x="13609" y="65323"/>
                    <a:pt x="6061" y="81944"/>
                    <a:pt x="786" y="83147"/>
                  </a:cubicBezTo>
                  <a:cubicBezTo>
                    <a:pt x="786" y="83147"/>
                    <a:pt x="850" y="83155"/>
                    <a:pt x="976" y="83155"/>
                  </a:cubicBezTo>
                  <a:cubicBezTo>
                    <a:pt x="2137" y="83155"/>
                    <a:pt x="8590" y="82487"/>
                    <a:pt x="19884" y="68907"/>
                  </a:cubicBezTo>
                  <a:cubicBezTo>
                    <a:pt x="24491" y="63359"/>
                    <a:pt x="27289" y="59573"/>
                    <a:pt x="29313" y="57013"/>
                  </a:cubicBezTo>
                  <a:cubicBezTo>
                    <a:pt x="35302" y="49321"/>
                    <a:pt x="37731" y="40677"/>
                    <a:pt x="37731" y="40677"/>
                  </a:cubicBezTo>
                  <a:cubicBezTo>
                    <a:pt x="37172" y="36379"/>
                    <a:pt x="30683" y="27700"/>
                    <a:pt x="29492" y="26140"/>
                  </a:cubicBezTo>
                  <a:cubicBezTo>
                    <a:pt x="29492" y="26140"/>
                    <a:pt x="29492" y="26139"/>
                    <a:pt x="29491" y="26139"/>
                  </a:cubicBezTo>
                  <a:lnTo>
                    <a:pt x="29491" y="26139"/>
                  </a:lnTo>
                  <a:cubicBezTo>
                    <a:pt x="27479" y="23567"/>
                    <a:pt x="24491" y="19543"/>
                    <a:pt x="19884" y="13996"/>
                  </a:cubicBezTo>
                  <a:cubicBezTo>
                    <a:pt x="8934" y="829"/>
                    <a:pt x="1933" y="1"/>
                    <a:pt x="34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7"/>
            <p:cNvSpPr/>
            <p:nvPr/>
          </p:nvSpPr>
          <p:spPr>
            <a:xfrm>
              <a:off x="1499648" y="2790707"/>
              <a:ext cx="5484766" cy="64648"/>
            </a:xfrm>
            <a:custGeom>
              <a:avLst/>
              <a:gdLst/>
              <a:ahLst/>
              <a:cxnLst/>
              <a:rect l="l" t="t" r="r" b="b"/>
              <a:pathLst>
                <a:path w="150484" h="2716" extrusionOk="0">
                  <a:moveTo>
                    <a:pt x="0" y="1"/>
                  </a:moveTo>
                  <a:lnTo>
                    <a:pt x="0" y="2715"/>
                  </a:lnTo>
                  <a:lnTo>
                    <a:pt x="150483" y="2715"/>
                  </a:lnTo>
                  <a:lnTo>
                    <a:pt x="150483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7"/>
            <p:cNvSpPr txBox="1"/>
            <p:nvPr/>
          </p:nvSpPr>
          <p:spPr>
            <a:xfrm>
              <a:off x="7468825" y="2658631"/>
              <a:ext cx="964200" cy="32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840" name="Google Shape;840;p27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841" name="Google Shape;841;p27"/>
          <p:cNvGrpSpPr/>
          <p:nvPr/>
        </p:nvGrpSpPr>
        <p:grpSpPr>
          <a:xfrm>
            <a:off x="1794200" y="1566100"/>
            <a:ext cx="1558938" cy="2446750"/>
            <a:chOff x="1794200" y="1566100"/>
            <a:chExt cx="1558938" cy="2446750"/>
          </a:xfrm>
        </p:grpSpPr>
        <p:sp>
          <p:nvSpPr>
            <p:cNvPr id="842" name="Google Shape;842;p27"/>
            <p:cNvSpPr/>
            <p:nvPr/>
          </p:nvSpPr>
          <p:spPr>
            <a:xfrm>
              <a:off x="2775963" y="1805425"/>
              <a:ext cx="352425" cy="1913925"/>
            </a:xfrm>
            <a:custGeom>
              <a:avLst/>
              <a:gdLst/>
              <a:ahLst/>
              <a:cxnLst/>
              <a:rect l="l" t="t" r="r" b="b"/>
              <a:pathLst>
                <a:path w="14097" h="76557" extrusionOk="0">
                  <a:moveTo>
                    <a:pt x="11901" y="1"/>
                  </a:moveTo>
                  <a:cubicBezTo>
                    <a:pt x="11219" y="1"/>
                    <a:pt x="10555" y="363"/>
                    <a:pt x="10204" y="1000"/>
                  </a:cubicBezTo>
                  <a:cubicBezTo>
                    <a:pt x="10001" y="1369"/>
                    <a:pt x="5215" y="10192"/>
                    <a:pt x="2786" y="23800"/>
                  </a:cubicBezTo>
                  <a:cubicBezTo>
                    <a:pt x="536" y="36385"/>
                    <a:pt x="0" y="55554"/>
                    <a:pt x="10180" y="75497"/>
                  </a:cubicBezTo>
                  <a:cubicBezTo>
                    <a:pt x="10513" y="76176"/>
                    <a:pt x="11192" y="76557"/>
                    <a:pt x="11894" y="76557"/>
                  </a:cubicBezTo>
                  <a:cubicBezTo>
                    <a:pt x="12192" y="76557"/>
                    <a:pt x="12490" y="76486"/>
                    <a:pt x="12775" y="76343"/>
                  </a:cubicBezTo>
                  <a:cubicBezTo>
                    <a:pt x="13728" y="75855"/>
                    <a:pt x="14097" y="74700"/>
                    <a:pt x="13621" y="73747"/>
                  </a:cubicBezTo>
                  <a:cubicBezTo>
                    <a:pt x="3953" y="54804"/>
                    <a:pt x="4441" y="36588"/>
                    <a:pt x="6560" y="24622"/>
                  </a:cubicBezTo>
                  <a:cubicBezTo>
                    <a:pt x="8858" y="11644"/>
                    <a:pt x="13502" y="3012"/>
                    <a:pt x="13585" y="2869"/>
                  </a:cubicBezTo>
                  <a:cubicBezTo>
                    <a:pt x="14097" y="1929"/>
                    <a:pt x="13764" y="750"/>
                    <a:pt x="12823" y="238"/>
                  </a:cubicBezTo>
                  <a:cubicBezTo>
                    <a:pt x="12531" y="77"/>
                    <a:pt x="12214" y="1"/>
                    <a:pt x="11901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7"/>
            <p:cNvSpPr/>
            <p:nvPr/>
          </p:nvSpPr>
          <p:spPr>
            <a:xfrm>
              <a:off x="2834588" y="1566100"/>
              <a:ext cx="518550" cy="518525"/>
            </a:xfrm>
            <a:custGeom>
              <a:avLst/>
              <a:gdLst/>
              <a:ahLst/>
              <a:cxnLst/>
              <a:rect l="l" t="t" r="r" b="b"/>
              <a:pathLst>
                <a:path w="20742" h="20741" extrusionOk="0">
                  <a:moveTo>
                    <a:pt x="10371" y="0"/>
                  </a:moveTo>
                  <a:cubicBezTo>
                    <a:pt x="4644" y="0"/>
                    <a:pt x="1" y="4644"/>
                    <a:pt x="1" y="10371"/>
                  </a:cubicBezTo>
                  <a:cubicBezTo>
                    <a:pt x="1" y="16098"/>
                    <a:pt x="4644" y="20741"/>
                    <a:pt x="10371" y="20741"/>
                  </a:cubicBezTo>
                  <a:cubicBezTo>
                    <a:pt x="16098" y="20741"/>
                    <a:pt x="20741" y="16098"/>
                    <a:pt x="20741" y="10371"/>
                  </a:cubicBezTo>
                  <a:cubicBezTo>
                    <a:pt x="20741" y="4644"/>
                    <a:pt x="16098" y="0"/>
                    <a:pt x="10371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7"/>
            <p:cNvSpPr/>
            <p:nvPr/>
          </p:nvSpPr>
          <p:spPr>
            <a:xfrm>
              <a:off x="2859288" y="1590500"/>
              <a:ext cx="469125" cy="469425"/>
            </a:xfrm>
            <a:custGeom>
              <a:avLst/>
              <a:gdLst/>
              <a:ahLst/>
              <a:cxnLst/>
              <a:rect l="l" t="t" r="r" b="b"/>
              <a:pathLst>
                <a:path w="18765" h="18777" extrusionOk="0">
                  <a:moveTo>
                    <a:pt x="9383" y="1"/>
                  </a:moveTo>
                  <a:cubicBezTo>
                    <a:pt x="4192" y="1"/>
                    <a:pt x="1" y="4204"/>
                    <a:pt x="1" y="9395"/>
                  </a:cubicBezTo>
                  <a:cubicBezTo>
                    <a:pt x="1" y="14574"/>
                    <a:pt x="4192" y="18777"/>
                    <a:pt x="9383" y="18777"/>
                  </a:cubicBezTo>
                  <a:cubicBezTo>
                    <a:pt x="14562" y="18777"/>
                    <a:pt x="18765" y="14574"/>
                    <a:pt x="18765" y="9395"/>
                  </a:cubicBezTo>
                  <a:cubicBezTo>
                    <a:pt x="18765" y="4204"/>
                    <a:pt x="14562" y="13"/>
                    <a:pt x="93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845" name="Google Shape;845;p27"/>
            <p:cNvSpPr/>
            <p:nvPr/>
          </p:nvSpPr>
          <p:spPr>
            <a:xfrm>
              <a:off x="2834588" y="3494300"/>
              <a:ext cx="518550" cy="518550"/>
            </a:xfrm>
            <a:custGeom>
              <a:avLst/>
              <a:gdLst/>
              <a:ahLst/>
              <a:cxnLst/>
              <a:rect l="l" t="t" r="r" b="b"/>
              <a:pathLst>
                <a:path w="20742" h="20742" extrusionOk="0">
                  <a:moveTo>
                    <a:pt x="10371" y="1"/>
                  </a:moveTo>
                  <a:cubicBezTo>
                    <a:pt x="4644" y="1"/>
                    <a:pt x="1" y="4644"/>
                    <a:pt x="1" y="10371"/>
                  </a:cubicBezTo>
                  <a:cubicBezTo>
                    <a:pt x="1" y="16098"/>
                    <a:pt x="4644" y="20742"/>
                    <a:pt x="10371" y="20742"/>
                  </a:cubicBezTo>
                  <a:cubicBezTo>
                    <a:pt x="16098" y="20742"/>
                    <a:pt x="20741" y="16098"/>
                    <a:pt x="20741" y="10371"/>
                  </a:cubicBezTo>
                  <a:cubicBezTo>
                    <a:pt x="20741" y="4644"/>
                    <a:pt x="16098" y="1"/>
                    <a:pt x="10371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7"/>
            <p:cNvSpPr/>
            <p:nvPr/>
          </p:nvSpPr>
          <p:spPr>
            <a:xfrm>
              <a:off x="2859288" y="3519025"/>
              <a:ext cx="469125" cy="469125"/>
            </a:xfrm>
            <a:custGeom>
              <a:avLst/>
              <a:gdLst/>
              <a:ahLst/>
              <a:cxnLst/>
              <a:rect l="l" t="t" r="r" b="b"/>
              <a:pathLst>
                <a:path w="18765" h="18765" extrusionOk="0">
                  <a:moveTo>
                    <a:pt x="9383" y="0"/>
                  </a:moveTo>
                  <a:cubicBezTo>
                    <a:pt x="4192" y="0"/>
                    <a:pt x="1" y="4203"/>
                    <a:pt x="1" y="9382"/>
                  </a:cubicBezTo>
                  <a:cubicBezTo>
                    <a:pt x="1" y="14573"/>
                    <a:pt x="4192" y="18764"/>
                    <a:pt x="9383" y="18764"/>
                  </a:cubicBezTo>
                  <a:cubicBezTo>
                    <a:pt x="14562" y="18764"/>
                    <a:pt x="18765" y="14573"/>
                    <a:pt x="18765" y="9382"/>
                  </a:cubicBezTo>
                  <a:cubicBezTo>
                    <a:pt x="18765" y="4203"/>
                    <a:pt x="14562" y="0"/>
                    <a:pt x="93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06</a:t>
              </a:r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847" name="Google Shape;847;p27"/>
            <p:cNvSpPr/>
            <p:nvPr/>
          </p:nvSpPr>
          <p:spPr>
            <a:xfrm>
              <a:off x="2590513" y="2498350"/>
              <a:ext cx="518550" cy="518550"/>
            </a:xfrm>
            <a:custGeom>
              <a:avLst/>
              <a:gdLst/>
              <a:ahLst/>
              <a:cxnLst/>
              <a:rect l="l" t="t" r="r" b="b"/>
              <a:pathLst>
                <a:path w="20742" h="20742" extrusionOk="0">
                  <a:moveTo>
                    <a:pt x="10371" y="1"/>
                  </a:moveTo>
                  <a:cubicBezTo>
                    <a:pt x="4644" y="1"/>
                    <a:pt x="0" y="4644"/>
                    <a:pt x="0" y="10371"/>
                  </a:cubicBezTo>
                  <a:cubicBezTo>
                    <a:pt x="0" y="16098"/>
                    <a:pt x="4644" y="20741"/>
                    <a:pt x="10371" y="20741"/>
                  </a:cubicBezTo>
                  <a:cubicBezTo>
                    <a:pt x="16098" y="20741"/>
                    <a:pt x="20741" y="16098"/>
                    <a:pt x="20741" y="10371"/>
                  </a:cubicBezTo>
                  <a:cubicBezTo>
                    <a:pt x="20741" y="4644"/>
                    <a:pt x="16098" y="1"/>
                    <a:pt x="10371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7"/>
            <p:cNvSpPr/>
            <p:nvPr/>
          </p:nvSpPr>
          <p:spPr>
            <a:xfrm>
              <a:off x="2614913" y="2523050"/>
              <a:ext cx="469425" cy="469425"/>
            </a:xfrm>
            <a:custGeom>
              <a:avLst/>
              <a:gdLst/>
              <a:ahLst/>
              <a:cxnLst/>
              <a:rect l="l" t="t" r="r" b="b"/>
              <a:pathLst>
                <a:path w="18777" h="18777" extrusionOk="0">
                  <a:moveTo>
                    <a:pt x="9395" y="1"/>
                  </a:moveTo>
                  <a:cubicBezTo>
                    <a:pt x="4204" y="1"/>
                    <a:pt x="1" y="4204"/>
                    <a:pt x="1" y="9383"/>
                  </a:cubicBezTo>
                  <a:cubicBezTo>
                    <a:pt x="1" y="14574"/>
                    <a:pt x="4204" y="18777"/>
                    <a:pt x="9395" y="18777"/>
                  </a:cubicBezTo>
                  <a:cubicBezTo>
                    <a:pt x="14574" y="18777"/>
                    <a:pt x="18777" y="14574"/>
                    <a:pt x="18777" y="9383"/>
                  </a:cubicBezTo>
                  <a:cubicBezTo>
                    <a:pt x="18777" y="4204"/>
                    <a:pt x="14574" y="1"/>
                    <a:pt x="93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7"/>
            <p:cNvSpPr/>
            <p:nvPr/>
          </p:nvSpPr>
          <p:spPr>
            <a:xfrm>
              <a:off x="2784588" y="2867450"/>
              <a:ext cx="128300" cy="19075"/>
            </a:xfrm>
            <a:custGeom>
              <a:avLst/>
              <a:gdLst/>
              <a:ahLst/>
              <a:cxnLst/>
              <a:rect l="l" t="t" r="r" b="b"/>
              <a:pathLst>
                <a:path w="5132" h="763" extrusionOk="0">
                  <a:moveTo>
                    <a:pt x="0" y="0"/>
                  </a:moveTo>
                  <a:lnTo>
                    <a:pt x="0" y="762"/>
                  </a:lnTo>
                  <a:lnTo>
                    <a:pt x="5132" y="762"/>
                  </a:lnTo>
                  <a:lnTo>
                    <a:pt x="5132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7"/>
            <p:cNvSpPr/>
            <p:nvPr/>
          </p:nvSpPr>
          <p:spPr>
            <a:xfrm>
              <a:off x="2798563" y="2918350"/>
              <a:ext cx="98550" cy="26225"/>
            </a:xfrm>
            <a:custGeom>
              <a:avLst/>
              <a:gdLst/>
              <a:ahLst/>
              <a:cxnLst/>
              <a:rect l="l" t="t" r="r" b="b"/>
              <a:pathLst>
                <a:path w="3942" h="1049" extrusionOk="0">
                  <a:moveTo>
                    <a:pt x="1" y="0"/>
                  </a:moveTo>
                  <a:cubicBezTo>
                    <a:pt x="1" y="0"/>
                    <a:pt x="72" y="1048"/>
                    <a:pt x="2001" y="1048"/>
                  </a:cubicBezTo>
                  <a:cubicBezTo>
                    <a:pt x="3942" y="1048"/>
                    <a:pt x="3942" y="0"/>
                    <a:pt x="3942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7"/>
            <p:cNvSpPr/>
            <p:nvPr/>
          </p:nvSpPr>
          <p:spPr>
            <a:xfrm>
              <a:off x="2796788" y="2891550"/>
              <a:ext cx="100325" cy="21750"/>
            </a:xfrm>
            <a:custGeom>
              <a:avLst/>
              <a:gdLst/>
              <a:ahLst/>
              <a:cxnLst/>
              <a:rect l="l" t="t" r="r" b="b"/>
              <a:pathLst>
                <a:path w="4013" h="870" extrusionOk="0">
                  <a:moveTo>
                    <a:pt x="0" y="1"/>
                  </a:moveTo>
                  <a:lnTo>
                    <a:pt x="0" y="870"/>
                  </a:lnTo>
                  <a:lnTo>
                    <a:pt x="4013" y="870"/>
                  </a:lnTo>
                  <a:lnTo>
                    <a:pt x="4013" y="1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7"/>
            <p:cNvSpPr/>
            <p:nvPr/>
          </p:nvSpPr>
          <p:spPr>
            <a:xfrm>
              <a:off x="2733988" y="2580200"/>
              <a:ext cx="231300" cy="279225"/>
            </a:xfrm>
            <a:custGeom>
              <a:avLst/>
              <a:gdLst/>
              <a:ahLst/>
              <a:cxnLst/>
              <a:rect l="l" t="t" r="r" b="b"/>
              <a:pathLst>
                <a:path w="9252" h="11169" extrusionOk="0">
                  <a:moveTo>
                    <a:pt x="4632" y="1"/>
                  </a:moveTo>
                  <a:cubicBezTo>
                    <a:pt x="2072" y="1"/>
                    <a:pt x="0" y="2073"/>
                    <a:pt x="0" y="4632"/>
                  </a:cubicBezTo>
                  <a:cubicBezTo>
                    <a:pt x="0" y="5930"/>
                    <a:pt x="548" y="7109"/>
                    <a:pt x="1417" y="7954"/>
                  </a:cubicBezTo>
                  <a:lnTo>
                    <a:pt x="2548" y="11169"/>
                  </a:lnTo>
                  <a:lnTo>
                    <a:pt x="3227" y="11169"/>
                  </a:lnTo>
                  <a:cubicBezTo>
                    <a:pt x="2917" y="9538"/>
                    <a:pt x="2608" y="7895"/>
                    <a:pt x="2298" y="6252"/>
                  </a:cubicBezTo>
                  <a:cubicBezTo>
                    <a:pt x="2239" y="5942"/>
                    <a:pt x="2179" y="5621"/>
                    <a:pt x="2120" y="5299"/>
                  </a:cubicBezTo>
                  <a:cubicBezTo>
                    <a:pt x="2069" y="5013"/>
                    <a:pt x="2255" y="4860"/>
                    <a:pt x="2454" y="4860"/>
                  </a:cubicBezTo>
                  <a:cubicBezTo>
                    <a:pt x="2629" y="4860"/>
                    <a:pt x="2813" y="4978"/>
                    <a:pt x="2858" y="5228"/>
                  </a:cubicBezTo>
                  <a:cubicBezTo>
                    <a:pt x="2893" y="5371"/>
                    <a:pt x="2917" y="5525"/>
                    <a:pt x="2941" y="5668"/>
                  </a:cubicBezTo>
                  <a:cubicBezTo>
                    <a:pt x="3513" y="5495"/>
                    <a:pt x="4111" y="5408"/>
                    <a:pt x="4710" y="5408"/>
                  </a:cubicBezTo>
                  <a:cubicBezTo>
                    <a:pt x="5183" y="5408"/>
                    <a:pt x="5657" y="5463"/>
                    <a:pt x="6120" y="5573"/>
                  </a:cubicBezTo>
                  <a:cubicBezTo>
                    <a:pt x="6144" y="5454"/>
                    <a:pt x="6156" y="5347"/>
                    <a:pt x="6180" y="5228"/>
                  </a:cubicBezTo>
                  <a:cubicBezTo>
                    <a:pt x="6230" y="4978"/>
                    <a:pt x="6417" y="4860"/>
                    <a:pt x="6592" y="4860"/>
                  </a:cubicBezTo>
                  <a:cubicBezTo>
                    <a:pt x="6792" y="4860"/>
                    <a:pt x="6975" y="5013"/>
                    <a:pt x="6918" y="5299"/>
                  </a:cubicBezTo>
                  <a:cubicBezTo>
                    <a:pt x="6549" y="7264"/>
                    <a:pt x="6180" y="9216"/>
                    <a:pt x="5810" y="11169"/>
                  </a:cubicBezTo>
                  <a:lnTo>
                    <a:pt x="6703" y="11169"/>
                  </a:lnTo>
                  <a:lnTo>
                    <a:pt x="7846" y="7954"/>
                  </a:lnTo>
                  <a:cubicBezTo>
                    <a:pt x="8716" y="7109"/>
                    <a:pt x="9251" y="5930"/>
                    <a:pt x="9251" y="4632"/>
                  </a:cubicBezTo>
                  <a:cubicBezTo>
                    <a:pt x="9251" y="2073"/>
                    <a:pt x="7180" y="1"/>
                    <a:pt x="4632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7"/>
            <p:cNvSpPr/>
            <p:nvPr/>
          </p:nvSpPr>
          <p:spPr>
            <a:xfrm>
              <a:off x="2811663" y="2736875"/>
              <a:ext cx="71175" cy="122550"/>
            </a:xfrm>
            <a:custGeom>
              <a:avLst/>
              <a:gdLst/>
              <a:ahLst/>
              <a:cxnLst/>
              <a:rect l="l" t="t" r="r" b="b"/>
              <a:pathLst>
                <a:path w="2847" h="4902" extrusionOk="0">
                  <a:moveTo>
                    <a:pt x="1591" y="1"/>
                  </a:moveTo>
                  <a:cubicBezTo>
                    <a:pt x="1053" y="1"/>
                    <a:pt x="515" y="85"/>
                    <a:pt x="1" y="258"/>
                  </a:cubicBezTo>
                  <a:cubicBezTo>
                    <a:pt x="287" y="1806"/>
                    <a:pt x="584" y="3354"/>
                    <a:pt x="870" y="4902"/>
                  </a:cubicBezTo>
                  <a:lnTo>
                    <a:pt x="1953" y="4902"/>
                  </a:lnTo>
                  <a:cubicBezTo>
                    <a:pt x="2251" y="3318"/>
                    <a:pt x="2549" y="1735"/>
                    <a:pt x="2846" y="151"/>
                  </a:cubicBezTo>
                  <a:cubicBezTo>
                    <a:pt x="2434" y="52"/>
                    <a:pt x="2012" y="1"/>
                    <a:pt x="1591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7"/>
            <p:cNvSpPr txBox="1"/>
            <p:nvPr/>
          </p:nvSpPr>
          <p:spPr>
            <a:xfrm>
              <a:off x="1794200" y="189580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55" name="Google Shape;855;p27"/>
            <p:cNvSpPr txBox="1"/>
            <p:nvPr/>
          </p:nvSpPr>
          <p:spPr>
            <a:xfrm>
              <a:off x="1794200" y="30023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56" name="Google Shape;856;p27"/>
          <p:cNvGrpSpPr/>
          <p:nvPr/>
        </p:nvGrpSpPr>
        <p:grpSpPr>
          <a:xfrm>
            <a:off x="3393400" y="1232425"/>
            <a:ext cx="1558738" cy="3114100"/>
            <a:chOff x="3393400" y="1232425"/>
            <a:chExt cx="1558738" cy="3114100"/>
          </a:xfrm>
        </p:grpSpPr>
        <p:sp>
          <p:nvSpPr>
            <p:cNvPr id="857" name="Google Shape;857;p27"/>
            <p:cNvSpPr/>
            <p:nvPr/>
          </p:nvSpPr>
          <p:spPr>
            <a:xfrm>
              <a:off x="4389538" y="1597900"/>
              <a:ext cx="352750" cy="2383100"/>
            </a:xfrm>
            <a:custGeom>
              <a:avLst/>
              <a:gdLst/>
              <a:ahLst/>
              <a:cxnLst/>
              <a:rect l="l" t="t" r="r" b="b"/>
              <a:pathLst>
                <a:path w="14110" h="95324" extrusionOk="0">
                  <a:moveTo>
                    <a:pt x="11899" y="1"/>
                  </a:moveTo>
                  <a:cubicBezTo>
                    <a:pt x="11218" y="1"/>
                    <a:pt x="10555" y="454"/>
                    <a:pt x="10204" y="1252"/>
                  </a:cubicBezTo>
                  <a:cubicBezTo>
                    <a:pt x="10002" y="1717"/>
                    <a:pt x="5216" y="12694"/>
                    <a:pt x="2787" y="29649"/>
                  </a:cubicBezTo>
                  <a:cubicBezTo>
                    <a:pt x="537" y="45294"/>
                    <a:pt x="1" y="69177"/>
                    <a:pt x="10181" y="94014"/>
                  </a:cubicBezTo>
                  <a:cubicBezTo>
                    <a:pt x="10514" y="94847"/>
                    <a:pt x="11193" y="95324"/>
                    <a:pt x="11895" y="95324"/>
                  </a:cubicBezTo>
                  <a:cubicBezTo>
                    <a:pt x="12193" y="95324"/>
                    <a:pt x="12490" y="95240"/>
                    <a:pt x="12776" y="95062"/>
                  </a:cubicBezTo>
                  <a:cubicBezTo>
                    <a:pt x="13729" y="94454"/>
                    <a:pt x="14110" y="93002"/>
                    <a:pt x="13622" y="91823"/>
                  </a:cubicBezTo>
                  <a:cubicBezTo>
                    <a:pt x="3954" y="68249"/>
                    <a:pt x="4442" y="45556"/>
                    <a:pt x="6561" y="30661"/>
                  </a:cubicBezTo>
                  <a:cubicBezTo>
                    <a:pt x="8871" y="14445"/>
                    <a:pt x="13550" y="3669"/>
                    <a:pt x="13598" y="3562"/>
                  </a:cubicBezTo>
                  <a:cubicBezTo>
                    <a:pt x="14110" y="2407"/>
                    <a:pt x="13764" y="943"/>
                    <a:pt x="12824" y="300"/>
                  </a:cubicBezTo>
                  <a:cubicBezTo>
                    <a:pt x="12531" y="97"/>
                    <a:pt x="12213" y="1"/>
                    <a:pt x="11899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7"/>
            <p:cNvSpPr/>
            <p:nvPr/>
          </p:nvSpPr>
          <p:spPr>
            <a:xfrm>
              <a:off x="4433588" y="1232425"/>
              <a:ext cx="518550" cy="518550"/>
            </a:xfrm>
            <a:custGeom>
              <a:avLst/>
              <a:gdLst/>
              <a:ahLst/>
              <a:cxnLst/>
              <a:rect l="l" t="t" r="r" b="b"/>
              <a:pathLst>
                <a:path w="20742" h="20742" extrusionOk="0">
                  <a:moveTo>
                    <a:pt x="10371" y="0"/>
                  </a:moveTo>
                  <a:cubicBezTo>
                    <a:pt x="4644" y="0"/>
                    <a:pt x="1" y="4644"/>
                    <a:pt x="1" y="10371"/>
                  </a:cubicBezTo>
                  <a:cubicBezTo>
                    <a:pt x="1" y="16098"/>
                    <a:pt x="4644" y="20741"/>
                    <a:pt x="10371" y="20741"/>
                  </a:cubicBezTo>
                  <a:cubicBezTo>
                    <a:pt x="16098" y="20741"/>
                    <a:pt x="20742" y="16098"/>
                    <a:pt x="20742" y="10371"/>
                  </a:cubicBezTo>
                  <a:cubicBezTo>
                    <a:pt x="20742" y="4644"/>
                    <a:pt x="16098" y="0"/>
                    <a:pt x="10371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7"/>
            <p:cNvSpPr/>
            <p:nvPr/>
          </p:nvSpPr>
          <p:spPr>
            <a:xfrm>
              <a:off x="4458313" y="1257125"/>
              <a:ext cx="469125" cy="469125"/>
            </a:xfrm>
            <a:custGeom>
              <a:avLst/>
              <a:gdLst/>
              <a:ahLst/>
              <a:cxnLst/>
              <a:rect l="l" t="t" r="r" b="b"/>
              <a:pathLst>
                <a:path w="18765" h="18765" extrusionOk="0">
                  <a:moveTo>
                    <a:pt x="9382" y="1"/>
                  </a:moveTo>
                  <a:cubicBezTo>
                    <a:pt x="4203" y="1"/>
                    <a:pt x="0" y="4192"/>
                    <a:pt x="0" y="9383"/>
                  </a:cubicBezTo>
                  <a:cubicBezTo>
                    <a:pt x="0" y="14562"/>
                    <a:pt x="4203" y="18765"/>
                    <a:pt x="9382" y="18765"/>
                  </a:cubicBezTo>
                  <a:cubicBezTo>
                    <a:pt x="14561" y="18765"/>
                    <a:pt x="18764" y="14562"/>
                    <a:pt x="18764" y="9383"/>
                  </a:cubicBezTo>
                  <a:cubicBezTo>
                    <a:pt x="18764" y="4204"/>
                    <a:pt x="14561" y="1"/>
                    <a:pt x="93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>
                <a:solidFill>
                  <a:schemeClr val="accent4"/>
                </a:solidFill>
              </a:endParaRPr>
            </a:p>
          </p:txBody>
        </p:sp>
        <p:sp>
          <p:nvSpPr>
            <p:cNvPr id="860" name="Google Shape;860;p27"/>
            <p:cNvSpPr/>
            <p:nvPr/>
          </p:nvSpPr>
          <p:spPr>
            <a:xfrm>
              <a:off x="4433588" y="3827975"/>
              <a:ext cx="518550" cy="518550"/>
            </a:xfrm>
            <a:custGeom>
              <a:avLst/>
              <a:gdLst/>
              <a:ahLst/>
              <a:cxnLst/>
              <a:rect l="l" t="t" r="r" b="b"/>
              <a:pathLst>
                <a:path w="20742" h="20742" extrusionOk="0">
                  <a:moveTo>
                    <a:pt x="10371" y="1"/>
                  </a:moveTo>
                  <a:cubicBezTo>
                    <a:pt x="4644" y="1"/>
                    <a:pt x="1" y="4644"/>
                    <a:pt x="1" y="10371"/>
                  </a:cubicBezTo>
                  <a:cubicBezTo>
                    <a:pt x="1" y="16098"/>
                    <a:pt x="4644" y="20741"/>
                    <a:pt x="10371" y="20741"/>
                  </a:cubicBezTo>
                  <a:cubicBezTo>
                    <a:pt x="16098" y="20741"/>
                    <a:pt x="20742" y="16098"/>
                    <a:pt x="20742" y="10371"/>
                  </a:cubicBezTo>
                  <a:cubicBezTo>
                    <a:pt x="20742" y="4644"/>
                    <a:pt x="16098" y="1"/>
                    <a:pt x="10371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7"/>
            <p:cNvSpPr/>
            <p:nvPr/>
          </p:nvSpPr>
          <p:spPr>
            <a:xfrm>
              <a:off x="4458313" y="3852675"/>
              <a:ext cx="469125" cy="469150"/>
            </a:xfrm>
            <a:custGeom>
              <a:avLst/>
              <a:gdLst/>
              <a:ahLst/>
              <a:cxnLst/>
              <a:rect l="l" t="t" r="r" b="b"/>
              <a:pathLst>
                <a:path w="18765" h="18766" extrusionOk="0">
                  <a:moveTo>
                    <a:pt x="9382" y="1"/>
                  </a:moveTo>
                  <a:cubicBezTo>
                    <a:pt x="4203" y="1"/>
                    <a:pt x="0" y="4204"/>
                    <a:pt x="0" y="9383"/>
                  </a:cubicBezTo>
                  <a:cubicBezTo>
                    <a:pt x="0" y="14562"/>
                    <a:pt x="4203" y="18765"/>
                    <a:pt x="9382" y="18765"/>
                  </a:cubicBezTo>
                  <a:cubicBezTo>
                    <a:pt x="14561" y="18765"/>
                    <a:pt x="18764" y="14562"/>
                    <a:pt x="18764" y="9383"/>
                  </a:cubicBezTo>
                  <a:cubicBezTo>
                    <a:pt x="18764" y="4204"/>
                    <a:pt x="14561" y="1"/>
                    <a:pt x="93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05</a:t>
              </a:r>
              <a:endParaRPr>
                <a:solidFill>
                  <a:schemeClr val="accent4"/>
                </a:solidFill>
              </a:endParaRPr>
            </a:p>
          </p:txBody>
        </p:sp>
        <p:sp>
          <p:nvSpPr>
            <p:cNvPr id="862" name="Google Shape;862;p27"/>
            <p:cNvSpPr/>
            <p:nvPr/>
          </p:nvSpPr>
          <p:spPr>
            <a:xfrm>
              <a:off x="4216613" y="2498350"/>
              <a:ext cx="518525" cy="518550"/>
            </a:xfrm>
            <a:custGeom>
              <a:avLst/>
              <a:gdLst/>
              <a:ahLst/>
              <a:cxnLst/>
              <a:rect l="l" t="t" r="r" b="b"/>
              <a:pathLst>
                <a:path w="20741" h="20742" extrusionOk="0">
                  <a:moveTo>
                    <a:pt x="10371" y="1"/>
                  </a:moveTo>
                  <a:cubicBezTo>
                    <a:pt x="4644" y="1"/>
                    <a:pt x="0" y="4644"/>
                    <a:pt x="0" y="10371"/>
                  </a:cubicBezTo>
                  <a:cubicBezTo>
                    <a:pt x="0" y="16098"/>
                    <a:pt x="4644" y="20741"/>
                    <a:pt x="10371" y="20741"/>
                  </a:cubicBezTo>
                  <a:cubicBezTo>
                    <a:pt x="16098" y="20741"/>
                    <a:pt x="20741" y="16098"/>
                    <a:pt x="20741" y="10371"/>
                  </a:cubicBezTo>
                  <a:cubicBezTo>
                    <a:pt x="20741" y="4644"/>
                    <a:pt x="16098" y="1"/>
                    <a:pt x="10371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7"/>
            <p:cNvSpPr/>
            <p:nvPr/>
          </p:nvSpPr>
          <p:spPr>
            <a:xfrm>
              <a:off x="4241313" y="2523050"/>
              <a:ext cx="469125" cy="469425"/>
            </a:xfrm>
            <a:custGeom>
              <a:avLst/>
              <a:gdLst/>
              <a:ahLst/>
              <a:cxnLst/>
              <a:rect l="l" t="t" r="r" b="b"/>
              <a:pathLst>
                <a:path w="18765" h="18777" extrusionOk="0">
                  <a:moveTo>
                    <a:pt x="9383" y="1"/>
                  </a:moveTo>
                  <a:cubicBezTo>
                    <a:pt x="4203" y="1"/>
                    <a:pt x="0" y="4204"/>
                    <a:pt x="0" y="9383"/>
                  </a:cubicBezTo>
                  <a:cubicBezTo>
                    <a:pt x="0" y="14574"/>
                    <a:pt x="4203" y="18777"/>
                    <a:pt x="9383" y="18777"/>
                  </a:cubicBezTo>
                  <a:cubicBezTo>
                    <a:pt x="14562" y="18777"/>
                    <a:pt x="18765" y="14574"/>
                    <a:pt x="18765" y="9383"/>
                  </a:cubicBezTo>
                  <a:cubicBezTo>
                    <a:pt x="18765" y="4204"/>
                    <a:pt x="14562" y="1"/>
                    <a:pt x="93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7"/>
            <p:cNvSpPr/>
            <p:nvPr/>
          </p:nvSpPr>
          <p:spPr>
            <a:xfrm>
              <a:off x="4407988" y="2637950"/>
              <a:ext cx="135775" cy="136050"/>
            </a:xfrm>
            <a:custGeom>
              <a:avLst/>
              <a:gdLst/>
              <a:ahLst/>
              <a:cxnLst/>
              <a:rect l="l" t="t" r="r" b="b"/>
              <a:pathLst>
                <a:path w="5431" h="5442" extrusionOk="0">
                  <a:moveTo>
                    <a:pt x="2716" y="1"/>
                  </a:moveTo>
                  <a:cubicBezTo>
                    <a:pt x="1215" y="1"/>
                    <a:pt x="1" y="1215"/>
                    <a:pt x="1" y="2715"/>
                  </a:cubicBezTo>
                  <a:cubicBezTo>
                    <a:pt x="1" y="3287"/>
                    <a:pt x="168" y="3834"/>
                    <a:pt x="501" y="4299"/>
                  </a:cubicBezTo>
                  <a:cubicBezTo>
                    <a:pt x="1013" y="5013"/>
                    <a:pt x="1835" y="5442"/>
                    <a:pt x="2716" y="5442"/>
                  </a:cubicBezTo>
                  <a:cubicBezTo>
                    <a:pt x="3597" y="5442"/>
                    <a:pt x="4418" y="5013"/>
                    <a:pt x="4930" y="4299"/>
                  </a:cubicBezTo>
                  <a:cubicBezTo>
                    <a:pt x="5264" y="3834"/>
                    <a:pt x="5430" y="3287"/>
                    <a:pt x="5430" y="2715"/>
                  </a:cubicBezTo>
                  <a:cubicBezTo>
                    <a:pt x="5430" y="1215"/>
                    <a:pt x="4216" y="1"/>
                    <a:pt x="2716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7"/>
            <p:cNvSpPr/>
            <p:nvPr/>
          </p:nvSpPr>
          <p:spPr>
            <a:xfrm>
              <a:off x="4371388" y="2768925"/>
              <a:ext cx="208675" cy="108675"/>
            </a:xfrm>
            <a:custGeom>
              <a:avLst/>
              <a:gdLst/>
              <a:ahLst/>
              <a:cxnLst/>
              <a:rect l="l" t="t" r="r" b="b"/>
              <a:pathLst>
                <a:path w="8347" h="4347" extrusionOk="0">
                  <a:moveTo>
                    <a:pt x="1608" y="0"/>
                  </a:moveTo>
                  <a:cubicBezTo>
                    <a:pt x="596" y="739"/>
                    <a:pt x="1" y="1893"/>
                    <a:pt x="1" y="3156"/>
                  </a:cubicBezTo>
                  <a:lnTo>
                    <a:pt x="1" y="4346"/>
                  </a:lnTo>
                  <a:lnTo>
                    <a:pt x="8347" y="4346"/>
                  </a:lnTo>
                  <a:lnTo>
                    <a:pt x="8347" y="3156"/>
                  </a:lnTo>
                  <a:cubicBezTo>
                    <a:pt x="8347" y="1893"/>
                    <a:pt x="7751" y="739"/>
                    <a:pt x="6751" y="0"/>
                  </a:cubicBezTo>
                  <a:cubicBezTo>
                    <a:pt x="6478" y="310"/>
                    <a:pt x="6168" y="560"/>
                    <a:pt x="5811" y="750"/>
                  </a:cubicBezTo>
                  <a:cubicBezTo>
                    <a:pt x="5716" y="798"/>
                    <a:pt x="5632" y="846"/>
                    <a:pt x="5537" y="881"/>
                  </a:cubicBezTo>
                  <a:cubicBezTo>
                    <a:pt x="5108" y="1072"/>
                    <a:pt x="4644" y="1167"/>
                    <a:pt x="4180" y="1167"/>
                  </a:cubicBezTo>
                  <a:cubicBezTo>
                    <a:pt x="3191" y="1167"/>
                    <a:pt x="2251" y="739"/>
                    <a:pt x="1608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7"/>
            <p:cNvSpPr txBox="1"/>
            <p:nvPr/>
          </p:nvSpPr>
          <p:spPr>
            <a:xfrm>
              <a:off x="3393400" y="189580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terribly hot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67" name="Google Shape;867;p27"/>
            <p:cNvSpPr txBox="1"/>
            <p:nvPr/>
          </p:nvSpPr>
          <p:spPr>
            <a:xfrm>
              <a:off x="3393400" y="30023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68" name="Google Shape;868;p27"/>
          <p:cNvGrpSpPr/>
          <p:nvPr/>
        </p:nvGrpSpPr>
        <p:grpSpPr>
          <a:xfrm>
            <a:off x="5035675" y="1566100"/>
            <a:ext cx="1534513" cy="2446750"/>
            <a:chOff x="5035675" y="1566100"/>
            <a:chExt cx="1534513" cy="2446750"/>
          </a:xfrm>
        </p:grpSpPr>
        <p:sp>
          <p:nvSpPr>
            <p:cNvPr id="869" name="Google Shape;869;p27"/>
            <p:cNvSpPr/>
            <p:nvPr/>
          </p:nvSpPr>
          <p:spPr>
            <a:xfrm>
              <a:off x="6015338" y="1805425"/>
              <a:ext cx="352750" cy="1913925"/>
            </a:xfrm>
            <a:custGeom>
              <a:avLst/>
              <a:gdLst/>
              <a:ahLst/>
              <a:cxnLst/>
              <a:rect l="l" t="t" r="r" b="b"/>
              <a:pathLst>
                <a:path w="14110" h="76557" extrusionOk="0">
                  <a:moveTo>
                    <a:pt x="11909" y="1"/>
                  </a:moveTo>
                  <a:cubicBezTo>
                    <a:pt x="11226" y="1"/>
                    <a:pt x="10567" y="363"/>
                    <a:pt x="10216" y="1000"/>
                  </a:cubicBezTo>
                  <a:cubicBezTo>
                    <a:pt x="10014" y="1369"/>
                    <a:pt x="5228" y="10192"/>
                    <a:pt x="2787" y="23800"/>
                  </a:cubicBezTo>
                  <a:cubicBezTo>
                    <a:pt x="548" y="36385"/>
                    <a:pt x="1" y="55554"/>
                    <a:pt x="10181" y="75497"/>
                  </a:cubicBezTo>
                  <a:cubicBezTo>
                    <a:pt x="10526" y="76176"/>
                    <a:pt x="11205" y="76557"/>
                    <a:pt x="11907" y="76557"/>
                  </a:cubicBezTo>
                  <a:cubicBezTo>
                    <a:pt x="12205" y="76557"/>
                    <a:pt x="12502" y="76486"/>
                    <a:pt x="12788" y="76343"/>
                  </a:cubicBezTo>
                  <a:cubicBezTo>
                    <a:pt x="13741" y="75855"/>
                    <a:pt x="14110" y="74700"/>
                    <a:pt x="13621" y="73747"/>
                  </a:cubicBezTo>
                  <a:cubicBezTo>
                    <a:pt x="3966" y="54804"/>
                    <a:pt x="4454" y="36588"/>
                    <a:pt x="6573" y="24622"/>
                  </a:cubicBezTo>
                  <a:cubicBezTo>
                    <a:pt x="8871" y="11644"/>
                    <a:pt x="13514" y="3012"/>
                    <a:pt x="13598" y="2869"/>
                  </a:cubicBezTo>
                  <a:cubicBezTo>
                    <a:pt x="14110" y="1929"/>
                    <a:pt x="13776" y="750"/>
                    <a:pt x="12836" y="238"/>
                  </a:cubicBezTo>
                  <a:cubicBezTo>
                    <a:pt x="12540" y="77"/>
                    <a:pt x="12222" y="1"/>
                    <a:pt x="11909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7"/>
            <p:cNvSpPr/>
            <p:nvPr/>
          </p:nvSpPr>
          <p:spPr>
            <a:xfrm>
              <a:off x="6051363" y="1566100"/>
              <a:ext cx="518825" cy="518525"/>
            </a:xfrm>
            <a:custGeom>
              <a:avLst/>
              <a:gdLst/>
              <a:ahLst/>
              <a:cxnLst/>
              <a:rect l="l" t="t" r="r" b="b"/>
              <a:pathLst>
                <a:path w="20753" h="20741" extrusionOk="0">
                  <a:moveTo>
                    <a:pt x="10383" y="0"/>
                  </a:moveTo>
                  <a:cubicBezTo>
                    <a:pt x="4656" y="0"/>
                    <a:pt x="0" y="4644"/>
                    <a:pt x="0" y="10371"/>
                  </a:cubicBezTo>
                  <a:cubicBezTo>
                    <a:pt x="0" y="16098"/>
                    <a:pt x="4656" y="20741"/>
                    <a:pt x="10383" y="20741"/>
                  </a:cubicBezTo>
                  <a:cubicBezTo>
                    <a:pt x="16110" y="20741"/>
                    <a:pt x="20753" y="16098"/>
                    <a:pt x="20753" y="10371"/>
                  </a:cubicBezTo>
                  <a:cubicBezTo>
                    <a:pt x="20753" y="4644"/>
                    <a:pt x="16110" y="0"/>
                    <a:pt x="1038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7"/>
            <p:cNvSpPr/>
            <p:nvPr/>
          </p:nvSpPr>
          <p:spPr>
            <a:xfrm>
              <a:off x="6076063" y="1590500"/>
              <a:ext cx="469425" cy="469425"/>
            </a:xfrm>
            <a:custGeom>
              <a:avLst/>
              <a:gdLst/>
              <a:ahLst/>
              <a:cxnLst/>
              <a:rect l="l" t="t" r="r" b="b"/>
              <a:pathLst>
                <a:path w="18777" h="18777" extrusionOk="0">
                  <a:moveTo>
                    <a:pt x="9395" y="1"/>
                  </a:moveTo>
                  <a:cubicBezTo>
                    <a:pt x="4204" y="1"/>
                    <a:pt x="1" y="4204"/>
                    <a:pt x="1" y="9395"/>
                  </a:cubicBezTo>
                  <a:cubicBezTo>
                    <a:pt x="1" y="14574"/>
                    <a:pt x="4204" y="18777"/>
                    <a:pt x="9395" y="18777"/>
                  </a:cubicBezTo>
                  <a:cubicBezTo>
                    <a:pt x="14574" y="18777"/>
                    <a:pt x="18777" y="14574"/>
                    <a:pt x="18777" y="9395"/>
                  </a:cubicBezTo>
                  <a:cubicBezTo>
                    <a:pt x="18777" y="4204"/>
                    <a:pt x="14574" y="13"/>
                    <a:pt x="93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872" name="Google Shape;872;p27"/>
            <p:cNvSpPr/>
            <p:nvPr/>
          </p:nvSpPr>
          <p:spPr>
            <a:xfrm>
              <a:off x="6051363" y="3494300"/>
              <a:ext cx="518825" cy="518550"/>
            </a:xfrm>
            <a:custGeom>
              <a:avLst/>
              <a:gdLst/>
              <a:ahLst/>
              <a:cxnLst/>
              <a:rect l="l" t="t" r="r" b="b"/>
              <a:pathLst>
                <a:path w="20753" h="20742" extrusionOk="0">
                  <a:moveTo>
                    <a:pt x="10383" y="1"/>
                  </a:moveTo>
                  <a:cubicBezTo>
                    <a:pt x="4656" y="1"/>
                    <a:pt x="0" y="4644"/>
                    <a:pt x="0" y="10371"/>
                  </a:cubicBezTo>
                  <a:cubicBezTo>
                    <a:pt x="0" y="16098"/>
                    <a:pt x="4656" y="20742"/>
                    <a:pt x="10383" y="20742"/>
                  </a:cubicBezTo>
                  <a:cubicBezTo>
                    <a:pt x="16110" y="20742"/>
                    <a:pt x="20753" y="16098"/>
                    <a:pt x="20753" y="10371"/>
                  </a:cubicBezTo>
                  <a:cubicBezTo>
                    <a:pt x="20753" y="4644"/>
                    <a:pt x="16110" y="1"/>
                    <a:pt x="10383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7"/>
            <p:cNvSpPr/>
            <p:nvPr/>
          </p:nvSpPr>
          <p:spPr>
            <a:xfrm>
              <a:off x="6076063" y="3519025"/>
              <a:ext cx="469425" cy="469125"/>
            </a:xfrm>
            <a:custGeom>
              <a:avLst/>
              <a:gdLst/>
              <a:ahLst/>
              <a:cxnLst/>
              <a:rect l="l" t="t" r="r" b="b"/>
              <a:pathLst>
                <a:path w="18777" h="18765" extrusionOk="0">
                  <a:moveTo>
                    <a:pt x="9395" y="0"/>
                  </a:moveTo>
                  <a:cubicBezTo>
                    <a:pt x="4204" y="0"/>
                    <a:pt x="1" y="4203"/>
                    <a:pt x="1" y="9382"/>
                  </a:cubicBezTo>
                  <a:cubicBezTo>
                    <a:pt x="1" y="14573"/>
                    <a:pt x="4204" y="18764"/>
                    <a:pt x="9395" y="18764"/>
                  </a:cubicBezTo>
                  <a:cubicBezTo>
                    <a:pt x="14574" y="18764"/>
                    <a:pt x="18777" y="14573"/>
                    <a:pt x="18777" y="9382"/>
                  </a:cubicBezTo>
                  <a:cubicBezTo>
                    <a:pt x="18777" y="4203"/>
                    <a:pt x="14574" y="0"/>
                    <a:pt x="9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/>
            </a:p>
          </p:txBody>
        </p:sp>
        <p:sp>
          <p:nvSpPr>
            <p:cNvPr id="874" name="Google Shape;874;p27"/>
            <p:cNvSpPr/>
            <p:nvPr/>
          </p:nvSpPr>
          <p:spPr>
            <a:xfrm>
              <a:off x="5842713" y="2498350"/>
              <a:ext cx="518525" cy="518550"/>
            </a:xfrm>
            <a:custGeom>
              <a:avLst/>
              <a:gdLst/>
              <a:ahLst/>
              <a:cxnLst/>
              <a:rect l="l" t="t" r="r" b="b"/>
              <a:pathLst>
                <a:path w="20741" h="20742" extrusionOk="0">
                  <a:moveTo>
                    <a:pt x="10370" y="1"/>
                  </a:moveTo>
                  <a:cubicBezTo>
                    <a:pt x="4644" y="1"/>
                    <a:pt x="0" y="4644"/>
                    <a:pt x="0" y="10371"/>
                  </a:cubicBezTo>
                  <a:cubicBezTo>
                    <a:pt x="0" y="16098"/>
                    <a:pt x="4644" y="20741"/>
                    <a:pt x="10370" y="20741"/>
                  </a:cubicBezTo>
                  <a:cubicBezTo>
                    <a:pt x="16097" y="20741"/>
                    <a:pt x="20741" y="16098"/>
                    <a:pt x="20741" y="10371"/>
                  </a:cubicBezTo>
                  <a:cubicBezTo>
                    <a:pt x="20741" y="4644"/>
                    <a:pt x="16097" y="1"/>
                    <a:pt x="10370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7"/>
            <p:cNvSpPr/>
            <p:nvPr/>
          </p:nvSpPr>
          <p:spPr>
            <a:xfrm>
              <a:off x="5867413" y="2523050"/>
              <a:ext cx="469125" cy="469425"/>
            </a:xfrm>
            <a:custGeom>
              <a:avLst/>
              <a:gdLst/>
              <a:ahLst/>
              <a:cxnLst/>
              <a:rect l="l" t="t" r="r" b="b"/>
              <a:pathLst>
                <a:path w="18765" h="18777" extrusionOk="0">
                  <a:moveTo>
                    <a:pt x="9382" y="1"/>
                  </a:moveTo>
                  <a:cubicBezTo>
                    <a:pt x="4203" y="1"/>
                    <a:pt x="0" y="4204"/>
                    <a:pt x="0" y="9383"/>
                  </a:cubicBezTo>
                  <a:cubicBezTo>
                    <a:pt x="0" y="14574"/>
                    <a:pt x="4203" y="18777"/>
                    <a:pt x="9382" y="18777"/>
                  </a:cubicBezTo>
                  <a:cubicBezTo>
                    <a:pt x="14562" y="18777"/>
                    <a:pt x="18765" y="14574"/>
                    <a:pt x="18765" y="9383"/>
                  </a:cubicBezTo>
                  <a:cubicBezTo>
                    <a:pt x="18765" y="4204"/>
                    <a:pt x="14562" y="1"/>
                    <a:pt x="93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7"/>
            <p:cNvSpPr/>
            <p:nvPr/>
          </p:nvSpPr>
          <p:spPr>
            <a:xfrm>
              <a:off x="5983788" y="2603425"/>
              <a:ext cx="236375" cy="328650"/>
            </a:xfrm>
            <a:custGeom>
              <a:avLst/>
              <a:gdLst/>
              <a:ahLst/>
              <a:cxnLst/>
              <a:rect l="l" t="t" r="r" b="b"/>
              <a:pathLst>
                <a:path w="9455" h="13146" extrusionOk="0">
                  <a:moveTo>
                    <a:pt x="4727" y="1167"/>
                  </a:moveTo>
                  <a:lnTo>
                    <a:pt x="5775" y="3287"/>
                  </a:lnTo>
                  <a:lnTo>
                    <a:pt x="8121" y="3632"/>
                  </a:lnTo>
                  <a:lnTo>
                    <a:pt x="6418" y="5275"/>
                  </a:lnTo>
                  <a:lnTo>
                    <a:pt x="6728" y="7025"/>
                  </a:lnTo>
                  <a:lnTo>
                    <a:pt x="6823" y="7609"/>
                  </a:lnTo>
                  <a:lnTo>
                    <a:pt x="5716" y="7025"/>
                  </a:lnTo>
                  <a:lnTo>
                    <a:pt x="4727" y="6513"/>
                  </a:lnTo>
                  <a:lnTo>
                    <a:pt x="3739" y="7025"/>
                  </a:lnTo>
                  <a:lnTo>
                    <a:pt x="2632" y="7609"/>
                  </a:lnTo>
                  <a:lnTo>
                    <a:pt x="2727" y="7025"/>
                  </a:lnTo>
                  <a:lnTo>
                    <a:pt x="3037" y="5275"/>
                  </a:lnTo>
                  <a:lnTo>
                    <a:pt x="1334" y="3632"/>
                  </a:lnTo>
                  <a:lnTo>
                    <a:pt x="3680" y="3287"/>
                  </a:lnTo>
                  <a:lnTo>
                    <a:pt x="4727" y="1167"/>
                  </a:lnTo>
                  <a:close/>
                  <a:moveTo>
                    <a:pt x="4727" y="1"/>
                  </a:moveTo>
                  <a:cubicBezTo>
                    <a:pt x="2525" y="1"/>
                    <a:pt x="667" y="1513"/>
                    <a:pt x="144" y="3549"/>
                  </a:cubicBezTo>
                  <a:cubicBezTo>
                    <a:pt x="48" y="3930"/>
                    <a:pt x="1" y="4323"/>
                    <a:pt x="1" y="4727"/>
                  </a:cubicBezTo>
                  <a:cubicBezTo>
                    <a:pt x="1" y="6382"/>
                    <a:pt x="846" y="7835"/>
                    <a:pt x="2120" y="8668"/>
                  </a:cubicBezTo>
                  <a:lnTo>
                    <a:pt x="1596" y="13145"/>
                  </a:lnTo>
                  <a:lnTo>
                    <a:pt x="4727" y="11645"/>
                  </a:lnTo>
                  <a:lnTo>
                    <a:pt x="7859" y="13145"/>
                  </a:lnTo>
                  <a:lnTo>
                    <a:pt x="7335" y="8668"/>
                  </a:lnTo>
                  <a:cubicBezTo>
                    <a:pt x="8621" y="7823"/>
                    <a:pt x="9454" y="6382"/>
                    <a:pt x="9454" y="4727"/>
                  </a:cubicBezTo>
                  <a:cubicBezTo>
                    <a:pt x="9454" y="4239"/>
                    <a:pt x="9383" y="3763"/>
                    <a:pt x="9240" y="3322"/>
                  </a:cubicBezTo>
                  <a:cubicBezTo>
                    <a:pt x="8645" y="1405"/>
                    <a:pt x="6871" y="12"/>
                    <a:pt x="4751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7"/>
            <p:cNvSpPr txBox="1"/>
            <p:nvPr/>
          </p:nvSpPr>
          <p:spPr>
            <a:xfrm>
              <a:off x="5035675" y="189580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78" name="Google Shape;878;p27"/>
            <p:cNvSpPr txBox="1"/>
            <p:nvPr/>
          </p:nvSpPr>
          <p:spPr>
            <a:xfrm>
              <a:off x="5035675" y="30023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p28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884" name="Google Shape;884;p28"/>
          <p:cNvSpPr/>
          <p:nvPr/>
        </p:nvSpPr>
        <p:spPr>
          <a:xfrm>
            <a:off x="4397035" y="1210925"/>
            <a:ext cx="37035" cy="3239161"/>
          </a:xfrm>
          <a:custGeom>
            <a:avLst/>
            <a:gdLst/>
            <a:ahLst/>
            <a:cxnLst/>
            <a:rect l="l" t="t" r="r" b="b"/>
            <a:pathLst>
              <a:path w="1609" h="140726" extrusionOk="0">
                <a:moveTo>
                  <a:pt x="804" y="0"/>
                </a:moveTo>
                <a:cubicBezTo>
                  <a:pt x="403" y="0"/>
                  <a:pt x="1" y="259"/>
                  <a:pt x="1" y="777"/>
                </a:cubicBezTo>
                <a:lnTo>
                  <a:pt x="1" y="39472"/>
                </a:lnTo>
                <a:lnTo>
                  <a:pt x="1" y="120470"/>
                </a:lnTo>
                <a:lnTo>
                  <a:pt x="1" y="139949"/>
                </a:lnTo>
                <a:cubicBezTo>
                  <a:pt x="1" y="140467"/>
                  <a:pt x="403" y="140726"/>
                  <a:pt x="804" y="140726"/>
                </a:cubicBezTo>
                <a:cubicBezTo>
                  <a:pt x="1206" y="140726"/>
                  <a:pt x="1608" y="140467"/>
                  <a:pt x="1608" y="139949"/>
                </a:cubicBezTo>
                <a:lnTo>
                  <a:pt x="1608" y="101254"/>
                </a:lnTo>
                <a:lnTo>
                  <a:pt x="1608" y="20256"/>
                </a:lnTo>
                <a:lnTo>
                  <a:pt x="1608" y="777"/>
                </a:lnTo>
                <a:cubicBezTo>
                  <a:pt x="1608" y="259"/>
                  <a:pt x="1206" y="0"/>
                  <a:pt x="804" y="0"/>
                </a:cubicBez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28"/>
          <p:cNvSpPr/>
          <p:nvPr/>
        </p:nvSpPr>
        <p:spPr>
          <a:xfrm>
            <a:off x="3017139" y="1605297"/>
            <a:ext cx="37035" cy="2450443"/>
          </a:xfrm>
          <a:custGeom>
            <a:avLst/>
            <a:gdLst/>
            <a:ahLst/>
            <a:cxnLst/>
            <a:rect l="l" t="t" r="r" b="b"/>
            <a:pathLst>
              <a:path w="1609" h="106460" extrusionOk="0">
                <a:moveTo>
                  <a:pt x="804" y="0"/>
                </a:moveTo>
                <a:cubicBezTo>
                  <a:pt x="403" y="0"/>
                  <a:pt x="1" y="259"/>
                  <a:pt x="1" y="777"/>
                </a:cubicBezTo>
                <a:lnTo>
                  <a:pt x="1" y="22339"/>
                </a:lnTo>
                <a:lnTo>
                  <a:pt x="1" y="103337"/>
                </a:lnTo>
                <a:lnTo>
                  <a:pt x="1" y="105683"/>
                </a:lnTo>
                <a:cubicBezTo>
                  <a:pt x="1" y="106201"/>
                  <a:pt x="403" y="106460"/>
                  <a:pt x="804" y="106460"/>
                </a:cubicBezTo>
                <a:cubicBezTo>
                  <a:pt x="1206" y="106460"/>
                  <a:pt x="1608" y="106201"/>
                  <a:pt x="1608" y="105683"/>
                </a:cubicBezTo>
                <a:lnTo>
                  <a:pt x="1608" y="84121"/>
                </a:lnTo>
                <a:lnTo>
                  <a:pt x="1608" y="11695"/>
                </a:lnTo>
                <a:lnTo>
                  <a:pt x="1608" y="777"/>
                </a:lnTo>
                <a:cubicBezTo>
                  <a:pt x="1608" y="259"/>
                  <a:pt x="1206" y="0"/>
                  <a:pt x="804" y="0"/>
                </a:cubicBez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28"/>
          <p:cNvSpPr/>
          <p:nvPr/>
        </p:nvSpPr>
        <p:spPr>
          <a:xfrm>
            <a:off x="5775849" y="1605297"/>
            <a:ext cx="37012" cy="2450443"/>
          </a:xfrm>
          <a:custGeom>
            <a:avLst/>
            <a:gdLst/>
            <a:ahLst/>
            <a:cxnLst/>
            <a:rect l="l" t="t" r="r" b="b"/>
            <a:pathLst>
              <a:path w="1608" h="106460" extrusionOk="0">
                <a:moveTo>
                  <a:pt x="804" y="0"/>
                </a:moveTo>
                <a:cubicBezTo>
                  <a:pt x="402" y="0"/>
                  <a:pt x="0" y="259"/>
                  <a:pt x="0" y="777"/>
                </a:cubicBezTo>
                <a:lnTo>
                  <a:pt x="0" y="22339"/>
                </a:lnTo>
                <a:lnTo>
                  <a:pt x="0" y="103337"/>
                </a:lnTo>
                <a:lnTo>
                  <a:pt x="0" y="105683"/>
                </a:lnTo>
                <a:cubicBezTo>
                  <a:pt x="0" y="106201"/>
                  <a:pt x="402" y="106460"/>
                  <a:pt x="804" y="106460"/>
                </a:cubicBezTo>
                <a:cubicBezTo>
                  <a:pt x="1206" y="106460"/>
                  <a:pt x="1607" y="106201"/>
                  <a:pt x="1607" y="105683"/>
                </a:cubicBezTo>
                <a:lnTo>
                  <a:pt x="1607" y="84121"/>
                </a:lnTo>
                <a:lnTo>
                  <a:pt x="1607" y="11695"/>
                </a:lnTo>
                <a:lnTo>
                  <a:pt x="1607" y="777"/>
                </a:lnTo>
                <a:cubicBezTo>
                  <a:pt x="1607" y="259"/>
                  <a:pt x="1206" y="0"/>
                  <a:pt x="804" y="0"/>
                </a:cubicBez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7" name="Google Shape;887;p28"/>
          <p:cNvGrpSpPr/>
          <p:nvPr/>
        </p:nvGrpSpPr>
        <p:grpSpPr>
          <a:xfrm>
            <a:off x="1063175" y="1907837"/>
            <a:ext cx="7017194" cy="1922090"/>
            <a:chOff x="1245688" y="1881700"/>
            <a:chExt cx="6652630" cy="1822232"/>
          </a:xfrm>
        </p:grpSpPr>
        <p:sp>
          <p:nvSpPr>
            <p:cNvPr id="888" name="Google Shape;888;p28"/>
            <p:cNvSpPr/>
            <p:nvPr/>
          </p:nvSpPr>
          <p:spPr>
            <a:xfrm>
              <a:off x="1245688" y="1881700"/>
              <a:ext cx="6652630" cy="1822232"/>
            </a:xfrm>
            <a:custGeom>
              <a:avLst/>
              <a:gdLst/>
              <a:ahLst/>
              <a:cxnLst/>
              <a:rect l="l" t="t" r="r" b="b"/>
              <a:pathLst>
                <a:path w="285858" h="83512" extrusionOk="0">
                  <a:moveTo>
                    <a:pt x="260164" y="1"/>
                  </a:moveTo>
                  <a:lnTo>
                    <a:pt x="260164" y="39613"/>
                  </a:lnTo>
                  <a:lnTo>
                    <a:pt x="16014" y="39613"/>
                  </a:lnTo>
                  <a:lnTo>
                    <a:pt x="0" y="13217"/>
                  </a:lnTo>
                  <a:lnTo>
                    <a:pt x="0" y="70283"/>
                  </a:lnTo>
                  <a:lnTo>
                    <a:pt x="16478" y="43899"/>
                  </a:lnTo>
                  <a:lnTo>
                    <a:pt x="260164" y="43899"/>
                  </a:lnTo>
                  <a:lnTo>
                    <a:pt x="260164" y="83511"/>
                  </a:lnTo>
                  <a:lnTo>
                    <a:pt x="285857" y="42351"/>
                  </a:lnTo>
                  <a:lnTo>
                    <a:pt x="260164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8"/>
            <p:cNvSpPr txBox="1"/>
            <p:nvPr/>
          </p:nvSpPr>
          <p:spPr>
            <a:xfrm rot="-5400000">
              <a:off x="7033450" y="2638513"/>
              <a:ext cx="934800" cy="3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890" name="Google Shape;890;p28"/>
          <p:cNvGrpSpPr/>
          <p:nvPr/>
        </p:nvGrpSpPr>
        <p:grpSpPr>
          <a:xfrm>
            <a:off x="1827166" y="1781042"/>
            <a:ext cx="1054593" cy="2190560"/>
            <a:chOff x="1827166" y="1704842"/>
            <a:chExt cx="1054593" cy="2190560"/>
          </a:xfrm>
        </p:grpSpPr>
        <p:sp>
          <p:nvSpPr>
            <p:cNvPr id="891" name="Google Shape;891;p28"/>
            <p:cNvSpPr/>
            <p:nvPr/>
          </p:nvSpPr>
          <p:spPr>
            <a:xfrm>
              <a:off x="2067522" y="3301780"/>
              <a:ext cx="593621" cy="593621"/>
            </a:xfrm>
            <a:custGeom>
              <a:avLst/>
              <a:gdLst/>
              <a:ahLst/>
              <a:cxnLst/>
              <a:rect l="l" t="t" r="r" b="b"/>
              <a:pathLst>
                <a:path w="25790" h="25790" extrusionOk="0">
                  <a:moveTo>
                    <a:pt x="12895" y="1"/>
                  </a:moveTo>
                  <a:cubicBezTo>
                    <a:pt x="5775" y="1"/>
                    <a:pt x="1" y="5775"/>
                    <a:pt x="1" y="12895"/>
                  </a:cubicBezTo>
                  <a:cubicBezTo>
                    <a:pt x="1" y="20015"/>
                    <a:pt x="5775" y="25790"/>
                    <a:pt x="12895" y="25790"/>
                  </a:cubicBezTo>
                  <a:cubicBezTo>
                    <a:pt x="20015" y="25790"/>
                    <a:pt x="25790" y="20015"/>
                    <a:pt x="25790" y="12895"/>
                  </a:cubicBezTo>
                  <a:cubicBezTo>
                    <a:pt x="25790" y="5775"/>
                    <a:pt x="20015" y="1"/>
                    <a:pt x="12895" y="1"/>
                  </a:cubicBezTo>
                  <a:close/>
                </a:path>
              </a:pathLst>
            </a:custGeom>
            <a:solidFill>
              <a:srgbClr val="FDD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8"/>
            <p:cNvSpPr/>
            <p:nvPr/>
          </p:nvSpPr>
          <p:spPr>
            <a:xfrm>
              <a:off x="2065335" y="1704842"/>
              <a:ext cx="597995" cy="597995"/>
            </a:xfrm>
            <a:custGeom>
              <a:avLst/>
              <a:gdLst/>
              <a:ahLst/>
              <a:cxnLst/>
              <a:rect l="l" t="t" r="r" b="b"/>
              <a:pathLst>
                <a:path w="25980" h="25980" extrusionOk="0">
                  <a:moveTo>
                    <a:pt x="12990" y="0"/>
                  </a:moveTo>
                  <a:cubicBezTo>
                    <a:pt x="5811" y="0"/>
                    <a:pt x="0" y="5822"/>
                    <a:pt x="0" y="12990"/>
                  </a:cubicBezTo>
                  <a:cubicBezTo>
                    <a:pt x="0" y="20169"/>
                    <a:pt x="5811" y="25980"/>
                    <a:pt x="12990" y="25980"/>
                  </a:cubicBezTo>
                  <a:cubicBezTo>
                    <a:pt x="20170" y="25980"/>
                    <a:pt x="25980" y="20169"/>
                    <a:pt x="25980" y="12990"/>
                  </a:cubicBezTo>
                  <a:cubicBezTo>
                    <a:pt x="25980" y="5822"/>
                    <a:pt x="20170" y="0"/>
                    <a:pt x="12990" y="0"/>
                  </a:cubicBezTo>
                  <a:close/>
                </a:path>
              </a:pathLst>
            </a:custGeom>
            <a:solidFill>
              <a:srgbClr val="FDD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8"/>
            <p:cNvSpPr/>
            <p:nvPr/>
          </p:nvSpPr>
          <p:spPr>
            <a:xfrm>
              <a:off x="1827166" y="1831718"/>
              <a:ext cx="1054593" cy="911792"/>
            </a:xfrm>
            <a:custGeom>
              <a:avLst/>
              <a:gdLst/>
              <a:ahLst/>
              <a:cxnLst/>
              <a:rect l="l" t="t" r="r" b="b"/>
              <a:pathLst>
                <a:path w="45817" h="39613" extrusionOk="0">
                  <a:moveTo>
                    <a:pt x="45816" y="1"/>
                  </a:moveTo>
                  <a:lnTo>
                    <a:pt x="1" y="13217"/>
                  </a:lnTo>
                  <a:lnTo>
                    <a:pt x="1" y="39613"/>
                  </a:lnTo>
                  <a:lnTo>
                    <a:pt x="45816" y="39613"/>
                  </a:lnTo>
                  <a:lnTo>
                    <a:pt x="45816" y="1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/>
            </a:p>
          </p:txBody>
        </p:sp>
        <p:sp>
          <p:nvSpPr>
            <p:cNvPr id="894" name="Google Shape;894;p28"/>
            <p:cNvSpPr/>
            <p:nvPr/>
          </p:nvSpPr>
          <p:spPr>
            <a:xfrm>
              <a:off x="1827166" y="2842197"/>
              <a:ext cx="1054593" cy="911792"/>
            </a:xfrm>
            <a:custGeom>
              <a:avLst/>
              <a:gdLst/>
              <a:ahLst/>
              <a:cxnLst/>
              <a:rect l="l" t="t" r="r" b="b"/>
              <a:pathLst>
                <a:path w="45817" h="39613" extrusionOk="0">
                  <a:moveTo>
                    <a:pt x="1" y="0"/>
                  </a:moveTo>
                  <a:lnTo>
                    <a:pt x="1" y="26384"/>
                  </a:lnTo>
                  <a:lnTo>
                    <a:pt x="45816" y="39612"/>
                  </a:lnTo>
                  <a:lnTo>
                    <a:pt x="45816" y="0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95" name="Google Shape;895;p28"/>
            <p:cNvSpPr/>
            <p:nvPr/>
          </p:nvSpPr>
          <p:spPr>
            <a:xfrm>
              <a:off x="2137682" y="3371940"/>
              <a:ext cx="453307" cy="453307"/>
            </a:xfrm>
            <a:custGeom>
              <a:avLst/>
              <a:gdLst/>
              <a:ahLst/>
              <a:cxnLst/>
              <a:rect l="l" t="t" r="r" b="b"/>
              <a:pathLst>
                <a:path w="19694" h="19694" extrusionOk="0">
                  <a:moveTo>
                    <a:pt x="9847" y="1"/>
                  </a:moveTo>
                  <a:cubicBezTo>
                    <a:pt x="4406" y="1"/>
                    <a:pt x="1" y="4406"/>
                    <a:pt x="1" y="9847"/>
                  </a:cubicBezTo>
                  <a:cubicBezTo>
                    <a:pt x="1" y="15288"/>
                    <a:pt x="4406" y="19694"/>
                    <a:pt x="9847" y="19694"/>
                  </a:cubicBezTo>
                  <a:cubicBezTo>
                    <a:pt x="15288" y="19694"/>
                    <a:pt x="19694" y="15288"/>
                    <a:pt x="19694" y="9847"/>
                  </a:cubicBezTo>
                  <a:cubicBezTo>
                    <a:pt x="19694" y="4406"/>
                    <a:pt x="15288" y="1"/>
                    <a:pt x="9847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8"/>
            <p:cNvSpPr/>
            <p:nvPr/>
          </p:nvSpPr>
          <p:spPr>
            <a:xfrm>
              <a:off x="2137682" y="1777188"/>
              <a:ext cx="453307" cy="453307"/>
            </a:xfrm>
            <a:custGeom>
              <a:avLst/>
              <a:gdLst/>
              <a:ahLst/>
              <a:cxnLst/>
              <a:rect l="l" t="t" r="r" b="b"/>
              <a:pathLst>
                <a:path w="19694" h="19694" extrusionOk="0">
                  <a:moveTo>
                    <a:pt x="9847" y="0"/>
                  </a:moveTo>
                  <a:cubicBezTo>
                    <a:pt x="4406" y="0"/>
                    <a:pt x="1" y="4406"/>
                    <a:pt x="1" y="9847"/>
                  </a:cubicBezTo>
                  <a:cubicBezTo>
                    <a:pt x="1" y="15288"/>
                    <a:pt x="4406" y="19693"/>
                    <a:pt x="9847" y="19693"/>
                  </a:cubicBezTo>
                  <a:cubicBezTo>
                    <a:pt x="15288" y="19693"/>
                    <a:pt x="19694" y="15288"/>
                    <a:pt x="19694" y="9847"/>
                  </a:cubicBezTo>
                  <a:cubicBezTo>
                    <a:pt x="19694" y="4406"/>
                    <a:pt x="15288" y="0"/>
                    <a:pt x="984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8"/>
            <p:cNvSpPr/>
            <p:nvPr/>
          </p:nvSpPr>
          <p:spPr>
            <a:xfrm>
              <a:off x="2818169" y="2609506"/>
              <a:ext cx="59224" cy="366715"/>
            </a:xfrm>
            <a:custGeom>
              <a:avLst/>
              <a:gdLst/>
              <a:ahLst/>
              <a:cxnLst/>
              <a:rect l="l" t="t" r="r" b="b"/>
              <a:pathLst>
                <a:path w="2573" h="15932" extrusionOk="0">
                  <a:moveTo>
                    <a:pt x="1287" y="1"/>
                  </a:moveTo>
                  <a:cubicBezTo>
                    <a:pt x="584" y="1"/>
                    <a:pt x="1" y="584"/>
                    <a:pt x="1" y="1287"/>
                  </a:cubicBezTo>
                  <a:lnTo>
                    <a:pt x="1" y="14645"/>
                  </a:lnTo>
                  <a:cubicBezTo>
                    <a:pt x="1" y="15348"/>
                    <a:pt x="584" y="15931"/>
                    <a:pt x="1287" y="15931"/>
                  </a:cubicBezTo>
                  <a:cubicBezTo>
                    <a:pt x="2001" y="15931"/>
                    <a:pt x="2573" y="15348"/>
                    <a:pt x="2573" y="14645"/>
                  </a:cubicBezTo>
                  <a:lnTo>
                    <a:pt x="2573" y="1287"/>
                  </a:lnTo>
                  <a:cubicBezTo>
                    <a:pt x="2573" y="584"/>
                    <a:pt x="2001" y="1"/>
                    <a:pt x="1287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98" name="Google Shape;898;p28"/>
            <p:cNvGrpSpPr/>
            <p:nvPr/>
          </p:nvGrpSpPr>
          <p:grpSpPr>
            <a:xfrm>
              <a:off x="2227626" y="3462623"/>
              <a:ext cx="273435" cy="271961"/>
              <a:chOff x="-35482200" y="3561225"/>
              <a:chExt cx="292225" cy="290650"/>
            </a:xfrm>
          </p:grpSpPr>
          <p:sp>
            <p:nvSpPr>
              <p:cNvPr id="899" name="Google Shape;899;p28"/>
              <p:cNvSpPr/>
              <p:nvPr/>
            </p:nvSpPr>
            <p:spPr>
              <a:xfrm>
                <a:off x="-35482200" y="3749475"/>
                <a:ext cx="292225" cy="102400"/>
              </a:xfrm>
              <a:custGeom>
                <a:avLst/>
                <a:gdLst/>
                <a:ahLst/>
                <a:cxnLst/>
                <a:rect l="l" t="t" r="r" b="b"/>
                <a:pathLst>
                  <a:path w="11689" h="4096" extrusionOk="0">
                    <a:moveTo>
                      <a:pt x="1701" y="0"/>
                    </a:moveTo>
                    <a:cubicBezTo>
                      <a:pt x="1040" y="0"/>
                      <a:pt x="473" y="315"/>
                      <a:pt x="63" y="819"/>
                    </a:cubicBezTo>
                    <a:cubicBezTo>
                      <a:pt x="0" y="945"/>
                      <a:pt x="0" y="1040"/>
                      <a:pt x="32" y="1166"/>
                    </a:cubicBezTo>
                    <a:cubicBezTo>
                      <a:pt x="63" y="1292"/>
                      <a:pt x="189" y="1355"/>
                      <a:pt x="347" y="1355"/>
                    </a:cubicBezTo>
                    <a:lnTo>
                      <a:pt x="1008" y="1355"/>
                    </a:lnTo>
                    <a:cubicBezTo>
                      <a:pt x="1418" y="1355"/>
                      <a:pt x="1670" y="1670"/>
                      <a:pt x="1670" y="2048"/>
                    </a:cubicBezTo>
                    <a:cubicBezTo>
                      <a:pt x="1670" y="2426"/>
                      <a:pt x="1355" y="2710"/>
                      <a:pt x="1008" y="2710"/>
                    </a:cubicBezTo>
                    <a:lnTo>
                      <a:pt x="347" y="2710"/>
                    </a:lnTo>
                    <a:cubicBezTo>
                      <a:pt x="221" y="2710"/>
                      <a:pt x="95" y="2773"/>
                      <a:pt x="32" y="2899"/>
                    </a:cubicBezTo>
                    <a:cubicBezTo>
                      <a:pt x="0" y="3025"/>
                      <a:pt x="0" y="3151"/>
                      <a:pt x="63" y="3245"/>
                    </a:cubicBezTo>
                    <a:cubicBezTo>
                      <a:pt x="410" y="3781"/>
                      <a:pt x="1040" y="4096"/>
                      <a:pt x="1701" y="4096"/>
                    </a:cubicBezTo>
                    <a:cubicBezTo>
                      <a:pt x="2615" y="4096"/>
                      <a:pt x="3371" y="3497"/>
                      <a:pt x="3655" y="2710"/>
                    </a:cubicBezTo>
                    <a:lnTo>
                      <a:pt x="8065" y="2710"/>
                    </a:lnTo>
                    <a:cubicBezTo>
                      <a:pt x="8317" y="3497"/>
                      <a:pt x="9073" y="4096"/>
                      <a:pt x="9987" y="4096"/>
                    </a:cubicBezTo>
                    <a:cubicBezTo>
                      <a:pt x="10649" y="4096"/>
                      <a:pt x="11247" y="3781"/>
                      <a:pt x="11594" y="3245"/>
                    </a:cubicBezTo>
                    <a:cubicBezTo>
                      <a:pt x="11688" y="3119"/>
                      <a:pt x="11688" y="3025"/>
                      <a:pt x="11625" y="2899"/>
                    </a:cubicBezTo>
                    <a:cubicBezTo>
                      <a:pt x="11594" y="2773"/>
                      <a:pt x="11468" y="2710"/>
                      <a:pt x="11310" y="2710"/>
                    </a:cubicBezTo>
                    <a:lnTo>
                      <a:pt x="10649" y="2710"/>
                    </a:lnTo>
                    <a:cubicBezTo>
                      <a:pt x="10271" y="2710"/>
                      <a:pt x="9987" y="2395"/>
                      <a:pt x="9987" y="2048"/>
                    </a:cubicBezTo>
                    <a:cubicBezTo>
                      <a:pt x="9987" y="1670"/>
                      <a:pt x="10302" y="1355"/>
                      <a:pt x="10649" y="1355"/>
                    </a:cubicBezTo>
                    <a:lnTo>
                      <a:pt x="11310" y="1355"/>
                    </a:lnTo>
                    <a:cubicBezTo>
                      <a:pt x="11436" y="1355"/>
                      <a:pt x="11562" y="1292"/>
                      <a:pt x="11625" y="1166"/>
                    </a:cubicBezTo>
                    <a:cubicBezTo>
                      <a:pt x="11688" y="1040"/>
                      <a:pt x="11688" y="945"/>
                      <a:pt x="11594" y="819"/>
                    </a:cubicBezTo>
                    <a:cubicBezTo>
                      <a:pt x="11247" y="315"/>
                      <a:pt x="10649" y="0"/>
                      <a:pt x="9987" y="0"/>
                    </a:cubicBezTo>
                    <a:cubicBezTo>
                      <a:pt x="9073" y="0"/>
                      <a:pt x="8349" y="567"/>
                      <a:pt x="8065" y="1355"/>
                    </a:cubicBezTo>
                    <a:lnTo>
                      <a:pt x="3655" y="1355"/>
                    </a:lnTo>
                    <a:cubicBezTo>
                      <a:pt x="3371" y="567"/>
                      <a:pt x="2615" y="0"/>
                      <a:pt x="170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28"/>
              <p:cNvSpPr/>
              <p:nvPr/>
            </p:nvSpPr>
            <p:spPr>
              <a:xfrm>
                <a:off x="-35371150" y="3561225"/>
                <a:ext cx="68550" cy="68550"/>
              </a:xfrm>
              <a:custGeom>
                <a:avLst/>
                <a:gdLst/>
                <a:ahLst/>
                <a:cxnLst/>
                <a:rect l="l" t="t" r="r" b="b"/>
                <a:pathLst>
                  <a:path w="2742" h="2742" extrusionOk="0">
                    <a:moveTo>
                      <a:pt x="1355" y="1"/>
                    </a:moveTo>
                    <a:cubicBezTo>
                      <a:pt x="630" y="1"/>
                      <a:pt x="0" y="631"/>
                      <a:pt x="0" y="1387"/>
                    </a:cubicBezTo>
                    <a:cubicBezTo>
                      <a:pt x="0" y="2111"/>
                      <a:pt x="630" y="2741"/>
                      <a:pt x="1355" y="2741"/>
                    </a:cubicBezTo>
                    <a:cubicBezTo>
                      <a:pt x="2111" y="2741"/>
                      <a:pt x="2741" y="2111"/>
                      <a:pt x="2741" y="1387"/>
                    </a:cubicBezTo>
                    <a:cubicBezTo>
                      <a:pt x="2741" y="631"/>
                      <a:pt x="2111" y="1"/>
                      <a:pt x="13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28"/>
              <p:cNvSpPr/>
              <p:nvPr/>
            </p:nvSpPr>
            <p:spPr>
              <a:xfrm>
                <a:off x="-35405025" y="3647075"/>
                <a:ext cx="136275" cy="119750"/>
              </a:xfrm>
              <a:custGeom>
                <a:avLst/>
                <a:gdLst/>
                <a:ahLst/>
                <a:cxnLst/>
                <a:rect l="l" t="t" r="r" b="b"/>
                <a:pathLst>
                  <a:path w="5451" h="4790" extrusionOk="0">
                    <a:moveTo>
                      <a:pt x="2710" y="1"/>
                    </a:moveTo>
                    <a:cubicBezTo>
                      <a:pt x="1387" y="1"/>
                      <a:pt x="253" y="1009"/>
                      <a:pt x="32" y="2300"/>
                    </a:cubicBezTo>
                    <a:cubicBezTo>
                      <a:pt x="1" y="2521"/>
                      <a:pt x="158" y="2710"/>
                      <a:pt x="410" y="2710"/>
                    </a:cubicBezTo>
                    <a:lnTo>
                      <a:pt x="2395" y="2710"/>
                    </a:lnTo>
                    <a:lnTo>
                      <a:pt x="2395" y="4789"/>
                    </a:lnTo>
                    <a:lnTo>
                      <a:pt x="3088" y="4789"/>
                    </a:lnTo>
                    <a:lnTo>
                      <a:pt x="3088" y="2710"/>
                    </a:lnTo>
                    <a:lnTo>
                      <a:pt x="5073" y="2710"/>
                    </a:lnTo>
                    <a:cubicBezTo>
                      <a:pt x="5293" y="2710"/>
                      <a:pt x="5451" y="2521"/>
                      <a:pt x="5451" y="2300"/>
                    </a:cubicBezTo>
                    <a:cubicBezTo>
                      <a:pt x="5230" y="977"/>
                      <a:pt x="4096" y="1"/>
                      <a:pt x="27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02" name="Google Shape;902;p28"/>
            <p:cNvGrpSpPr/>
            <p:nvPr/>
          </p:nvGrpSpPr>
          <p:grpSpPr>
            <a:xfrm>
              <a:off x="2221399" y="1867665"/>
              <a:ext cx="273435" cy="272382"/>
              <a:chOff x="-35123050" y="3561225"/>
              <a:chExt cx="292225" cy="291100"/>
            </a:xfrm>
          </p:grpSpPr>
          <p:sp>
            <p:nvSpPr>
              <p:cNvPr id="903" name="Google Shape;903;p28"/>
              <p:cNvSpPr/>
              <p:nvPr/>
            </p:nvSpPr>
            <p:spPr>
              <a:xfrm>
                <a:off x="-35123050" y="3629750"/>
                <a:ext cx="205575" cy="222575"/>
              </a:xfrm>
              <a:custGeom>
                <a:avLst/>
                <a:gdLst/>
                <a:ahLst/>
                <a:cxnLst/>
                <a:rect l="l" t="t" r="r" b="b"/>
                <a:pathLst>
                  <a:path w="8223" h="8903" extrusionOk="0">
                    <a:moveTo>
                      <a:pt x="2080" y="2710"/>
                    </a:moveTo>
                    <a:cubicBezTo>
                      <a:pt x="2458" y="2710"/>
                      <a:pt x="2741" y="3056"/>
                      <a:pt x="2741" y="3403"/>
                    </a:cubicBezTo>
                    <a:cubicBezTo>
                      <a:pt x="2741" y="3781"/>
                      <a:pt x="2426" y="4065"/>
                      <a:pt x="2080" y="4065"/>
                    </a:cubicBezTo>
                    <a:cubicBezTo>
                      <a:pt x="1733" y="4065"/>
                      <a:pt x="1418" y="3750"/>
                      <a:pt x="1418" y="3403"/>
                    </a:cubicBezTo>
                    <a:cubicBezTo>
                      <a:pt x="1418" y="3056"/>
                      <a:pt x="1670" y="2710"/>
                      <a:pt x="2080" y="2710"/>
                    </a:cubicBezTo>
                    <a:close/>
                    <a:moveTo>
                      <a:pt x="4127" y="2710"/>
                    </a:moveTo>
                    <a:cubicBezTo>
                      <a:pt x="4506" y="2710"/>
                      <a:pt x="4789" y="3056"/>
                      <a:pt x="4789" y="3403"/>
                    </a:cubicBezTo>
                    <a:cubicBezTo>
                      <a:pt x="4789" y="3781"/>
                      <a:pt x="4474" y="4065"/>
                      <a:pt x="4127" y="4065"/>
                    </a:cubicBezTo>
                    <a:cubicBezTo>
                      <a:pt x="3718" y="4065"/>
                      <a:pt x="3466" y="3750"/>
                      <a:pt x="3466" y="3403"/>
                    </a:cubicBezTo>
                    <a:cubicBezTo>
                      <a:pt x="3466" y="3056"/>
                      <a:pt x="3718" y="2710"/>
                      <a:pt x="4127" y="2710"/>
                    </a:cubicBezTo>
                    <a:close/>
                    <a:moveTo>
                      <a:pt x="6207" y="2710"/>
                    </a:moveTo>
                    <a:cubicBezTo>
                      <a:pt x="6616" y="2710"/>
                      <a:pt x="6868" y="3056"/>
                      <a:pt x="6868" y="3403"/>
                    </a:cubicBezTo>
                    <a:cubicBezTo>
                      <a:pt x="6868" y="3781"/>
                      <a:pt x="6553" y="4065"/>
                      <a:pt x="6207" y="4065"/>
                    </a:cubicBezTo>
                    <a:cubicBezTo>
                      <a:pt x="5829" y="4065"/>
                      <a:pt x="5545" y="3750"/>
                      <a:pt x="5545" y="3403"/>
                    </a:cubicBezTo>
                    <a:cubicBezTo>
                      <a:pt x="5514" y="3056"/>
                      <a:pt x="5829" y="2710"/>
                      <a:pt x="6207" y="2710"/>
                    </a:cubicBezTo>
                    <a:close/>
                    <a:moveTo>
                      <a:pt x="1733" y="0"/>
                    </a:moveTo>
                    <a:cubicBezTo>
                      <a:pt x="788" y="0"/>
                      <a:pt x="0" y="757"/>
                      <a:pt x="0" y="1702"/>
                    </a:cubicBezTo>
                    <a:lnTo>
                      <a:pt x="0" y="5136"/>
                    </a:lnTo>
                    <a:cubicBezTo>
                      <a:pt x="0" y="5955"/>
                      <a:pt x="630" y="6616"/>
                      <a:pt x="1418" y="6774"/>
                    </a:cubicBezTo>
                    <a:lnTo>
                      <a:pt x="1418" y="8570"/>
                    </a:lnTo>
                    <a:cubicBezTo>
                      <a:pt x="1418" y="8696"/>
                      <a:pt x="1481" y="8822"/>
                      <a:pt x="1607" y="8885"/>
                    </a:cubicBezTo>
                    <a:cubicBezTo>
                      <a:pt x="1649" y="8895"/>
                      <a:pt x="1695" y="8902"/>
                      <a:pt x="1739" y="8902"/>
                    </a:cubicBezTo>
                    <a:cubicBezTo>
                      <a:pt x="1828" y="8902"/>
                      <a:pt x="1912" y="8874"/>
                      <a:pt x="1954" y="8790"/>
                    </a:cubicBezTo>
                    <a:lnTo>
                      <a:pt x="3938" y="6837"/>
                    </a:lnTo>
                    <a:lnTo>
                      <a:pt x="6522" y="6837"/>
                    </a:lnTo>
                    <a:cubicBezTo>
                      <a:pt x="7467" y="6837"/>
                      <a:pt x="8223" y="6081"/>
                      <a:pt x="8223" y="5136"/>
                    </a:cubicBezTo>
                    <a:lnTo>
                      <a:pt x="8223" y="1702"/>
                    </a:lnTo>
                    <a:cubicBezTo>
                      <a:pt x="8223" y="757"/>
                      <a:pt x="7467" y="0"/>
                      <a:pt x="65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28"/>
              <p:cNvSpPr/>
              <p:nvPr/>
            </p:nvSpPr>
            <p:spPr>
              <a:xfrm>
                <a:off x="-35053750" y="3561225"/>
                <a:ext cx="222925" cy="221825"/>
              </a:xfrm>
              <a:custGeom>
                <a:avLst/>
                <a:gdLst/>
                <a:ahLst/>
                <a:cxnLst/>
                <a:rect l="l" t="t" r="r" b="b"/>
                <a:pathLst>
                  <a:path w="8917" h="8873" extrusionOk="0">
                    <a:moveTo>
                      <a:pt x="1702" y="1"/>
                    </a:moveTo>
                    <a:cubicBezTo>
                      <a:pt x="757" y="1"/>
                      <a:pt x="1" y="725"/>
                      <a:pt x="1" y="1702"/>
                    </a:cubicBezTo>
                    <a:lnTo>
                      <a:pt x="1" y="2048"/>
                    </a:lnTo>
                    <a:lnTo>
                      <a:pt x="3781" y="2048"/>
                    </a:lnTo>
                    <a:cubicBezTo>
                      <a:pt x="5136" y="2048"/>
                      <a:pt x="6207" y="3088"/>
                      <a:pt x="6207" y="4443"/>
                    </a:cubicBezTo>
                    <a:lnTo>
                      <a:pt x="6207" y="7877"/>
                    </a:lnTo>
                    <a:lnTo>
                      <a:pt x="6207" y="8003"/>
                    </a:lnTo>
                    <a:lnTo>
                      <a:pt x="6995" y="8790"/>
                    </a:lnTo>
                    <a:cubicBezTo>
                      <a:pt x="7055" y="8850"/>
                      <a:pt x="7127" y="8872"/>
                      <a:pt x="7205" y="8872"/>
                    </a:cubicBezTo>
                    <a:cubicBezTo>
                      <a:pt x="7249" y="8872"/>
                      <a:pt x="7295" y="8865"/>
                      <a:pt x="7341" y="8853"/>
                    </a:cubicBezTo>
                    <a:cubicBezTo>
                      <a:pt x="7467" y="8822"/>
                      <a:pt x="7530" y="8664"/>
                      <a:pt x="7530" y="8538"/>
                    </a:cubicBezTo>
                    <a:lnTo>
                      <a:pt x="7530" y="6806"/>
                    </a:lnTo>
                    <a:cubicBezTo>
                      <a:pt x="8318" y="6648"/>
                      <a:pt x="8917" y="5955"/>
                      <a:pt x="8917" y="5104"/>
                    </a:cubicBezTo>
                    <a:lnTo>
                      <a:pt x="8917" y="1702"/>
                    </a:lnTo>
                    <a:cubicBezTo>
                      <a:pt x="8917" y="725"/>
                      <a:pt x="8129" y="1"/>
                      <a:pt x="718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05" name="Google Shape;905;p28"/>
          <p:cNvGrpSpPr/>
          <p:nvPr/>
        </p:nvGrpSpPr>
        <p:grpSpPr>
          <a:xfrm>
            <a:off x="4582308" y="1336237"/>
            <a:ext cx="1054877" cy="3051395"/>
            <a:chOff x="4582308" y="1260037"/>
            <a:chExt cx="1054877" cy="3051395"/>
          </a:xfrm>
        </p:grpSpPr>
        <p:sp>
          <p:nvSpPr>
            <p:cNvPr id="906" name="Google Shape;906;p28"/>
            <p:cNvSpPr/>
            <p:nvPr/>
          </p:nvSpPr>
          <p:spPr>
            <a:xfrm>
              <a:off x="4788391" y="3647653"/>
              <a:ext cx="664055" cy="663779"/>
            </a:xfrm>
            <a:custGeom>
              <a:avLst/>
              <a:gdLst/>
              <a:ahLst/>
              <a:cxnLst/>
              <a:rect l="l" t="t" r="r" b="b"/>
              <a:pathLst>
                <a:path w="28850" h="28838" extrusionOk="0">
                  <a:moveTo>
                    <a:pt x="14419" y="0"/>
                  </a:moveTo>
                  <a:cubicBezTo>
                    <a:pt x="6454" y="0"/>
                    <a:pt x="1" y="6454"/>
                    <a:pt x="1" y="14419"/>
                  </a:cubicBezTo>
                  <a:cubicBezTo>
                    <a:pt x="1" y="22384"/>
                    <a:pt x="6454" y="28837"/>
                    <a:pt x="14419" y="28837"/>
                  </a:cubicBezTo>
                  <a:cubicBezTo>
                    <a:pt x="22385" y="28837"/>
                    <a:pt x="28850" y="22384"/>
                    <a:pt x="28850" y="14419"/>
                  </a:cubicBezTo>
                  <a:cubicBezTo>
                    <a:pt x="28850" y="6454"/>
                    <a:pt x="22385" y="0"/>
                    <a:pt x="14419" y="0"/>
                  </a:cubicBezTo>
                  <a:close/>
                </a:path>
              </a:pathLst>
            </a:custGeom>
            <a:solidFill>
              <a:srgbClr val="9ED1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8"/>
            <p:cNvSpPr/>
            <p:nvPr/>
          </p:nvSpPr>
          <p:spPr>
            <a:xfrm>
              <a:off x="4775247" y="1260037"/>
              <a:ext cx="690088" cy="689811"/>
            </a:xfrm>
            <a:custGeom>
              <a:avLst/>
              <a:gdLst/>
              <a:ahLst/>
              <a:cxnLst/>
              <a:rect l="l" t="t" r="r" b="b"/>
              <a:pathLst>
                <a:path w="29981" h="29969" extrusionOk="0">
                  <a:moveTo>
                    <a:pt x="14990" y="0"/>
                  </a:moveTo>
                  <a:cubicBezTo>
                    <a:pt x="6716" y="0"/>
                    <a:pt x="0" y="6704"/>
                    <a:pt x="0" y="14978"/>
                  </a:cubicBezTo>
                  <a:cubicBezTo>
                    <a:pt x="0" y="23265"/>
                    <a:pt x="6716" y="29968"/>
                    <a:pt x="14990" y="29968"/>
                  </a:cubicBezTo>
                  <a:cubicBezTo>
                    <a:pt x="23277" y="29968"/>
                    <a:pt x="29980" y="23265"/>
                    <a:pt x="29980" y="14978"/>
                  </a:cubicBezTo>
                  <a:cubicBezTo>
                    <a:pt x="29980" y="6704"/>
                    <a:pt x="23277" y="0"/>
                    <a:pt x="14990" y="0"/>
                  </a:cubicBezTo>
                  <a:close/>
                </a:path>
              </a:pathLst>
            </a:custGeom>
            <a:solidFill>
              <a:srgbClr val="9ED1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8"/>
            <p:cNvSpPr/>
            <p:nvPr/>
          </p:nvSpPr>
          <p:spPr>
            <a:xfrm>
              <a:off x="4582308" y="1437346"/>
              <a:ext cx="1054846" cy="1306151"/>
            </a:xfrm>
            <a:custGeom>
              <a:avLst/>
              <a:gdLst/>
              <a:ahLst/>
              <a:cxnLst/>
              <a:rect l="l" t="t" r="r" b="b"/>
              <a:pathLst>
                <a:path w="45828" h="56746" extrusionOk="0">
                  <a:moveTo>
                    <a:pt x="0" y="1"/>
                  </a:moveTo>
                  <a:lnTo>
                    <a:pt x="0" y="56746"/>
                  </a:lnTo>
                  <a:lnTo>
                    <a:pt x="45828" y="56746"/>
                  </a:lnTo>
                  <a:lnTo>
                    <a:pt x="45828" y="1322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91425" rIns="91425" bIns="274300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09" name="Google Shape;909;p28"/>
            <p:cNvSpPr/>
            <p:nvPr/>
          </p:nvSpPr>
          <p:spPr>
            <a:xfrm>
              <a:off x="4582308" y="2842197"/>
              <a:ext cx="1054846" cy="1306151"/>
            </a:xfrm>
            <a:custGeom>
              <a:avLst/>
              <a:gdLst/>
              <a:ahLst/>
              <a:cxnLst/>
              <a:rect l="l" t="t" r="r" b="b"/>
              <a:pathLst>
                <a:path w="45828" h="56746" extrusionOk="0">
                  <a:moveTo>
                    <a:pt x="0" y="0"/>
                  </a:moveTo>
                  <a:lnTo>
                    <a:pt x="0" y="56745"/>
                  </a:lnTo>
                  <a:lnTo>
                    <a:pt x="45828" y="43517"/>
                  </a:lnTo>
                  <a:lnTo>
                    <a:pt x="45828" y="0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274300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 is far away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10" name="Google Shape;910;p28"/>
            <p:cNvSpPr/>
            <p:nvPr/>
          </p:nvSpPr>
          <p:spPr>
            <a:xfrm>
              <a:off x="4854177" y="1338690"/>
              <a:ext cx="532234" cy="532510"/>
            </a:xfrm>
            <a:custGeom>
              <a:avLst/>
              <a:gdLst/>
              <a:ahLst/>
              <a:cxnLst/>
              <a:rect l="l" t="t" r="r" b="b"/>
              <a:pathLst>
                <a:path w="23123" h="23135" extrusionOk="0">
                  <a:moveTo>
                    <a:pt x="11561" y="1"/>
                  </a:moveTo>
                  <a:cubicBezTo>
                    <a:pt x="5180" y="1"/>
                    <a:pt x="0" y="5180"/>
                    <a:pt x="0" y="11561"/>
                  </a:cubicBezTo>
                  <a:cubicBezTo>
                    <a:pt x="0" y="17955"/>
                    <a:pt x="5180" y="23134"/>
                    <a:pt x="11561" y="23134"/>
                  </a:cubicBezTo>
                  <a:cubicBezTo>
                    <a:pt x="17955" y="23134"/>
                    <a:pt x="23122" y="17955"/>
                    <a:pt x="23122" y="11561"/>
                  </a:cubicBezTo>
                  <a:cubicBezTo>
                    <a:pt x="23122" y="5180"/>
                    <a:pt x="17955" y="1"/>
                    <a:pt x="11561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8"/>
            <p:cNvSpPr/>
            <p:nvPr/>
          </p:nvSpPr>
          <p:spPr>
            <a:xfrm>
              <a:off x="4854177" y="3713416"/>
              <a:ext cx="532234" cy="532234"/>
            </a:xfrm>
            <a:custGeom>
              <a:avLst/>
              <a:gdLst/>
              <a:ahLst/>
              <a:cxnLst/>
              <a:rect l="l" t="t" r="r" b="b"/>
              <a:pathLst>
                <a:path w="23123" h="23123" extrusionOk="0">
                  <a:moveTo>
                    <a:pt x="11561" y="1"/>
                  </a:moveTo>
                  <a:cubicBezTo>
                    <a:pt x="5180" y="1"/>
                    <a:pt x="0" y="5180"/>
                    <a:pt x="0" y="11562"/>
                  </a:cubicBezTo>
                  <a:cubicBezTo>
                    <a:pt x="0" y="17956"/>
                    <a:pt x="5180" y="23123"/>
                    <a:pt x="11561" y="23123"/>
                  </a:cubicBezTo>
                  <a:cubicBezTo>
                    <a:pt x="17955" y="23123"/>
                    <a:pt x="23122" y="17956"/>
                    <a:pt x="23122" y="11562"/>
                  </a:cubicBezTo>
                  <a:cubicBezTo>
                    <a:pt x="23122" y="5180"/>
                    <a:pt x="17955" y="1"/>
                    <a:pt x="11561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8"/>
            <p:cNvSpPr/>
            <p:nvPr/>
          </p:nvSpPr>
          <p:spPr>
            <a:xfrm>
              <a:off x="5577961" y="2609506"/>
              <a:ext cx="59224" cy="366715"/>
            </a:xfrm>
            <a:custGeom>
              <a:avLst/>
              <a:gdLst/>
              <a:ahLst/>
              <a:cxnLst/>
              <a:rect l="l" t="t" r="r" b="b"/>
              <a:pathLst>
                <a:path w="2573" h="15932" extrusionOk="0">
                  <a:moveTo>
                    <a:pt x="1287" y="1"/>
                  </a:moveTo>
                  <a:cubicBezTo>
                    <a:pt x="572" y="1"/>
                    <a:pt x="1" y="584"/>
                    <a:pt x="1" y="1287"/>
                  </a:cubicBezTo>
                  <a:lnTo>
                    <a:pt x="1" y="14645"/>
                  </a:lnTo>
                  <a:cubicBezTo>
                    <a:pt x="1" y="15348"/>
                    <a:pt x="572" y="15931"/>
                    <a:pt x="1287" y="15931"/>
                  </a:cubicBezTo>
                  <a:cubicBezTo>
                    <a:pt x="1989" y="15931"/>
                    <a:pt x="2573" y="15348"/>
                    <a:pt x="2573" y="14645"/>
                  </a:cubicBezTo>
                  <a:lnTo>
                    <a:pt x="2573" y="1287"/>
                  </a:lnTo>
                  <a:cubicBezTo>
                    <a:pt x="2573" y="584"/>
                    <a:pt x="1989" y="1"/>
                    <a:pt x="1287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13" name="Google Shape;913;p28"/>
            <p:cNvGrpSpPr/>
            <p:nvPr/>
          </p:nvGrpSpPr>
          <p:grpSpPr>
            <a:xfrm>
              <a:off x="4977517" y="1462907"/>
              <a:ext cx="287374" cy="286612"/>
              <a:chOff x="-30345325" y="3184750"/>
              <a:chExt cx="292225" cy="291450"/>
            </a:xfrm>
          </p:grpSpPr>
          <p:sp>
            <p:nvSpPr>
              <p:cNvPr id="914" name="Google Shape;914;p28"/>
              <p:cNvSpPr/>
              <p:nvPr/>
            </p:nvSpPr>
            <p:spPr>
              <a:xfrm>
                <a:off x="-30328000" y="3184750"/>
                <a:ext cx="258375" cy="120950"/>
              </a:xfrm>
              <a:custGeom>
                <a:avLst/>
                <a:gdLst/>
                <a:ahLst/>
                <a:cxnLst/>
                <a:rect l="l" t="t" r="r" b="b"/>
                <a:pathLst>
                  <a:path w="10335" h="4838" extrusionOk="0">
                    <a:moveTo>
                      <a:pt x="1040" y="0"/>
                    </a:moveTo>
                    <a:cubicBezTo>
                      <a:pt x="473" y="0"/>
                      <a:pt x="1" y="473"/>
                      <a:pt x="1" y="1071"/>
                    </a:cubicBezTo>
                    <a:lnTo>
                      <a:pt x="1" y="2458"/>
                    </a:lnTo>
                    <a:cubicBezTo>
                      <a:pt x="1" y="2993"/>
                      <a:pt x="473" y="3466"/>
                      <a:pt x="1040" y="3466"/>
                    </a:cubicBezTo>
                    <a:lnTo>
                      <a:pt x="2048" y="3466"/>
                    </a:lnTo>
                    <a:lnTo>
                      <a:pt x="2048" y="4505"/>
                    </a:lnTo>
                    <a:cubicBezTo>
                      <a:pt x="2048" y="4663"/>
                      <a:pt x="2143" y="4757"/>
                      <a:pt x="2269" y="4820"/>
                    </a:cubicBezTo>
                    <a:cubicBezTo>
                      <a:pt x="2300" y="4831"/>
                      <a:pt x="2339" y="4838"/>
                      <a:pt x="2380" y="4838"/>
                    </a:cubicBezTo>
                    <a:cubicBezTo>
                      <a:pt x="2461" y="4838"/>
                      <a:pt x="2552" y="4810"/>
                      <a:pt x="2615" y="4726"/>
                    </a:cubicBezTo>
                    <a:lnTo>
                      <a:pt x="3876" y="3466"/>
                    </a:lnTo>
                    <a:lnTo>
                      <a:pt x="6365" y="3466"/>
                    </a:lnTo>
                    <a:lnTo>
                      <a:pt x="7625" y="4726"/>
                    </a:lnTo>
                    <a:cubicBezTo>
                      <a:pt x="7688" y="4810"/>
                      <a:pt x="7765" y="4838"/>
                      <a:pt x="7846" y="4838"/>
                    </a:cubicBezTo>
                    <a:cubicBezTo>
                      <a:pt x="7887" y="4838"/>
                      <a:pt x="7929" y="4831"/>
                      <a:pt x="7971" y="4820"/>
                    </a:cubicBezTo>
                    <a:cubicBezTo>
                      <a:pt x="8097" y="4789"/>
                      <a:pt x="8160" y="4631"/>
                      <a:pt x="8160" y="4505"/>
                    </a:cubicBezTo>
                    <a:lnTo>
                      <a:pt x="8160" y="3466"/>
                    </a:lnTo>
                    <a:lnTo>
                      <a:pt x="9231" y="3466"/>
                    </a:lnTo>
                    <a:cubicBezTo>
                      <a:pt x="9862" y="3466"/>
                      <a:pt x="10334" y="2993"/>
                      <a:pt x="10334" y="2458"/>
                    </a:cubicBezTo>
                    <a:lnTo>
                      <a:pt x="10334" y="1071"/>
                    </a:lnTo>
                    <a:cubicBezTo>
                      <a:pt x="10334" y="536"/>
                      <a:pt x="9862" y="0"/>
                      <a:pt x="92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28"/>
              <p:cNvSpPr/>
              <p:nvPr/>
            </p:nvSpPr>
            <p:spPr>
              <a:xfrm>
                <a:off x="-30310675" y="3322575"/>
                <a:ext cx="68550" cy="69350"/>
              </a:xfrm>
              <a:custGeom>
                <a:avLst/>
                <a:gdLst/>
                <a:ahLst/>
                <a:cxnLst/>
                <a:rect l="l" t="t" r="r" b="b"/>
                <a:pathLst>
                  <a:path w="2742" h="2774" extrusionOk="0">
                    <a:moveTo>
                      <a:pt x="1387" y="1"/>
                    </a:moveTo>
                    <a:cubicBezTo>
                      <a:pt x="599" y="1"/>
                      <a:pt x="1" y="631"/>
                      <a:pt x="1" y="1387"/>
                    </a:cubicBezTo>
                    <a:cubicBezTo>
                      <a:pt x="1" y="2143"/>
                      <a:pt x="599" y="2773"/>
                      <a:pt x="1387" y="2773"/>
                    </a:cubicBezTo>
                    <a:cubicBezTo>
                      <a:pt x="2143" y="2773"/>
                      <a:pt x="2742" y="2143"/>
                      <a:pt x="2742" y="1387"/>
                    </a:cubicBezTo>
                    <a:cubicBezTo>
                      <a:pt x="2742" y="631"/>
                      <a:pt x="2143" y="1"/>
                      <a:pt x="138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28"/>
              <p:cNvSpPr/>
              <p:nvPr/>
            </p:nvSpPr>
            <p:spPr>
              <a:xfrm>
                <a:off x="-30345325" y="3408425"/>
                <a:ext cx="137075" cy="67775"/>
              </a:xfrm>
              <a:custGeom>
                <a:avLst/>
                <a:gdLst/>
                <a:ahLst/>
                <a:cxnLst/>
                <a:rect l="l" t="t" r="r" b="b"/>
                <a:pathLst>
                  <a:path w="5483" h="2711" extrusionOk="0">
                    <a:moveTo>
                      <a:pt x="2741" y="1"/>
                    </a:moveTo>
                    <a:cubicBezTo>
                      <a:pt x="1387" y="1"/>
                      <a:pt x="221" y="1040"/>
                      <a:pt x="32" y="2332"/>
                    </a:cubicBezTo>
                    <a:cubicBezTo>
                      <a:pt x="0" y="2521"/>
                      <a:pt x="158" y="2710"/>
                      <a:pt x="378" y="2710"/>
                    </a:cubicBezTo>
                    <a:lnTo>
                      <a:pt x="5104" y="2710"/>
                    </a:lnTo>
                    <a:cubicBezTo>
                      <a:pt x="5325" y="2710"/>
                      <a:pt x="5482" y="2521"/>
                      <a:pt x="5482" y="2332"/>
                    </a:cubicBezTo>
                    <a:cubicBezTo>
                      <a:pt x="5262" y="977"/>
                      <a:pt x="4128" y="1"/>
                      <a:pt x="274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28"/>
              <p:cNvSpPr/>
              <p:nvPr/>
            </p:nvSpPr>
            <p:spPr>
              <a:xfrm>
                <a:off x="-30156300" y="3322575"/>
                <a:ext cx="68550" cy="69350"/>
              </a:xfrm>
              <a:custGeom>
                <a:avLst/>
                <a:gdLst/>
                <a:ahLst/>
                <a:cxnLst/>
                <a:rect l="l" t="t" r="r" b="b"/>
                <a:pathLst>
                  <a:path w="2742" h="2774" extrusionOk="0">
                    <a:moveTo>
                      <a:pt x="1387" y="1"/>
                    </a:moveTo>
                    <a:cubicBezTo>
                      <a:pt x="631" y="1"/>
                      <a:pt x="1" y="631"/>
                      <a:pt x="1" y="1387"/>
                    </a:cubicBezTo>
                    <a:cubicBezTo>
                      <a:pt x="1" y="2143"/>
                      <a:pt x="631" y="2773"/>
                      <a:pt x="1387" y="2773"/>
                    </a:cubicBezTo>
                    <a:cubicBezTo>
                      <a:pt x="2111" y="2773"/>
                      <a:pt x="2742" y="2143"/>
                      <a:pt x="2742" y="1387"/>
                    </a:cubicBezTo>
                    <a:cubicBezTo>
                      <a:pt x="2742" y="631"/>
                      <a:pt x="2111" y="1"/>
                      <a:pt x="138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28"/>
              <p:cNvSpPr/>
              <p:nvPr/>
            </p:nvSpPr>
            <p:spPr>
              <a:xfrm>
                <a:off x="-30190950" y="3408425"/>
                <a:ext cx="137850" cy="67775"/>
              </a:xfrm>
              <a:custGeom>
                <a:avLst/>
                <a:gdLst/>
                <a:ahLst/>
                <a:cxnLst/>
                <a:rect l="l" t="t" r="r" b="b"/>
                <a:pathLst>
                  <a:path w="5514" h="2711" extrusionOk="0">
                    <a:moveTo>
                      <a:pt x="2773" y="1"/>
                    </a:moveTo>
                    <a:cubicBezTo>
                      <a:pt x="1387" y="1"/>
                      <a:pt x="252" y="1040"/>
                      <a:pt x="32" y="2332"/>
                    </a:cubicBezTo>
                    <a:cubicBezTo>
                      <a:pt x="0" y="2521"/>
                      <a:pt x="158" y="2710"/>
                      <a:pt x="410" y="2710"/>
                    </a:cubicBezTo>
                    <a:lnTo>
                      <a:pt x="5167" y="2710"/>
                    </a:lnTo>
                    <a:cubicBezTo>
                      <a:pt x="5356" y="2710"/>
                      <a:pt x="5514" y="2521"/>
                      <a:pt x="5514" y="2332"/>
                    </a:cubicBezTo>
                    <a:cubicBezTo>
                      <a:pt x="5293" y="977"/>
                      <a:pt x="4128" y="1"/>
                      <a:pt x="277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9" name="Google Shape;919;p28"/>
            <p:cNvGrpSpPr/>
            <p:nvPr/>
          </p:nvGrpSpPr>
          <p:grpSpPr>
            <a:xfrm>
              <a:off x="4977530" y="3836143"/>
              <a:ext cx="286612" cy="287054"/>
              <a:chOff x="-31093575" y="3552550"/>
              <a:chExt cx="291450" cy="291900"/>
            </a:xfrm>
          </p:grpSpPr>
          <p:sp>
            <p:nvSpPr>
              <p:cNvPr id="920" name="Google Shape;920;p28"/>
              <p:cNvSpPr/>
              <p:nvPr/>
            </p:nvSpPr>
            <p:spPr>
              <a:xfrm>
                <a:off x="-31011650" y="3745525"/>
                <a:ext cx="7900" cy="1262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505" extrusionOk="0">
                    <a:moveTo>
                      <a:pt x="158" y="1"/>
                    </a:moveTo>
                    <a:lnTo>
                      <a:pt x="0" y="505"/>
                    </a:lnTo>
                    <a:lnTo>
                      <a:pt x="315" y="505"/>
                    </a:lnTo>
                    <a:lnTo>
                      <a:pt x="15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28"/>
              <p:cNvSpPr/>
              <p:nvPr/>
            </p:nvSpPr>
            <p:spPr>
              <a:xfrm>
                <a:off x="-31093575" y="3671500"/>
                <a:ext cx="171725" cy="172950"/>
              </a:xfrm>
              <a:custGeom>
                <a:avLst/>
                <a:gdLst/>
                <a:ahLst/>
                <a:cxnLst/>
                <a:rect l="l" t="t" r="r" b="b"/>
                <a:pathLst>
                  <a:path w="6869" h="6918" extrusionOk="0">
                    <a:moveTo>
                      <a:pt x="3427" y="1449"/>
                    </a:moveTo>
                    <a:cubicBezTo>
                      <a:pt x="3569" y="1449"/>
                      <a:pt x="3718" y="1512"/>
                      <a:pt x="3781" y="1638"/>
                    </a:cubicBezTo>
                    <a:lnTo>
                      <a:pt x="4317" y="3466"/>
                    </a:lnTo>
                    <a:lnTo>
                      <a:pt x="4474" y="3466"/>
                    </a:lnTo>
                    <a:cubicBezTo>
                      <a:pt x="4695" y="3466"/>
                      <a:pt x="4852" y="3623"/>
                      <a:pt x="4852" y="3812"/>
                    </a:cubicBezTo>
                    <a:cubicBezTo>
                      <a:pt x="4852" y="3970"/>
                      <a:pt x="4726" y="4127"/>
                      <a:pt x="4537" y="4127"/>
                    </a:cubicBezTo>
                    <a:lnTo>
                      <a:pt x="4789" y="5072"/>
                    </a:lnTo>
                    <a:cubicBezTo>
                      <a:pt x="4852" y="5262"/>
                      <a:pt x="4758" y="5419"/>
                      <a:pt x="4569" y="5514"/>
                    </a:cubicBezTo>
                    <a:cubicBezTo>
                      <a:pt x="4545" y="5518"/>
                      <a:pt x="4521" y="5520"/>
                      <a:pt x="4498" y="5520"/>
                    </a:cubicBezTo>
                    <a:cubicBezTo>
                      <a:pt x="4341" y="5520"/>
                      <a:pt x="4210" y="5427"/>
                      <a:pt x="4128" y="5262"/>
                    </a:cubicBezTo>
                    <a:lnTo>
                      <a:pt x="3781" y="4127"/>
                    </a:lnTo>
                    <a:lnTo>
                      <a:pt x="3057" y="4127"/>
                    </a:lnTo>
                    <a:lnTo>
                      <a:pt x="2710" y="5262"/>
                    </a:lnTo>
                    <a:cubicBezTo>
                      <a:pt x="2683" y="5427"/>
                      <a:pt x="2535" y="5520"/>
                      <a:pt x="2351" y="5520"/>
                    </a:cubicBezTo>
                    <a:cubicBezTo>
                      <a:pt x="2325" y="5520"/>
                      <a:pt x="2297" y="5518"/>
                      <a:pt x="2269" y="5514"/>
                    </a:cubicBezTo>
                    <a:cubicBezTo>
                      <a:pt x="2080" y="5451"/>
                      <a:pt x="2017" y="5262"/>
                      <a:pt x="2049" y="5072"/>
                    </a:cubicBezTo>
                    <a:lnTo>
                      <a:pt x="2332" y="4127"/>
                    </a:lnTo>
                    <a:cubicBezTo>
                      <a:pt x="2175" y="4096"/>
                      <a:pt x="2017" y="3970"/>
                      <a:pt x="2017" y="3812"/>
                    </a:cubicBezTo>
                    <a:cubicBezTo>
                      <a:pt x="2049" y="3623"/>
                      <a:pt x="2206" y="3466"/>
                      <a:pt x="2395" y="3466"/>
                    </a:cubicBezTo>
                    <a:lnTo>
                      <a:pt x="2553" y="3466"/>
                    </a:lnTo>
                    <a:lnTo>
                      <a:pt x="3120" y="1638"/>
                    </a:lnTo>
                    <a:cubicBezTo>
                      <a:pt x="3151" y="1512"/>
                      <a:pt x="3285" y="1449"/>
                      <a:pt x="3427" y="1449"/>
                    </a:cubicBezTo>
                    <a:close/>
                    <a:moveTo>
                      <a:pt x="3435" y="0"/>
                    </a:moveTo>
                    <a:cubicBezTo>
                      <a:pt x="1544" y="0"/>
                      <a:pt x="1" y="1544"/>
                      <a:pt x="1" y="3434"/>
                    </a:cubicBezTo>
                    <a:cubicBezTo>
                      <a:pt x="1" y="5356"/>
                      <a:pt x="1544" y="6900"/>
                      <a:pt x="3435" y="6900"/>
                    </a:cubicBezTo>
                    <a:cubicBezTo>
                      <a:pt x="4065" y="6900"/>
                      <a:pt x="4632" y="6742"/>
                      <a:pt x="5168" y="6427"/>
                    </a:cubicBezTo>
                    <a:lnTo>
                      <a:pt x="6365" y="6900"/>
                    </a:lnTo>
                    <a:cubicBezTo>
                      <a:pt x="6407" y="6910"/>
                      <a:pt x="6449" y="6917"/>
                      <a:pt x="6491" y="6917"/>
                    </a:cubicBezTo>
                    <a:cubicBezTo>
                      <a:pt x="6575" y="6917"/>
                      <a:pt x="6659" y="6889"/>
                      <a:pt x="6743" y="6805"/>
                    </a:cubicBezTo>
                    <a:cubicBezTo>
                      <a:pt x="6806" y="6742"/>
                      <a:pt x="6869" y="6616"/>
                      <a:pt x="6869" y="6459"/>
                    </a:cubicBezTo>
                    <a:lnTo>
                      <a:pt x="6491" y="5009"/>
                    </a:lnTo>
                    <a:cubicBezTo>
                      <a:pt x="6743" y="4537"/>
                      <a:pt x="6869" y="4001"/>
                      <a:pt x="6869" y="3466"/>
                    </a:cubicBezTo>
                    <a:cubicBezTo>
                      <a:pt x="6869" y="3119"/>
                      <a:pt x="6774" y="2804"/>
                      <a:pt x="6711" y="2489"/>
                    </a:cubicBezTo>
                    <a:cubicBezTo>
                      <a:pt x="6617" y="2426"/>
                      <a:pt x="6491" y="2395"/>
                      <a:pt x="6428" y="2363"/>
                    </a:cubicBezTo>
                    <a:lnTo>
                      <a:pt x="5514" y="2710"/>
                    </a:lnTo>
                    <a:cubicBezTo>
                      <a:pt x="5389" y="2755"/>
                      <a:pt x="5256" y="2780"/>
                      <a:pt x="5125" y="2780"/>
                    </a:cubicBezTo>
                    <a:cubicBezTo>
                      <a:pt x="4892" y="2780"/>
                      <a:pt x="4667" y="2702"/>
                      <a:pt x="4506" y="2521"/>
                    </a:cubicBezTo>
                    <a:cubicBezTo>
                      <a:pt x="4222" y="2269"/>
                      <a:pt x="4096" y="1891"/>
                      <a:pt x="4159" y="1481"/>
                    </a:cubicBezTo>
                    <a:lnTo>
                      <a:pt x="4443" y="221"/>
                    </a:lnTo>
                    <a:cubicBezTo>
                      <a:pt x="4443" y="189"/>
                      <a:pt x="4443" y="189"/>
                      <a:pt x="4411" y="158"/>
                    </a:cubicBezTo>
                    <a:cubicBezTo>
                      <a:pt x="4096" y="63"/>
                      <a:pt x="3781" y="0"/>
                      <a:pt x="343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28"/>
              <p:cNvSpPr/>
              <p:nvPr/>
            </p:nvSpPr>
            <p:spPr>
              <a:xfrm>
                <a:off x="-30895875" y="3621075"/>
                <a:ext cx="15775" cy="26025"/>
              </a:xfrm>
              <a:custGeom>
                <a:avLst/>
                <a:gdLst/>
                <a:ahLst/>
                <a:cxnLst/>
                <a:rect l="l" t="t" r="r" b="b"/>
                <a:pathLst>
                  <a:path w="631" h="1041" extrusionOk="0">
                    <a:moveTo>
                      <a:pt x="0" y="1"/>
                    </a:moveTo>
                    <a:cubicBezTo>
                      <a:pt x="32" y="410"/>
                      <a:pt x="126" y="694"/>
                      <a:pt x="315" y="1041"/>
                    </a:cubicBezTo>
                    <a:cubicBezTo>
                      <a:pt x="473" y="694"/>
                      <a:pt x="599" y="347"/>
                      <a:pt x="6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28"/>
              <p:cNvSpPr/>
              <p:nvPr/>
            </p:nvSpPr>
            <p:spPr>
              <a:xfrm>
                <a:off x="-30974650" y="3552550"/>
                <a:ext cx="172525" cy="17240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6896" extrusionOk="0">
                    <a:moveTo>
                      <a:pt x="3435" y="1356"/>
                    </a:moveTo>
                    <a:cubicBezTo>
                      <a:pt x="3624" y="1356"/>
                      <a:pt x="3782" y="1513"/>
                      <a:pt x="3782" y="1734"/>
                    </a:cubicBezTo>
                    <a:lnTo>
                      <a:pt x="3782" y="2080"/>
                    </a:lnTo>
                    <a:lnTo>
                      <a:pt x="4821" y="2080"/>
                    </a:lnTo>
                    <a:cubicBezTo>
                      <a:pt x="5010" y="2080"/>
                      <a:pt x="5168" y="2238"/>
                      <a:pt x="5168" y="2427"/>
                    </a:cubicBezTo>
                    <a:cubicBezTo>
                      <a:pt x="5168" y="2616"/>
                      <a:pt x="5010" y="2742"/>
                      <a:pt x="4821" y="2742"/>
                    </a:cubicBezTo>
                    <a:lnTo>
                      <a:pt x="4412" y="2742"/>
                    </a:lnTo>
                    <a:cubicBezTo>
                      <a:pt x="4380" y="3341"/>
                      <a:pt x="4191" y="3876"/>
                      <a:pt x="3876" y="4412"/>
                    </a:cubicBezTo>
                    <a:cubicBezTo>
                      <a:pt x="3908" y="4443"/>
                      <a:pt x="3908" y="4475"/>
                      <a:pt x="3939" y="4506"/>
                    </a:cubicBezTo>
                    <a:lnTo>
                      <a:pt x="4349" y="4916"/>
                    </a:lnTo>
                    <a:cubicBezTo>
                      <a:pt x="4443" y="5042"/>
                      <a:pt x="4443" y="5262"/>
                      <a:pt x="4349" y="5388"/>
                    </a:cubicBezTo>
                    <a:cubicBezTo>
                      <a:pt x="4286" y="5451"/>
                      <a:pt x="4191" y="5483"/>
                      <a:pt x="4101" y="5483"/>
                    </a:cubicBezTo>
                    <a:cubicBezTo>
                      <a:pt x="4010" y="5483"/>
                      <a:pt x="3923" y="5451"/>
                      <a:pt x="3876" y="5388"/>
                    </a:cubicBezTo>
                    <a:lnTo>
                      <a:pt x="3466" y="4979"/>
                    </a:lnTo>
                    <a:lnTo>
                      <a:pt x="3435" y="4947"/>
                    </a:lnTo>
                    <a:lnTo>
                      <a:pt x="3403" y="4979"/>
                    </a:lnTo>
                    <a:lnTo>
                      <a:pt x="2994" y="5388"/>
                    </a:lnTo>
                    <a:cubicBezTo>
                      <a:pt x="2931" y="5451"/>
                      <a:pt x="2844" y="5483"/>
                      <a:pt x="2758" y="5483"/>
                    </a:cubicBezTo>
                    <a:cubicBezTo>
                      <a:pt x="2671" y="5483"/>
                      <a:pt x="2584" y="5451"/>
                      <a:pt x="2521" y="5388"/>
                    </a:cubicBezTo>
                    <a:cubicBezTo>
                      <a:pt x="2395" y="5262"/>
                      <a:pt x="2395" y="5042"/>
                      <a:pt x="2521" y="4916"/>
                    </a:cubicBezTo>
                    <a:lnTo>
                      <a:pt x="2931" y="4506"/>
                    </a:lnTo>
                    <a:cubicBezTo>
                      <a:pt x="2962" y="4475"/>
                      <a:pt x="2962" y="4443"/>
                      <a:pt x="2994" y="4412"/>
                    </a:cubicBezTo>
                    <a:cubicBezTo>
                      <a:pt x="2679" y="3939"/>
                      <a:pt x="2490" y="3341"/>
                      <a:pt x="2458" y="2742"/>
                    </a:cubicBezTo>
                    <a:lnTo>
                      <a:pt x="2049" y="2742"/>
                    </a:lnTo>
                    <a:cubicBezTo>
                      <a:pt x="1860" y="2742"/>
                      <a:pt x="1702" y="2584"/>
                      <a:pt x="1702" y="2395"/>
                    </a:cubicBezTo>
                    <a:cubicBezTo>
                      <a:pt x="1702" y="2206"/>
                      <a:pt x="1860" y="2049"/>
                      <a:pt x="2049" y="2049"/>
                    </a:cubicBezTo>
                    <a:lnTo>
                      <a:pt x="3088" y="2049"/>
                    </a:lnTo>
                    <a:lnTo>
                      <a:pt x="3088" y="1734"/>
                    </a:lnTo>
                    <a:cubicBezTo>
                      <a:pt x="3088" y="1513"/>
                      <a:pt x="3246" y="1356"/>
                      <a:pt x="3435" y="1356"/>
                    </a:cubicBezTo>
                    <a:close/>
                    <a:moveTo>
                      <a:pt x="3466" y="1"/>
                    </a:moveTo>
                    <a:cubicBezTo>
                      <a:pt x="1576" y="1"/>
                      <a:pt x="32" y="1576"/>
                      <a:pt x="32" y="3467"/>
                    </a:cubicBezTo>
                    <a:cubicBezTo>
                      <a:pt x="32" y="3971"/>
                      <a:pt x="158" y="4506"/>
                      <a:pt x="411" y="4979"/>
                    </a:cubicBezTo>
                    <a:lnTo>
                      <a:pt x="32" y="6459"/>
                    </a:lnTo>
                    <a:cubicBezTo>
                      <a:pt x="1" y="6554"/>
                      <a:pt x="32" y="6680"/>
                      <a:pt x="158" y="6806"/>
                    </a:cubicBezTo>
                    <a:cubicBezTo>
                      <a:pt x="225" y="6851"/>
                      <a:pt x="324" y="6895"/>
                      <a:pt x="420" y="6895"/>
                    </a:cubicBezTo>
                    <a:cubicBezTo>
                      <a:pt x="460" y="6895"/>
                      <a:pt x="500" y="6887"/>
                      <a:pt x="537" y="6869"/>
                    </a:cubicBezTo>
                    <a:lnTo>
                      <a:pt x="1734" y="6396"/>
                    </a:lnTo>
                    <a:cubicBezTo>
                      <a:pt x="2269" y="6712"/>
                      <a:pt x="2899" y="6869"/>
                      <a:pt x="3466" y="6869"/>
                    </a:cubicBezTo>
                    <a:cubicBezTo>
                      <a:pt x="5357" y="6869"/>
                      <a:pt x="6901" y="5357"/>
                      <a:pt x="6901" y="3435"/>
                    </a:cubicBezTo>
                    <a:cubicBezTo>
                      <a:pt x="6901" y="1576"/>
                      <a:pt x="5325" y="1"/>
                      <a:pt x="346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24" name="Google Shape;924;p28"/>
          <p:cNvGrpSpPr/>
          <p:nvPr/>
        </p:nvGrpSpPr>
        <p:grpSpPr>
          <a:xfrm>
            <a:off x="3187335" y="1334326"/>
            <a:ext cx="1054877" cy="3058783"/>
            <a:chOff x="3187335" y="1258126"/>
            <a:chExt cx="1054877" cy="3058783"/>
          </a:xfrm>
        </p:grpSpPr>
        <p:sp>
          <p:nvSpPr>
            <p:cNvPr id="925" name="Google Shape;925;p28"/>
            <p:cNvSpPr/>
            <p:nvPr/>
          </p:nvSpPr>
          <p:spPr>
            <a:xfrm>
              <a:off x="3377535" y="3642451"/>
              <a:ext cx="674459" cy="674459"/>
            </a:xfrm>
            <a:custGeom>
              <a:avLst/>
              <a:gdLst/>
              <a:ahLst/>
              <a:cxnLst/>
              <a:rect l="l" t="t" r="r" b="b"/>
              <a:pathLst>
                <a:path w="29302" h="29302" extrusionOk="0">
                  <a:moveTo>
                    <a:pt x="14645" y="0"/>
                  </a:moveTo>
                  <a:cubicBezTo>
                    <a:pt x="6561" y="0"/>
                    <a:pt x="1" y="6561"/>
                    <a:pt x="1" y="14645"/>
                  </a:cubicBezTo>
                  <a:cubicBezTo>
                    <a:pt x="1" y="22741"/>
                    <a:pt x="6561" y="29301"/>
                    <a:pt x="14645" y="29301"/>
                  </a:cubicBezTo>
                  <a:cubicBezTo>
                    <a:pt x="22741" y="29301"/>
                    <a:pt x="29302" y="22741"/>
                    <a:pt x="29302" y="14645"/>
                  </a:cubicBezTo>
                  <a:cubicBezTo>
                    <a:pt x="29302" y="6561"/>
                    <a:pt x="22741" y="0"/>
                    <a:pt x="14645" y="0"/>
                  </a:cubicBezTo>
                  <a:close/>
                </a:path>
              </a:pathLst>
            </a:custGeom>
            <a:solidFill>
              <a:srgbClr val="A5F1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8"/>
            <p:cNvSpPr/>
            <p:nvPr/>
          </p:nvSpPr>
          <p:spPr>
            <a:xfrm>
              <a:off x="3367936" y="1258126"/>
              <a:ext cx="693655" cy="693632"/>
            </a:xfrm>
            <a:custGeom>
              <a:avLst/>
              <a:gdLst/>
              <a:ahLst/>
              <a:cxnLst/>
              <a:rect l="l" t="t" r="r" b="b"/>
              <a:pathLst>
                <a:path w="30136" h="30135" extrusionOk="0">
                  <a:moveTo>
                    <a:pt x="15062" y="0"/>
                  </a:moveTo>
                  <a:cubicBezTo>
                    <a:pt x="6740" y="0"/>
                    <a:pt x="1" y="6739"/>
                    <a:pt x="1" y="15061"/>
                  </a:cubicBezTo>
                  <a:cubicBezTo>
                    <a:pt x="1" y="23384"/>
                    <a:pt x="6740" y="30135"/>
                    <a:pt x="15062" y="30135"/>
                  </a:cubicBezTo>
                  <a:cubicBezTo>
                    <a:pt x="23385" y="30135"/>
                    <a:pt x="30136" y="23384"/>
                    <a:pt x="30136" y="15061"/>
                  </a:cubicBezTo>
                  <a:cubicBezTo>
                    <a:pt x="30136" y="6739"/>
                    <a:pt x="23385" y="0"/>
                    <a:pt x="15062" y="0"/>
                  </a:cubicBezTo>
                  <a:close/>
                </a:path>
              </a:pathLst>
            </a:custGeom>
            <a:solidFill>
              <a:srgbClr val="A5F1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8"/>
            <p:cNvSpPr/>
            <p:nvPr/>
          </p:nvSpPr>
          <p:spPr>
            <a:xfrm>
              <a:off x="3187335" y="1437346"/>
              <a:ext cx="1054846" cy="1306151"/>
            </a:xfrm>
            <a:custGeom>
              <a:avLst/>
              <a:gdLst/>
              <a:ahLst/>
              <a:cxnLst/>
              <a:rect l="l" t="t" r="r" b="b"/>
              <a:pathLst>
                <a:path w="45828" h="56746" extrusionOk="0">
                  <a:moveTo>
                    <a:pt x="45828" y="1"/>
                  </a:moveTo>
                  <a:lnTo>
                    <a:pt x="1" y="13229"/>
                  </a:lnTo>
                  <a:lnTo>
                    <a:pt x="1" y="56746"/>
                  </a:lnTo>
                  <a:lnTo>
                    <a:pt x="45828" y="56746"/>
                  </a:lnTo>
                  <a:lnTo>
                    <a:pt x="45828" y="1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91425" rIns="91425" bIns="274300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28" name="Google Shape;928;p28"/>
            <p:cNvSpPr/>
            <p:nvPr/>
          </p:nvSpPr>
          <p:spPr>
            <a:xfrm>
              <a:off x="3187335" y="2842197"/>
              <a:ext cx="1054846" cy="1306151"/>
            </a:xfrm>
            <a:custGeom>
              <a:avLst/>
              <a:gdLst/>
              <a:ahLst/>
              <a:cxnLst/>
              <a:rect l="l" t="t" r="r" b="b"/>
              <a:pathLst>
                <a:path w="45828" h="56746" extrusionOk="0">
                  <a:moveTo>
                    <a:pt x="1" y="0"/>
                  </a:moveTo>
                  <a:lnTo>
                    <a:pt x="1" y="43517"/>
                  </a:lnTo>
                  <a:lnTo>
                    <a:pt x="45828" y="56745"/>
                  </a:lnTo>
                  <a:lnTo>
                    <a:pt x="45828" y="0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274300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29" name="Google Shape;929;p28"/>
            <p:cNvSpPr/>
            <p:nvPr/>
          </p:nvSpPr>
          <p:spPr>
            <a:xfrm>
              <a:off x="3448523" y="1338690"/>
              <a:ext cx="532510" cy="532510"/>
            </a:xfrm>
            <a:custGeom>
              <a:avLst/>
              <a:gdLst/>
              <a:ahLst/>
              <a:cxnLst/>
              <a:rect l="l" t="t" r="r" b="b"/>
              <a:pathLst>
                <a:path w="23135" h="23135" extrusionOk="0">
                  <a:moveTo>
                    <a:pt x="11561" y="1"/>
                  </a:moveTo>
                  <a:cubicBezTo>
                    <a:pt x="5179" y="1"/>
                    <a:pt x="0" y="5180"/>
                    <a:pt x="0" y="11561"/>
                  </a:cubicBezTo>
                  <a:cubicBezTo>
                    <a:pt x="0" y="17955"/>
                    <a:pt x="5179" y="23134"/>
                    <a:pt x="11561" y="23134"/>
                  </a:cubicBezTo>
                  <a:cubicBezTo>
                    <a:pt x="17955" y="23134"/>
                    <a:pt x="23134" y="17955"/>
                    <a:pt x="23134" y="11561"/>
                  </a:cubicBezTo>
                  <a:cubicBezTo>
                    <a:pt x="23134" y="5180"/>
                    <a:pt x="17955" y="1"/>
                    <a:pt x="11561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8"/>
            <p:cNvSpPr/>
            <p:nvPr/>
          </p:nvSpPr>
          <p:spPr>
            <a:xfrm>
              <a:off x="3448523" y="3713416"/>
              <a:ext cx="532510" cy="532234"/>
            </a:xfrm>
            <a:custGeom>
              <a:avLst/>
              <a:gdLst/>
              <a:ahLst/>
              <a:cxnLst/>
              <a:rect l="l" t="t" r="r" b="b"/>
              <a:pathLst>
                <a:path w="23135" h="23123" extrusionOk="0">
                  <a:moveTo>
                    <a:pt x="11561" y="1"/>
                  </a:moveTo>
                  <a:cubicBezTo>
                    <a:pt x="5179" y="1"/>
                    <a:pt x="0" y="5180"/>
                    <a:pt x="0" y="11562"/>
                  </a:cubicBezTo>
                  <a:cubicBezTo>
                    <a:pt x="0" y="17956"/>
                    <a:pt x="5179" y="23123"/>
                    <a:pt x="11561" y="23123"/>
                  </a:cubicBezTo>
                  <a:cubicBezTo>
                    <a:pt x="17955" y="23123"/>
                    <a:pt x="23134" y="17956"/>
                    <a:pt x="23134" y="11562"/>
                  </a:cubicBezTo>
                  <a:cubicBezTo>
                    <a:pt x="23134" y="5180"/>
                    <a:pt x="17955" y="1"/>
                    <a:pt x="11561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8"/>
            <p:cNvSpPr/>
            <p:nvPr/>
          </p:nvSpPr>
          <p:spPr>
            <a:xfrm>
              <a:off x="4182988" y="2609506"/>
              <a:ext cx="59224" cy="366715"/>
            </a:xfrm>
            <a:custGeom>
              <a:avLst/>
              <a:gdLst/>
              <a:ahLst/>
              <a:cxnLst/>
              <a:rect l="l" t="t" r="r" b="b"/>
              <a:pathLst>
                <a:path w="2573" h="15932" extrusionOk="0">
                  <a:moveTo>
                    <a:pt x="1287" y="1"/>
                  </a:moveTo>
                  <a:cubicBezTo>
                    <a:pt x="572" y="1"/>
                    <a:pt x="1" y="584"/>
                    <a:pt x="1" y="1287"/>
                  </a:cubicBezTo>
                  <a:lnTo>
                    <a:pt x="1" y="14645"/>
                  </a:lnTo>
                  <a:cubicBezTo>
                    <a:pt x="1" y="15348"/>
                    <a:pt x="572" y="15931"/>
                    <a:pt x="1287" y="15931"/>
                  </a:cubicBezTo>
                  <a:cubicBezTo>
                    <a:pt x="1989" y="15931"/>
                    <a:pt x="2573" y="15348"/>
                    <a:pt x="2573" y="14645"/>
                  </a:cubicBezTo>
                  <a:lnTo>
                    <a:pt x="2573" y="1287"/>
                  </a:lnTo>
                  <a:cubicBezTo>
                    <a:pt x="2573" y="584"/>
                    <a:pt x="1989" y="1"/>
                    <a:pt x="128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8"/>
            <p:cNvSpPr/>
            <p:nvPr/>
          </p:nvSpPr>
          <p:spPr>
            <a:xfrm>
              <a:off x="3571472" y="1461651"/>
              <a:ext cx="286612" cy="286587"/>
            </a:xfrm>
            <a:custGeom>
              <a:avLst/>
              <a:gdLst/>
              <a:ahLst/>
              <a:cxnLst/>
              <a:rect l="l" t="t" r="r" b="b"/>
              <a:pathLst>
                <a:path w="11658" h="11657" extrusionOk="0">
                  <a:moveTo>
                    <a:pt x="5955" y="1733"/>
                  </a:moveTo>
                  <a:cubicBezTo>
                    <a:pt x="7089" y="1733"/>
                    <a:pt x="8003" y="2647"/>
                    <a:pt x="8003" y="3781"/>
                  </a:cubicBezTo>
                  <a:cubicBezTo>
                    <a:pt x="7877" y="4442"/>
                    <a:pt x="7562" y="5041"/>
                    <a:pt x="7058" y="5419"/>
                  </a:cubicBezTo>
                  <a:cubicBezTo>
                    <a:pt x="6837" y="5577"/>
                    <a:pt x="6522" y="5892"/>
                    <a:pt x="6522" y="6333"/>
                  </a:cubicBezTo>
                  <a:lnTo>
                    <a:pt x="6522" y="6522"/>
                  </a:lnTo>
                  <a:cubicBezTo>
                    <a:pt x="6522" y="6931"/>
                    <a:pt x="6207" y="7215"/>
                    <a:pt x="5861" y="7215"/>
                  </a:cubicBezTo>
                  <a:cubicBezTo>
                    <a:pt x="5482" y="7215"/>
                    <a:pt x="5199" y="6900"/>
                    <a:pt x="5199" y="6522"/>
                  </a:cubicBezTo>
                  <a:lnTo>
                    <a:pt x="5199" y="6333"/>
                  </a:lnTo>
                  <a:cubicBezTo>
                    <a:pt x="5199" y="5577"/>
                    <a:pt x="5577" y="4852"/>
                    <a:pt x="6302" y="4316"/>
                  </a:cubicBezTo>
                  <a:cubicBezTo>
                    <a:pt x="6491" y="4190"/>
                    <a:pt x="6585" y="4001"/>
                    <a:pt x="6585" y="3781"/>
                  </a:cubicBezTo>
                  <a:cubicBezTo>
                    <a:pt x="6585" y="3371"/>
                    <a:pt x="6270" y="3119"/>
                    <a:pt x="5892" y="3119"/>
                  </a:cubicBezTo>
                  <a:cubicBezTo>
                    <a:pt x="5514" y="3119"/>
                    <a:pt x="5230" y="3434"/>
                    <a:pt x="5230" y="3781"/>
                  </a:cubicBezTo>
                  <a:cubicBezTo>
                    <a:pt x="5230" y="4159"/>
                    <a:pt x="4915" y="4442"/>
                    <a:pt x="4569" y="4442"/>
                  </a:cubicBezTo>
                  <a:cubicBezTo>
                    <a:pt x="4191" y="4442"/>
                    <a:pt x="3907" y="4127"/>
                    <a:pt x="3907" y="3781"/>
                  </a:cubicBezTo>
                  <a:cubicBezTo>
                    <a:pt x="3907" y="2647"/>
                    <a:pt x="4821" y="1733"/>
                    <a:pt x="5955" y="1733"/>
                  </a:cubicBezTo>
                  <a:close/>
                  <a:moveTo>
                    <a:pt x="5829" y="8570"/>
                  </a:moveTo>
                  <a:cubicBezTo>
                    <a:pt x="6176" y="8570"/>
                    <a:pt x="6491" y="8885"/>
                    <a:pt x="6491" y="9263"/>
                  </a:cubicBezTo>
                  <a:cubicBezTo>
                    <a:pt x="6491" y="9641"/>
                    <a:pt x="6207" y="9924"/>
                    <a:pt x="5829" y="9924"/>
                  </a:cubicBezTo>
                  <a:cubicBezTo>
                    <a:pt x="5419" y="9924"/>
                    <a:pt x="5167" y="9609"/>
                    <a:pt x="5167" y="9263"/>
                  </a:cubicBezTo>
                  <a:cubicBezTo>
                    <a:pt x="5167" y="8853"/>
                    <a:pt x="5482" y="8570"/>
                    <a:pt x="5829" y="8570"/>
                  </a:cubicBezTo>
                  <a:close/>
                  <a:moveTo>
                    <a:pt x="5829" y="0"/>
                  </a:moveTo>
                  <a:cubicBezTo>
                    <a:pt x="2647" y="0"/>
                    <a:pt x="1" y="2615"/>
                    <a:pt x="1" y="5829"/>
                  </a:cubicBezTo>
                  <a:cubicBezTo>
                    <a:pt x="1" y="9011"/>
                    <a:pt x="2647" y="11657"/>
                    <a:pt x="5829" y="11657"/>
                  </a:cubicBezTo>
                  <a:cubicBezTo>
                    <a:pt x="9011" y="11657"/>
                    <a:pt x="11657" y="9011"/>
                    <a:pt x="11657" y="5829"/>
                  </a:cubicBezTo>
                  <a:cubicBezTo>
                    <a:pt x="11657" y="2647"/>
                    <a:pt x="9011" y="0"/>
                    <a:pt x="58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3" name="Google Shape;933;p28"/>
            <p:cNvGrpSpPr/>
            <p:nvPr/>
          </p:nvGrpSpPr>
          <p:grpSpPr>
            <a:xfrm>
              <a:off x="3571091" y="3836485"/>
              <a:ext cx="287374" cy="286096"/>
              <a:chOff x="-30735200" y="3552550"/>
              <a:chExt cx="292225" cy="290925"/>
            </a:xfrm>
          </p:grpSpPr>
          <p:sp>
            <p:nvSpPr>
              <p:cNvPr id="934" name="Google Shape;934;p28"/>
              <p:cNvSpPr/>
              <p:nvPr/>
            </p:nvSpPr>
            <p:spPr>
              <a:xfrm>
                <a:off x="-30613900" y="3655750"/>
                <a:ext cx="170925" cy="187725"/>
              </a:xfrm>
              <a:custGeom>
                <a:avLst/>
                <a:gdLst/>
                <a:ahLst/>
                <a:cxnLst/>
                <a:rect l="l" t="t" r="r" b="b"/>
                <a:pathLst>
                  <a:path w="6837" h="7509" extrusionOk="0">
                    <a:moveTo>
                      <a:pt x="5120" y="2079"/>
                    </a:moveTo>
                    <a:cubicBezTo>
                      <a:pt x="5206" y="2079"/>
                      <a:pt x="5293" y="2111"/>
                      <a:pt x="5356" y="2174"/>
                    </a:cubicBezTo>
                    <a:cubicBezTo>
                      <a:pt x="5451" y="2268"/>
                      <a:pt x="5451" y="2458"/>
                      <a:pt x="5356" y="2647"/>
                    </a:cubicBezTo>
                    <a:lnTo>
                      <a:pt x="3308" y="4694"/>
                    </a:lnTo>
                    <a:cubicBezTo>
                      <a:pt x="3214" y="4757"/>
                      <a:pt x="3151" y="4789"/>
                      <a:pt x="3056" y="4789"/>
                    </a:cubicBezTo>
                    <a:cubicBezTo>
                      <a:pt x="2993" y="4789"/>
                      <a:pt x="2899" y="4757"/>
                      <a:pt x="2836" y="4694"/>
                    </a:cubicBezTo>
                    <a:lnTo>
                      <a:pt x="2174" y="4001"/>
                    </a:lnTo>
                    <a:cubicBezTo>
                      <a:pt x="2048" y="3907"/>
                      <a:pt x="2048" y="3655"/>
                      <a:pt x="2174" y="3529"/>
                    </a:cubicBezTo>
                    <a:cubicBezTo>
                      <a:pt x="2221" y="3481"/>
                      <a:pt x="2308" y="3458"/>
                      <a:pt x="2399" y="3458"/>
                    </a:cubicBezTo>
                    <a:cubicBezTo>
                      <a:pt x="2489" y="3458"/>
                      <a:pt x="2584" y="3481"/>
                      <a:pt x="2647" y="3529"/>
                    </a:cubicBezTo>
                    <a:lnTo>
                      <a:pt x="3056" y="3970"/>
                    </a:lnTo>
                    <a:lnTo>
                      <a:pt x="4883" y="2174"/>
                    </a:lnTo>
                    <a:cubicBezTo>
                      <a:pt x="4946" y="2111"/>
                      <a:pt x="5033" y="2079"/>
                      <a:pt x="5120" y="2079"/>
                    </a:cubicBezTo>
                    <a:close/>
                    <a:moveTo>
                      <a:pt x="1701" y="0"/>
                    </a:moveTo>
                    <a:cubicBezTo>
                      <a:pt x="725" y="0"/>
                      <a:pt x="0" y="756"/>
                      <a:pt x="0" y="1701"/>
                    </a:cubicBezTo>
                    <a:lnTo>
                      <a:pt x="0" y="4411"/>
                    </a:lnTo>
                    <a:cubicBezTo>
                      <a:pt x="0" y="5356"/>
                      <a:pt x="725" y="6112"/>
                      <a:pt x="1701" y="6112"/>
                    </a:cubicBezTo>
                    <a:lnTo>
                      <a:pt x="2048" y="6112"/>
                    </a:lnTo>
                    <a:lnTo>
                      <a:pt x="2048" y="7152"/>
                    </a:lnTo>
                    <a:cubicBezTo>
                      <a:pt x="2048" y="7309"/>
                      <a:pt x="2111" y="7435"/>
                      <a:pt x="2237" y="7467"/>
                    </a:cubicBezTo>
                    <a:cubicBezTo>
                      <a:pt x="2289" y="7493"/>
                      <a:pt x="2347" y="7508"/>
                      <a:pt x="2401" y="7508"/>
                    </a:cubicBezTo>
                    <a:cubicBezTo>
                      <a:pt x="2477" y="7508"/>
                      <a:pt x="2547" y="7478"/>
                      <a:pt x="2584" y="7404"/>
                    </a:cubicBezTo>
                    <a:lnTo>
                      <a:pt x="3844" y="6112"/>
                    </a:lnTo>
                    <a:lnTo>
                      <a:pt x="5073" y="6112"/>
                    </a:lnTo>
                    <a:cubicBezTo>
                      <a:pt x="6018" y="6112"/>
                      <a:pt x="6805" y="5356"/>
                      <a:pt x="6805" y="4411"/>
                    </a:cubicBezTo>
                    <a:lnTo>
                      <a:pt x="6805" y="1701"/>
                    </a:lnTo>
                    <a:cubicBezTo>
                      <a:pt x="6837" y="756"/>
                      <a:pt x="6049" y="0"/>
                      <a:pt x="51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28"/>
              <p:cNvSpPr/>
              <p:nvPr/>
            </p:nvSpPr>
            <p:spPr>
              <a:xfrm>
                <a:off x="-30735200" y="3552550"/>
                <a:ext cx="188275" cy="205075"/>
              </a:xfrm>
              <a:custGeom>
                <a:avLst/>
                <a:gdLst/>
                <a:ahLst/>
                <a:cxnLst/>
                <a:rect l="l" t="t" r="r" b="b"/>
                <a:pathLst>
                  <a:path w="7531" h="8203" extrusionOk="0">
                    <a:moveTo>
                      <a:pt x="3781" y="1356"/>
                    </a:moveTo>
                    <a:cubicBezTo>
                      <a:pt x="4317" y="1356"/>
                      <a:pt x="4789" y="1828"/>
                      <a:pt x="4789" y="2395"/>
                    </a:cubicBezTo>
                    <a:cubicBezTo>
                      <a:pt x="4789" y="2710"/>
                      <a:pt x="4632" y="3025"/>
                      <a:pt x="4411" y="3214"/>
                    </a:cubicBezTo>
                    <a:cubicBezTo>
                      <a:pt x="4254" y="3341"/>
                      <a:pt x="4128" y="3530"/>
                      <a:pt x="4128" y="3782"/>
                    </a:cubicBezTo>
                    <a:cubicBezTo>
                      <a:pt x="4128" y="3971"/>
                      <a:pt x="3970" y="4128"/>
                      <a:pt x="3781" y="4128"/>
                    </a:cubicBezTo>
                    <a:cubicBezTo>
                      <a:pt x="3592" y="4128"/>
                      <a:pt x="3434" y="3971"/>
                      <a:pt x="3434" y="3782"/>
                    </a:cubicBezTo>
                    <a:cubicBezTo>
                      <a:pt x="3434" y="3341"/>
                      <a:pt x="3624" y="2931"/>
                      <a:pt x="3970" y="2679"/>
                    </a:cubicBezTo>
                    <a:cubicBezTo>
                      <a:pt x="4065" y="2584"/>
                      <a:pt x="4096" y="2521"/>
                      <a:pt x="4096" y="2395"/>
                    </a:cubicBezTo>
                    <a:cubicBezTo>
                      <a:pt x="4096" y="2206"/>
                      <a:pt x="3939" y="2049"/>
                      <a:pt x="3750" y="2049"/>
                    </a:cubicBezTo>
                    <a:cubicBezTo>
                      <a:pt x="3529" y="2049"/>
                      <a:pt x="3371" y="2206"/>
                      <a:pt x="3371" y="2395"/>
                    </a:cubicBezTo>
                    <a:cubicBezTo>
                      <a:pt x="3371" y="2584"/>
                      <a:pt x="3214" y="2742"/>
                      <a:pt x="3025" y="2742"/>
                    </a:cubicBezTo>
                    <a:cubicBezTo>
                      <a:pt x="2836" y="2742"/>
                      <a:pt x="2678" y="2584"/>
                      <a:pt x="2678" y="2395"/>
                    </a:cubicBezTo>
                    <a:cubicBezTo>
                      <a:pt x="2741" y="1828"/>
                      <a:pt x="3214" y="1356"/>
                      <a:pt x="3781" y="1356"/>
                    </a:cubicBezTo>
                    <a:close/>
                    <a:moveTo>
                      <a:pt x="3781" y="4758"/>
                    </a:moveTo>
                    <a:cubicBezTo>
                      <a:pt x="3970" y="4758"/>
                      <a:pt x="4128" y="4916"/>
                      <a:pt x="4128" y="5105"/>
                    </a:cubicBezTo>
                    <a:cubicBezTo>
                      <a:pt x="4128" y="5294"/>
                      <a:pt x="3970" y="5451"/>
                      <a:pt x="3781" y="5451"/>
                    </a:cubicBezTo>
                    <a:cubicBezTo>
                      <a:pt x="3592" y="5451"/>
                      <a:pt x="3434" y="5294"/>
                      <a:pt x="3434" y="5105"/>
                    </a:cubicBezTo>
                    <a:cubicBezTo>
                      <a:pt x="3434" y="4916"/>
                      <a:pt x="3592" y="4758"/>
                      <a:pt x="3781" y="4758"/>
                    </a:cubicBezTo>
                    <a:close/>
                    <a:moveTo>
                      <a:pt x="1733" y="1"/>
                    </a:moveTo>
                    <a:cubicBezTo>
                      <a:pt x="788" y="1"/>
                      <a:pt x="0" y="789"/>
                      <a:pt x="0" y="1734"/>
                    </a:cubicBezTo>
                    <a:lnTo>
                      <a:pt x="0" y="5136"/>
                    </a:lnTo>
                    <a:cubicBezTo>
                      <a:pt x="0" y="5987"/>
                      <a:pt x="631" y="6649"/>
                      <a:pt x="1418" y="6806"/>
                    </a:cubicBezTo>
                    <a:lnTo>
                      <a:pt x="1418" y="7846"/>
                    </a:lnTo>
                    <a:cubicBezTo>
                      <a:pt x="1418" y="8003"/>
                      <a:pt x="1481" y="8129"/>
                      <a:pt x="1607" y="8161"/>
                    </a:cubicBezTo>
                    <a:cubicBezTo>
                      <a:pt x="1659" y="8187"/>
                      <a:pt x="1717" y="8202"/>
                      <a:pt x="1771" y="8202"/>
                    </a:cubicBezTo>
                    <a:cubicBezTo>
                      <a:pt x="1848" y="8202"/>
                      <a:pt x="1917" y="8172"/>
                      <a:pt x="1954" y="8098"/>
                    </a:cubicBezTo>
                    <a:lnTo>
                      <a:pt x="3214" y="6838"/>
                    </a:lnTo>
                    <a:lnTo>
                      <a:pt x="4096" y="6838"/>
                    </a:lnTo>
                    <a:lnTo>
                      <a:pt x="4096" y="5798"/>
                    </a:lnTo>
                    <a:cubicBezTo>
                      <a:pt x="4096" y="4475"/>
                      <a:pt x="5167" y="3404"/>
                      <a:pt x="6490" y="3404"/>
                    </a:cubicBezTo>
                    <a:lnTo>
                      <a:pt x="7530" y="3404"/>
                    </a:lnTo>
                    <a:lnTo>
                      <a:pt x="7530" y="1734"/>
                    </a:lnTo>
                    <a:cubicBezTo>
                      <a:pt x="7530" y="789"/>
                      <a:pt x="6774" y="1"/>
                      <a:pt x="58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36" name="Google Shape;936;p28"/>
          <p:cNvGrpSpPr/>
          <p:nvPr/>
        </p:nvGrpSpPr>
        <p:grpSpPr>
          <a:xfrm>
            <a:off x="5942478" y="1781042"/>
            <a:ext cx="1054846" cy="2174955"/>
            <a:chOff x="5942478" y="1704842"/>
            <a:chExt cx="1054846" cy="2174955"/>
          </a:xfrm>
        </p:grpSpPr>
        <p:sp>
          <p:nvSpPr>
            <p:cNvPr id="937" name="Google Shape;937;p28"/>
            <p:cNvSpPr/>
            <p:nvPr/>
          </p:nvSpPr>
          <p:spPr>
            <a:xfrm>
              <a:off x="6189671" y="3317410"/>
              <a:ext cx="562110" cy="562387"/>
            </a:xfrm>
            <a:custGeom>
              <a:avLst/>
              <a:gdLst/>
              <a:ahLst/>
              <a:cxnLst/>
              <a:rect l="l" t="t" r="r" b="b"/>
              <a:pathLst>
                <a:path w="24421" h="24433" extrusionOk="0">
                  <a:moveTo>
                    <a:pt x="12216" y="0"/>
                  </a:moveTo>
                  <a:cubicBezTo>
                    <a:pt x="5466" y="0"/>
                    <a:pt x="1" y="5477"/>
                    <a:pt x="1" y="12216"/>
                  </a:cubicBezTo>
                  <a:cubicBezTo>
                    <a:pt x="1" y="18955"/>
                    <a:pt x="5466" y="24432"/>
                    <a:pt x="12216" y="24432"/>
                  </a:cubicBezTo>
                  <a:cubicBezTo>
                    <a:pt x="18955" y="24432"/>
                    <a:pt x="24420" y="18955"/>
                    <a:pt x="24420" y="12216"/>
                  </a:cubicBezTo>
                  <a:cubicBezTo>
                    <a:pt x="24420" y="5477"/>
                    <a:pt x="18955" y="0"/>
                    <a:pt x="12216" y="0"/>
                  </a:cubicBezTo>
                  <a:close/>
                </a:path>
              </a:pathLst>
            </a:custGeom>
            <a:solidFill>
              <a:srgbClr val="F4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8"/>
            <p:cNvSpPr/>
            <p:nvPr/>
          </p:nvSpPr>
          <p:spPr>
            <a:xfrm>
              <a:off x="6171854" y="1704842"/>
              <a:ext cx="598018" cy="597995"/>
            </a:xfrm>
            <a:custGeom>
              <a:avLst/>
              <a:gdLst/>
              <a:ahLst/>
              <a:cxnLst/>
              <a:rect l="l" t="t" r="r" b="b"/>
              <a:pathLst>
                <a:path w="25981" h="25980" extrusionOk="0">
                  <a:moveTo>
                    <a:pt x="12990" y="0"/>
                  </a:moveTo>
                  <a:cubicBezTo>
                    <a:pt x="5811" y="0"/>
                    <a:pt x="1" y="5822"/>
                    <a:pt x="1" y="12990"/>
                  </a:cubicBezTo>
                  <a:cubicBezTo>
                    <a:pt x="1" y="20169"/>
                    <a:pt x="5811" y="25980"/>
                    <a:pt x="12990" y="25980"/>
                  </a:cubicBezTo>
                  <a:cubicBezTo>
                    <a:pt x="20158" y="25980"/>
                    <a:pt x="25980" y="20169"/>
                    <a:pt x="25980" y="12990"/>
                  </a:cubicBezTo>
                  <a:cubicBezTo>
                    <a:pt x="25980" y="5822"/>
                    <a:pt x="20158" y="0"/>
                    <a:pt x="12990" y="0"/>
                  </a:cubicBezTo>
                  <a:close/>
                </a:path>
              </a:pathLst>
            </a:custGeom>
            <a:solidFill>
              <a:srgbClr val="F4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8"/>
            <p:cNvSpPr/>
            <p:nvPr/>
          </p:nvSpPr>
          <p:spPr>
            <a:xfrm>
              <a:off x="5942478" y="1831718"/>
              <a:ext cx="1054846" cy="911792"/>
            </a:xfrm>
            <a:custGeom>
              <a:avLst/>
              <a:gdLst/>
              <a:ahLst/>
              <a:cxnLst/>
              <a:rect l="l" t="t" r="r" b="b"/>
              <a:pathLst>
                <a:path w="45828" h="39613" extrusionOk="0">
                  <a:moveTo>
                    <a:pt x="0" y="1"/>
                  </a:moveTo>
                  <a:lnTo>
                    <a:pt x="0" y="39613"/>
                  </a:lnTo>
                  <a:lnTo>
                    <a:pt x="45827" y="39613"/>
                  </a:lnTo>
                  <a:lnTo>
                    <a:pt x="45827" y="1321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/>
            </a:p>
          </p:txBody>
        </p:sp>
        <p:sp>
          <p:nvSpPr>
            <p:cNvPr id="940" name="Google Shape;940;p28"/>
            <p:cNvSpPr/>
            <p:nvPr/>
          </p:nvSpPr>
          <p:spPr>
            <a:xfrm>
              <a:off x="5942478" y="2842197"/>
              <a:ext cx="1054846" cy="911792"/>
            </a:xfrm>
            <a:custGeom>
              <a:avLst/>
              <a:gdLst/>
              <a:ahLst/>
              <a:cxnLst/>
              <a:rect l="l" t="t" r="r" b="b"/>
              <a:pathLst>
                <a:path w="45828" h="39613" extrusionOk="0">
                  <a:moveTo>
                    <a:pt x="0" y="0"/>
                  </a:moveTo>
                  <a:lnTo>
                    <a:pt x="0" y="39612"/>
                  </a:lnTo>
                  <a:lnTo>
                    <a:pt x="45827" y="26384"/>
                  </a:lnTo>
                  <a:lnTo>
                    <a:pt x="45827" y="0"/>
                  </a:lnTo>
                  <a:close/>
                </a:path>
              </a:pathLst>
            </a:custGeom>
            <a:solidFill>
              <a:srgbClr val="F4F3F2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icy and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41" name="Google Shape;941;p28"/>
            <p:cNvSpPr/>
            <p:nvPr/>
          </p:nvSpPr>
          <p:spPr>
            <a:xfrm>
              <a:off x="6243947" y="3371940"/>
              <a:ext cx="453560" cy="453307"/>
            </a:xfrm>
            <a:custGeom>
              <a:avLst/>
              <a:gdLst/>
              <a:ahLst/>
              <a:cxnLst/>
              <a:rect l="l" t="t" r="r" b="b"/>
              <a:pathLst>
                <a:path w="19705" h="19694" extrusionOk="0">
                  <a:moveTo>
                    <a:pt x="9858" y="1"/>
                  </a:moveTo>
                  <a:cubicBezTo>
                    <a:pt x="4417" y="1"/>
                    <a:pt x="0" y="4406"/>
                    <a:pt x="0" y="9847"/>
                  </a:cubicBezTo>
                  <a:cubicBezTo>
                    <a:pt x="0" y="15288"/>
                    <a:pt x="4417" y="19694"/>
                    <a:pt x="9858" y="19694"/>
                  </a:cubicBezTo>
                  <a:cubicBezTo>
                    <a:pt x="15300" y="19694"/>
                    <a:pt x="19705" y="15288"/>
                    <a:pt x="19705" y="9847"/>
                  </a:cubicBezTo>
                  <a:cubicBezTo>
                    <a:pt x="19705" y="4406"/>
                    <a:pt x="15300" y="1"/>
                    <a:pt x="9858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8"/>
            <p:cNvSpPr/>
            <p:nvPr/>
          </p:nvSpPr>
          <p:spPr>
            <a:xfrm>
              <a:off x="6243947" y="1777188"/>
              <a:ext cx="453560" cy="453307"/>
            </a:xfrm>
            <a:custGeom>
              <a:avLst/>
              <a:gdLst/>
              <a:ahLst/>
              <a:cxnLst/>
              <a:rect l="l" t="t" r="r" b="b"/>
              <a:pathLst>
                <a:path w="19705" h="19694" extrusionOk="0">
                  <a:moveTo>
                    <a:pt x="9858" y="0"/>
                  </a:moveTo>
                  <a:cubicBezTo>
                    <a:pt x="4417" y="0"/>
                    <a:pt x="0" y="4406"/>
                    <a:pt x="0" y="9847"/>
                  </a:cubicBezTo>
                  <a:cubicBezTo>
                    <a:pt x="0" y="15288"/>
                    <a:pt x="4417" y="19693"/>
                    <a:pt x="9858" y="19693"/>
                  </a:cubicBezTo>
                  <a:cubicBezTo>
                    <a:pt x="15300" y="19693"/>
                    <a:pt x="19705" y="15288"/>
                    <a:pt x="19705" y="9847"/>
                  </a:cubicBezTo>
                  <a:cubicBezTo>
                    <a:pt x="19705" y="4406"/>
                    <a:pt x="15300" y="0"/>
                    <a:pt x="9858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8"/>
            <p:cNvSpPr/>
            <p:nvPr/>
          </p:nvSpPr>
          <p:spPr>
            <a:xfrm>
              <a:off x="6893406" y="2609506"/>
              <a:ext cx="59224" cy="366715"/>
            </a:xfrm>
            <a:custGeom>
              <a:avLst/>
              <a:gdLst/>
              <a:ahLst/>
              <a:cxnLst/>
              <a:rect l="l" t="t" r="r" b="b"/>
              <a:pathLst>
                <a:path w="2573" h="15932" extrusionOk="0">
                  <a:moveTo>
                    <a:pt x="1286" y="1"/>
                  </a:moveTo>
                  <a:cubicBezTo>
                    <a:pt x="584" y="1"/>
                    <a:pt x="1" y="584"/>
                    <a:pt x="1" y="1287"/>
                  </a:cubicBezTo>
                  <a:lnTo>
                    <a:pt x="1" y="14645"/>
                  </a:lnTo>
                  <a:cubicBezTo>
                    <a:pt x="1" y="15348"/>
                    <a:pt x="584" y="15931"/>
                    <a:pt x="1286" y="15931"/>
                  </a:cubicBezTo>
                  <a:cubicBezTo>
                    <a:pt x="2001" y="15931"/>
                    <a:pt x="2572" y="15348"/>
                    <a:pt x="2572" y="14645"/>
                  </a:cubicBezTo>
                  <a:lnTo>
                    <a:pt x="2572" y="1287"/>
                  </a:lnTo>
                  <a:cubicBezTo>
                    <a:pt x="2572" y="584"/>
                    <a:pt x="2001" y="1"/>
                    <a:pt x="1286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44" name="Google Shape;944;p28"/>
            <p:cNvGrpSpPr/>
            <p:nvPr/>
          </p:nvGrpSpPr>
          <p:grpSpPr>
            <a:xfrm>
              <a:off x="6340162" y="3468749"/>
              <a:ext cx="273435" cy="273435"/>
              <a:chOff x="-31452725" y="3551775"/>
              <a:chExt cx="292225" cy="292225"/>
            </a:xfrm>
          </p:grpSpPr>
          <p:sp>
            <p:nvSpPr>
              <p:cNvPr id="945" name="Google Shape;945;p28"/>
              <p:cNvSpPr/>
              <p:nvPr/>
            </p:nvSpPr>
            <p:spPr>
              <a:xfrm>
                <a:off x="-31452725" y="3756550"/>
                <a:ext cx="155175" cy="34675"/>
              </a:xfrm>
              <a:custGeom>
                <a:avLst/>
                <a:gdLst/>
                <a:ahLst/>
                <a:cxnLst/>
                <a:rect l="l" t="t" r="r" b="b"/>
                <a:pathLst>
                  <a:path w="6207" h="1387" extrusionOk="0">
                    <a:moveTo>
                      <a:pt x="32" y="1"/>
                    </a:moveTo>
                    <a:lnTo>
                      <a:pt x="32" y="1040"/>
                    </a:lnTo>
                    <a:cubicBezTo>
                      <a:pt x="0" y="1292"/>
                      <a:pt x="158" y="1387"/>
                      <a:pt x="347" y="1387"/>
                    </a:cubicBezTo>
                    <a:lnTo>
                      <a:pt x="6207" y="1387"/>
                    </a:lnTo>
                    <a:lnTo>
                      <a:pt x="620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28"/>
              <p:cNvSpPr/>
              <p:nvPr/>
            </p:nvSpPr>
            <p:spPr>
              <a:xfrm>
                <a:off x="-31452725" y="3551775"/>
                <a:ext cx="183525" cy="188275"/>
              </a:xfrm>
              <a:custGeom>
                <a:avLst/>
                <a:gdLst/>
                <a:ahLst/>
                <a:cxnLst/>
                <a:rect l="l" t="t" r="r" b="b"/>
                <a:pathLst>
                  <a:path w="7341" h="7531" extrusionOk="0">
                    <a:moveTo>
                      <a:pt x="4474" y="0"/>
                    </a:moveTo>
                    <a:cubicBezTo>
                      <a:pt x="3939" y="0"/>
                      <a:pt x="3466" y="473"/>
                      <a:pt x="3466" y="1040"/>
                    </a:cubicBezTo>
                    <a:cubicBezTo>
                      <a:pt x="3466" y="1576"/>
                      <a:pt x="3939" y="2080"/>
                      <a:pt x="4474" y="2080"/>
                    </a:cubicBezTo>
                    <a:cubicBezTo>
                      <a:pt x="4600" y="2080"/>
                      <a:pt x="4726" y="2017"/>
                      <a:pt x="4852" y="1985"/>
                    </a:cubicBezTo>
                    <a:lnTo>
                      <a:pt x="4852" y="2773"/>
                    </a:lnTo>
                    <a:lnTo>
                      <a:pt x="2741" y="2773"/>
                    </a:lnTo>
                    <a:cubicBezTo>
                      <a:pt x="1261" y="2773"/>
                      <a:pt x="0" y="4002"/>
                      <a:pt x="0" y="5482"/>
                    </a:cubicBezTo>
                    <a:lnTo>
                      <a:pt x="0" y="7530"/>
                    </a:lnTo>
                    <a:lnTo>
                      <a:pt x="6175" y="7530"/>
                    </a:lnTo>
                    <a:lnTo>
                      <a:pt x="6175" y="5167"/>
                    </a:lnTo>
                    <a:cubicBezTo>
                      <a:pt x="6175" y="4191"/>
                      <a:pt x="6648" y="3372"/>
                      <a:pt x="7341" y="2773"/>
                    </a:cubicBezTo>
                    <a:lnTo>
                      <a:pt x="5514" y="2773"/>
                    </a:lnTo>
                    <a:lnTo>
                      <a:pt x="5514" y="1040"/>
                    </a:lnTo>
                    <a:cubicBezTo>
                      <a:pt x="5514" y="505"/>
                      <a:pt x="5041" y="0"/>
                      <a:pt x="447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28"/>
              <p:cNvSpPr/>
              <p:nvPr/>
            </p:nvSpPr>
            <p:spPr>
              <a:xfrm>
                <a:off x="-31366100" y="3808550"/>
                <a:ext cx="52025" cy="35450"/>
              </a:xfrm>
              <a:custGeom>
                <a:avLst/>
                <a:gdLst/>
                <a:ahLst/>
                <a:cxnLst/>
                <a:rect l="l" t="t" r="r" b="b"/>
                <a:pathLst>
                  <a:path w="2081" h="1418" extrusionOk="0">
                    <a:moveTo>
                      <a:pt x="32" y="0"/>
                    </a:moveTo>
                    <a:lnTo>
                      <a:pt x="32" y="1040"/>
                    </a:lnTo>
                    <a:lnTo>
                      <a:pt x="1" y="1040"/>
                    </a:lnTo>
                    <a:cubicBezTo>
                      <a:pt x="1" y="1260"/>
                      <a:pt x="159" y="1418"/>
                      <a:pt x="348" y="1418"/>
                    </a:cubicBezTo>
                    <a:lnTo>
                      <a:pt x="1734" y="1418"/>
                    </a:lnTo>
                    <a:cubicBezTo>
                      <a:pt x="1923" y="1418"/>
                      <a:pt x="2080" y="1260"/>
                      <a:pt x="2080" y="1040"/>
                    </a:cubicBezTo>
                    <a:lnTo>
                      <a:pt x="208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28"/>
              <p:cNvSpPr/>
              <p:nvPr/>
            </p:nvSpPr>
            <p:spPr>
              <a:xfrm>
                <a:off x="-31281025" y="3621075"/>
                <a:ext cx="120525" cy="171725"/>
              </a:xfrm>
              <a:custGeom>
                <a:avLst/>
                <a:gdLst/>
                <a:ahLst/>
                <a:cxnLst/>
                <a:rect l="l" t="t" r="r" b="b"/>
                <a:pathLst>
                  <a:path w="4821" h="6869" extrusionOk="0">
                    <a:moveTo>
                      <a:pt x="3435" y="2017"/>
                    </a:moveTo>
                    <a:cubicBezTo>
                      <a:pt x="3624" y="2017"/>
                      <a:pt x="3781" y="2175"/>
                      <a:pt x="3781" y="2364"/>
                    </a:cubicBezTo>
                    <a:cubicBezTo>
                      <a:pt x="3750" y="2553"/>
                      <a:pt x="3592" y="2710"/>
                      <a:pt x="3435" y="2710"/>
                    </a:cubicBezTo>
                    <a:lnTo>
                      <a:pt x="1387" y="2710"/>
                    </a:lnTo>
                    <a:cubicBezTo>
                      <a:pt x="1198" y="2710"/>
                      <a:pt x="1040" y="2553"/>
                      <a:pt x="1040" y="2364"/>
                    </a:cubicBezTo>
                    <a:cubicBezTo>
                      <a:pt x="1040" y="2175"/>
                      <a:pt x="1198" y="2017"/>
                      <a:pt x="1387" y="2017"/>
                    </a:cubicBezTo>
                    <a:close/>
                    <a:moveTo>
                      <a:pt x="3088" y="4128"/>
                    </a:moveTo>
                    <a:cubicBezTo>
                      <a:pt x="3466" y="4128"/>
                      <a:pt x="3750" y="4443"/>
                      <a:pt x="3750" y="4821"/>
                    </a:cubicBezTo>
                    <a:cubicBezTo>
                      <a:pt x="3750" y="5168"/>
                      <a:pt x="3466" y="5483"/>
                      <a:pt x="3088" y="5483"/>
                    </a:cubicBezTo>
                    <a:lnTo>
                      <a:pt x="1702" y="5483"/>
                    </a:lnTo>
                    <a:cubicBezTo>
                      <a:pt x="1324" y="5483"/>
                      <a:pt x="1040" y="5168"/>
                      <a:pt x="1040" y="4821"/>
                    </a:cubicBezTo>
                    <a:cubicBezTo>
                      <a:pt x="1040" y="4412"/>
                      <a:pt x="1355" y="4128"/>
                      <a:pt x="1702" y="4128"/>
                    </a:cubicBezTo>
                    <a:close/>
                    <a:moveTo>
                      <a:pt x="2426" y="1"/>
                    </a:moveTo>
                    <a:cubicBezTo>
                      <a:pt x="1072" y="1"/>
                      <a:pt x="1" y="1072"/>
                      <a:pt x="1" y="2395"/>
                    </a:cubicBezTo>
                    <a:lnTo>
                      <a:pt x="1" y="6869"/>
                    </a:lnTo>
                    <a:lnTo>
                      <a:pt x="4474" y="6869"/>
                    </a:lnTo>
                    <a:cubicBezTo>
                      <a:pt x="4663" y="6869"/>
                      <a:pt x="4821" y="6711"/>
                      <a:pt x="4821" y="6491"/>
                    </a:cubicBezTo>
                    <a:lnTo>
                      <a:pt x="4821" y="2395"/>
                    </a:lnTo>
                    <a:cubicBezTo>
                      <a:pt x="4789" y="1072"/>
                      <a:pt x="3718" y="1"/>
                      <a:pt x="242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9" name="Google Shape;949;p28"/>
            <p:cNvGrpSpPr/>
            <p:nvPr/>
          </p:nvGrpSpPr>
          <p:grpSpPr>
            <a:xfrm>
              <a:off x="6354724" y="1881711"/>
              <a:ext cx="244293" cy="244293"/>
              <a:chOff x="-34003850" y="3227275"/>
              <a:chExt cx="291450" cy="291450"/>
            </a:xfrm>
          </p:grpSpPr>
          <p:sp>
            <p:nvSpPr>
              <p:cNvPr id="950" name="Google Shape;950;p28"/>
              <p:cNvSpPr/>
              <p:nvPr/>
            </p:nvSpPr>
            <p:spPr>
              <a:xfrm>
                <a:off x="-33852625" y="3313925"/>
                <a:ext cx="128425" cy="49625"/>
              </a:xfrm>
              <a:custGeom>
                <a:avLst/>
                <a:gdLst/>
                <a:ahLst/>
                <a:cxnLst/>
                <a:rect l="l" t="t" r="r" b="b"/>
                <a:pathLst>
                  <a:path w="5137" h="1985" extrusionOk="0">
                    <a:moveTo>
                      <a:pt x="473" y="0"/>
                    </a:moveTo>
                    <a:cubicBezTo>
                      <a:pt x="316" y="0"/>
                      <a:pt x="158" y="32"/>
                      <a:pt x="1" y="126"/>
                    </a:cubicBezTo>
                    <a:lnTo>
                      <a:pt x="2521" y="1985"/>
                    </a:lnTo>
                    <a:lnTo>
                      <a:pt x="5136" y="158"/>
                    </a:lnTo>
                    <a:cubicBezTo>
                      <a:pt x="4979" y="32"/>
                      <a:pt x="4790" y="0"/>
                      <a:pt x="45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28"/>
              <p:cNvSpPr/>
              <p:nvPr/>
            </p:nvSpPr>
            <p:spPr>
              <a:xfrm>
                <a:off x="-33866000" y="3328875"/>
                <a:ext cx="153600" cy="103200"/>
              </a:xfrm>
              <a:custGeom>
                <a:avLst/>
                <a:gdLst/>
                <a:ahLst/>
                <a:cxnLst/>
                <a:rect l="l" t="t" r="r" b="b"/>
                <a:pathLst>
                  <a:path w="6144" h="4128" extrusionOk="0">
                    <a:moveTo>
                      <a:pt x="63" y="1"/>
                    </a:moveTo>
                    <a:cubicBezTo>
                      <a:pt x="32" y="127"/>
                      <a:pt x="0" y="284"/>
                      <a:pt x="0" y="379"/>
                    </a:cubicBezTo>
                    <a:lnTo>
                      <a:pt x="0" y="3120"/>
                    </a:lnTo>
                    <a:cubicBezTo>
                      <a:pt x="0" y="3655"/>
                      <a:pt x="473" y="4128"/>
                      <a:pt x="1040" y="4128"/>
                    </a:cubicBezTo>
                    <a:lnTo>
                      <a:pt x="5136" y="4128"/>
                    </a:lnTo>
                    <a:cubicBezTo>
                      <a:pt x="5671" y="4128"/>
                      <a:pt x="6144" y="3655"/>
                      <a:pt x="6144" y="3120"/>
                    </a:cubicBezTo>
                    <a:lnTo>
                      <a:pt x="6144" y="379"/>
                    </a:lnTo>
                    <a:cubicBezTo>
                      <a:pt x="6144" y="284"/>
                      <a:pt x="6112" y="190"/>
                      <a:pt x="6112" y="64"/>
                    </a:cubicBezTo>
                    <a:lnTo>
                      <a:pt x="3277" y="2048"/>
                    </a:lnTo>
                    <a:cubicBezTo>
                      <a:pt x="3214" y="2080"/>
                      <a:pt x="3151" y="2080"/>
                      <a:pt x="3056" y="2080"/>
                    </a:cubicBezTo>
                    <a:cubicBezTo>
                      <a:pt x="2993" y="2080"/>
                      <a:pt x="2962" y="2080"/>
                      <a:pt x="2867" y="2048"/>
                    </a:cubicBezTo>
                    <a:lnTo>
                      <a:pt x="6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28"/>
              <p:cNvSpPr/>
              <p:nvPr/>
            </p:nvSpPr>
            <p:spPr>
              <a:xfrm>
                <a:off x="-34003850" y="3279250"/>
                <a:ext cx="189050" cy="188275"/>
              </a:xfrm>
              <a:custGeom>
                <a:avLst/>
                <a:gdLst/>
                <a:ahLst/>
                <a:cxnLst/>
                <a:rect l="l" t="t" r="r" b="b"/>
                <a:pathLst>
                  <a:path w="7562" h="7531" extrusionOk="0">
                    <a:moveTo>
                      <a:pt x="3781" y="2017"/>
                    </a:moveTo>
                    <a:cubicBezTo>
                      <a:pt x="3970" y="2017"/>
                      <a:pt x="4128" y="2175"/>
                      <a:pt x="4128" y="2364"/>
                    </a:cubicBezTo>
                    <a:cubicBezTo>
                      <a:pt x="4128" y="2584"/>
                      <a:pt x="3970" y="2742"/>
                      <a:pt x="3781" y="2742"/>
                    </a:cubicBezTo>
                    <a:lnTo>
                      <a:pt x="1702" y="2742"/>
                    </a:lnTo>
                    <a:cubicBezTo>
                      <a:pt x="1482" y="2742"/>
                      <a:pt x="1324" y="2584"/>
                      <a:pt x="1324" y="2364"/>
                    </a:cubicBezTo>
                    <a:cubicBezTo>
                      <a:pt x="1324" y="2175"/>
                      <a:pt x="1482" y="2017"/>
                      <a:pt x="1702" y="2017"/>
                    </a:cubicBezTo>
                    <a:close/>
                    <a:moveTo>
                      <a:pt x="3057" y="3403"/>
                    </a:moveTo>
                    <a:cubicBezTo>
                      <a:pt x="3277" y="3403"/>
                      <a:pt x="3435" y="3561"/>
                      <a:pt x="3435" y="3750"/>
                    </a:cubicBezTo>
                    <a:cubicBezTo>
                      <a:pt x="3466" y="3939"/>
                      <a:pt x="3277" y="4096"/>
                      <a:pt x="3057" y="4096"/>
                    </a:cubicBezTo>
                    <a:lnTo>
                      <a:pt x="1702" y="4096"/>
                    </a:lnTo>
                    <a:cubicBezTo>
                      <a:pt x="1482" y="4096"/>
                      <a:pt x="1324" y="3939"/>
                      <a:pt x="1324" y="3750"/>
                    </a:cubicBezTo>
                    <a:cubicBezTo>
                      <a:pt x="1324" y="3561"/>
                      <a:pt x="1482" y="3403"/>
                      <a:pt x="1702" y="3403"/>
                    </a:cubicBezTo>
                    <a:close/>
                    <a:moveTo>
                      <a:pt x="2395" y="4790"/>
                    </a:moveTo>
                    <a:cubicBezTo>
                      <a:pt x="2584" y="4790"/>
                      <a:pt x="2742" y="4947"/>
                      <a:pt x="2742" y="5136"/>
                    </a:cubicBezTo>
                    <a:cubicBezTo>
                      <a:pt x="2742" y="5325"/>
                      <a:pt x="2584" y="5483"/>
                      <a:pt x="2395" y="5483"/>
                    </a:cubicBezTo>
                    <a:lnTo>
                      <a:pt x="1702" y="5483"/>
                    </a:lnTo>
                    <a:cubicBezTo>
                      <a:pt x="1482" y="5483"/>
                      <a:pt x="1324" y="5325"/>
                      <a:pt x="1324" y="5136"/>
                    </a:cubicBezTo>
                    <a:cubicBezTo>
                      <a:pt x="1324" y="4947"/>
                      <a:pt x="1482" y="4790"/>
                      <a:pt x="1702" y="4790"/>
                    </a:cubicBezTo>
                    <a:close/>
                    <a:moveTo>
                      <a:pt x="1" y="1"/>
                    </a:moveTo>
                    <a:lnTo>
                      <a:pt x="1" y="7530"/>
                    </a:lnTo>
                    <a:lnTo>
                      <a:pt x="7562" y="7530"/>
                    </a:lnTo>
                    <a:lnTo>
                      <a:pt x="7562" y="6837"/>
                    </a:lnTo>
                    <a:lnTo>
                      <a:pt x="6522" y="6837"/>
                    </a:lnTo>
                    <a:cubicBezTo>
                      <a:pt x="5577" y="6837"/>
                      <a:pt x="4853" y="6081"/>
                      <a:pt x="4853" y="5136"/>
                    </a:cubicBezTo>
                    <a:lnTo>
                      <a:pt x="4853" y="2395"/>
                    </a:lnTo>
                    <a:cubicBezTo>
                      <a:pt x="4853" y="1450"/>
                      <a:pt x="5577" y="725"/>
                      <a:pt x="6522" y="725"/>
                    </a:cubicBezTo>
                    <a:lnTo>
                      <a:pt x="7562" y="725"/>
                    </a:lnTo>
                    <a:lnTo>
                      <a:pt x="756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28"/>
              <p:cNvSpPr/>
              <p:nvPr/>
            </p:nvSpPr>
            <p:spPr>
              <a:xfrm>
                <a:off x="-34003850" y="3227275"/>
                <a:ext cx="189050" cy="34675"/>
              </a:xfrm>
              <a:custGeom>
                <a:avLst/>
                <a:gdLst/>
                <a:ahLst/>
                <a:cxnLst/>
                <a:rect l="l" t="t" r="r" b="b"/>
                <a:pathLst>
                  <a:path w="7562" h="1387" extrusionOk="0">
                    <a:moveTo>
                      <a:pt x="1009" y="1"/>
                    </a:moveTo>
                    <a:cubicBezTo>
                      <a:pt x="473" y="1"/>
                      <a:pt x="1" y="473"/>
                      <a:pt x="1" y="1040"/>
                    </a:cubicBezTo>
                    <a:lnTo>
                      <a:pt x="1" y="1387"/>
                    </a:lnTo>
                    <a:lnTo>
                      <a:pt x="7562" y="1387"/>
                    </a:lnTo>
                    <a:lnTo>
                      <a:pt x="7562" y="1040"/>
                    </a:lnTo>
                    <a:cubicBezTo>
                      <a:pt x="7562" y="473"/>
                      <a:pt x="7089" y="1"/>
                      <a:pt x="652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28"/>
              <p:cNvSpPr/>
              <p:nvPr/>
            </p:nvSpPr>
            <p:spPr>
              <a:xfrm>
                <a:off x="-34003850" y="3484050"/>
                <a:ext cx="189050" cy="34675"/>
              </a:xfrm>
              <a:custGeom>
                <a:avLst/>
                <a:gdLst/>
                <a:ahLst/>
                <a:cxnLst/>
                <a:rect l="l" t="t" r="r" b="b"/>
                <a:pathLst>
                  <a:path w="7562" h="1387" extrusionOk="0">
                    <a:moveTo>
                      <a:pt x="1" y="0"/>
                    </a:moveTo>
                    <a:lnTo>
                      <a:pt x="1" y="347"/>
                    </a:lnTo>
                    <a:cubicBezTo>
                      <a:pt x="1" y="945"/>
                      <a:pt x="442" y="1386"/>
                      <a:pt x="1009" y="1386"/>
                    </a:cubicBezTo>
                    <a:lnTo>
                      <a:pt x="6522" y="1386"/>
                    </a:lnTo>
                    <a:cubicBezTo>
                      <a:pt x="7089" y="1386"/>
                      <a:pt x="7562" y="914"/>
                      <a:pt x="7562" y="347"/>
                    </a:cubicBezTo>
                    <a:lnTo>
                      <a:pt x="756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9" name="Google Shape;959;p29"/>
          <p:cNvGrpSpPr/>
          <p:nvPr/>
        </p:nvGrpSpPr>
        <p:grpSpPr>
          <a:xfrm>
            <a:off x="889662" y="1825990"/>
            <a:ext cx="7364665" cy="1858933"/>
            <a:chOff x="889500" y="1825990"/>
            <a:chExt cx="7364665" cy="1858933"/>
          </a:xfrm>
        </p:grpSpPr>
        <p:sp>
          <p:nvSpPr>
            <p:cNvPr id="960" name="Google Shape;960;p29"/>
            <p:cNvSpPr/>
            <p:nvPr/>
          </p:nvSpPr>
          <p:spPr>
            <a:xfrm>
              <a:off x="889500" y="1825990"/>
              <a:ext cx="7364665" cy="1858933"/>
            </a:xfrm>
            <a:custGeom>
              <a:avLst/>
              <a:gdLst/>
              <a:ahLst/>
              <a:cxnLst/>
              <a:rect l="l" t="t" r="r" b="b"/>
              <a:pathLst>
                <a:path w="337519" h="85194" extrusionOk="0">
                  <a:moveTo>
                    <a:pt x="312424" y="1"/>
                  </a:moveTo>
                  <a:cubicBezTo>
                    <a:pt x="310945" y="1"/>
                    <a:pt x="310004" y="2067"/>
                    <a:pt x="310004" y="6085"/>
                  </a:cubicBezTo>
                  <a:lnTo>
                    <a:pt x="310004" y="41304"/>
                  </a:lnTo>
                  <a:lnTo>
                    <a:pt x="16789" y="41304"/>
                  </a:lnTo>
                  <a:cubicBezTo>
                    <a:pt x="16574" y="37803"/>
                    <a:pt x="15669" y="34398"/>
                    <a:pt x="14038" y="31719"/>
                  </a:cubicBezTo>
                  <a:lnTo>
                    <a:pt x="6883" y="19920"/>
                  </a:lnTo>
                  <a:cubicBezTo>
                    <a:pt x="5185" y="17122"/>
                    <a:pt x="3625" y="15754"/>
                    <a:pt x="2422" y="15754"/>
                  </a:cubicBezTo>
                  <a:cubicBezTo>
                    <a:pt x="942" y="15754"/>
                    <a:pt x="1" y="17823"/>
                    <a:pt x="1" y="21849"/>
                  </a:cubicBezTo>
                  <a:lnTo>
                    <a:pt x="1" y="63306"/>
                  </a:lnTo>
                  <a:cubicBezTo>
                    <a:pt x="1" y="67349"/>
                    <a:pt x="972" y="69430"/>
                    <a:pt x="2495" y="69430"/>
                  </a:cubicBezTo>
                  <a:cubicBezTo>
                    <a:pt x="3721" y="69430"/>
                    <a:pt x="5305" y="68080"/>
                    <a:pt x="7025" y="65319"/>
                  </a:cubicBezTo>
                  <a:lnTo>
                    <a:pt x="13895" y="54317"/>
                  </a:lnTo>
                  <a:cubicBezTo>
                    <a:pt x="15705" y="51424"/>
                    <a:pt x="16669" y="47673"/>
                    <a:pt x="16812" y="43852"/>
                  </a:cubicBezTo>
                  <a:lnTo>
                    <a:pt x="310004" y="43852"/>
                  </a:lnTo>
                  <a:lnTo>
                    <a:pt x="310004" y="79070"/>
                  </a:lnTo>
                  <a:cubicBezTo>
                    <a:pt x="310004" y="83113"/>
                    <a:pt x="310972" y="85194"/>
                    <a:pt x="312493" y="85194"/>
                  </a:cubicBezTo>
                  <a:cubicBezTo>
                    <a:pt x="313718" y="85194"/>
                    <a:pt x="315302" y="83844"/>
                    <a:pt x="317028" y="81082"/>
                  </a:cubicBezTo>
                  <a:lnTo>
                    <a:pt x="333590" y="54543"/>
                  </a:lnTo>
                  <a:cubicBezTo>
                    <a:pt x="337460" y="48352"/>
                    <a:pt x="337519" y="38184"/>
                    <a:pt x="333733" y="31945"/>
                  </a:cubicBezTo>
                  <a:lnTo>
                    <a:pt x="316886" y="4168"/>
                  </a:lnTo>
                  <a:cubicBezTo>
                    <a:pt x="315187" y="1369"/>
                    <a:pt x="313627" y="1"/>
                    <a:pt x="31242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29"/>
            <p:cNvSpPr txBox="1"/>
            <p:nvPr/>
          </p:nvSpPr>
          <p:spPr>
            <a:xfrm rot="-5400000">
              <a:off x="7396637" y="2591545"/>
              <a:ext cx="986100" cy="32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962" name="Google Shape;962;p29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963" name="Google Shape;963;p29"/>
          <p:cNvGrpSpPr/>
          <p:nvPr/>
        </p:nvGrpSpPr>
        <p:grpSpPr>
          <a:xfrm>
            <a:off x="2761175" y="1423039"/>
            <a:ext cx="1481923" cy="2662411"/>
            <a:chOff x="2913413" y="1423039"/>
            <a:chExt cx="1481923" cy="2662411"/>
          </a:xfrm>
        </p:grpSpPr>
        <p:sp>
          <p:nvSpPr>
            <p:cNvPr id="964" name="Google Shape;964;p29"/>
            <p:cNvSpPr/>
            <p:nvPr/>
          </p:nvSpPr>
          <p:spPr>
            <a:xfrm>
              <a:off x="3664388" y="1424676"/>
              <a:ext cx="730948" cy="2660774"/>
            </a:xfrm>
            <a:custGeom>
              <a:avLst/>
              <a:gdLst/>
              <a:ahLst/>
              <a:cxnLst/>
              <a:rect l="l" t="t" r="r" b="b"/>
              <a:pathLst>
                <a:path w="33499" h="121942" extrusionOk="0">
                  <a:moveTo>
                    <a:pt x="2000" y="0"/>
                  </a:moveTo>
                  <a:cubicBezTo>
                    <a:pt x="934" y="0"/>
                    <a:pt x="1" y="1292"/>
                    <a:pt x="1030" y="2104"/>
                  </a:cubicBezTo>
                  <a:cubicBezTo>
                    <a:pt x="9377" y="8676"/>
                    <a:pt x="16961" y="16166"/>
                    <a:pt x="22235" y="25476"/>
                  </a:cubicBezTo>
                  <a:cubicBezTo>
                    <a:pt x="28331" y="36275"/>
                    <a:pt x="30367" y="48705"/>
                    <a:pt x="30415" y="60969"/>
                  </a:cubicBezTo>
                  <a:cubicBezTo>
                    <a:pt x="30463" y="73280"/>
                    <a:pt x="28212" y="85603"/>
                    <a:pt x="22235" y="96461"/>
                  </a:cubicBezTo>
                  <a:cubicBezTo>
                    <a:pt x="17080" y="105796"/>
                    <a:pt x="9329" y="113296"/>
                    <a:pt x="1030" y="119833"/>
                  </a:cubicBezTo>
                  <a:cubicBezTo>
                    <a:pt x="2" y="120644"/>
                    <a:pt x="932" y="121942"/>
                    <a:pt x="1997" y="121942"/>
                  </a:cubicBezTo>
                  <a:cubicBezTo>
                    <a:pt x="2276" y="121942"/>
                    <a:pt x="2564" y="121853"/>
                    <a:pt x="2828" y="121643"/>
                  </a:cubicBezTo>
                  <a:cubicBezTo>
                    <a:pt x="11008" y="115190"/>
                    <a:pt x="18461" y="107855"/>
                    <a:pt x="23807" y="98842"/>
                  </a:cubicBezTo>
                  <a:cubicBezTo>
                    <a:pt x="29701" y="88913"/>
                    <a:pt x="32249" y="77494"/>
                    <a:pt x="32856" y="66053"/>
                  </a:cubicBezTo>
                  <a:cubicBezTo>
                    <a:pt x="33499" y="53873"/>
                    <a:pt x="32118" y="41180"/>
                    <a:pt x="27236" y="29917"/>
                  </a:cubicBezTo>
                  <a:cubicBezTo>
                    <a:pt x="23081" y="20321"/>
                    <a:pt x="16544" y="12225"/>
                    <a:pt x="8805" y="5271"/>
                  </a:cubicBezTo>
                  <a:cubicBezTo>
                    <a:pt x="6876" y="3545"/>
                    <a:pt x="4864" y="1902"/>
                    <a:pt x="2828" y="295"/>
                  </a:cubicBezTo>
                  <a:cubicBezTo>
                    <a:pt x="2565" y="88"/>
                    <a:pt x="2278" y="0"/>
                    <a:pt x="2000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29"/>
            <p:cNvSpPr/>
            <p:nvPr/>
          </p:nvSpPr>
          <p:spPr>
            <a:xfrm>
              <a:off x="2913413" y="1423039"/>
              <a:ext cx="1065951" cy="290992"/>
            </a:xfrm>
            <a:custGeom>
              <a:avLst/>
              <a:gdLst/>
              <a:ahLst/>
              <a:cxnLst/>
              <a:rect l="l" t="t" r="r" b="b"/>
              <a:pathLst>
                <a:path w="48852" h="13336" extrusionOk="0">
                  <a:moveTo>
                    <a:pt x="6585" y="0"/>
                  </a:moveTo>
                  <a:cubicBezTo>
                    <a:pt x="6513" y="0"/>
                    <a:pt x="6454" y="12"/>
                    <a:pt x="6382" y="24"/>
                  </a:cubicBezTo>
                  <a:cubicBezTo>
                    <a:pt x="2834" y="167"/>
                    <a:pt x="0" y="3084"/>
                    <a:pt x="0" y="6668"/>
                  </a:cubicBezTo>
                  <a:cubicBezTo>
                    <a:pt x="0" y="10264"/>
                    <a:pt x="2834" y="13169"/>
                    <a:pt x="6382" y="13323"/>
                  </a:cubicBezTo>
                  <a:cubicBezTo>
                    <a:pt x="6454" y="13323"/>
                    <a:pt x="6513" y="13335"/>
                    <a:pt x="6585" y="13335"/>
                  </a:cubicBezTo>
                  <a:lnTo>
                    <a:pt x="48852" y="13335"/>
                  </a:lnTo>
                  <a:lnTo>
                    <a:pt x="36172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Mercury</a:t>
              </a:r>
              <a:endParaRPr/>
            </a:p>
          </p:txBody>
        </p:sp>
        <p:sp>
          <p:nvSpPr>
            <p:cNvPr id="966" name="Google Shape;966;p29"/>
            <p:cNvSpPr/>
            <p:nvPr/>
          </p:nvSpPr>
          <p:spPr>
            <a:xfrm>
              <a:off x="2913413" y="3793525"/>
              <a:ext cx="1065951" cy="290992"/>
            </a:xfrm>
            <a:custGeom>
              <a:avLst/>
              <a:gdLst/>
              <a:ahLst/>
              <a:cxnLst/>
              <a:rect l="l" t="t" r="r" b="b"/>
              <a:pathLst>
                <a:path w="48852" h="13336" extrusionOk="0">
                  <a:moveTo>
                    <a:pt x="6585" y="1"/>
                  </a:moveTo>
                  <a:cubicBezTo>
                    <a:pt x="6513" y="1"/>
                    <a:pt x="6454" y="1"/>
                    <a:pt x="6382" y="13"/>
                  </a:cubicBezTo>
                  <a:cubicBezTo>
                    <a:pt x="2834" y="156"/>
                    <a:pt x="0" y="3073"/>
                    <a:pt x="0" y="6668"/>
                  </a:cubicBezTo>
                  <a:cubicBezTo>
                    <a:pt x="0" y="10252"/>
                    <a:pt x="2834" y="13169"/>
                    <a:pt x="6382" y="13312"/>
                  </a:cubicBezTo>
                  <a:cubicBezTo>
                    <a:pt x="6454" y="13324"/>
                    <a:pt x="6513" y="13336"/>
                    <a:pt x="6585" y="13336"/>
                  </a:cubicBezTo>
                  <a:lnTo>
                    <a:pt x="36172" y="13336"/>
                  </a:lnTo>
                  <a:lnTo>
                    <a:pt x="48852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Saturn</a:t>
              </a:r>
              <a:endParaRPr/>
            </a:p>
          </p:txBody>
        </p:sp>
        <p:sp>
          <p:nvSpPr>
            <p:cNvPr id="967" name="Google Shape;967;p29"/>
            <p:cNvSpPr/>
            <p:nvPr/>
          </p:nvSpPr>
          <p:spPr>
            <a:xfrm>
              <a:off x="3585264" y="2609853"/>
              <a:ext cx="780458" cy="290992"/>
            </a:xfrm>
            <a:custGeom>
              <a:avLst/>
              <a:gdLst/>
              <a:ahLst/>
              <a:cxnLst/>
              <a:rect l="l" t="t" r="r" b="b"/>
              <a:pathLst>
                <a:path w="35768" h="13336" extrusionOk="0">
                  <a:moveTo>
                    <a:pt x="6597" y="0"/>
                  </a:moveTo>
                  <a:cubicBezTo>
                    <a:pt x="6526" y="0"/>
                    <a:pt x="6454" y="12"/>
                    <a:pt x="6383" y="24"/>
                  </a:cubicBezTo>
                  <a:cubicBezTo>
                    <a:pt x="2835" y="167"/>
                    <a:pt x="1" y="3084"/>
                    <a:pt x="1" y="6668"/>
                  </a:cubicBezTo>
                  <a:cubicBezTo>
                    <a:pt x="1" y="10263"/>
                    <a:pt x="2835" y="13180"/>
                    <a:pt x="6383" y="13323"/>
                  </a:cubicBezTo>
                  <a:cubicBezTo>
                    <a:pt x="6454" y="13335"/>
                    <a:pt x="6526" y="13335"/>
                    <a:pt x="6597" y="13335"/>
                  </a:cubicBezTo>
                  <a:lnTo>
                    <a:pt x="35767" y="13335"/>
                  </a:lnTo>
                  <a:lnTo>
                    <a:pt x="35767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Item 3</a:t>
              </a:r>
              <a:endParaRPr/>
            </a:p>
          </p:txBody>
        </p:sp>
        <p:sp>
          <p:nvSpPr>
            <p:cNvPr id="968" name="Google Shape;968;p29"/>
            <p:cNvSpPr txBox="1"/>
            <p:nvPr/>
          </p:nvSpPr>
          <p:spPr>
            <a:xfrm>
              <a:off x="3133525" y="18428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69" name="Google Shape;969;p29"/>
            <p:cNvSpPr txBox="1"/>
            <p:nvPr/>
          </p:nvSpPr>
          <p:spPr>
            <a:xfrm>
              <a:off x="3128275" y="304418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70" name="Google Shape;970;p29"/>
          <p:cNvGrpSpPr/>
          <p:nvPr/>
        </p:nvGrpSpPr>
        <p:grpSpPr>
          <a:xfrm>
            <a:off x="1202315" y="1534502"/>
            <a:ext cx="1511029" cy="2438573"/>
            <a:chOff x="1354553" y="1534502"/>
            <a:chExt cx="1511029" cy="2438573"/>
          </a:xfrm>
        </p:grpSpPr>
        <p:sp>
          <p:nvSpPr>
            <p:cNvPr id="971" name="Google Shape;971;p29"/>
            <p:cNvSpPr/>
            <p:nvPr/>
          </p:nvSpPr>
          <p:spPr>
            <a:xfrm>
              <a:off x="1354553" y="1534502"/>
              <a:ext cx="1110398" cy="290992"/>
            </a:xfrm>
            <a:custGeom>
              <a:avLst/>
              <a:gdLst/>
              <a:ahLst/>
              <a:cxnLst/>
              <a:rect l="l" t="t" r="r" b="b"/>
              <a:pathLst>
                <a:path w="50889" h="13336" extrusionOk="0">
                  <a:moveTo>
                    <a:pt x="6585" y="0"/>
                  </a:moveTo>
                  <a:cubicBezTo>
                    <a:pt x="6514" y="0"/>
                    <a:pt x="6442" y="12"/>
                    <a:pt x="6383" y="12"/>
                  </a:cubicBezTo>
                  <a:cubicBezTo>
                    <a:pt x="2835" y="167"/>
                    <a:pt x="1" y="3084"/>
                    <a:pt x="1" y="6668"/>
                  </a:cubicBezTo>
                  <a:cubicBezTo>
                    <a:pt x="1" y="10251"/>
                    <a:pt x="2835" y="13168"/>
                    <a:pt x="6383" y="13323"/>
                  </a:cubicBezTo>
                  <a:cubicBezTo>
                    <a:pt x="6442" y="13323"/>
                    <a:pt x="6514" y="13335"/>
                    <a:pt x="6585" y="13335"/>
                  </a:cubicBezTo>
                  <a:lnTo>
                    <a:pt x="50888" y="13335"/>
                  </a:lnTo>
                  <a:lnTo>
                    <a:pt x="36172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Sun</a:t>
              </a:r>
              <a:endParaRPr/>
            </a:p>
          </p:txBody>
        </p:sp>
        <p:sp>
          <p:nvSpPr>
            <p:cNvPr id="972" name="Google Shape;972;p29"/>
            <p:cNvSpPr/>
            <p:nvPr/>
          </p:nvSpPr>
          <p:spPr>
            <a:xfrm>
              <a:off x="1354553" y="3682084"/>
              <a:ext cx="1110398" cy="290992"/>
            </a:xfrm>
            <a:custGeom>
              <a:avLst/>
              <a:gdLst/>
              <a:ahLst/>
              <a:cxnLst/>
              <a:rect l="l" t="t" r="r" b="b"/>
              <a:pathLst>
                <a:path w="50889" h="13336" extrusionOk="0">
                  <a:moveTo>
                    <a:pt x="6585" y="0"/>
                  </a:moveTo>
                  <a:cubicBezTo>
                    <a:pt x="6514" y="0"/>
                    <a:pt x="6442" y="12"/>
                    <a:pt x="6383" y="12"/>
                  </a:cubicBezTo>
                  <a:cubicBezTo>
                    <a:pt x="2835" y="167"/>
                    <a:pt x="1" y="3084"/>
                    <a:pt x="1" y="6668"/>
                  </a:cubicBezTo>
                  <a:cubicBezTo>
                    <a:pt x="1" y="10251"/>
                    <a:pt x="2835" y="13168"/>
                    <a:pt x="6383" y="13323"/>
                  </a:cubicBezTo>
                  <a:cubicBezTo>
                    <a:pt x="6442" y="13323"/>
                    <a:pt x="6514" y="13335"/>
                    <a:pt x="6585" y="13335"/>
                  </a:cubicBezTo>
                  <a:lnTo>
                    <a:pt x="36172" y="13335"/>
                  </a:lnTo>
                  <a:lnTo>
                    <a:pt x="50888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Neptune</a:t>
              </a:r>
              <a:endParaRPr/>
            </a:p>
          </p:txBody>
        </p:sp>
        <p:sp>
          <p:nvSpPr>
            <p:cNvPr id="973" name="Google Shape;973;p29"/>
            <p:cNvSpPr/>
            <p:nvPr/>
          </p:nvSpPr>
          <p:spPr>
            <a:xfrm>
              <a:off x="2026426" y="2609853"/>
              <a:ext cx="780436" cy="290992"/>
            </a:xfrm>
            <a:custGeom>
              <a:avLst/>
              <a:gdLst/>
              <a:ahLst/>
              <a:cxnLst/>
              <a:rect l="l" t="t" r="r" b="b"/>
              <a:pathLst>
                <a:path w="35767" h="13336" extrusionOk="0">
                  <a:moveTo>
                    <a:pt x="6597" y="0"/>
                  </a:moveTo>
                  <a:cubicBezTo>
                    <a:pt x="6525" y="0"/>
                    <a:pt x="6454" y="12"/>
                    <a:pt x="6382" y="24"/>
                  </a:cubicBezTo>
                  <a:cubicBezTo>
                    <a:pt x="2834" y="167"/>
                    <a:pt x="0" y="3084"/>
                    <a:pt x="0" y="6668"/>
                  </a:cubicBezTo>
                  <a:cubicBezTo>
                    <a:pt x="0" y="10263"/>
                    <a:pt x="2834" y="13180"/>
                    <a:pt x="6382" y="13323"/>
                  </a:cubicBezTo>
                  <a:cubicBezTo>
                    <a:pt x="6454" y="13335"/>
                    <a:pt x="6525" y="13335"/>
                    <a:pt x="6597" y="13335"/>
                  </a:cubicBezTo>
                  <a:lnTo>
                    <a:pt x="35767" y="13335"/>
                  </a:lnTo>
                  <a:lnTo>
                    <a:pt x="35767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Item 4</a:t>
              </a:r>
              <a:endParaRPr/>
            </a:p>
          </p:txBody>
        </p:sp>
        <p:sp>
          <p:nvSpPr>
            <p:cNvPr id="974" name="Google Shape;974;p29"/>
            <p:cNvSpPr/>
            <p:nvPr/>
          </p:nvSpPr>
          <p:spPr>
            <a:xfrm>
              <a:off x="2067472" y="1534502"/>
              <a:ext cx="798110" cy="2438450"/>
            </a:xfrm>
            <a:custGeom>
              <a:avLst/>
              <a:gdLst/>
              <a:ahLst/>
              <a:cxnLst/>
              <a:rect l="l" t="t" r="r" b="b"/>
              <a:pathLst>
                <a:path w="36577" h="111753" extrusionOk="0">
                  <a:moveTo>
                    <a:pt x="144" y="0"/>
                  </a:moveTo>
                  <a:cubicBezTo>
                    <a:pt x="144" y="381"/>
                    <a:pt x="334" y="762"/>
                    <a:pt x="798" y="988"/>
                  </a:cubicBezTo>
                  <a:cubicBezTo>
                    <a:pt x="21551" y="11013"/>
                    <a:pt x="33755" y="32742"/>
                    <a:pt x="33886" y="55483"/>
                  </a:cubicBezTo>
                  <a:cubicBezTo>
                    <a:pt x="34017" y="78165"/>
                    <a:pt x="21360" y="100048"/>
                    <a:pt x="798" y="109990"/>
                  </a:cubicBezTo>
                  <a:cubicBezTo>
                    <a:pt x="1" y="110371"/>
                    <a:pt x="13" y="111192"/>
                    <a:pt x="429" y="111752"/>
                  </a:cubicBezTo>
                  <a:lnTo>
                    <a:pt x="2942" y="111752"/>
                  </a:lnTo>
                  <a:cubicBezTo>
                    <a:pt x="23944" y="101155"/>
                    <a:pt x="36303" y="78736"/>
                    <a:pt x="36434" y="55483"/>
                  </a:cubicBezTo>
                  <a:cubicBezTo>
                    <a:pt x="36577" y="32861"/>
                    <a:pt x="24397" y="10823"/>
                    <a:pt x="4454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9"/>
            <p:cNvSpPr txBox="1"/>
            <p:nvPr/>
          </p:nvSpPr>
          <p:spPr>
            <a:xfrm>
              <a:off x="1579525" y="19190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76" name="Google Shape;976;p29"/>
            <p:cNvSpPr txBox="1"/>
            <p:nvPr/>
          </p:nvSpPr>
          <p:spPr>
            <a:xfrm>
              <a:off x="1579525" y="296798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 is far away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77" name="Google Shape;977;p29"/>
          <p:cNvGrpSpPr/>
          <p:nvPr/>
        </p:nvGrpSpPr>
        <p:grpSpPr>
          <a:xfrm>
            <a:off x="4320014" y="1311838"/>
            <a:ext cx="1495452" cy="2884953"/>
            <a:chOff x="4472251" y="1311838"/>
            <a:chExt cx="1495452" cy="2884953"/>
          </a:xfrm>
        </p:grpSpPr>
        <p:sp>
          <p:nvSpPr>
            <p:cNvPr id="978" name="Google Shape;978;p29"/>
            <p:cNvSpPr/>
            <p:nvPr/>
          </p:nvSpPr>
          <p:spPr>
            <a:xfrm>
              <a:off x="5223248" y="1313344"/>
              <a:ext cx="744455" cy="2883448"/>
            </a:xfrm>
            <a:custGeom>
              <a:avLst/>
              <a:gdLst/>
              <a:ahLst/>
              <a:cxnLst/>
              <a:rect l="l" t="t" r="r" b="b"/>
              <a:pathLst>
                <a:path w="34118" h="132147" extrusionOk="0">
                  <a:moveTo>
                    <a:pt x="1993" y="0"/>
                  </a:moveTo>
                  <a:cubicBezTo>
                    <a:pt x="930" y="0"/>
                    <a:pt x="3" y="1288"/>
                    <a:pt x="1030" y="2098"/>
                  </a:cubicBezTo>
                  <a:cubicBezTo>
                    <a:pt x="9912" y="9135"/>
                    <a:pt x="17175" y="17827"/>
                    <a:pt x="22235" y="27995"/>
                  </a:cubicBezTo>
                  <a:cubicBezTo>
                    <a:pt x="28093" y="39770"/>
                    <a:pt x="30367" y="52998"/>
                    <a:pt x="30426" y="66071"/>
                  </a:cubicBezTo>
                  <a:cubicBezTo>
                    <a:pt x="30474" y="79179"/>
                    <a:pt x="27974" y="92324"/>
                    <a:pt x="22235" y="104147"/>
                  </a:cubicBezTo>
                  <a:cubicBezTo>
                    <a:pt x="17282" y="114327"/>
                    <a:pt x="9864" y="123042"/>
                    <a:pt x="1030" y="130043"/>
                  </a:cubicBezTo>
                  <a:cubicBezTo>
                    <a:pt x="0" y="130855"/>
                    <a:pt x="934" y="132147"/>
                    <a:pt x="2000" y="132147"/>
                  </a:cubicBezTo>
                  <a:cubicBezTo>
                    <a:pt x="2278" y="132147"/>
                    <a:pt x="2564" y="132059"/>
                    <a:pt x="2828" y="131853"/>
                  </a:cubicBezTo>
                  <a:cubicBezTo>
                    <a:pt x="11507" y="124983"/>
                    <a:pt x="18699" y="116493"/>
                    <a:pt x="23806" y="106671"/>
                  </a:cubicBezTo>
                  <a:cubicBezTo>
                    <a:pt x="29521" y="95729"/>
                    <a:pt x="32212" y="83478"/>
                    <a:pt x="32855" y="71202"/>
                  </a:cubicBezTo>
                  <a:cubicBezTo>
                    <a:pt x="34117" y="46806"/>
                    <a:pt x="26616" y="22637"/>
                    <a:pt x="8805" y="5468"/>
                  </a:cubicBezTo>
                  <a:cubicBezTo>
                    <a:pt x="6912" y="3634"/>
                    <a:pt x="4899" y="1932"/>
                    <a:pt x="2828" y="301"/>
                  </a:cubicBezTo>
                  <a:cubicBezTo>
                    <a:pt x="2562" y="90"/>
                    <a:pt x="2273" y="0"/>
                    <a:pt x="1993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9"/>
            <p:cNvSpPr/>
            <p:nvPr/>
          </p:nvSpPr>
          <p:spPr>
            <a:xfrm>
              <a:off x="4472251" y="1311838"/>
              <a:ext cx="1065972" cy="290992"/>
            </a:xfrm>
            <a:custGeom>
              <a:avLst/>
              <a:gdLst/>
              <a:ahLst/>
              <a:cxnLst/>
              <a:rect l="l" t="t" r="r" b="b"/>
              <a:pathLst>
                <a:path w="48853" h="13336" extrusionOk="0">
                  <a:moveTo>
                    <a:pt x="6597" y="1"/>
                  </a:moveTo>
                  <a:cubicBezTo>
                    <a:pt x="6526" y="1"/>
                    <a:pt x="6454" y="12"/>
                    <a:pt x="6383" y="12"/>
                  </a:cubicBezTo>
                  <a:cubicBezTo>
                    <a:pt x="2835" y="167"/>
                    <a:pt x="1" y="3084"/>
                    <a:pt x="1" y="6668"/>
                  </a:cubicBezTo>
                  <a:cubicBezTo>
                    <a:pt x="1" y="10252"/>
                    <a:pt x="2835" y="13169"/>
                    <a:pt x="6383" y="13324"/>
                  </a:cubicBezTo>
                  <a:cubicBezTo>
                    <a:pt x="6454" y="13324"/>
                    <a:pt x="6526" y="13336"/>
                    <a:pt x="6597" y="13336"/>
                  </a:cubicBezTo>
                  <a:lnTo>
                    <a:pt x="48852" y="13336"/>
                  </a:lnTo>
                  <a:lnTo>
                    <a:pt x="36172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Earth</a:t>
              </a:r>
              <a:endParaRPr/>
            </a:p>
          </p:txBody>
        </p:sp>
        <p:sp>
          <p:nvSpPr>
            <p:cNvPr id="980" name="Google Shape;980;p29"/>
            <p:cNvSpPr/>
            <p:nvPr/>
          </p:nvSpPr>
          <p:spPr>
            <a:xfrm>
              <a:off x="4472251" y="3904726"/>
              <a:ext cx="1065972" cy="290992"/>
            </a:xfrm>
            <a:custGeom>
              <a:avLst/>
              <a:gdLst/>
              <a:ahLst/>
              <a:cxnLst/>
              <a:rect l="l" t="t" r="r" b="b"/>
              <a:pathLst>
                <a:path w="48853" h="13336" extrusionOk="0">
                  <a:moveTo>
                    <a:pt x="6597" y="1"/>
                  </a:moveTo>
                  <a:cubicBezTo>
                    <a:pt x="6526" y="1"/>
                    <a:pt x="6454" y="13"/>
                    <a:pt x="6383" y="13"/>
                  </a:cubicBezTo>
                  <a:cubicBezTo>
                    <a:pt x="2835" y="167"/>
                    <a:pt x="1" y="3084"/>
                    <a:pt x="1" y="6668"/>
                  </a:cubicBezTo>
                  <a:cubicBezTo>
                    <a:pt x="1" y="10252"/>
                    <a:pt x="2835" y="13169"/>
                    <a:pt x="6383" y="13324"/>
                  </a:cubicBezTo>
                  <a:cubicBezTo>
                    <a:pt x="6454" y="13324"/>
                    <a:pt x="6526" y="13336"/>
                    <a:pt x="6597" y="13336"/>
                  </a:cubicBezTo>
                  <a:lnTo>
                    <a:pt x="36172" y="13336"/>
                  </a:lnTo>
                  <a:lnTo>
                    <a:pt x="48852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Pluto</a:t>
              </a:r>
              <a:endParaRPr/>
            </a:p>
          </p:txBody>
        </p:sp>
        <p:sp>
          <p:nvSpPr>
            <p:cNvPr id="981" name="Google Shape;981;p29"/>
            <p:cNvSpPr/>
            <p:nvPr/>
          </p:nvSpPr>
          <p:spPr>
            <a:xfrm>
              <a:off x="5144125" y="2609853"/>
              <a:ext cx="780436" cy="290992"/>
            </a:xfrm>
            <a:custGeom>
              <a:avLst/>
              <a:gdLst/>
              <a:ahLst/>
              <a:cxnLst/>
              <a:rect l="l" t="t" r="r" b="b"/>
              <a:pathLst>
                <a:path w="35767" h="13336" extrusionOk="0">
                  <a:moveTo>
                    <a:pt x="6597" y="0"/>
                  </a:moveTo>
                  <a:cubicBezTo>
                    <a:pt x="6525" y="0"/>
                    <a:pt x="6454" y="12"/>
                    <a:pt x="6382" y="24"/>
                  </a:cubicBezTo>
                  <a:cubicBezTo>
                    <a:pt x="2834" y="167"/>
                    <a:pt x="0" y="3084"/>
                    <a:pt x="0" y="6668"/>
                  </a:cubicBezTo>
                  <a:cubicBezTo>
                    <a:pt x="0" y="10263"/>
                    <a:pt x="2834" y="13180"/>
                    <a:pt x="6382" y="13323"/>
                  </a:cubicBezTo>
                  <a:cubicBezTo>
                    <a:pt x="6454" y="13335"/>
                    <a:pt x="6525" y="13335"/>
                    <a:pt x="6597" y="13335"/>
                  </a:cubicBezTo>
                  <a:lnTo>
                    <a:pt x="35767" y="13335"/>
                  </a:lnTo>
                  <a:lnTo>
                    <a:pt x="35767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Item 2</a:t>
              </a:r>
              <a:endParaRPr/>
            </a:p>
          </p:txBody>
        </p:sp>
        <p:sp>
          <p:nvSpPr>
            <p:cNvPr id="982" name="Google Shape;982;p29"/>
            <p:cNvSpPr txBox="1"/>
            <p:nvPr/>
          </p:nvSpPr>
          <p:spPr>
            <a:xfrm>
              <a:off x="4687525" y="17666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83" name="Google Shape;983;p29"/>
            <p:cNvSpPr txBox="1"/>
            <p:nvPr/>
          </p:nvSpPr>
          <p:spPr>
            <a:xfrm>
              <a:off x="4687525" y="312038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icy and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84" name="Google Shape;984;p29"/>
          <p:cNvGrpSpPr/>
          <p:nvPr/>
        </p:nvGrpSpPr>
        <p:grpSpPr>
          <a:xfrm>
            <a:off x="5878874" y="1200375"/>
            <a:ext cx="1495692" cy="3107735"/>
            <a:chOff x="6031111" y="1200375"/>
            <a:chExt cx="1495692" cy="3107735"/>
          </a:xfrm>
        </p:grpSpPr>
        <p:sp>
          <p:nvSpPr>
            <p:cNvPr id="985" name="Google Shape;985;p29"/>
            <p:cNvSpPr/>
            <p:nvPr/>
          </p:nvSpPr>
          <p:spPr>
            <a:xfrm>
              <a:off x="6782327" y="1201903"/>
              <a:ext cx="744477" cy="3106208"/>
            </a:xfrm>
            <a:custGeom>
              <a:avLst/>
              <a:gdLst/>
              <a:ahLst/>
              <a:cxnLst/>
              <a:rect l="l" t="t" r="r" b="b"/>
              <a:pathLst>
                <a:path w="34119" h="142356" extrusionOk="0">
                  <a:moveTo>
                    <a:pt x="1987" y="1"/>
                  </a:moveTo>
                  <a:cubicBezTo>
                    <a:pt x="925" y="1"/>
                    <a:pt x="0" y="1298"/>
                    <a:pt x="1019" y="2110"/>
                  </a:cubicBezTo>
                  <a:cubicBezTo>
                    <a:pt x="21546" y="18409"/>
                    <a:pt x="30309" y="45722"/>
                    <a:pt x="30416" y="71178"/>
                  </a:cubicBezTo>
                  <a:cubicBezTo>
                    <a:pt x="30511" y="96562"/>
                    <a:pt x="21439" y="124041"/>
                    <a:pt x="1019" y="140258"/>
                  </a:cubicBezTo>
                  <a:cubicBezTo>
                    <a:pt x="2" y="141068"/>
                    <a:pt x="923" y="142356"/>
                    <a:pt x="1983" y="142356"/>
                  </a:cubicBezTo>
                  <a:cubicBezTo>
                    <a:pt x="2263" y="142356"/>
                    <a:pt x="2552" y="142266"/>
                    <a:pt x="2817" y="142055"/>
                  </a:cubicBezTo>
                  <a:cubicBezTo>
                    <a:pt x="22462" y="126458"/>
                    <a:pt x="31606" y="100765"/>
                    <a:pt x="32845" y="76369"/>
                  </a:cubicBezTo>
                  <a:cubicBezTo>
                    <a:pt x="34119" y="51151"/>
                    <a:pt x="26665" y="24089"/>
                    <a:pt x="8794" y="5658"/>
                  </a:cubicBezTo>
                  <a:cubicBezTo>
                    <a:pt x="6925" y="3741"/>
                    <a:pt x="4925" y="1967"/>
                    <a:pt x="2817" y="300"/>
                  </a:cubicBezTo>
                  <a:cubicBezTo>
                    <a:pt x="2553" y="90"/>
                    <a:pt x="2265" y="1"/>
                    <a:pt x="1987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29"/>
            <p:cNvSpPr/>
            <p:nvPr/>
          </p:nvSpPr>
          <p:spPr>
            <a:xfrm>
              <a:off x="6031111" y="1200375"/>
              <a:ext cx="1065951" cy="290992"/>
            </a:xfrm>
            <a:custGeom>
              <a:avLst/>
              <a:gdLst/>
              <a:ahLst/>
              <a:cxnLst/>
              <a:rect l="l" t="t" r="r" b="b"/>
              <a:pathLst>
                <a:path w="48852" h="13336" extrusionOk="0">
                  <a:moveTo>
                    <a:pt x="6596" y="1"/>
                  </a:moveTo>
                  <a:cubicBezTo>
                    <a:pt x="6525" y="1"/>
                    <a:pt x="6454" y="13"/>
                    <a:pt x="6382" y="13"/>
                  </a:cubicBezTo>
                  <a:cubicBezTo>
                    <a:pt x="2834" y="167"/>
                    <a:pt x="0" y="3084"/>
                    <a:pt x="0" y="6668"/>
                  </a:cubicBezTo>
                  <a:cubicBezTo>
                    <a:pt x="0" y="10252"/>
                    <a:pt x="2834" y="13169"/>
                    <a:pt x="6382" y="13324"/>
                  </a:cubicBezTo>
                  <a:cubicBezTo>
                    <a:pt x="6454" y="13324"/>
                    <a:pt x="6525" y="13336"/>
                    <a:pt x="6596" y="13336"/>
                  </a:cubicBezTo>
                  <a:lnTo>
                    <a:pt x="48852" y="13336"/>
                  </a:lnTo>
                  <a:lnTo>
                    <a:pt x="36172" y="1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Mars</a:t>
              </a:r>
              <a:endParaRPr/>
            </a:p>
          </p:txBody>
        </p:sp>
        <p:sp>
          <p:nvSpPr>
            <p:cNvPr id="987" name="Google Shape;987;p29"/>
            <p:cNvSpPr/>
            <p:nvPr/>
          </p:nvSpPr>
          <p:spPr>
            <a:xfrm>
              <a:off x="6031111" y="4016189"/>
              <a:ext cx="1065951" cy="290992"/>
            </a:xfrm>
            <a:custGeom>
              <a:avLst/>
              <a:gdLst/>
              <a:ahLst/>
              <a:cxnLst/>
              <a:rect l="l" t="t" r="r" b="b"/>
              <a:pathLst>
                <a:path w="48852" h="13336" extrusionOk="0">
                  <a:moveTo>
                    <a:pt x="6596" y="0"/>
                  </a:moveTo>
                  <a:cubicBezTo>
                    <a:pt x="6525" y="0"/>
                    <a:pt x="6454" y="12"/>
                    <a:pt x="6382" y="12"/>
                  </a:cubicBezTo>
                  <a:cubicBezTo>
                    <a:pt x="2834" y="167"/>
                    <a:pt x="0" y="3084"/>
                    <a:pt x="0" y="6668"/>
                  </a:cubicBezTo>
                  <a:cubicBezTo>
                    <a:pt x="0" y="10252"/>
                    <a:pt x="2834" y="13169"/>
                    <a:pt x="6382" y="13324"/>
                  </a:cubicBezTo>
                  <a:cubicBezTo>
                    <a:pt x="6454" y="13324"/>
                    <a:pt x="6525" y="13335"/>
                    <a:pt x="6596" y="13335"/>
                  </a:cubicBezTo>
                  <a:lnTo>
                    <a:pt x="36172" y="13335"/>
                  </a:lnTo>
                  <a:lnTo>
                    <a:pt x="48852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Jupiter</a:t>
              </a:r>
              <a:endParaRPr/>
            </a:p>
          </p:txBody>
        </p:sp>
        <p:sp>
          <p:nvSpPr>
            <p:cNvPr id="988" name="Google Shape;988;p29"/>
            <p:cNvSpPr/>
            <p:nvPr/>
          </p:nvSpPr>
          <p:spPr>
            <a:xfrm>
              <a:off x="6703225" y="2609853"/>
              <a:ext cx="780196" cy="290992"/>
            </a:xfrm>
            <a:custGeom>
              <a:avLst/>
              <a:gdLst/>
              <a:ahLst/>
              <a:cxnLst/>
              <a:rect l="l" t="t" r="r" b="b"/>
              <a:pathLst>
                <a:path w="35756" h="13336" extrusionOk="0">
                  <a:moveTo>
                    <a:pt x="6585" y="0"/>
                  </a:moveTo>
                  <a:cubicBezTo>
                    <a:pt x="6514" y="0"/>
                    <a:pt x="6454" y="12"/>
                    <a:pt x="6383" y="24"/>
                  </a:cubicBezTo>
                  <a:cubicBezTo>
                    <a:pt x="2835" y="167"/>
                    <a:pt x="1" y="3084"/>
                    <a:pt x="1" y="6668"/>
                  </a:cubicBezTo>
                  <a:cubicBezTo>
                    <a:pt x="1" y="10263"/>
                    <a:pt x="2835" y="13180"/>
                    <a:pt x="6383" y="13323"/>
                  </a:cubicBezTo>
                  <a:cubicBezTo>
                    <a:pt x="6454" y="13335"/>
                    <a:pt x="6514" y="13335"/>
                    <a:pt x="6585" y="13335"/>
                  </a:cubicBezTo>
                  <a:lnTo>
                    <a:pt x="35755" y="13335"/>
                  </a:lnTo>
                  <a:lnTo>
                    <a:pt x="35755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Item 1</a:t>
              </a:r>
              <a:endParaRPr/>
            </a:p>
          </p:txBody>
        </p:sp>
        <p:sp>
          <p:nvSpPr>
            <p:cNvPr id="989" name="Google Shape;989;p29"/>
            <p:cNvSpPr txBox="1"/>
            <p:nvPr/>
          </p:nvSpPr>
          <p:spPr>
            <a:xfrm>
              <a:off x="6241525" y="16904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90" name="Google Shape;990;p29"/>
            <p:cNvSpPr txBox="1"/>
            <p:nvPr/>
          </p:nvSpPr>
          <p:spPr>
            <a:xfrm>
              <a:off x="6241525" y="319658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p30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996" name="Google Shape;996;p30"/>
          <p:cNvGrpSpPr/>
          <p:nvPr/>
        </p:nvGrpSpPr>
        <p:grpSpPr>
          <a:xfrm>
            <a:off x="1682938" y="2120972"/>
            <a:ext cx="5778136" cy="1418783"/>
            <a:chOff x="1682938" y="2120972"/>
            <a:chExt cx="5778136" cy="1418783"/>
          </a:xfrm>
        </p:grpSpPr>
        <p:sp>
          <p:nvSpPr>
            <p:cNvPr id="997" name="Google Shape;997;p30"/>
            <p:cNvSpPr/>
            <p:nvPr/>
          </p:nvSpPr>
          <p:spPr>
            <a:xfrm>
              <a:off x="2021001" y="2782052"/>
              <a:ext cx="4722573" cy="96555"/>
            </a:xfrm>
            <a:custGeom>
              <a:avLst/>
              <a:gdLst/>
              <a:ahLst/>
              <a:cxnLst/>
              <a:rect l="l" t="t" r="r" b="b"/>
              <a:pathLst>
                <a:path w="209729" h="4288" extrusionOk="0">
                  <a:moveTo>
                    <a:pt x="2155" y="1"/>
                  </a:moveTo>
                  <a:cubicBezTo>
                    <a:pt x="965" y="1"/>
                    <a:pt x="0" y="953"/>
                    <a:pt x="0" y="2144"/>
                  </a:cubicBezTo>
                  <a:cubicBezTo>
                    <a:pt x="0" y="3335"/>
                    <a:pt x="965" y="4287"/>
                    <a:pt x="2155" y="4287"/>
                  </a:cubicBezTo>
                  <a:lnTo>
                    <a:pt x="207586" y="4287"/>
                  </a:lnTo>
                  <a:cubicBezTo>
                    <a:pt x="208764" y="4287"/>
                    <a:pt x="209729" y="3335"/>
                    <a:pt x="209729" y="2144"/>
                  </a:cubicBezTo>
                  <a:cubicBezTo>
                    <a:pt x="209729" y="953"/>
                    <a:pt x="208764" y="1"/>
                    <a:pt x="207586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0"/>
            <p:cNvSpPr/>
            <p:nvPr/>
          </p:nvSpPr>
          <p:spPr>
            <a:xfrm>
              <a:off x="1682938" y="2302589"/>
              <a:ext cx="559537" cy="1055530"/>
            </a:xfrm>
            <a:custGeom>
              <a:avLst/>
              <a:gdLst/>
              <a:ahLst/>
              <a:cxnLst/>
              <a:rect l="l" t="t" r="r" b="b"/>
              <a:pathLst>
                <a:path w="24849" h="46876" extrusionOk="0">
                  <a:moveTo>
                    <a:pt x="1131" y="0"/>
                  </a:moveTo>
                  <a:cubicBezTo>
                    <a:pt x="552" y="0"/>
                    <a:pt x="0" y="448"/>
                    <a:pt x="0" y="1126"/>
                  </a:cubicBezTo>
                  <a:lnTo>
                    <a:pt x="0" y="45750"/>
                  </a:lnTo>
                  <a:cubicBezTo>
                    <a:pt x="0" y="46428"/>
                    <a:pt x="552" y="46876"/>
                    <a:pt x="1131" y="46876"/>
                  </a:cubicBezTo>
                  <a:cubicBezTo>
                    <a:pt x="1406" y="46876"/>
                    <a:pt x="1687" y="46775"/>
                    <a:pt x="1917" y="46548"/>
                  </a:cubicBezTo>
                  <a:lnTo>
                    <a:pt x="24408" y="24236"/>
                  </a:lnTo>
                  <a:cubicBezTo>
                    <a:pt x="24849" y="23795"/>
                    <a:pt x="24849" y="23081"/>
                    <a:pt x="24408" y="22640"/>
                  </a:cubicBezTo>
                  <a:lnTo>
                    <a:pt x="1917" y="328"/>
                  </a:lnTo>
                  <a:cubicBezTo>
                    <a:pt x="1687" y="102"/>
                    <a:pt x="1406" y="0"/>
                    <a:pt x="1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0"/>
            <p:cNvSpPr/>
            <p:nvPr/>
          </p:nvSpPr>
          <p:spPr>
            <a:xfrm>
              <a:off x="6633443" y="2120972"/>
              <a:ext cx="827631" cy="1418783"/>
            </a:xfrm>
            <a:custGeom>
              <a:avLst/>
              <a:gdLst/>
              <a:ahLst/>
              <a:cxnLst/>
              <a:rect l="l" t="t" r="r" b="b"/>
              <a:pathLst>
                <a:path w="36755" h="63008" extrusionOk="0">
                  <a:moveTo>
                    <a:pt x="0" y="0"/>
                  </a:moveTo>
                  <a:lnTo>
                    <a:pt x="0" y="63008"/>
                  </a:lnTo>
                  <a:cubicBezTo>
                    <a:pt x="13764" y="63008"/>
                    <a:pt x="36755" y="48911"/>
                    <a:pt x="36755" y="31504"/>
                  </a:cubicBezTo>
                  <a:cubicBezTo>
                    <a:pt x="36755" y="14097"/>
                    <a:pt x="13764" y="0"/>
                    <a:pt x="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000" name="Google Shape;1000;p30"/>
          <p:cNvGrpSpPr/>
          <p:nvPr/>
        </p:nvGrpSpPr>
        <p:grpSpPr>
          <a:xfrm>
            <a:off x="2497923" y="1540298"/>
            <a:ext cx="1149361" cy="1294936"/>
            <a:chOff x="2497923" y="1540298"/>
            <a:chExt cx="1149361" cy="1294936"/>
          </a:xfrm>
        </p:grpSpPr>
        <p:sp>
          <p:nvSpPr>
            <p:cNvPr id="1001" name="Google Shape;1001;p30"/>
            <p:cNvSpPr/>
            <p:nvPr/>
          </p:nvSpPr>
          <p:spPr>
            <a:xfrm>
              <a:off x="2497923" y="1540298"/>
              <a:ext cx="1149361" cy="1294936"/>
            </a:xfrm>
            <a:custGeom>
              <a:avLst/>
              <a:gdLst/>
              <a:ahLst/>
              <a:cxnLst/>
              <a:rect l="l" t="t" r="r" b="b"/>
              <a:pathLst>
                <a:path w="51043" h="57508" extrusionOk="0">
                  <a:moveTo>
                    <a:pt x="25527" y="0"/>
                  </a:moveTo>
                  <a:cubicBezTo>
                    <a:pt x="11442" y="0"/>
                    <a:pt x="0" y="11335"/>
                    <a:pt x="0" y="25420"/>
                  </a:cubicBezTo>
                  <a:lnTo>
                    <a:pt x="0" y="36743"/>
                  </a:lnTo>
                  <a:cubicBezTo>
                    <a:pt x="0" y="38898"/>
                    <a:pt x="1810" y="40624"/>
                    <a:pt x="3977" y="40624"/>
                  </a:cubicBezTo>
                  <a:lnTo>
                    <a:pt x="21658" y="40624"/>
                  </a:lnTo>
                  <a:cubicBezTo>
                    <a:pt x="22027" y="40779"/>
                    <a:pt x="24849" y="41565"/>
                    <a:pt x="25004" y="45684"/>
                  </a:cubicBezTo>
                  <a:lnTo>
                    <a:pt x="25004" y="56995"/>
                  </a:lnTo>
                  <a:cubicBezTo>
                    <a:pt x="25004" y="57281"/>
                    <a:pt x="25242" y="57507"/>
                    <a:pt x="25516" y="57507"/>
                  </a:cubicBezTo>
                  <a:cubicBezTo>
                    <a:pt x="25801" y="57507"/>
                    <a:pt x="26039" y="57281"/>
                    <a:pt x="26039" y="56995"/>
                  </a:cubicBezTo>
                  <a:lnTo>
                    <a:pt x="26039" y="46054"/>
                  </a:lnTo>
                  <a:cubicBezTo>
                    <a:pt x="26039" y="41613"/>
                    <a:pt x="29087" y="40779"/>
                    <a:pt x="29468" y="40624"/>
                  </a:cubicBezTo>
                  <a:lnTo>
                    <a:pt x="47149" y="40624"/>
                  </a:lnTo>
                  <a:cubicBezTo>
                    <a:pt x="49316" y="40624"/>
                    <a:pt x="51043" y="38898"/>
                    <a:pt x="51043" y="36743"/>
                  </a:cubicBezTo>
                  <a:lnTo>
                    <a:pt x="51043" y="25420"/>
                  </a:lnTo>
                  <a:cubicBezTo>
                    <a:pt x="51043" y="11335"/>
                    <a:pt x="39636" y="0"/>
                    <a:pt x="25551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0"/>
            <p:cNvSpPr/>
            <p:nvPr/>
          </p:nvSpPr>
          <p:spPr>
            <a:xfrm>
              <a:off x="2552075" y="1591230"/>
              <a:ext cx="1042921" cy="811553"/>
            </a:xfrm>
            <a:custGeom>
              <a:avLst/>
              <a:gdLst/>
              <a:ahLst/>
              <a:cxnLst/>
              <a:rect l="l" t="t" r="r" b="b"/>
              <a:pathLst>
                <a:path w="46316" h="36041" extrusionOk="0">
                  <a:moveTo>
                    <a:pt x="23158" y="0"/>
                  </a:moveTo>
                  <a:cubicBezTo>
                    <a:pt x="10395" y="0"/>
                    <a:pt x="0" y="10395"/>
                    <a:pt x="0" y="23158"/>
                  </a:cubicBezTo>
                  <a:lnTo>
                    <a:pt x="0" y="34481"/>
                  </a:lnTo>
                  <a:cubicBezTo>
                    <a:pt x="0" y="35338"/>
                    <a:pt x="703" y="36041"/>
                    <a:pt x="1572" y="36041"/>
                  </a:cubicBezTo>
                  <a:lnTo>
                    <a:pt x="44744" y="36041"/>
                  </a:lnTo>
                  <a:cubicBezTo>
                    <a:pt x="45613" y="36041"/>
                    <a:pt x="46316" y="35338"/>
                    <a:pt x="46316" y="34481"/>
                  </a:cubicBezTo>
                  <a:lnTo>
                    <a:pt x="46316" y="23158"/>
                  </a:lnTo>
                  <a:cubicBezTo>
                    <a:pt x="46316" y="10395"/>
                    <a:pt x="35934" y="0"/>
                    <a:pt x="23158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rgbClr val="FFFFFF"/>
                </a:solidFill>
              </a:endParaRPr>
            </a:p>
          </p:txBody>
        </p:sp>
        <p:grpSp>
          <p:nvGrpSpPr>
            <p:cNvPr id="1003" name="Google Shape;1003;p30"/>
            <p:cNvGrpSpPr/>
            <p:nvPr/>
          </p:nvGrpSpPr>
          <p:grpSpPr>
            <a:xfrm>
              <a:off x="2953680" y="1667432"/>
              <a:ext cx="239969" cy="333512"/>
              <a:chOff x="2953680" y="1746457"/>
              <a:chExt cx="239969" cy="333512"/>
            </a:xfrm>
          </p:grpSpPr>
          <p:sp>
            <p:nvSpPr>
              <p:cNvPr id="1004" name="Google Shape;1004;p30"/>
              <p:cNvSpPr/>
              <p:nvPr/>
            </p:nvSpPr>
            <p:spPr>
              <a:xfrm>
                <a:off x="2953680" y="1746457"/>
                <a:ext cx="239969" cy="272664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12109" fill="none" extrusionOk="0">
                    <a:moveTo>
                      <a:pt x="10656" y="5334"/>
                    </a:moveTo>
                    <a:cubicBezTo>
                      <a:pt x="10656" y="2393"/>
                      <a:pt x="8263" y="0"/>
                      <a:pt x="5322" y="0"/>
                    </a:cubicBezTo>
                    <a:cubicBezTo>
                      <a:pt x="2381" y="0"/>
                      <a:pt x="0" y="2393"/>
                      <a:pt x="0" y="5334"/>
                    </a:cubicBezTo>
                    <a:cubicBezTo>
                      <a:pt x="0" y="7584"/>
                      <a:pt x="1393" y="9501"/>
                      <a:pt x="3358" y="10287"/>
                    </a:cubicBezTo>
                    <a:lnTo>
                      <a:pt x="3358" y="12109"/>
                    </a:lnTo>
                    <a:lnTo>
                      <a:pt x="7287" y="12109"/>
                    </a:lnTo>
                    <a:lnTo>
                      <a:pt x="7287" y="10287"/>
                    </a:lnTo>
                    <a:cubicBezTo>
                      <a:pt x="9251" y="9501"/>
                      <a:pt x="10656" y="7584"/>
                      <a:pt x="10656" y="5334"/>
                    </a:cubicBezTo>
                    <a:close/>
                  </a:path>
                </a:pathLst>
              </a:custGeom>
              <a:noFill/>
              <a:ln w="15175" cap="rnd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30"/>
              <p:cNvSpPr/>
              <p:nvPr/>
            </p:nvSpPr>
            <p:spPr>
              <a:xfrm>
                <a:off x="3028998" y="2038922"/>
                <a:ext cx="89304" cy="23"/>
              </a:xfrm>
              <a:custGeom>
                <a:avLst/>
                <a:gdLst/>
                <a:ahLst/>
                <a:cxnLst/>
                <a:rect l="l" t="t" r="r" b="b"/>
                <a:pathLst>
                  <a:path w="3966" h="1" fill="none" extrusionOk="0">
                    <a:moveTo>
                      <a:pt x="1" y="1"/>
                    </a:moveTo>
                    <a:lnTo>
                      <a:pt x="3965" y="1"/>
                    </a:lnTo>
                  </a:path>
                </a:pathLst>
              </a:custGeom>
              <a:noFill/>
              <a:ln w="15175" cap="rnd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30"/>
              <p:cNvSpPr/>
              <p:nvPr/>
            </p:nvSpPr>
            <p:spPr>
              <a:xfrm>
                <a:off x="3028998" y="2058759"/>
                <a:ext cx="89304" cy="23"/>
              </a:xfrm>
              <a:custGeom>
                <a:avLst/>
                <a:gdLst/>
                <a:ahLst/>
                <a:cxnLst/>
                <a:rect l="l" t="t" r="r" b="b"/>
                <a:pathLst>
                  <a:path w="3966" h="1" fill="none" extrusionOk="0">
                    <a:moveTo>
                      <a:pt x="1" y="1"/>
                    </a:moveTo>
                    <a:lnTo>
                      <a:pt x="3965" y="1"/>
                    </a:lnTo>
                  </a:path>
                </a:pathLst>
              </a:custGeom>
              <a:noFill/>
              <a:ln w="15175" cap="rnd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30"/>
              <p:cNvSpPr/>
              <p:nvPr/>
            </p:nvSpPr>
            <p:spPr>
              <a:xfrm>
                <a:off x="3059035" y="2079947"/>
                <a:ext cx="28980" cy="23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" fill="none" extrusionOk="0">
                    <a:moveTo>
                      <a:pt x="0" y="0"/>
                    </a:moveTo>
                    <a:lnTo>
                      <a:pt x="1286" y="0"/>
                    </a:lnTo>
                  </a:path>
                </a:pathLst>
              </a:custGeom>
              <a:noFill/>
              <a:ln w="15175" cap="rnd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30"/>
              <p:cNvSpPr/>
              <p:nvPr/>
            </p:nvSpPr>
            <p:spPr>
              <a:xfrm>
                <a:off x="3073513" y="1872459"/>
                <a:ext cx="23" cy="146656"/>
              </a:xfrm>
              <a:custGeom>
                <a:avLst/>
                <a:gdLst/>
                <a:ahLst/>
                <a:cxnLst/>
                <a:rect l="l" t="t" r="r" b="b"/>
                <a:pathLst>
                  <a:path w="1" h="6513" fill="none" extrusionOk="0">
                    <a:moveTo>
                      <a:pt x="0" y="6513"/>
                    </a:moveTo>
                    <a:lnTo>
                      <a:pt x="0" y="0"/>
                    </a:lnTo>
                  </a:path>
                </a:pathLst>
              </a:custGeom>
              <a:noFill/>
              <a:ln w="15175" cap="rnd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30"/>
              <p:cNvSpPr/>
              <p:nvPr/>
            </p:nvSpPr>
            <p:spPr>
              <a:xfrm>
                <a:off x="3053406" y="1872459"/>
                <a:ext cx="40239" cy="23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1" fill="none" extrusionOk="0">
                    <a:moveTo>
                      <a:pt x="0" y="0"/>
                    </a:moveTo>
                    <a:lnTo>
                      <a:pt x="1786" y="0"/>
                    </a:lnTo>
                  </a:path>
                </a:pathLst>
              </a:custGeom>
              <a:noFill/>
              <a:ln w="15175" cap="rnd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10" name="Google Shape;1010;p30"/>
          <p:cNvGrpSpPr/>
          <p:nvPr/>
        </p:nvGrpSpPr>
        <p:grpSpPr>
          <a:xfrm>
            <a:off x="3848284" y="1282125"/>
            <a:ext cx="1149631" cy="1554721"/>
            <a:chOff x="3848284" y="1282125"/>
            <a:chExt cx="1149631" cy="1554721"/>
          </a:xfrm>
        </p:grpSpPr>
        <p:sp>
          <p:nvSpPr>
            <p:cNvPr id="1011" name="Google Shape;1011;p30"/>
            <p:cNvSpPr/>
            <p:nvPr/>
          </p:nvSpPr>
          <p:spPr>
            <a:xfrm>
              <a:off x="3848284" y="1282125"/>
              <a:ext cx="1149631" cy="1554721"/>
            </a:xfrm>
            <a:custGeom>
              <a:avLst/>
              <a:gdLst/>
              <a:ahLst/>
              <a:cxnLst/>
              <a:rect l="l" t="t" r="r" b="b"/>
              <a:pathLst>
                <a:path w="51055" h="69045" extrusionOk="0">
                  <a:moveTo>
                    <a:pt x="25515" y="1"/>
                  </a:moveTo>
                  <a:cubicBezTo>
                    <a:pt x="11430" y="1"/>
                    <a:pt x="0" y="11454"/>
                    <a:pt x="0" y="25539"/>
                  </a:cubicBezTo>
                  <a:lnTo>
                    <a:pt x="0" y="48209"/>
                  </a:lnTo>
                  <a:cubicBezTo>
                    <a:pt x="0" y="50364"/>
                    <a:pt x="1762" y="52090"/>
                    <a:pt x="3917" y="52090"/>
                  </a:cubicBezTo>
                  <a:lnTo>
                    <a:pt x="21598" y="52090"/>
                  </a:lnTo>
                  <a:cubicBezTo>
                    <a:pt x="21967" y="52245"/>
                    <a:pt x="24860" y="53031"/>
                    <a:pt x="25003" y="57139"/>
                  </a:cubicBezTo>
                  <a:lnTo>
                    <a:pt x="25003" y="68533"/>
                  </a:lnTo>
                  <a:cubicBezTo>
                    <a:pt x="25003" y="68819"/>
                    <a:pt x="25241" y="69045"/>
                    <a:pt x="25527" y="69045"/>
                  </a:cubicBezTo>
                  <a:cubicBezTo>
                    <a:pt x="25801" y="69045"/>
                    <a:pt x="26051" y="68819"/>
                    <a:pt x="26051" y="68533"/>
                  </a:cubicBezTo>
                  <a:lnTo>
                    <a:pt x="26051" y="57520"/>
                  </a:lnTo>
                  <a:cubicBezTo>
                    <a:pt x="26051" y="53079"/>
                    <a:pt x="29028" y="52245"/>
                    <a:pt x="29421" y="52090"/>
                  </a:cubicBezTo>
                  <a:lnTo>
                    <a:pt x="47101" y="52090"/>
                  </a:lnTo>
                  <a:cubicBezTo>
                    <a:pt x="49256" y="52090"/>
                    <a:pt x="51054" y="50364"/>
                    <a:pt x="51054" y="48209"/>
                  </a:cubicBezTo>
                  <a:lnTo>
                    <a:pt x="51054" y="25539"/>
                  </a:lnTo>
                  <a:cubicBezTo>
                    <a:pt x="51054" y="11454"/>
                    <a:pt x="39612" y="1"/>
                    <a:pt x="25527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0"/>
            <p:cNvSpPr/>
            <p:nvPr/>
          </p:nvSpPr>
          <p:spPr>
            <a:xfrm>
              <a:off x="3901085" y="1335736"/>
              <a:ext cx="1042943" cy="1067059"/>
            </a:xfrm>
            <a:custGeom>
              <a:avLst/>
              <a:gdLst/>
              <a:ahLst/>
              <a:cxnLst/>
              <a:rect l="l" t="t" r="r" b="b"/>
              <a:pathLst>
                <a:path w="46317" h="47388" extrusionOk="0">
                  <a:moveTo>
                    <a:pt x="23158" y="1"/>
                  </a:moveTo>
                  <a:cubicBezTo>
                    <a:pt x="10395" y="1"/>
                    <a:pt x="1" y="10383"/>
                    <a:pt x="1" y="23158"/>
                  </a:cubicBezTo>
                  <a:lnTo>
                    <a:pt x="1" y="45828"/>
                  </a:lnTo>
                  <a:cubicBezTo>
                    <a:pt x="1" y="46685"/>
                    <a:pt x="703" y="47388"/>
                    <a:pt x="1572" y="47388"/>
                  </a:cubicBezTo>
                  <a:lnTo>
                    <a:pt x="44756" y="47388"/>
                  </a:lnTo>
                  <a:cubicBezTo>
                    <a:pt x="45614" y="47388"/>
                    <a:pt x="46316" y="46685"/>
                    <a:pt x="46316" y="45828"/>
                  </a:cubicBezTo>
                  <a:lnTo>
                    <a:pt x="46316" y="23158"/>
                  </a:lnTo>
                  <a:cubicBezTo>
                    <a:pt x="46316" y="10383"/>
                    <a:pt x="35934" y="1"/>
                    <a:pt x="23158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rgbClr val="FFFFFF"/>
                </a:solidFill>
              </a:endParaRPr>
            </a:p>
          </p:txBody>
        </p:sp>
        <p:grpSp>
          <p:nvGrpSpPr>
            <p:cNvPr id="1013" name="Google Shape;1013;p30"/>
            <p:cNvGrpSpPr/>
            <p:nvPr/>
          </p:nvGrpSpPr>
          <p:grpSpPr>
            <a:xfrm>
              <a:off x="4264885" y="1541356"/>
              <a:ext cx="315313" cy="315313"/>
              <a:chOff x="4264885" y="1541356"/>
              <a:chExt cx="315313" cy="315313"/>
            </a:xfrm>
          </p:grpSpPr>
          <p:sp>
            <p:nvSpPr>
              <p:cNvPr id="1014" name="Google Shape;1014;p30"/>
              <p:cNvSpPr/>
              <p:nvPr/>
            </p:nvSpPr>
            <p:spPr>
              <a:xfrm>
                <a:off x="4426283" y="1580782"/>
                <a:ext cx="11281" cy="19320"/>
              </a:xfrm>
              <a:custGeom>
                <a:avLst/>
                <a:gdLst/>
                <a:ahLst/>
                <a:cxnLst/>
                <a:rect l="l" t="t" r="r" b="b"/>
                <a:pathLst>
                  <a:path w="501" h="858" extrusionOk="0">
                    <a:moveTo>
                      <a:pt x="250" y="0"/>
                    </a:moveTo>
                    <a:cubicBezTo>
                      <a:pt x="107" y="0"/>
                      <a:pt x="0" y="119"/>
                      <a:pt x="0" y="250"/>
                    </a:cubicBezTo>
                    <a:lnTo>
                      <a:pt x="0" y="607"/>
                    </a:lnTo>
                    <a:cubicBezTo>
                      <a:pt x="0" y="750"/>
                      <a:pt x="107" y="857"/>
                      <a:pt x="250" y="857"/>
                    </a:cubicBezTo>
                    <a:cubicBezTo>
                      <a:pt x="381" y="857"/>
                      <a:pt x="500" y="750"/>
                      <a:pt x="500" y="607"/>
                    </a:cubicBezTo>
                    <a:lnTo>
                      <a:pt x="500" y="250"/>
                    </a:lnTo>
                    <a:cubicBezTo>
                      <a:pt x="500" y="119"/>
                      <a:pt x="381" y="0"/>
                      <a:pt x="25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30"/>
              <p:cNvSpPr/>
              <p:nvPr/>
            </p:nvSpPr>
            <p:spPr>
              <a:xfrm>
                <a:off x="4499462" y="1614016"/>
                <a:ext cx="17991" cy="16911"/>
              </a:xfrm>
              <a:custGeom>
                <a:avLst/>
                <a:gdLst/>
                <a:ahLst/>
                <a:cxnLst/>
                <a:rect l="l" t="t" r="r" b="b"/>
                <a:pathLst>
                  <a:path w="799" h="751" extrusionOk="0">
                    <a:moveTo>
                      <a:pt x="530" y="0"/>
                    </a:moveTo>
                    <a:cubicBezTo>
                      <a:pt x="468" y="0"/>
                      <a:pt x="405" y="24"/>
                      <a:pt x="358" y="72"/>
                    </a:cubicBezTo>
                    <a:lnTo>
                      <a:pt x="96" y="334"/>
                    </a:lnTo>
                    <a:cubicBezTo>
                      <a:pt x="0" y="429"/>
                      <a:pt x="0" y="584"/>
                      <a:pt x="96" y="679"/>
                    </a:cubicBezTo>
                    <a:cubicBezTo>
                      <a:pt x="143" y="727"/>
                      <a:pt x="215" y="751"/>
                      <a:pt x="274" y="751"/>
                    </a:cubicBezTo>
                    <a:cubicBezTo>
                      <a:pt x="334" y="751"/>
                      <a:pt x="393" y="727"/>
                      <a:pt x="453" y="679"/>
                    </a:cubicBezTo>
                    <a:lnTo>
                      <a:pt x="703" y="417"/>
                    </a:lnTo>
                    <a:cubicBezTo>
                      <a:pt x="798" y="322"/>
                      <a:pt x="798" y="167"/>
                      <a:pt x="703" y="72"/>
                    </a:cubicBezTo>
                    <a:cubicBezTo>
                      <a:pt x="655" y="24"/>
                      <a:pt x="593" y="0"/>
                      <a:pt x="5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30"/>
              <p:cNvSpPr/>
              <p:nvPr/>
            </p:nvSpPr>
            <p:spPr>
              <a:xfrm>
                <a:off x="4530287" y="1693634"/>
                <a:ext cx="19320" cy="11281"/>
              </a:xfrm>
              <a:custGeom>
                <a:avLst/>
                <a:gdLst/>
                <a:ahLst/>
                <a:cxnLst/>
                <a:rect l="l" t="t" r="r" b="b"/>
                <a:pathLst>
                  <a:path w="858" h="501" extrusionOk="0">
                    <a:moveTo>
                      <a:pt x="251" y="1"/>
                    </a:moveTo>
                    <a:cubicBezTo>
                      <a:pt x="120" y="1"/>
                      <a:pt x="1" y="108"/>
                      <a:pt x="1" y="251"/>
                    </a:cubicBezTo>
                    <a:cubicBezTo>
                      <a:pt x="1" y="382"/>
                      <a:pt x="120" y="501"/>
                      <a:pt x="251" y="501"/>
                    </a:cubicBezTo>
                    <a:lnTo>
                      <a:pt x="608" y="501"/>
                    </a:lnTo>
                    <a:cubicBezTo>
                      <a:pt x="751" y="501"/>
                      <a:pt x="858" y="382"/>
                      <a:pt x="858" y="251"/>
                    </a:cubicBezTo>
                    <a:cubicBezTo>
                      <a:pt x="858" y="108"/>
                      <a:pt x="751" y="1"/>
                      <a:pt x="60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30"/>
              <p:cNvSpPr/>
              <p:nvPr/>
            </p:nvSpPr>
            <p:spPr>
              <a:xfrm>
                <a:off x="4499192" y="1767353"/>
                <a:ext cx="17721" cy="16911"/>
              </a:xfrm>
              <a:custGeom>
                <a:avLst/>
                <a:gdLst/>
                <a:ahLst/>
                <a:cxnLst/>
                <a:rect l="l" t="t" r="r" b="b"/>
                <a:pathLst>
                  <a:path w="787" h="751" extrusionOk="0">
                    <a:moveTo>
                      <a:pt x="268" y="1"/>
                    </a:moveTo>
                    <a:cubicBezTo>
                      <a:pt x="206" y="1"/>
                      <a:pt x="143" y="25"/>
                      <a:pt x="96" y="72"/>
                    </a:cubicBezTo>
                    <a:cubicBezTo>
                      <a:pt x="1" y="168"/>
                      <a:pt x="1" y="322"/>
                      <a:pt x="96" y="429"/>
                    </a:cubicBezTo>
                    <a:lnTo>
                      <a:pt x="346" y="679"/>
                    </a:lnTo>
                    <a:cubicBezTo>
                      <a:pt x="393" y="727"/>
                      <a:pt x="453" y="751"/>
                      <a:pt x="524" y="751"/>
                    </a:cubicBezTo>
                    <a:cubicBezTo>
                      <a:pt x="584" y="751"/>
                      <a:pt x="644" y="727"/>
                      <a:pt x="691" y="679"/>
                    </a:cubicBezTo>
                    <a:cubicBezTo>
                      <a:pt x="786" y="584"/>
                      <a:pt x="786" y="429"/>
                      <a:pt x="691" y="334"/>
                    </a:cubicBezTo>
                    <a:lnTo>
                      <a:pt x="441" y="72"/>
                    </a:lnTo>
                    <a:cubicBezTo>
                      <a:pt x="393" y="25"/>
                      <a:pt x="331" y="1"/>
                      <a:pt x="2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30"/>
              <p:cNvSpPr/>
              <p:nvPr/>
            </p:nvSpPr>
            <p:spPr>
              <a:xfrm>
                <a:off x="4425743" y="1797660"/>
                <a:ext cx="11011" cy="19320"/>
              </a:xfrm>
              <a:custGeom>
                <a:avLst/>
                <a:gdLst/>
                <a:ahLst/>
                <a:cxnLst/>
                <a:rect l="l" t="t" r="r" b="b"/>
                <a:pathLst>
                  <a:path w="489" h="858" extrusionOk="0">
                    <a:moveTo>
                      <a:pt x="250" y="0"/>
                    </a:moveTo>
                    <a:cubicBezTo>
                      <a:pt x="107" y="0"/>
                      <a:pt x="0" y="119"/>
                      <a:pt x="0" y="250"/>
                    </a:cubicBezTo>
                    <a:lnTo>
                      <a:pt x="0" y="619"/>
                    </a:lnTo>
                    <a:cubicBezTo>
                      <a:pt x="0" y="750"/>
                      <a:pt x="107" y="857"/>
                      <a:pt x="250" y="857"/>
                    </a:cubicBezTo>
                    <a:cubicBezTo>
                      <a:pt x="381" y="857"/>
                      <a:pt x="488" y="750"/>
                      <a:pt x="488" y="619"/>
                    </a:cubicBezTo>
                    <a:lnTo>
                      <a:pt x="488" y="250"/>
                    </a:lnTo>
                    <a:cubicBezTo>
                      <a:pt x="488" y="119"/>
                      <a:pt x="381" y="0"/>
                      <a:pt x="25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30"/>
              <p:cNvSpPr/>
              <p:nvPr/>
            </p:nvSpPr>
            <p:spPr>
              <a:xfrm>
                <a:off x="4345584" y="1767082"/>
                <a:ext cx="17969" cy="16663"/>
              </a:xfrm>
              <a:custGeom>
                <a:avLst/>
                <a:gdLst/>
                <a:ahLst/>
                <a:cxnLst/>
                <a:rect l="l" t="t" r="r" b="b"/>
                <a:pathLst>
                  <a:path w="798" h="740" extrusionOk="0">
                    <a:moveTo>
                      <a:pt x="530" y="1"/>
                    </a:moveTo>
                    <a:cubicBezTo>
                      <a:pt x="468" y="1"/>
                      <a:pt x="405" y="25"/>
                      <a:pt x="357" y="72"/>
                    </a:cubicBezTo>
                    <a:lnTo>
                      <a:pt x="107" y="322"/>
                    </a:lnTo>
                    <a:cubicBezTo>
                      <a:pt x="0" y="418"/>
                      <a:pt x="0" y="572"/>
                      <a:pt x="107" y="668"/>
                    </a:cubicBezTo>
                    <a:cubicBezTo>
                      <a:pt x="155" y="715"/>
                      <a:pt x="215" y="739"/>
                      <a:pt x="274" y="739"/>
                    </a:cubicBezTo>
                    <a:cubicBezTo>
                      <a:pt x="334" y="739"/>
                      <a:pt x="405" y="715"/>
                      <a:pt x="453" y="668"/>
                    </a:cubicBezTo>
                    <a:lnTo>
                      <a:pt x="703" y="418"/>
                    </a:lnTo>
                    <a:cubicBezTo>
                      <a:pt x="798" y="322"/>
                      <a:pt x="798" y="168"/>
                      <a:pt x="703" y="72"/>
                    </a:cubicBezTo>
                    <a:cubicBezTo>
                      <a:pt x="655" y="25"/>
                      <a:pt x="593" y="1"/>
                      <a:pt x="5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30"/>
              <p:cNvSpPr/>
              <p:nvPr/>
            </p:nvSpPr>
            <p:spPr>
              <a:xfrm>
                <a:off x="4313408" y="1693094"/>
                <a:ext cx="19320" cy="11011"/>
              </a:xfrm>
              <a:custGeom>
                <a:avLst/>
                <a:gdLst/>
                <a:ahLst/>
                <a:cxnLst/>
                <a:rect l="l" t="t" r="r" b="b"/>
                <a:pathLst>
                  <a:path w="858" h="489" extrusionOk="0">
                    <a:moveTo>
                      <a:pt x="251" y="1"/>
                    </a:moveTo>
                    <a:cubicBezTo>
                      <a:pt x="120" y="1"/>
                      <a:pt x="1" y="108"/>
                      <a:pt x="1" y="251"/>
                    </a:cubicBezTo>
                    <a:cubicBezTo>
                      <a:pt x="1" y="382"/>
                      <a:pt x="120" y="489"/>
                      <a:pt x="251" y="489"/>
                    </a:cubicBezTo>
                    <a:lnTo>
                      <a:pt x="608" y="489"/>
                    </a:lnTo>
                    <a:cubicBezTo>
                      <a:pt x="751" y="489"/>
                      <a:pt x="858" y="382"/>
                      <a:pt x="858" y="251"/>
                    </a:cubicBezTo>
                    <a:cubicBezTo>
                      <a:pt x="858" y="108"/>
                      <a:pt x="751" y="1"/>
                      <a:pt x="60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30"/>
              <p:cNvSpPr/>
              <p:nvPr/>
            </p:nvSpPr>
            <p:spPr>
              <a:xfrm>
                <a:off x="4346124" y="1613543"/>
                <a:ext cx="17969" cy="16843"/>
              </a:xfrm>
              <a:custGeom>
                <a:avLst/>
                <a:gdLst/>
                <a:ahLst/>
                <a:cxnLst/>
                <a:rect l="l" t="t" r="r" b="b"/>
                <a:pathLst>
                  <a:path w="798" h="748" extrusionOk="0">
                    <a:moveTo>
                      <a:pt x="268" y="1"/>
                    </a:moveTo>
                    <a:cubicBezTo>
                      <a:pt x="205" y="1"/>
                      <a:pt x="143" y="27"/>
                      <a:pt x="95" y="81"/>
                    </a:cubicBezTo>
                    <a:cubicBezTo>
                      <a:pt x="0" y="176"/>
                      <a:pt x="0" y="331"/>
                      <a:pt x="95" y="426"/>
                    </a:cubicBezTo>
                    <a:lnTo>
                      <a:pt x="357" y="676"/>
                    </a:lnTo>
                    <a:cubicBezTo>
                      <a:pt x="405" y="724"/>
                      <a:pt x="464" y="748"/>
                      <a:pt x="524" y="748"/>
                    </a:cubicBezTo>
                    <a:cubicBezTo>
                      <a:pt x="595" y="748"/>
                      <a:pt x="655" y="724"/>
                      <a:pt x="703" y="676"/>
                    </a:cubicBezTo>
                    <a:cubicBezTo>
                      <a:pt x="798" y="581"/>
                      <a:pt x="798" y="426"/>
                      <a:pt x="703" y="331"/>
                    </a:cubicBezTo>
                    <a:lnTo>
                      <a:pt x="441" y="81"/>
                    </a:lnTo>
                    <a:cubicBezTo>
                      <a:pt x="393" y="27"/>
                      <a:pt x="331" y="1"/>
                      <a:pt x="2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30"/>
              <p:cNvSpPr/>
              <p:nvPr/>
            </p:nvSpPr>
            <p:spPr>
              <a:xfrm>
                <a:off x="4379088" y="1617506"/>
                <a:ext cx="116100" cy="116596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5178" extrusionOk="0">
                    <a:moveTo>
                      <a:pt x="2346" y="3215"/>
                    </a:moveTo>
                    <a:cubicBezTo>
                      <a:pt x="2572" y="3215"/>
                      <a:pt x="2751" y="3405"/>
                      <a:pt x="2751" y="3632"/>
                    </a:cubicBezTo>
                    <a:cubicBezTo>
                      <a:pt x="2751" y="3858"/>
                      <a:pt x="2572" y="4036"/>
                      <a:pt x="2346" y="4036"/>
                    </a:cubicBezTo>
                    <a:cubicBezTo>
                      <a:pt x="2120" y="4036"/>
                      <a:pt x="1929" y="3858"/>
                      <a:pt x="1929" y="3632"/>
                    </a:cubicBezTo>
                    <a:cubicBezTo>
                      <a:pt x="1929" y="3405"/>
                      <a:pt x="2120" y="3215"/>
                      <a:pt x="2346" y="3215"/>
                    </a:cubicBezTo>
                    <a:close/>
                    <a:moveTo>
                      <a:pt x="2346" y="0"/>
                    </a:moveTo>
                    <a:cubicBezTo>
                      <a:pt x="2203" y="0"/>
                      <a:pt x="2096" y="119"/>
                      <a:pt x="2096" y="250"/>
                    </a:cubicBezTo>
                    <a:lnTo>
                      <a:pt x="2096" y="2763"/>
                    </a:lnTo>
                    <a:cubicBezTo>
                      <a:pt x="1798" y="2846"/>
                      <a:pt x="1560" y="3084"/>
                      <a:pt x="1477" y="3382"/>
                    </a:cubicBezTo>
                    <a:lnTo>
                      <a:pt x="251" y="3382"/>
                    </a:lnTo>
                    <a:cubicBezTo>
                      <a:pt x="120" y="3382"/>
                      <a:pt x="1" y="3489"/>
                      <a:pt x="1" y="3632"/>
                    </a:cubicBezTo>
                    <a:cubicBezTo>
                      <a:pt x="1" y="3763"/>
                      <a:pt x="120" y="3882"/>
                      <a:pt x="251" y="3882"/>
                    </a:cubicBezTo>
                    <a:lnTo>
                      <a:pt x="1477" y="3882"/>
                    </a:lnTo>
                    <a:cubicBezTo>
                      <a:pt x="1584" y="4251"/>
                      <a:pt x="1929" y="4537"/>
                      <a:pt x="2346" y="4537"/>
                    </a:cubicBezTo>
                    <a:cubicBezTo>
                      <a:pt x="2608" y="4537"/>
                      <a:pt x="2834" y="4429"/>
                      <a:pt x="3001" y="4251"/>
                    </a:cubicBezTo>
                    <a:lnTo>
                      <a:pt x="4763" y="5144"/>
                    </a:lnTo>
                    <a:cubicBezTo>
                      <a:pt x="4801" y="5167"/>
                      <a:pt x="4842" y="5177"/>
                      <a:pt x="4882" y="5177"/>
                    </a:cubicBezTo>
                    <a:cubicBezTo>
                      <a:pt x="4966" y="5177"/>
                      <a:pt x="5048" y="5129"/>
                      <a:pt x="5096" y="5048"/>
                    </a:cubicBezTo>
                    <a:cubicBezTo>
                      <a:pt x="5156" y="4918"/>
                      <a:pt x="5108" y="4775"/>
                      <a:pt x="4989" y="4715"/>
                    </a:cubicBezTo>
                    <a:lnTo>
                      <a:pt x="3227" y="3810"/>
                    </a:lnTo>
                    <a:cubicBezTo>
                      <a:pt x="3239" y="3751"/>
                      <a:pt x="3251" y="3691"/>
                      <a:pt x="3251" y="3632"/>
                    </a:cubicBezTo>
                    <a:cubicBezTo>
                      <a:pt x="3251" y="3215"/>
                      <a:pt x="2965" y="2870"/>
                      <a:pt x="2596" y="2763"/>
                    </a:cubicBezTo>
                    <a:lnTo>
                      <a:pt x="2596" y="250"/>
                    </a:lnTo>
                    <a:cubicBezTo>
                      <a:pt x="2596" y="119"/>
                      <a:pt x="2477" y="0"/>
                      <a:pt x="23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2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30"/>
              <p:cNvSpPr/>
              <p:nvPr/>
            </p:nvSpPr>
            <p:spPr>
              <a:xfrm>
                <a:off x="4264885" y="1541356"/>
                <a:ext cx="315313" cy="315313"/>
              </a:xfrm>
              <a:custGeom>
                <a:avLst/>
                <a:gdLst/>
                <a:ahLst/>
                <a:cxnLst/>
                <a:rect l="l" t="t" r="r" b="b"/>
                <a:pathLst>
                  <a:path w="14003" h="14003" fill="none" extrusionOk="0">
                    <a:moveTo>
                      <a:pt x="14002" y="7002"/>
                    </a:moveTo>
                    <a:cubicBezTo>
                      <a:pt x="14002" y="10859"/>
                      <a:pt x="10871" y="14003"/>
                      <a:pt x="7001" y="14003"/>
                    </a:cubicBezTo>
                    <a:cubicBezTo>
                      <a:pt x="3144" y="14003"/>
                      <a:pt x="1" y="10859"/>
                      <a:pt x="1" y="7002"/>
                    </a:cubicBezTo>
                    <a:cubicBezTo>
                      <a:pt x="1" y="3132"/>
                      <a:pt x="3144" y="1"/>
                      <a:pt x="7001" y="1"/>
                    </a:cubicBezTo>
                    <a:cubicBezTo>
                      <a:pt x="10871" y="1"/>
                      <a:pt x="14002" y="3132"/>
                      <a:pt x="14002" y="7002"/>
                    </a:cubicBezTo>
                    <a:close/>
                  </a:path>
                </a:pathLst>
              </a:custGeom>
              <a:noFill/>
              <a:ln w="15775" cap="rnd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24" name="Google Shape;1024;p30"/>
          <p:cNvGrpSpPr/>
          <p:nvPr/>
        </p:nvGrpSpPr>
        <p:grpSpPr>
          <a:xfrm>
            <a:off x="5198893" y="1158263"/>
            <a:ext cx="1146163" cy="1685300"/>
            <a:chOff x="5198893" y="1158263"/>
            <a:chExt cx="1146163" cy="1685300"/>
          </a:xfrm>
        </p:grpSpPr>
        <p:sp>
          <p:nvSpPr>
            <p:cNvPr id="1025" name="Google Shape;1025;p30"/>
            <p:cNvSpPr/>
            <p:nvPr/>
          </p:nvSpPr>
          <p:spPr>
            <a:xfrm>
              <a:off x="5198893" y="1158263"/>
              <a:ext cx="1146163" cy="1685300"/>
            </a:xfrm>
            <a:custGeom>
              <a:avLst/>
              <a:gdLst/>
              <a:ahLst/>
              <a:cxnLst/>
              <a:rect l="l" t="t" r="r" b="b"/>
              <a:pathLst>
                <a:path w="50901" h="74844" extrusionOk="0">
                  <a:moveTo>
                    <a:pt x="25421" y="1"/>
                  </a:moveTo>
                  <a:cubicBezTo>
                    <a:pt x="25427" y="1"/>
                    <a:pt x="25433" y="1"/>
                    <a:pt x="25439" y="1"/>
                  </a:cubicBezTo>
                  <a:lnTo>
                    <a:pt x="25439" y="1"/>
                  </a:lnTo>
                  <a:cubicBezTo>
                    <a:pt x="25445" y="1"/>
                    <a:pt x="25450" y="1"/>
                    <a:pt x="25456" y="1"/>
                  </a:cubicBezTo>
                  <a:close/>
                  <a:moveTo>
                    <a:pt x="25439" y="1"/>
                  </a:moveTo>
                  <a:lnTo>
                    <a:pt x="25439" y="1"/>
                  </a:lnTo>
                  <a:cubicBezTo>
                    <a:pt x="11362" y="11"/>
                    <a:pt x="1" y="11389"/>
                    <a:pt x="1" y="25468"/>
                  </a:cubicBezTo>
                  <a:lnTo>
                    <a:pt x="1" y="53710"/>
                  </a:lnTo>
                  <a:cubicBezTo>
                    <a:pt x="1" y="55865"/>
                    <a:pt x="1692" y="57591"/>
                    <a:pt x="3847" y="57591"/>
                  </a:cubicBezTo>
                  <a:lnTo>
                    <a:pt x="21527" y="57591"/>
                  </a:lnTo>
                  <a:cubicBezTo>
                    <a:pt x="21896" y="57746"/>
                    <a:pt x="24706" y="58532"/>
                    <a:pt x="24849" y="62640"/>
                  </a:cubicBezTo>
                  <a:lnTo>
                    <a:pt x="24849" y="74331"/>
                  </a:lnTo>
                  <a:cubicBezTo>
                    <a:pt x="24849" y="74617"/>
                    <a:pt x="25087" y="74843"/>
                    <a:pt x="25373" y="74843"/>
                  </a:cubicBezTo>
                  <a:cubicBezTo>
                    <a:pt x="25647" y="74843"/>
                    <a:pt x="25897" y="74617"/>
                    <a:pt x="25897" y="74331"/>
                  </a:cubicBezTo>
                  <a:lnTo>
                    <a:pt x="25897" y="63021"/>
                  </a:lnTo>
                  <a:cubicBezTo>
                    <a:pt x="25897" y="58580"/>
                    <a:pt x="28969" y="57746"/>
                    <a:pt x="29350" y="57591"/>
                  </a:cubicBezTo>
                  <a:lnTo>
                    <a:pt x="47031" y="57591"/>
                  </a:lnTo>
                  <a:cubicBezTo>
                    <a:pt x="49186" y="57591"/>
                    <a:pt x="50900" y="55865"/>
                    <a:pt x="50900" y="53710"/>
                  </a:cubicBezTo>
                  <a:lnTo>
                    <a:pt x="50900" y="25468"/>
                  </a:lnTo>
                  <a:cubicBezTo>
                    <a:pt x="50900" y="11389"/>
                    <a:pt x="39515" y="11"/>
                    <a:pt x="25439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0"/>
            <p:cNvSpPr/>
            <p:nvPr/>
          </p:nvSpPr>
          <p:spPr>
            <a:xfrm>
              <a:off x="5250365" y="1210275"/>
              <a:ext cx="1042943" cy="1192527"/>
            </a:xfrm>
            <a:custGeom>
              <a:avLst/>
              <a:gdLst/>
              <a:ahLst/>
              <a:cxnLst/>
              <a:rect l="l" t="t" r="r" b="b"/>
              <a:pathLst>
                <a:path w="46317" h="52960" extrusionOk="0">
                  <a:moveTo>
                    <a:pt x="23159" y="1"/>
                  </a:moveTo>
                  <a:cubicBezTo>
                    <a:pt x="10383" y="1"/>
                    <a:pt x="1" y="10383"/>
                    <a:pt x="1" y="23158"/>
                  </a:cubicBezTo>
                  <a:lnTo>
                    <a:pt x="1" y="51400"/>
                  </a:lnTo>
                  <a:cubicBezTo>
                    <a:pt x="1" y="52257"/>
                    <a:pt x="703" y="52960"/>
                    <a:pt x="1561" y="52960"/>
                  </a:cubicBezTo>
                  <a:lnTo>
                    <a:pt x="44745" y="52960"/>
                  </a:lnTo>
                  <a:cubicBezTo>
                    <a:pt x="45602" y="52960"/>
                    <a:pt x="46316" y="52257"/>
                    <a:pt x="46316" y="51400"/>
                  </a:cubicBezTo>
                  <a:lnTo>
                    <a:pt x="46316" y="23158"/>
                  </a:lnTo>
                  <a:cubicBezTo>
                    <a:pt x="46316" y="10383"/>
                    <a:pt x="35922" y="1"/>
                    <a:pt x="23159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027" name="Google Shape;1027;p30"/>
            <p:cNvSpPr/>
            <p:nvPr/>
          </p:nvSpPr>
          <p:spPr>
            <a:xfrm>
              <a:off x="5567511" y="1385137"/>
              <a:ext cx="326301" cy="316844"/>
            </a:xfrm>
            <a:custGeom>
              <a:avLst/>
              <a:gdLst/>
              <a:ahLst/>
              <a:cxnLst/>
              <a:rect l="l" t="t" r="r" b="b"/>
              <a:pathLst>
                <a:path w="14491" h="14071" extrusionOk="0">
                  <a:moveTo>
                    <a:pt x="12705" y="1557"/>
                  </a:moveTo>
                  <a:lnTo>
                    <a:pt x="4966" y="9594"/>
                  </a:lnTo>
                  <a:lnTo>
                    <a:pt x="1108" y="8415"/>
                  </a:lnTo>
                  <a:lnTo>
                    <a:pt x="5576" y="5768"/>
                  </a:lnTo>
                  <a:lnTo>
                    <a:pt x="5576" y="5768"/>
                  </a:lnTo>
                  <a:cubicBezTo>
                    <a:pt x="5591" y="5763"/>
                    <a:pt x="5606" y="5756"/>
                    <a:pt x="5621" y="5748"/>
                  </a:cubicBezTo>
                  <a:lnTo>
                    <a:pt x="12705" y="1557"/>
                  </a:lnTo>
                  <a:close/>
                  <a:moveTo>
                    <a:pt x="13860" y="1450"/>
                  </a:moveTo>
                  <a:lnTo>
                    <a:pt x="13860" y="12321"/>
                  </a:lnTo>
                  <a:lnTo>
                    <a:pt x="7657" y="10416"/>
                  </a:lnTo>
                  <a:lnTo>
                    <a:pt x="13860" y="1450"/>
                  </a:lnTo>
                  <a:close/>
                  <a:moveTo>
                    <a:pt x="11574" y="3641"/>
                  </a:moveTo>
                  <a:lnTo>
                    <a:pt x="6883" y="10416"/>
                  </a:lnTo>
                  <a:cubicBezTo>
                    <a:pt x="6847" y="10463"/>
                    <a:pt x="6835" y="10523"/>
                    <a:pt x="6835" y="10594"/>
                  </a:cubicBezTo>
                  <a:lnTo>
                    <a:pt x="6835" y="12523"/>
                  </a:lnTo>
                  <a:lnTo>
                    <a:pt x="5442" y="9999"/>
                  </a:lnTo>
                  <a:lnTo>
                    <a:pt x="11574" y="3641"/>
                  </a:lnTo>
                  <a:close/>
                  <a:moveTo>
                    <a:pt x="7466" y="11023"/>
                  </a:moveTo>
                  <a:lnTo>
                    <a:pt x="9014" y="11487"/>
                  </a:lnTo>
                  <a:lnTo>
                    <a:pt x="7466" y="12999"/>
                  </a:lnTo>
                  <a:lnTo>
                    <a:pt x="7466" y="11023"/>
                  </a:lnTo>
                  <a:close/>
                  <a:moveTo>
                    <a:pt x="14175" y="1"/>
                  </a:moveTo>
                  <a:cubicBezTo>
                    <a:pt x="14119" y="1"/>
                    <a:pt x="14062" y="15"/>
                    <a:pt x="14015" y="45"/>
                  </a:cubicBezTo>
                  <a:lnTo>
                    <a:pt x="5299" y="5201"/>
                  </a:lnTo>
                  <a:cubicBezTo>
                    <a:pt x="5279" y="5211"/>
                    <a:pt x="5261" y="5224"/>
                    <a:pt x="5245" y="5238"/>
                  </a:cubicBezTo>
                  <a:lnTo>
                    <a:pt x="5245" y="5238"/>
                  </a:lnTo>
                  <a:lnTo>
                    <a:pt x="180" y="8237"/>
                  </a:lnTo>
                  <a:cubicBezTo>
                    <a:pt x="61" y="8296"/>
                    <a:pt x="1" y="8415"/>
                    <a:pt x="25" y="8546"/>
                  </a:cubicBezTo>
                  <a:cubicBezTo>
                    <a:pt x="37" y="8665"/>
                    <a:pt x="120" y="8772"/>
                    <a:pt x="239" y="8808"/>
                  </a:cubicBezTo>
                  <a:lnTo>
                    <a:pt x="4835" y="10213"/>
                  </a:lnTo>
                  <a:lnTo>
                    <a:pt x="6871" y="13904"/>
                  </a:lnTo>
                  <a:cubicBezTo>
                    <a:pt x="6871" y="13916"/>
                    <a:pt x="6871" y="13916"/>
                    <a:pt x="6871" y="13916"/>
                  </a:cubicBezTo>
                  <a:cubicBezTo>
                    <a:pt x="6907" y="13975"/>
                    <a:pt x="6954" y="14023"/>
                    <a:pt x="7026" y="14047"/>
                  </a:cubicBezTo>
                  <a:cubicBezTo>
                    <a:pt x="7061" y="14059"/>
                    <a:pt x="7109" y="14071"/>
                    <a:pt x="7145" y="14071"/>
                  </a:cubicBezTo>
                  <a:cubicBezTo>
                    <a:pt x="7228" y="14071"/>
                    <a:pt x="7311" y="14035"/>
                    <a:pt x="7371" y="13975"/>
                  </a:cubicBezTo>
                  <a:lnTo>
                    <a:pt x="9693" y="11701"/>
                  </a:lnTo>
                  <a:lnTo>
                    <a:pt x="14086" y="13047"/>
                  </a:lnTo>
                  <a:cubicBezTo>
                    <a:pt x="14122" y="13059"/>
                    <a:pt x="14146" y="13059"/>
                    <a:pt x="14181" y="13059"/>
                  </a:cubicBezTo>
                  <a:cubicBezTo>
                    <a:pt x="14241" y="13059"/>
                    <a:pt x="14312" y="13035"/>
                    <a:pt x="14372" y="12999"/>
                  </a:cubicBezTo>
                  <a:cubicBezTo>
                    <a:pt x="14443" y="12940"/>
                    <a:pt x="14491" y="12844"/>
                    <a:pt x="14491" y="12737"/>
                  </a:cubicBezTo>
                  <a:lnTo>
                    <a:pt x="14491" y="319"/>
                  </a:lnTo>
                  <a:cubicBezTo>
                    <a:pt x="14491" y="212"/>
                    <a:pt x="14431" y="105"/>
                    <a:pt x="14336" y="45"/>
                  </a:cubicBezTo>
                  <a:cubicBezTo>
                    <a:pt x="14288" y="15"/>
                    <a:pt x="14232" y="1"/>
                    <a:pt x="141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8" name="Google Shape;1028;p30"/>
          <p:cNvGrpSpPr/>
          <p:nvPr/>
        </p:nvGrpSpPr>
        <p:grpSpPr>
          <a:xfrm>
            <a:off x="5198893" y="2820398"/>
            <a:ext cx="1146163" cy="1682350"/>
            <a:chOff x="5198893" y="2820398"/>
            <a:chExt cx="1146163" cy="1682350"/>
          </a:xfrm>
        </p:grpSpPr>
        <p:sp>
          <p:nvSpPr>
            <p:cNvPr id="1029" name="Google Shape;1029;p30"/>
            <p:cNvSpPr/>
            <p:nvPr/>
          </p:nvSpPr>
          <p:spPr>
            <a:xfrm>
              <a:off x="5682795" y="3085528"/>
              <a:ext cx="83945" cy="144270"/>
            </a:xfrm>
            <a:custGeom>
              <a:avLst/>
              <a:gdLst/>
              <a:ahLst/>
              <a:cxnLst/>
              <a:rect l="l" t="t" r="r" b="b"/>
              <a:pathLst>
                <a:path w="3728" h="6407" extrusionOk="0">
                  <a:moveTo>
                    <a:pt x="3418" y="1"/>
                  </a:moveTo>
                  <a:cubicBezTo>
                    <a:pt x="3418" y="4751"/>
                    <a:pt x="1" y="5359"/>
                    <a:pt x="1" y="5359"/>
                  </a:cubicBezTo>
                  <a:lnTo>
                    <a:pt x="3727" y="6406"/>
                  </a:lnTo>
                  <a:lnTo>
                    <a:pt x="3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0"/>
            <p:cNvSpPr/>
            <p:nvPr/>
          </p:nvSpPr>
          <p:spPr>
            <a:xfrm>
              <a:off x="5775833" y="3085528"/>
              <a:ext cx="84733" cy="144270"/>
            </a:xfrm>
            <a:custGeom>
              <a:avLst/>
              <a:gdLst/>
              <a:ahLst/>
              <a:cxnLst/>
              <a:rect l="l" t="t" r="r" b="b"/>
              <a:pathLst>
                <a:path w="3763" h="6407" extrusionOk="0">
                  <a:moveTo>
                    <a:pt x="0" y="1"/>
                  </a:moveTo>
                  <a:lnTo>
                    <a:pt x="0" y="6406"/>
                  </a:lnTo>
                  <a:lnTo>
                    <a:pt x="3763" y="5430"/>
                  </a:lnTo>
                  <a:cubicBezTo>
                    <a:pt x="3763" y="5430"/>
                    <a:pt x="298" y="4751"/>
                    <a:pt x="2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0"/>
            <p:cNvSpPr/>
            <p:nvPr/>
          </p:nvSpPr>
          <p:spPr>
            <a:xfrm>
              <a:off x="5682795" y="3085528"/>
              <a:ext cx="83945" cy="144270"/>
            </a:xfrm>
            <a:custGeom>
              <a:avLst/>
              <a:gdLst/>
              <a:ahLst/>
              <a:cxnLst/>
              <a:rect l="l" t="t" r="r" b="b"/>
              <a:pathLst>
                <a:path w="3728" h="6407" extrusionOk="0">
                  <a:moveTo>
                    <a:pt x="3418" y="1"/>
                  </a:moveTo>
                  <a:cubicBezTo>
                    <a:pt x="3418" y="4751"/>
                    <a:pt x="1" y="5359"/>
                    <a:pt x="1" y="5359"/>
                  </a:cubicBezTo>
                  <a:lnTo>
                    <a:pt x="3727" y="6406"/>
                  </a:lnTo>
                  <a:lnTo>
                    <a:pt x="3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0"/>
            <p:cNvSpPr/>
            <p:nvPr/>
          </p:nvSpPr>
          <p:spPr>
            <a:xfrm>
              <a:off x="5775833" y="3085528"/>
              <a:ext cx="84733" cy="144270"/>
            </a:xfrm>
            <a:custGeom>
              <a:avLst/>
              <a:gdLst/>
              <a:ahLst/>
              <a:cxnLst/>
              <a:rect l="l" t="t" r="r" b="b"/>
              <a:pathLst>
                <a:path w="3763" h="6407" extrusionOk="0">
                  <a:moveTo>
                    <a:pt x="0" y="1"/>
                  </a:moveTo>
                  <a:lnTo>
                    <a:pt x="0" y="6406"/>
                  </a:lnTo>
                  <a:lnTo>
                    <a:pt x="3763" y="5430"/>
                  </a:lnTo>
                  <a:cubicBezTo>
                    <a:pt x="3763" y="5430"/>
                    <a:pt x="298" y="4751"/>
                    <a:pt x="2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0"/>
            <p:cNvSpPr/>
            <p:nvPr/>
          </p:nvSpPr>
          <p:spPr>
            <a:xfrm>
              <a:off x="5198893" y="2820398"/>
              <a:ext cx="1146163" cy="1682350"/>
            </a:xfrm>
            <a:custGeom>
              <a:avLst/>
              <a:gdLst/>
              <a:ahLst/>
              <a:cxnLst/>
              <a:rect l="l" t="t" r="r" b="b"/>
              <a:pathLst>
                <a:path w="50901" h="74713" extrusionOk="0">
                  <a:moveTo>
                    <a:pt x="25373" y="0"/>
                  </a:moveTo>
                  <a:cubicBezTo>
                    <a:pt x="25087" y="0"/>
                    <a:pt x="24849" y="239"/>
                    <a:pt x="24849" y="512"/>
                  </a:cubicBezTo>
                  <a:lnTo>
                    <a:pt x="24849" y="12169"/>
                  </a:lnTo>
                  <a:cubicBezTo>
                    <a:pt x="24706" y="15621"/>
                    <a:pt x="22754" y="16812"/>
                    <a:pt x="21885" y="17110"/>
                  </a:cubicBezTo>
                  <a:lnTo>
                    <a:pt x="3847" y="17110"/>
                  </a:lnTo>
                  <a:cubicBezTo>
                    <a:pt x="1692" y="17110"/>
                    <a:pt x="1" y="18836"/>
                    <a:pt x="1" y="20991"/>
                  </a:cubicBezTo>
                  <a:lnTo>
                    <a:pt x="1" y="49233"/>
                  </a:lnTo>
                  <a:cubicBezTo>
                    <a:pt x="1" y="63312"/>
                    <a:pt x="11374" y="74702"/>
                    <a:pt x="25450" y="74712"/>
                  </a:cubicBezTo>
                  <a:lnTo>
                    <a:pt x="25450" y="74712"/>
                  </a:lnTo>
                  <a:cubicBezTo>
                    <a:pt x="39527" y="74702"/>
                    <a:pt x="50900" y="63312"/>
                    <a:pt x="50900" y="49233"/>
                  </a:cubicBezTo>
                  <a:lnTo>
                    <a:pt x="50900" y="20991"/>
                  </a:lnTo>
                  <a:cubicBezTo>
                    <a:pt x="50900" y="18836"/>
                    <a:pt x="49186" y="17110"/>
                    <a:pt x="47031" y="17110"/>
                  </a:cubicBezTo>
                  <a:lnTo>
                    <a:pt x="28993" y="17110"/>
                  </a:lnTo>
                  <a:cubicBezTo>
                    <a:pt x="28088" y="16812"/>
                    <a:pt x="25897" y="15538"/>
                    <a:pt x="25897" y="11788"/>
                  </a:cubicBezTo>
                  <a:lnTo>
                    <a:pt x="25897" y="512"/>
                  </a:lnTo>
                  <a:cubicBezTo>
                    <a:pt x="25897" y="239"/>
                    <a:pt x="25647" y="0"/>
                    <a:pt x="25373" y="0"/>
                  </a:cubicBezTo>
                  <a:close/>
                  <a:moveTo>
                    <a:pt x="25450" y="74712"/>
                  </a:moveTo>
                  <a:lnTo>
                    <a:pt x="25450" y="74712"/>
                  </a:lnTo>
                  <a:cubicBezTo>
                    <a:pt x="25445" y="74712"/>
                    <a:pt x="25439" y="74712"/>
                    <a:pt x="25433" y="74712"/>
                  </a:cubicBezTo>
                  <a:lnTo>
                    <a:pt x="25468" y="74712"/>
                  </a:lnTo>
                  <a:cubicBezTo>
                    <a:pt x="25462" y="74712"/>
                    <a:pt x="25456" y="74712"/>
                    <a:pt x="25450" y="7471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0"/>
            <p:cNvSpPr/>
            <p:nvPr/>
          </p:nvSpPr>
          <p:spPr>
            <a:xfrm>
              <a:off x="5245817" y="3253365"/>
              <a:ext cx="1051770" cy="1201624"/>
            </a:xfrm>
            <a:custGeom>
              <a:avLst/>
              <a:gdLst/>
              <a:ahLst/>
              <a:cxnLst/>
              <a:rect l="l" t="t" r="r" b="b"/>
              <a:pathLst>
                <a:path w="46709" h="53364" extrusionOk="0">
                  <a:moveTo>
                    <a:pt x="44947" y="393"/>
                  </a:moveTo>
                  <a:cubicBezTo>
                    <a:pt x="45697" y="393"/>
                    <a:pt x="46316" y="1012"/>
                    <a:pt x="46316" y="1762"/>
                  </a:cubicBezTo>
                  <a:lnTo>
                    <a:pt x="46316" y="30004"/>
                  </a:lnTo>
                  <a:cubicBezTo>
                    <a:pt x="46316" y="42672"/>
                    <a:pt x="36017" y="52971"/>
                    <a:pt x="23361" y="52971"/>
                  </a:cubicBezTo>
                  <a:cubicBezTo>
                    <a:pt x="10692" y="52971"/>
                    <a:pt x="393" y="42672"/>
                    <a:pt x="393" y="30004"/>
                  </a:cubicBezTo>
                  <a:lnTo>
                    <a:pt x="393" y="1762"/>
                  </a:lnTo>
                  <a:cubicBezTo>
                    <a:pt x="393" y="1012"/>
                    <a:pt x="1013" y="393"/>
                    <a:pt x="1763" y="393"/>
                  </a:cubicBezTo>
                  <a:close/>
                  <a:moveTo>
                    <a:pt x="1763" y="0"/>
                  </a:moveTo>
                  <a:cubicBezTo>
                    <a:pt x="798" y="0"/>
                    <a:pt x="0" y="798"/>
                    <a:pt x="0" y="1762"/>
                  </a:cubicBezTo>
                  <a:lnTo>
                    <a:pt x="0" y="30004"/>
                  </a:lnTo>
                  <a:cubicBezTo>
                    <a:pt x="0" y="42886"/>
                    <a:pt x="10478" y="53364"/>
                    <a:pt x="23361" y="53364"/>
                  </a:cubicBezTo>
                  <a:cubicBezTo>
                    <a:pt x="36231" y="53364"/>
                    <a:pt x="46709" y="42886"/>
                    <a:pt x="46709" y="30004"/>
                  </a:cubicBezTo>
                  <a:lnTo>
                    <a:pt x="46709" y="1762"/>
                  </a:lnTo>
                  <a:cubicBezTo>
                    <a:pt x="46709" y="798"/>
                    <a:pt x="45923" y="0"/>
                    <a:pt x="4494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0"/>
            <p:cNvSpPr txBox="1"/>
            <p:nvPr/>
          </p:nvSpPr>
          <p:spPr>
            <a:xfrm>
              <a:off x="5246900" y="3443927"/>
              <a:ext cx="1051500" cy="82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has several rings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36" name="Google Shape;1036;p30"/>
          <p:cNvGrpSpPr/>
          <p:nvPr/>
        </p:nvGrpSpPr>
        <p:grpSpPr>
          <a:xfrm>
            <a:off x="3848284" y="2813688"/>
            <a:ext cx="1149631" cy="1564921"/>
            <a:chOff x="3848284" y="2813688"/>
            <a:chExt cx="1149631" cy="1564921"/>
          </a:xfrm>
        </p:grpSpPr>
        <p:sp>
          <p:nvSpPr>
            <p:cNvPr id="1037" name="Google Shape;1037;p30"/>
            <p:cNvSpPr/>
            <p:nvPr/>
          </p:nvSpPr>
          <p:spPr>
            <a:xfrm>
              <a:off x="4333785" y="3085528"/>
              <a:ext cx="83945" cy="144270"/>
            </a:xfrm>
            <a:custGeom>
              <a:avLst/>
              <a:gdLst/>
              <a:ahLst/>
              <a:cxnLst/>
              <a:rect l="l" t="t" r="r" b="b"/>
              <a:pathLst>
                <a:path w="3728" h="6407" extrusionOk="0">
                  <a:moveTo>
                    <a:pt x="3418" y="1"/>
                  </a:moveTo>
                  <a:cubicBezTo>
                    <a:pt x="3418" y="4751"/>
                    <a:pt x="0" y="5359"/>
                    <a:pt x="0" y="5359"/>
                  </a:cubicBezTo>
                  <a:lnTo>
                    <a:pt x="3727" y="6406"/>
                  </a:lnTo>
                  <a:lnTo>
                    <a:pt x="3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0"/>
            <p:cNvSpPr/>
            <p:nvPr/>
          </p:nvSpPr>
          <p:spPr>
            <a:xfrm>
              <a:off x="4426531" y="3085528"/>
              <a:ext cx="85026" cy="144270"/>
            </a:xfrm>
            <a:custGeom>
              <a:avLst/>
              <a:gdLst/>
              <a:ahLst/>
              <a:cxnLst/>
              <a:rect l="l" t="t" r="r" b="b"/>
              <a:pathLst>
                <a:path w="3776" h="6407" extrusionOk="0">
                  <a:moveTo>
                    <a:pt x="1" y="1"/>
                  </a:moveTo>
                  <a:lnTo>
                    <a:pt x="1" y="6406"/>
                  </a:lnTo>
                  <a:lnTo>
                    <a:pt x="3775" y="5430"/>
                  </a:lnTo>
                  <a:cubicBezTo>
                    <a:pt x="3775" y="5430"/>
                    <a:pt x="311" y="4751"/>
                    <a:pt x="3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0"/>
            <p:cNvSpPr/>
            <p:nvPr/>
          </p:nvSpPr>
          <p:spPr>
            <a:xfrm>
              <a:off x="4333785" y="3085528"/>
              <a:ext cx="83945" cy="144270"/>
            </a:xfrm>
            <a:custGeom>
              <a:avLst/>
              <a:gdLst/>
              <a:ahLst/>
              <a:cxnLst/>
              <a:rect l="l" t="t" r="r" b="b"/>
              <a:pathLst>
                <a:path w="3728" h="6407" extrusionOk="0">
                  <a:moveTo>
                    <a:pt x="3418" y="1"/>
                  </a:moveTo>
                  <a:cubicBezTo>
                    <a:pt x="3418" y="4751"/>
                    <a:pt x="0" y="5359"/>
                    <a:pt x="0" y="5359"/>
                  </a:cubicBezTo>
                  <a:lnTo>
                    <a:pt x="3727" y="6406"/>
                  </a:lnTo>
                  <a:lnTo>
                    <a:pt x="3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0"/>
            <p:cNvSpPr/>
            <p:nvPr/>
          </p:nvSpPr>
          <p:spPr>
            <a:xfrm>
              <a:off x="4426531" y="3085528"/>
              <a:ext cx="85026" cy="144270"/>
            </a:xfrm>
            <a:custGeom>
              <a:avLst/>
              <a:gdLst/>
              <a:ahLst/>
              <a:cxnLst/>
              <a:rect l="l" t="t" r="r" b="b"/>
              <a:pathLst>
                <a:path w="3776" h="6407" extrusionOk="0">
                  <a:moveTo>
                    <a:pt x="1" y="1"/>
                  </a:moveTo>
                  <a:lnTo>
                    <a:pt x="1" y="6406"/>
                  </a:lnTo>
                  <a:lnTo>
                    <a:pt x="3775" y="5430"/>
                  </a:lnTo>
                  <a:cubicBezTo>
                    <a:pt x="3775" y="5430"/>
                    <a:pt x="311" y="4751"/>
                    <a:pt x="3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0"/>
            <p:cNvSpPr/>
            <p:nvPr/>
          </p:nvSpPr>
          <p:spPr>
            <a:xfrm>
              <a:off x="3848284" y="2813688"/>
              <a:ext cx="1149631" cy="1564921"/>
            </a:xfrm>
            <a:custGeom>
              <a:avLst/>
              <a:gdLst/>
              <a:ahLst/>
              <a:cxnLst/>
              <a:rect l="l" t="t" r="r" b="b"/>
              <a:pathLst>
                <a:path w="51055" h="69498" extrusionOk="0">
                  <a:moveTo>
                    <a:pt x="25527" y="1"/>
                  </a:moveTo>
                  <a:cubicBezTo>
                    <a:pt x="25241" y="1"/>
                    <a:pt x="25003" y="239"/>
                    <a:pt x="25003" y="513"/>
                  </a:cubicBezTo>
                  <a:lnTo>
                    <a:pt x="25003" y="12467"/>
                  </a:lnTo>
                  <a:cubicBezTo>
                    <a:pt x="24860" y="15919"/>
                    <a:pt x="22813" y="17110"/>
                    <a:pt x="21955" y="17408"/>
                  </a:cubicBezTo>
                  <a:lnTo>
                    <a:pt x="3917" y="17408"/>
                  </a:lnTo>
                  <a:cubicBezTo>
                    <a:pt x="1762" y="17408"/>
                    <a:pt x="0" y="19134"/>
                    <a:pt x="0" y="21289"/>
                  </a:cubicBezTo>
                  <a:lnTo>
                    <a:pt x="0" y="43959"/>
                  </a:lnTo>
                  <a:cubicBezTo>
                    <a:pt x="0" y="58044"/>
                    <a:pt x="11418" y="69497"/>
                    <a:pt x="25503" y="69497"/>
                  </a:cubicBezTo>
                  <a:lnTo>
                    <a:pt x="25527" y="69497"/>
                  </a:lnTo>
                  <a:cubicBezTo>
                    <a:pt x="39612" y="69497"/>
                    <a:pt x="51054" y="58044"/>
                    <a:pt x="51054" y="43959"/>
                  </a:cubicBezTo>
                  <a:lnTo>
                    <a:pt x="51054" y="21289"/>
                  </a:lnTo>
                  <a:cubicBezTo>
                    <a:pt x="51054" y="19134"/>
                    <a:pt x="49256" y="17408"/>
                    <a:pt x="47101" y="17408"/>
                  </a:cubicBezTo>
                  <a:lnTo>
                    <a:pt x="29063" y="17408"/>
                  </a:lnTo>
                  <a:cubicBezTo>
                    <a:pt x="28147" y="17110"/>
                    <a:pt x="26051" y="15836"/>
                    <a:pt x="26051" y="12086"/>
                  </a:cubicBezTo>
                  <a:lnTo>
                    <a:pt x="26051" y="513"/>
                  </a:lnTo>
                  <a:cubicBezTo>
                    <a:pt x="26051" y="239"/>
                    <a:pt x="25801" y="1"/>
                    <a:pt x="25527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0"/>
            <p:cNvSpPr/>
            <p:nvPr/>
          </p:nvSpPr>
          <p:spPr>
            <a:xfrm>
              <a:off x="3896807" y="3253365"/>
              <a:ext cx="1051770" cy="1076156"/>
            </a:xfrm>
            <a:custGeom>
              <a:avLst/>
              <a:gdLst/>
              <a:ahLst/>
              <a:cxnLst/>
              <a:rect l="l" t="t" r="r" b="b"/>
              <a:pathLst>
                <a:path w="46709" h="47792" extrusionOk="0">
                  <a:moveTo>
                    <a:pt x="44946" y="393"/>
                  </a:moveTo>
                  <a:cubicBezTo>
                    <a:pt x="45696" y="393"/>
                    <a:pt x="46316" y="1012"/>
                    <a:pt x="46316" y="1762"/>
                  </a:cubicBezTo>
                  <a:lnTo>
                    <a:pt x="46316" y="24432"/>
                  </a:lnTo>
                  <a:cubicBezTo>
                    <a:pt x="46316" y="37100"/>
                    <a:pt x="36017" y="47399"/>
                    <a:pt x="23348" y="47399"/>
                  </a:cubicBezTo>
                  <a:cubicBezTo>
                    <a:pt x="10692" y="47399"/>
                    <a:pt x="393" y="37100"/>
                    <a:pt x="393" y="24432"/>
                  </a:cubicBezTo>
                  <a:lnTo>
                    <a:pt x="393" y="1762"/>
                  </a:lnTo>
                  <a:cubicBezTo>
                    <a:pt x="393" y="1012"/>
                    <a:pt x="1012" y="393"/>
                    <a:pt x="1762" y="393"/>
                  </a:cubicBezTo>
                  <a:close/>
                  <a:moveTo>
                    <a:pt x="1762" y="0"/>
                  </a:moveTo>
                  <a:cubicBezTo>
                    <a:pt x="786" y="0"/>
                    <a:pt x="0" y="798"/>
                    <a:pt x="0" y="1762"/>
                  </a:cubicBezTo>
                  <a:lnTo>
                    <a:pt x="0" y="24432"/>
                  </a:lnTo>
                  <a:cubicBezTo>
                    <a:pt x="0" y="37314"/>
                    <a:pt x="10478" y="47792"/>
                    <a:pt x="23348" y="47792"/>
                  </a:cubicBezTo>
                  <a:cubicBezTo>
                    <a:pt x="36231" y="47792"/>
                    <a:pt x="46708" y="37314"/>
                    <a:pt x="46708" y="24432"/>
                  </a:cubicBezTo>
                  <a:lnTo>
                    <a:pt x="46708" y="1762"/>
                  </a:lnTo>
                  <a:cubicBezTo>
                    <a:pt x="46708" y="798"/>
                    <a:pt x="45911" y="0"/>
                    <a:pt x="44946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0"/>
            <p:cNvSpPr txBox="1"/>
            <p:nvPr/>
          </p:nvSpPr>
          <p:spPr>
            <a:xfrm>
              <a:off x="3897338" y="3381193"/>
              <a:ext cx="1051500" cy="82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44" name="Google Shape;1044;p30"/>
          <p:cNvGrpSpPr/>
          <p:nvPr/>
        </p:nvGrpSpPr>
        <p:grpSpPr>
          <a:xfrm>
            <a:off x="2497923" y="2812089"/>
            <a:ext cx="1149361" cy="1308605"/>
            <a:chOff x="2497923" y="2812089"/>
            <a:chExt cx="1149361" cy="1308605"/>
          </a:xfrm>
        </p:grpSpPr>
        <p:sp>
          <p:nvSpPr>
            <p:cNvPr id="1045" name="Google Shape;1045;p30"/>
            <p:cNvSpPr/>
            <p:nvPr/>
          </p:nvSpPr>
          <p:spPr>
            <a:xfrm>
              <a:off x="2984775" y="3085528"/>
              <a:ext cx="83653" cy="144270"/>
            </a:xfrm>
            <a:custGeom>
              <a:avLst/>
              <a:gdLst/>
              <a:ahLst/>
              <a:cxnLst/>
              <a:rect l="l" t="t" r="r" b="b"/>
              <a:pathLst>
                <a:path w="3715" h="6407" extrusionOk="0">
                  <a:moveTo>
                    <a:pt x="3417" y="1"/>
                  </a:moveTo>
                  <a:cubicBezTo>
                    <a:pt x="3417" y="4751"/>
                    <a:pt x="0" y="5359"/>
                    <a:pt x="0" y="5359"/>
                  </a:cubicBezTo>
                  <a:lnTo>
                    <a:pt x="3715" y="6406"/>
                  </a:lnTo>
                  <a:lnTo>
                    <a:pt x="37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0"/>
            <p:cNvSpPr/>
            <p:nvPr/>
          </p:nvSpPr>
          <p:spPr>
            <a:xfrm>
              <a:off x="3077521" y="3085528"/>
              <a:ext cx="85004" cy="144270"/>
            </a:xfrm>
            <a:custGeom>
              <a:avLst/>
              <a:gdLst/>
              <a:ahLst/>
              <a:cxnLst/>
              <a:rect l="l" t="t" r="r" b="b"/>
              <a:pathLst>
                <a:path w="3775" h="6407" extrusionOk="0">
                  <a:moveTo>
                    <a:pt x="1" y="1"/>
                  </a:moveTo>
                  <a:lnTo>
                    <a:pt x="1" y="6406"/>
                  </a:lnTo>
                  <a:lnTo>
                    <a:pt x="3775" y="5430"/>
                  </a:lnTo>
                  <a:cubicBezTo>
                    <a:pt x="3775" y="5430"/>
                    <a:pt x="310" y="4751"/>
                    <a:pt x="3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0"/>
            <p:cNvSpPr/>
            <p:nvPr/>
          </p:nvSpPr>
          <p:spPr>
            <a:xfrm>
              <a:off x="2984775" y="3085528"/>
              <a:ext cx="83653" cy="144270"/>
            </a:xfrm>
            <a:custGeom>
              <a:avLst/>
              <a:gdLst/>
              <a:ahLst/>
              <a:cxnLst/>
              <a:rect l="l" t="t" r="r" b="b"/>
              <a:pathLst>
                <a:path w="3715" h="6407" extrusionOk="0">
                  <a:moveTo>
                    <a:pt x="3417" y="1"/>
                  </a:moveTo>
                  <a:cubicBezTo>
                    <a:pt x="3417" y="4751"/>
                    <a:pt x="0" y="5359"/>
                    <a:pt x="0" y="5359"/>
                  </a:cubicBezTo>
                  <a:lnTo>
                    <a:pt x="3715" y="6406"/>
                  </a:lnTo>
                  <a:lnTo>
                    <a:pt x="37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0"/>
            <p:cNvSpPr/>
            <p:nvPr/>
          </p:nvSpPr>
          <p:spPr>
            <a:xfrm>
              <a:off x="3077521" y="3085528"/>
              <a:ext cx="85004" cy="144270"/>
            </a:xfrm>
            <a:custGeom>
              <a:avLst/>
              <a:gdLst/>
              <a:ahLst/>
              <a:cxnLst/>
              <a:rect l="l" t="t" r="r" b="b"/>
              <a:pathLst>
                <a:path w="3775" h="6407" extrusionOk="0">
                  <a:moveTo>
                    <a:pt x="1" y="1"/>
                  </a:moveTo>
                  <a:lnTo>
                    <a:pt x="1" y="6406"/>
                  </a:lnTo>
                  <a:lnTo>
                    <a:pt x="3775" y="5430"/>
                  </a:lnTo>
                  <a:cubicBezTo>
                    <a:pt x="3775" y="5430"/>
                    <a:pt x="310" y="4751"/>
                    <a:pt x="3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0"/>
            <p:cNvSpPr/>
            <p:nvPr/>
          </p:nvSpPr>
          <p:spPr>
            <a:xfrm>
              <a:off x="2497923" y="2812089"/>
              <a:ext cx="1149361" cy="1308605"/>
            </a:xfrm>
            <a:custGeom>
              <a:avLst/>
              <a:gdLst/>
              <a:ahLst/>
              <a:cxnLst/>
              <a:rect l="l" t="t" r="r" b="b"/>
              <a:pathLst>
                <a:path w="51043" h="58115" extrusionOk="0">
                  <a:moveTo>
                    <a:pt x="25516" y="0"/>
                  </a:moveTo>
                  <a:cubicBezTo>
                    <a:pt x="25242" y="0"/>
                    <a:pt x="25004" y="227"/>
                    <a:pt x="25004" y="512"/>
                  </a:cubicBezTo>
                  <a:lnTo>
                    <a:pt x="25004" y="12538"/>
                  </a:lnTo>
                  <a:cubicBezTo>
                    <a:pt x="24849" y="15990"/>
                    <a:pt x="22872" y="17181"/>
                    <a:pt x="22003" y="17479"/>
                  </a:cubicBezTo>
                  <a:lnTo>
                    <a:pt x="3977" y="17479"/>
                  </a:lnTo>
                  <a:cubicBezTo>
                    <a:pt x="1810" y="17479"/>
                    <a:pt x="0" y="19205"/>
                    <a:pt x="0" y="21360"/>
                  </a:cubicBezTo>
                  <a:lnTo>
                    <a:pt x="0" y="32683"/>
                  </a:lnTo>
                  <a:cubicBezTo>
                    <a:pt x="0" y="46768"/>
                    <a:pt x="11442" y="58115"/>
                    <a:pt x="25527" y="58115"/>
                  </a:cubicBezTo>
                  <a:lnTo>
                    <a:pt x="25539" y="58115"/>
                  </a:lnTo>
                  <a:cubicBezTo>
                    <a:pt x="39624" y="58115"/>
                    <a:pt x="51043" y="46768"/>
                    <a:pt x="51043" y="32683"/>
                  </a:cubicBezTo>
                  <a:lnTo>
                    <a:pt x="51043" y="21360"/>
                  </a:lnTo>
                  <a:cubicBezTo>
                    <a:pt x="51043" y="19205"/>
                    <a:pt x="49316" y="17479"/>
                    <a:pt x="47149" y="17479"/>
                  </a:cubicBezTo>
                  <a:lnTo>
                    <a:pt x="29111" y="17479"/>
                  </a:lnTo>
                  <a:cubicBezTo>
                    <a:pt x="28206" y="17181"/>
                    <a:pt x="26039" y="15907"/>
                    <a:pt x="26039" y="12157"/>
                  </a:cubicBezTo>
                  <a:lnTo>
                    <a:pt x="26039" y="512"/>
                  </a:lnTo>
                  <a:cubicBezTo>
                    <a:pt x="26039" y="227"/>
                    <a:pt x="25801" y="0"/>
                    <a:pt x="25516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0"/>
            <p:cNvSpPr/>
            <p:nvPr/>
          </p:nvSpPr>
          <p:spPr>
            <a:xfrm>
              <a:off x="2547775" y="3253365"/>
              <a:ext cx="1051522" cy="820403"/>
            </a:xfrm>
            <a:custGeom>
              <a:avLst/>
              <a:gdLst/>
              <a:ahLst/>
              <a:cxnLst/>
              <a:rect l="l" t="t" r="r" b="b"/>
              <a:pathLst>
                <a:path w="46698" h="36434" extrusionOk="0">
                  <a:moveTo>
                    <a:pt x="44935" y="393"/>
                  </a:moveTo>
                  <a:cubicBezTo>
                    <a:pt x="45697" y="393"/>
                    <a:pt x="46316" y="1012"/>
                    <a:pt x="46316" y="1762"/>
                  </a:cubicBezTo>
                  <a:lnTo>
                    <a:pt x="46316" y="13085"/>
                  </a:lnTo>
                  <a:cubicBezTo>
                    <a:pt x="46316" y="25741"/>
                    <a:pt x="36017" y="36040"/>
                    <a:pt x="23349" y="36040"/>
                  </a:cubicBezTo>
                  <a:cubicBezTo>
                    <a:pt x="10693" y="36040"/>
                    <a:pt x="394" y="25741"/>
                    <a:pt x="394" y="13085"/>
                  </a:cubicBezTo>
                  <a:lnTo>
                    <a:pt x="394" y="1762"/>
                  </a:lnTo>
                  <a:cubicBezTo>
                    <a:pt x="394" y="1012"/>
                    <a:pt x="1001" y="393"/>
                    <a:pt x="1763" y="393"/>
                  </a:cubicBezTo>
                  <a:close/>
                  <a:moveTo>
                    <a:pt x="1763" y="0"/>
                  </a:moveTo>
                  <a:cubicBezTo>
                    <a:pt x="787" y="0"/>
                    <a:pt x="1" y="798"/>
                    <a:pt x="1" y="1762"/>
                  </a:cubicBezTo>
                  <a:lnTo>
                    <a:pt x="1" y="13085"/>
                  </a:lnTo>
                  <a:cubicBezTo>
                    <a:pt x="1" y="25956"/>
                    <a:pt x="10478" y="36433"/>
                    <a:pt x="23349" y="36433"/>
                  </a:cubicBezTo>
                  <a:cubicBezTo>
                    <a:pt x="36232" y="36433"/>
                    <a:pt x="46697" y="25956"/>
                    <a:pt x="46697" y="13085"/>
                  </a:cubicBezTo>
                  <a:lnTo>
                    <a:pt x="46697" y="1762"/>
                  </a:lnTo>
                  <a:cubicBezTo>
                    <a:pt x="46697" y="798"/>
                    <a:pt x="45911" y="0"/>
                    <a:pt x="44935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0"/>
            <p:cNvSpPr txBox="1"/>
            <p:nvPr/>
          </p:nvSpPr>
          <p:spPr>
            <a:xfrm>
              <a:off x="2548875" y="3338966"/>
              <a:ext cx="1051500" cy="64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3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1057" name="Google Shape;1057;p31"/>
          <p:cNvSpPr/>
          <p:nvPr/>
        </p:nvSpPr>
        <p:spPr>
          <a:xfrm>
            <a:off x="1656900" y="2917488"/>
            <a:ext cx="5341487" cy="139025"/>
          </a:xfrm>
          <a:custGeom>
            <a:avLst/>
            <a:gdLst/>
            <a:ahLst/>
            <a:cxnLst/>
            <a:rect l="l" t="t" r="r" b="b"/>
            <a:pathLst>
              <a:path w="165962" h="5561" extrusionOk="0">
                <a:moveTo>
                  <a:pt x="2774" y="1"/>
                </a:moveTo>
                <a:cubicBezTo>
                  <a:pt x="1238" y="1"/>
                  <a:pt x="0" y="1239"/>
                  <a:pt x="0" y="2775"/>
                </a:cubicBezTo>
                <a:cubicBezTo>
                  <a:pt x="0" y="4311"/>
                  <a:pt x="1238" y="5561"/>
                  <a:pt x="2774" y="5561"/>
                </a:cubicBezTo>
                <a:lnTo>
                  <a:pt x="163175" y="5561"/>
                </a:lnTo>
                <a:cubicBezTo>
                  <a:pt x="164711" y="5561"/>
                  <a:pt x="165961" y="4311"/>
                  <a:pt x="165961" y="2775"/>
                </a:cubicBezTo>
                <a:cubicBezTo>
                  <a:pt x="165961" y="1239"/>
                  <a:pt x="164711" y="1"/>
                  <a:pt x="163175" y="1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8" name="Google Shape;1058;p31"/>
          <p:cNvGrpSpPr/>
          <p:nvPr/>
        </p:nvGrpSpPr>
        <p:grpSpPr>
          <a:xfrm>
            <a:off x="7163763" y="1989713"/>
            <a:ext cx="1151375" cy="1994300"/>
            <a:chOff x="6502425" y="1911000"/>
            <a:chExt cx="1151375" cy="1994300"/>
          </a:xfrm>
        </p:grpSpPr>
        <p:sp>
          <p:nvSpPr>
            <p:cNvPr id="1059" name="Google Shape;1059;p31"/>
            <p:cNvSpPr/>
            <p:nvPr/>
          </p:nvSpPr>
          <p:spPr>
            <a:xfrm>
              <a:off x="6502425" y="1911000"/>
              <a:ext cx="1151375" cy="1994300"/>
            </a:xfrm>
            <a:custGeom>
              <a:avLst/>
              <a:gdLst/>
              <a:ahLst/>
              <a:cxnLst/>
              <a:rect l="l" t="t" r="r" b="b"/>
              <a:pathLst>
                <a:path w="46055" h="79772" extrusionOk="0">
                  <a:moveTo>
                    <a:pt x="7846" y="1"/>
                  </a:moveTo>
                  <a:cubicBezTo>
                    <a:pt x="4520" y="1"/>
                    <a:pt x="2136" y="1139"/>
                    <a:pt x="1560" y="3381"/>
                  </a:cubicBezTo>
                  <a:cubicBezTo>
                    <a:pt x="1" y="9466"/>
                    <a:pt x="3120" y="23741"/>
                    <a:pt x="3120" y="39886"/>
                  </a:cubicBezTo>
                  <a:cubicBezTo>
                    <a:pt x="3120" y="56031"/>
                    <a:pt x="1" y="70318"/>
                    <a:pt x="1560" y="76390"/>
                  </a:cubicBezTo>
                  <a:cubicBezTo>
                    <a:pt x="2136" y="78633"/>
                    <a:pt x="4520" y="79771"/>
                    <a:pt x="7846" y="79771"/>
                  </a:cubicBezTo>
                  <a:cubicBezTo>
                    <a:pt x="13528" y="79771"/>
                    <a:pt x="21963" y="76451"/>
                    <a:pt x="28850" y="69640"/>
                  </a:cubicBezTo>
                  <a:cubicBezTo>
                    <a:pt x="39768" y="58841"/>
                    <a:pt x="46054" y="47030"/>
                    <a:pt x="46054" y="39886"/>
                  </a:cubicBezTo>
                  <a:cubicBezTo>
                    <a:pt x="46054" y="32742"/>
                    <a:pt x="39768" y="20931"/>
                    <a:pt x="28850" y="10132"/>
                  </a:cubicBezTo>
                  <a:cubicBezTo>
                    <a:pt x="21963" y="3321"/>
                    <a:pt x="13528" y="1"/>
                    <a:pt x="7846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060" name="Google Shape;1060;p31"/>
            <p:cNvSpPr/>
            <p:nvPr/>
          </p:nvSpPr>
          <p:spPr>
            <a:xfrm>
              <a:off x="6528625" y="2897725"/>
              <a:ext cx="1125175" cy="1007575"/>
            </a:xfrm>
            <a:custGeom>
              <a:avLst/>
              <a:gdLst/>
              <a:ahLst/>
              <a:cxnLst/>
              <a:rect l="l" t="t" r="r" b="b"/>
              <a:pathLst>
                <a:path w="45007" h="40303" extrusionOk="0">
                  <a:moveTo>
                    <a:pt x="44994" y="0"/>
                  </a:moveTo>
                  <a:cubicBezTo>
                    <a:pt x="39232" y="8132"/>
                    <a:pt x="24087" y="25861"/>
                    <a:pt x="215" y="28575"/>
                  </a:cubicBezTo>
                  <a:cubicBezTo>
                    <a:pt x="0" y="32087"/>
                    <a:pt x="12" y="34945"/>
                    <a:pt x="512" y="36921"/>
                  </a:cubicBezTo>
                  <a:cubicBezTo>
                    <a:pt x="1088" y="39164"/>
                    <a:pt x="3472" y="40302"/>
                    <a:pt x="6798" y="40302"/>
                  </a:cubicBezTo>
                  <a:cubicBezTo>
                    <a:pt x="12480" y="40302"/>
                    <a:pt x="20915" y="36982"/>
                    <a:pt x="27802" y="30171"/>
                  </a:cubicBezTo>
                  <a:cubicBezTo>
                    <a:pt x="38720" y="19372"/>
                    <a:pt x="45006" y="7561"/>
                    <a:pt x="45006" y="417"/>
                  </a:cubicBezTo>
                  <a:cubicBezTo>
                    <a:pt x="45006" y="286"/>
                    <a:pt x="44994" y="143"/>
                    <a:pt x="44994" y="0"/>
                  </a:cubicBezTo>
                  <a:close/>
                </a:path>
              </a:pathLst>
            </a:custGeom>
            <a:solidFill>
              <a:srgbClr val="2020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1" name="Google Shape;1061;p31"/>
          <p:cNvGrpSpPr/>
          <p:nvPr/>
        </p:nvGrpSpPr>
        <p:grpSpPr>
          <a:xfrm>
            <a:off x="5379125" y="1472963"/>
            <a:ext cx="1543113" cy="3013650"/>
            <a:chOff x="5423463" y="1244363"/>
            <a:chExt cx="1543113" cy="3013650"/>
          </a:xfrm>
        </p:grpSpPr>
        <p:grpSp>
          <p:nvGrpSpPr>
            <p:cNvPr id="1062" name="Google Shape;1062;p31"/>
            <p:cNvGrpSpPr/>
            <p:nvPr/>
          </p:nvGrpSpPr>
          <p:grpSpPr>
            <a:xfrm>
              <a:off x="6304388" y="1244363"/>
              <a:ext cx="366125" cy="362800"/>
              <a:chOff x="5986000" y="1241850"/>
              <a:chExt cx="366125" cy="362800"/>
            </a:xfrm>
          </p:grpSpPr>
          <p:sp>
            <p:nvSpPr>
              <p:cNvPr id="1063" name="Google Shape;1063;p31"/>
              <p:cNvSpPr/>
              <p:nvPr/>
            </p:nvSpPr>
            <p:spPr>
              <a:xfrm>
                <a:off x="6207450" y="1463325"/>
                <a:ext cx="144675" cy="141325"/>
              </a:xfrm>
              <a:custGeom>
                <a:avLst/>
                <a:gdLst/>
                <a:ahLst/>
                <a:cxnLst/>
                <a:rect l="l" t="t" r="r" b="b"/>
                <a:pathLst>
                  <a:path w="5787" h="5653" extrusionOk="0">
                    <a:moveTo>
                      <a:pt x="1929" y="0"/>
                    </a:moveTo>
                    <a:cubicBezTo>
                      <a:pt x="1429" y="774"/>
                      <a:pt x="775" y="1429"/>
                      <a:pt x="1" y="1917"/>
                    </a:cubicBezTo>
                    <a:lnTo>
                      <a:pt x="3334" y="5251"/>
                    </a:lnTo>
                    <a:cubicBezTo>
                      <a:pt x="3596" y="5519"/>
                      <a:pt x="3945" y="5653"/>
                      <a:pt x="4293" y="5653"/>
                    </a:cubicBezTo>
                    <a:cubicBezTo>
                      <a:pt x="4641" y="5653"/>
                      <a:pt x="4989" y="5519"/>
                      <a:pt x="5251" y="5251"/>
                    </a:cubicBezTo>
                    <a:cubicBezTo>
                      <a:pt x="5787" y="4727"/>
                      <a:pt x="5787" y="3858"/>
                      <a:pt x="5251" y="3334"/>
                    </a:cubicBezTo>
                    <a:lnTo>
                      <a:pt x="1929" y="0"/>
                    </a:ln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31"/>
              <p:cNvSpPr/>
              <p:nvPr/>
            </p:nvSpPr>
            <p:spPr>
              <a:xfrm>
                <a:off x="5986000" y="1241850"/>
                <a:ext cx="272075" cy="272100"/>
              </a:xfrm>
              <a:custGeom>
                <a:avLst/>
                <a:gdLst/>
                <a:ahLst/>
                <a:cxnLst/>
                <a:rect l="l" t="t" r="r" b="b"/>
                <a:pathLst>
                  <a:path w="10883" h="10884" extrusionOk="0">
                    <a:moveTo>
                      <a:pt x="5442" y="1358"/>
                    </a:moveTo>
                    <a:cubicBezTo>
                      <a:pt x="7692" y="1358"/>
                      <a:pt x="9525" y="3192"/>
                      <a:pt x="9525" y="5442"/>
                    </a:cubicBezTo>
                    <a:cubicBezTo>
                      <a:pt x="9525" y="7692"/>
                      <a:pt x="7692" y="9526"/>
                      <a:pt x="5442" y="9526"/>
                    </a:cubicBezTo>
                    <a:cubicBezTo>
                      <a:pt x="3191" y="9526"/>
                      <a:pt x="1358" y="7692"/>
                      <a:pt x="1358" y="5442"/>
                    </a:cubicBezTo>
                    <a:cubicBezTo>
                      <a:pt x="1358" y="3192"/>
                      <a:pt x="3191" y="1358"/>
                      <a:pt x="5442" y="1358"/>
                    </a:cubicBezTo>
                    <a:close/>
                    <a:moveTo>
                      <a:pt x="5442" y="1"/>
                    </a:moveTo>
                    <a:cubicBezTo>
                      <a:pt x="2441" y="1"/>
                      <a:pt x="0" y="2430"/>
                      <a:pt x="0" y="5442"/>
                    </a:cubicBezTo>
                    <a:cubicBezTo>
                      <a:pt x="0" y="8442"/>
                      <a:pt x="2441" y="10883"/>
                      <a:pt x="5442" y="10883"/>
                    </a:cubicBezTo>
                    <a:cubicBezTo>
                      <a:pt x="8442" y="10883"/>
                      <a:pt x="10883" y="8442"/>
                      <a:pt x="10883" y="5442"/>
                    </a:cubicBezTo>
                    <a:cubicBezTo>
                      <a:pt x="10883" y="2430"/>
                      <a:pt x="8442" y="1"/>
                      <a:pt x="5442" y="1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31"/>
              <p:cNvSpPr/>
              <p:nvPr/>
            </p:nvSpPr>
            <p:spPr>
              <a:xfrm>
                <a:off x="6042550" y="1298425"/>
                <a:ext cx="79500" cy="79500"/>
              </a:xfrm>
              <a:custGeom>
                <a:avLst/>
                <a:gdLst/>
                <a:ahLst/>
                <a:cxnLst/>
                <a:rect l="l" t="t" r="r" b="b"/>
                <a:pathLst>
                  <a:path w="3180" h="3180" extrusionOk="0">
                    <a:moveTo>
                      <a:pt x="3180" y="0"/>
                    </a:moveTo>
                    <a:cubicBezTo>
                      <a:pt x="1429" y="0"/>
                      <a:pt x="1" y="1429"/>
                      <a:pt x="1" y="3179"/>
                    </a:cubicBezTo>
                    <a:lnTo>
                      <a:pt x="917" y="3179"/>
                    </a:lnTo>
                    <a:cubicBezTo>
                      <a:pt x="917" y="1929"/>
                      <a:pt x="1929" y="905"/>
                      <a:pt x="3180" y="905"/>
                    </a:cubicBezTo>
                    <a:lnTo>
                      <a:pt x="3180" y="0"/>
                    </a:ln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66" name="Google Shape;1066;p31"/>
            <p:cNvGrpSpPr/>
            <p:nvPr/>
          </p:nvGrpSpPr>
          <p:grpSpPr>
            <a:xfrm>
              <a:off x="5423463" y="1399763"/>
              <a:ext cx="621550" cy="2717100"/>
              <a:chOff x="5133200" y="1549650"/>
              <a:chExt cx="621550" cy="2717100"/>
            </a:xfrm>
          </p:grpSpPr>
          <p:sp>
            <p:nvSpPr>
              <p:cNvPr id="1067" name="Google Shape;1067;p31"/>
              <p:cNvSpPr/>
              <p:nvPr/>
            </p:nvSpPr>
            <p:spPr>
              <a:xfrm>
                <a:off x="5133200" y="1549650"/>
                <a:ext cx="621550" cy="2717100"/>
              </a:xfrm>
              <a:custGeom>
                <a:avLst/>
                <a:gdLst/>
                <a:ahLst/>
                <a:cxnLst/>
                <a:rect l="l" t="t" r="r" b="b"/>
                <a:pathLst>
                  <a:path w="24862" h="108684" extrusionOk="0">
                    <a:moveTo>
                      <a:pt x="4795" y="0"/>
                    </a:moveTo>
                    <a:cubicBezTo>
                      <a:pt x="4363" y="0"/>
                      <a:pt x="3945" y="92"/>
                      <a:pt x="3537" y="262"/>
                    </a:cubicBezTo>
                    <a:cubicBezTo>
                      <a:pt x="1" y="1750"/>
                      <a:pt x="1573" y="12144"/>
                      <a:pt x="3930" y="26253"/>
                    </a:cubicBezTo>
                    <a:cubicBezTo>
                      <a:pt x="5740" y="37076"/>
                      <a:pt x="7538" y="46041"/>
                      <a:pt x="7538" y="54340"/>
                    </a:cubicBezTo>
                    <a:cubicBezTo>
                      <a:pt x="7538" y="62639"/>
                      <a:pt x="5740" y="71616"/>
                      <a:pt x="3930" y="82427"/>
                    </a:cubicBezTo>
                    <a:cubicBezTo>
                      <a:pt x="1573" y="96536"/>
                      <a:pt x="1" y="106930"/>
                      <a:pt x="3537" y="108418"/>
                    </a:cubicBezTo>
                    <a:cubicBezTo>
                      <a:pt x="3947" y="108591"/>
                      <a:pt x="4368" y="108683"/>
                      <a:pt x="4802" y="108683"/>
                    </a:cubicBezTo>
                    <a:cubicBezTo>
                      <a:pt x="8110" y="108683"/>
                      <a:pt x="12182" y="103299"/>
                      <a:pt x="18087" y="86880"/>
                    </a:cubicBezTo>
                    <a:cubicBezTo>
                      <a:pt x="23004" y="73235"/>
                      <a:pt x="24861" y="60150"/>
                      <a:pt x="24861" y="54340"/>
                    </a:cubicBezTo>
                    <a:cubicBezTo>
                      <a:pt x="24861" y="48530"/>
                      <a:pt x="23004" y="35445"/>
                      <a:pt x="18087" y="21800"/>
                    </a:cubicBezTo>
                    <a:cubicBezTo>
                      <a:pt x="12177" y="5379"/>
                      <a:pt x="8104" y="0"/>
                      <a:pt x="4795" y="0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31"/>
              <p:cNvSpPr/>
              <p:nvPr/>
            </p:nvSpPr>
            <p:spPr>
              <a:xfrm>
                <a:off x="5133200" y="2600650"/>
                <a:ext cx="621550" cy="1666100"/>
              </a:xfrm>
              <a:custGeom>
                <a:avLst/>
                <a:gdLst/>
                <a:ahLst/>
                <a:cxnLst/>
                <a:rect l="l" t="t" r="r" b="b"/>
                <a:pathLst>
                  <a:path w="24862" h="66644" extrusionOk="0">
                    <a:moveTo>
                      <a:pt x="23504" y="1"/>
                    </a:moveTo>
                    <a:cubicBezTo>
                      <a:pt x="21813" y="10240"/>
                      <a:pt x="16979" y="23873"/>
                      <a:pt x="4442" y="37398"/>
                    </a:cubicBezTo>
                    <a:cubicBezTo>
                      <a:pt x="4275" y="38386"/>
                      <a:pt x="4097" y="39375"/>
                      <a:pt x="3930" y="40387"/>
                    </a:cubicBezTo>
                    <a:cubicBezTo>
                      <a:pt x="1573" y="54496"/>
                      <a:pt x="1" y="64890"/>
                      <a:pt x="3537" y="66378"/>
                    </a:cubicBezTo>
                    <a:cubicBezTo>
                      <a:pt x="3947" y="66551"/>
                      <a:pt x="4368" y="66643"/>
                      <a:pt x="4802" y="66643"/>
                    </a:cubicBezTo>
                    <a:cubicBezTo>
                      <a:pt x="8110" y="66643"/>
                      <a:pt x="12182" y="61259"/>
                      <a:pt x="18087" y="44840"/>
                    </a:cubicBezTo>
                    <a:cubicBezTo>
                      <a:pt x="23004" y="31195"/>
                      <a:pt x="24861" y="18110"/>
                      <a:pt x="24861" y="12300"/>
                    </a:cubicBezTo>
                    <a:cubicBezTo>
                      <a:pt x="24861" y="9573"/>
                      <a:pt x="24445" y="5240"/>
                      <a:pt x="23504" y="1"/>
                    </a:cubicBezTo>
                    <a:close/>
                  </a:path>
                </a:pathLst>
              </a:custGeom>
              <a:solidFill>
                <a:srgbClr val="4685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9" name="Google Shape;1069;p31"/>
            <p:cNvSpPr txBox="1"/>
            <p:nvPr/>
          </p:nvSpPr>
          <p:spPr>
            <a:xfrm>
              <a:off x="6002363" y="17425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70" name="Google Shape;1070;p31"/>
            <p:cNvSpPr txBox="1"/>
            <p:nvPr/>
          </p:nvSpPr>
          <p:spPr>
            <a:xfrm>
              <a:off x="6002375" y="313966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71" name="Google Shape;1071;p31"/>
            <p:cNvSpPr txBox="1"/>
            <p:nvPr/>
          </p:nvSpPr>
          <p:spPr>
            <a:xfrm>
              <a:off x="6173675" y="3751013"/>
              <a:ext cx="621600" cy="50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500"/>
            </a:p>
          </p:txBody>
        </p:sp>
      </p:grpSp>
      <p:grpSp>
        <p:nvGrpSpPr>
          <p:cNvPr id="1072" name="Google Shape;1072;p31"/>
          <p:cNvGrpSpPr/>
          <p:nvPr/>
        </p:nvGrpSpPr>
        <p:grpSpPr>
          <a:xfrm>
            <a:off x="3965000" y="1552063"/>
            <a:ext cx="1454688" cy="2869575"/>
            <a:chOff x="4009338" y="1323463"/>
            <a:chExt cx="1454688" cy="2869575"/>
          </a:xfrm>
        </p:grpSpPr>
        <p:grpSp>
          <p:nvGrpSpPr>
            <p:cNvPr id="1073" name="Google Shape;1073;p31"/>
            <p:cNvGrpSpPr/>
            <p:nvPr/>
          </p:nvGrpSpPr>
          <p:grpSpPr>
            <a:xfrm>
              <a:off x="4799763" y="1323463"/>
              <a:ext cx="370300" cy="361075"/>
              <a:chOff x="4704300" y="1243350"/>
              <a:chExt cx="370300" cy="361075"/>
            </a:xfrm>
          </p:grpSpPr>
          <p:sp>
            <p:nvSpPr>
              <p:cNvPr id="1074" name="Google Shape;1074;p31"/>
              <p:cNvSpPr/>
              <p:nvPr/>
            </p:nvSpPr>
            <p:spPr>
              <a:xfrm>
                <a:off x="4704300" y="1271625"/>
                <a:ext cx="332800" cy="332800"/>
              </a:xfrm>
              <a:custGeom>
                <a:avLst/>
                <a:gdLst/>
                <a:ahLst/>
                <a:cxnLst/>
                <a:rect l="l" t="t" r="r" b="b"/>
                <a:pathLst>
                  <a:path w="13312" h="13312" extrusionOk="0">
                    <a:moveTo>
                      <a:pt x="6656" y="1"/>
                    </a:moveTo>
                    <a:cubicBezTo>
                      <a:pt x="2989" y="1"/>
                      <a:pt x="0" y="2989"/>
                      <a:pt x="0" y="6656"/>
                    </a:cubicBezTo>
                    <a:cubicBezTo>
                      <a:pt x="0" y="10335"/>
                      <a:pt x="2989" y="13312"/>
                      <a:pt x="6656" y="13312"/>
                    </a:cubicBezTo>
                    <a:cubicBezTo>
                      <a:pt x="10335" y="13312"/>
                      <a:pt x="13311" y="10335"/>
                      <a:pt x="13311" y="6656"/>
                    </a:cubicBezTo>
                    <a:lnTo>
                      <a:pt x="6656" y="6656"/>
                    </a:lnTo>
                    <a:lnTo>
                      <a:pt x="6656" y="1"/>
                    </a:lnTo>
                    <a:close/>
                  </a:path>
                </a:pathLst>
              </a:custGeom>
              <a:solidFill>
                <a:srgbClr val="69E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31"/>
              <p:cNvSpPr/>
              <p:nvPr/>
            </p:nvSpPr>
            <p:spPr>
              <a:xfrm>
                <a:off x="4908175" y="1243350"/>
                <a:ext cx="166425" cy="166400"/>
              </a:xfrm>
              <a:custGeom>
                <a:avLst/>
                <a:gdLst/>
                <a:ahLst/>
                <a:cxnLst/>
                <a:rect l="l" t="t" r="r" b="b"/>
                <a:pathLst>
                  <a:path w="6657" h="6656" extrusionOk="0">
                    <a:moveTo>
                      <a:pt x="1" y="0"/>
                    </a:moveTo>
                    <a:lnTo>
                      <a:pt x="1" y="6656"/>
                    </a:lnTo>
                    <a:lnTo>
                      <a:pt x="6656" y="6656"/>
                    </a:lnTo>
                    <a:cubicBezTo>
                      <a:pt x="6656" y="2989"/>
                      <a:pt x="3680" y="0"/>
                      <a:pt x="1" y="0"/>
                    </a:cubicBezTo>
                    <a:close/>
                  </a:path>
                </a:pathLst>
              </a:custGeom>
              <a:solidFill>
                <a:srgbClr val="69E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76" name="Google Shape;1076;p31"/>
            <p:cNvGrpSpPr/>
            <p:nvPr/>
          </p:nvGrpSpPr>
          <p:grpSpPr>
            <a:xfrm>
              <a:off x="4009338" y="1597763"/>
              <a:ext cx="531050" cy="2321100"/>
              <a:chOff x="3957175" y="1747650"/>
              <a:chExt cx="531050" cy="2321100"/>
            </a:xfrm>
          </p:grpSpPr>
          <p:sp>
            <p:nvSpPr>
              <p:cNvPr id="1077" name="Google Shape;1077;p31"/>
              <p:cNvSpPr/>
              <p:nvPr/>
            </p:nvSpPr>
            <p:spPr>
              <a:xfrm>
                <a:off x="3957175" y="1747650"/>
                <a:ext cx="531050" cy="2321100"/>
              </a:xfrm>
              <a:custGeom>
                <a:avLst/>
                <a:gdLst/>
                <a:ahLst/>
                <a:cxnLst/>
                <a:rect l="l" t="t" r="r" b="b"/>
                <a:pathLst>
                  <a:path w="21242" h="92844" extrusionOk="0">
                    <a:moveTo>
                      <a:pt x="4100" y="0"/>
                    </a:moveTo>
                    <a:cubicBezTo>
                      <a:pt x="3731" y="0"/>
                      <a:pt x="3373" y="78"/>
                      <a:pt x="3025" y="224"/>
                    </a:cubicBezTo>
                    <a:cubicBezTo>
                      <a:pt x="0" y="1498"/>
                      <a:pt x="1346" y="10380"/>
                      <a:pt x="3370" y="22429"/>
                    </a:cubicBezTo>
                    <a:cubicBezTo>
                      <a:pt x="4906" y="31668"/>
                      <a:pt x="6454" y="39336"/>
                      <a:pt x="6454" y="46420"/>
                    </a:cubicBezTo>
                    <a:cubicBezTo>
                      <a:pt x="6454" y="53516"/>
                      <a:pt x="4906" y="61172"/>
                      <a:pt x="3370" y="70411"/>
                    </a:cubicBezTo>
                    <a:cubicBezTo>
                      <a:pt x="1346" y="82472"/>
                      <a:pt x="0" y="91342"/>
                      <a:pt x="3025" y="92616"/>
                    </a:cubicBezTo>
                    <a:cubicBezTo>
                      <a:pt x="3376" y="92764"/>
                      <a:pt x="3736" y="92843"/>
                      <a:pt x="4107" y="92843"/>
                    </a:cubicBezTo>
                    <a:cubicBezTo>
                      <a:pt x="6935" y="92843"/>
                      <a:pt x="10415" y="88239"/>
                      <a:pt x="15467" y="74221"/>
                    </a:cubicBezTo>
                    <a:cubicBezTo>
                      <a:pt x="19658" y="62565"/>
                      <a:pt x="21241" y="51385"/>
                      <a:pt x="21241" y="46420"/>
                    </a:cubicBezTo>
                    <a:cubicBezTo>
                      <a:pt x="21241" y="41455"/>
                      <a:pt x="19658" y="30287"/>
                      <a:pt x="15467" y="18619"/>
                    </a:cubicBezTo>
                    <a:cubicBezTo>
                      <a:pt x="10410" y="4599"/>
                      <a:pt x="6929" y="0"/>
                      <a:pt x="4100" y="0"/>
                    </a:cubicBezTo>
                    <a:close/>
                  </a:path>
                </a:pathLst>
              </a:custGeom>
              <a:solidFill>
                <a:srgbClr val="69E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31"/>
              <p:cNvSpPr/>
              <p:nvPr/>
            </p:nvSpPr>
            <p:spPr>
              <a:xfrm>
                <a:off x="3957175" y="2645300"/>
                <a:ext cx="531050" cy="1423450"/>
              </a:xfrm>
              <a:custGeom>
                <a:avLst/>
                <a:gdLst/>
                <a:ahLst/>
                <a:cxnLst/>
                <a:rect l="l" t="t" r="r" b="b"/>
                <a:pathLst>
                  <a:path w="21242" h="56938" extrusionOk="0">
                    <a:moveTo>
                      <a:pt x="20086" y="1"/>
                    </a:moveTo>
                    <a:cubicBezTo>
                      <a:pt x="18646" y="8752"/>
                      <a:pt x="14514" y="20396"/>
                      <a:pt x="3798" y="31957"/>
                    </a:cubicBezTo>
                    <a:cubicBezTo>
                      <a:pt x="3656" y="32790"/>
                      <a:pt x="3513" y="33648"/>
                      <a:pt x="3370" y="34505"/>
                    </a:cubicBezTo>
                    <a:cubicBezTo>
                      <a:pt x="1346" y="46566"/>
                      <a:pt x="0" y="55436"/>
                      <a:pt x="3025" y="56710"/>
                    </a:cubicBezTo>
                    <a:cubicBezTo>
                      <a:pt x="3376" y="56858"/>
                      <a:pt x="3736" y="56937"/>
                      <a:pt x="4107" y="56937"/>
                    </a:cubicBezTo>
                    <a:cubicBezTo>
                      <a:pt x="6935" y="56937"/>
                      <a:pt x="10415" y="52333"/>
                      <a:pt x="15467" y="38315"/>
                    </a:cubicBezTo>
                    <a:cubicBezTo>
                      <a:pt x="19658" y="26659"/>
                      <a:pt x="21241" y="15479"/>
                      <a:pt x="21241" y="10514"/>
                    </a:cubicBezTo>
                    <a:cubicBezTo>
                      <a:pt x="21241" y="8180"/>
                      <a:pt x="20896" y="4477"/>
                      <a:pt x="20086" y="1"/>
                    </a:cubicBezTo>
                    <a:close/>
                  </a:path>
                </a:pathLst>
              </a:custGeom>
              <a:solidFill>
                <a:srgbClr val="2FC9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79" name="Google Shape;1079;p31"/>
            <p:cNvSpPr txBox="1"/>
            <p:nvPr/>
          </p:nvSpPr>
          <p:spPr>
            <a:xfrm>
              <a:off x="4499825" y="18187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0" name="Google Shape;1080;p31"/>
            <p:cNvSpPr txBox="1"/>
            <p:nvPr/>
          </p:nvSpPr>
          <p:spPr>
            <a:xfrm>
              <a:off x="4499825" y="30734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 is far away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1" name="Google Shape;1081;p31"/>
            <p:cNvSpPr txBox="1"/>
            <p:nvPr/>
          </p:nvSpPr>
          <p:spPr>
            <a:xfrm>
              <a:off x="4671125" y="3686038"/>
              <a:ext cx="621600" cy="50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2500">
                <a:solidFill>
                  <a:schemeClr val="accent2"/>
                </a:solidFill>
              </a:endParaRPr>
            </a:p>
          </p:txBody>
        </p:sp>
      </p:grpSp>
      <p:grpSp>
        <p:nvGrpSpPr>
          <p:cNvPr id="1082" name="Google Shape;1082;p31"/>
          <p:cNvGrpSpPr/>
          <p:nvPr/>
        </p:nvGrpSpPr>
        <p:grpSpPr>
          <a:xfrm>
            <a:off x="2509500" y="1622613"/>
            <a:ext cx="1460938" cy="2718050"/>
            <a:chOff x="2553838" y="1394013"/>
            <a:chExt cx="1460938" cy="2718050"/>
          </a:xfrm>
        </p:grpSpPr>
        <p:sp>
          <p:nvSpPr>
            <p:cNvPr id="1083" name="Google Shape;1083;p31"/>
            <p:cNvSpPr/>
            <p:nvPr/>
          </p:nvSpPr>
          <p:spPr>
            <a:xfrm>
              <a:off x="3315388" y="1394013"/>
              <a:ext cx="440550" cy="367925"/>
            </a:xfrm>
            <a:custGeom>
              <a:avLst/>
              <a:gdLst/>
              <a:ahLst/>
              <a:cxnLst/>
              <a:rect l="l" t="t" r="r" b="b"/>
              <a:pathLst>
                <a:path w="17622" h="14717" extrusionOk="0">
                  <a:moveTo>
                    <a:pt x="8811" y="1"/>
                  </a:moveTo>
                  <a:cubicBezTo>
                    <a:pt x="5623" y="1"/>
                    <a:pt x="2435" y="1215"/>
                    <a:pt x="0" y="3644"/>
                  </a:cubicBezTo>
                  <a:lnTo>
                    <a:pt x="1608" y="5252"/>
                  </a:lnTo>
                  <a:cubicBezTo>
                    <a:pt x="3596" y="3263"/>
                    <a:pt x="6203" y="2269"/>
                    <a:pt x="8811" y="2269"/>
                  </a:cubicBezTo>
                  <a:cubicBezTo>
                    <a:pt x="11418" y="2269"/>
                    <a:pt x="14026" y="3263"/>
                    <a:pt x="16014" y="5252"/>
                  </a:cubicBezTo>
                  <a:lnTo>
                    <a:pt x="17621" y="3644"/>
                  </a:lnTo>
                  <a:cubicBezTo>
                    <a:pt x="15187" y="1215"/>
                    <a:pt x="11999" y="1"/>
                    <a:pt x="8811" y="1"/>
                  </a:cubicBezTo>
                  <a:close/>
                  <a:moveTo>
                    <a:pt x="8811" y="3397"/>
                  </a:moveTo>
                  <a:cubicBezTo>
                    <a:pt x="6492" y="3397"/>
                    <a:pt x="4173" y="4281"/>
                    <a:pt x="2405" y="6049"/>
                  </a:cubicBezTo>
                  <a:lnTo>
                    <a:pt x="4013" y="7657"/>
                  </a:lnTo>
                  <a:cubicBezTo>
                    <a:pt x="5334" y="6329"/>
                    <a:pt x="7072" y="5665"/>
                    <a:pt x="8812" y="5665"/>
                  </a:cubicBezTo>
                  <a:cubicBezTo>
                    <a:pt x="10552" y="5665"/>
                    <a:pt x="12293" y="6329"/>
                    <a:pt x="13621" y="7657"/>
                  </a:cubicBezTo>
                  <a:lnTo>
                    <a:pt x="15216" y="6049"/>
                  </a:lnTo>
                  <a:cubicBezTo>
                    <a:pt x="13448" y="4281"/>
                    <a:pt x="11130" y="3397"/>
                    <a:pt x="8811" y="3397"/>
                  </a:cubicBezTo>
                  <a:close/>
                  <a:moveTo>
                    <a:pt x="8815" y="6793"/>
                  </a:moveTo>
                  <a:cubicBezTo>
                    <a:pt x="7367" y="6793"/>
                    <a:pt x="5918" y="7347"/>
                    <a:pt x="4810" y="8454"/>
                  </a:cubicBezTo>
                  <a:lnTo>
                    <a:pt x="6406" y="10050"/>
                  </a:lnTo>
                  <a:cubicBezTo>
                    <a:pt x="7072" y="9389"/>
                    <a:pt x="7942" y="9059"/>
                    <a:pt x="8811" y="9059"/>
                  </a:cubicBezTo>
                  <a:cubicBezTo>
                    <a:pt x="9680" y="9059"/>
                    <a:pt x="10549" y="9389"/>
                    <a:pt x="11216" y="10050"/>
                  </a:cubicBezTo>
                  <a:lnTo>
                    <a:pt x="12811" y="8454"/>
                  </a:lnTo>
                  <a:cubicBezTo>
                    <a:pt x="11710" y="7347"/>
                    <a:pt x="10263" y="6793"/>
                    <a:pt x="8815" y="6793"/>
                  </a:cubicBezTo>
                  <a:close/>
                  <a:moveTo>
                    <a:pt x="8811" y="10193"/>
                  </a:moveTo>
                  <a:cubicBezTo>
                    <a:pt x="7561" y="10193"/>
                    <a:pt x="6549" y="11205"/>
                    <a:pt x="6549" y="12455"/>
                  </a:cubicBezTo>
                  <a:cubicBezTo>
                    <a:pt x="6549" y="13705"/>
                    <a:pt x="7561" y="14717"/>
                    <a:pt x="8811" y="14717"/>
                  </a:cubicBezTo>
                  <a:cubicBezTo>
                    <a:pt x="10061" y="14717"/>
                    <a:pt x="11073" y="13705"/>
                    <a:pt x="11073" y="12455"/>
                  </a:cubicBezTo>
                  <a:cubicBezTo>
                    <a:pt x="11073" y="11205"/>
                    <a:pt x="10061" y="10193"/>
                    <a:pt x="8811" y="10193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4" name="Google Shape;1084;p31"/>
            <p:cNvGrpSpPr/>
            <p:nvPr/>
          </p:nvGrpSpPr>
          <p:grpSpPr>
            <a:xfrm>
              <a:off x="2553838" y="1739438"/>
              <a:ext cx="502175" cy="2037850"/>
              <a:chOff x="2804950" y="1889325"/>
              <a:chExt cx="502175" cy="2037850"/>
            </a:xfrm>
          </p:grpSpPr>
          <p:sp>
            <p:nvSpPr>
              <p:cNvPr id="1085" name="Google Shape;1085;p31"/>
              <p:cNvSpPr/>
              <p:nvPr/>
            </p:nvSpPr>
            <p:spPr>
              <a:xfrm>
                <a:off x="2804950" y="1889325"/>
                <a:ext cx="502175" cy="2037850"/>
              </a:xfrm>
              <a:custGeom>
                <a:avLst/>
                <a:gdLst/>
                <a:ahLst/>
                <a:cxnLst/>
                <a:rect l="l" t="t" r="r" b="b"/>
                <a:pathLst>
                  <a:path w="20087" h="81514" extrusionOk="0">
                    <a:moveTo>
                      <a:pt x="3881" y="1"/>
                    </a:moveTo>
                    <a:cubicBezTo>
                      <a:pt x="3530" y="1"/>
                      <a:pt x="3190" y="70"/>
                      <a:pt x="2858" y="200"/>
                    </a:cubicBezTo>
                    <a:cubicBezTo>
                      <a:pt x="0" y="1308"/>
                      <a:pt x="1262" y="9106"/>
                      <a:pt x="3179" y="19691"/>
                    </a:cubicBezTo>
                    <a:cubicBezTo>
                      <a:pt x="4632" y="27799"/>
                      <a:pt x="6096" y="34526"/>
                      <a:pt x="6096" y="40753"/>
                    </a:cubicBezTo>
                    <a:cubicBezTo>
                      <a:pt x="6096" y="46980"/>
                      <a:pt x="4632" y="53707"/>
                      <a:pt x="3179" y="61827"/>
                    </a:cubicBezTo>
                    <a:cubicBezTo>
                      <a:pt x="1262" y="72400"/>
                      <a:pt x="0" y="80198"/>
                      <a:pt x="2858" y="81317"/>
                    </a:cubicBezTo>
                    <a:cubicBezTo>
                      <a:pt x="3188" y="81445"/>
                      <a:pt x="3526" y="81514"/>
                      <a:pt x="3875" y="81514"/>
                    </a:cubicBezTo>
                    <a:cubicBezTo>
                      <a:pt x="6549" y="81514"/>
                      <a:pt x="9840" y="77483"/>
                      <a:pt x="14621" y="65161"/>
                    </a:cubicBezTo>
                    <a:cubicBezTo>
                      <a:pt x="18586" y="54933"/>
                      <a:pt x="20086" y="45111"/>
                      <a:pt x="20086" y="40753"/>
                    </a:cubicBezTo>
                    <a:cubicBezTo>
                      <a:pt x="20086" y="36395"/>
                      <a:pt x="18586" y="26585"/>
                      <a:pt x="14621" y="16345"/>
                    </a:cubicBezTo>
                    <a:cubicBezTo>
                      <a:pt x="9843" y="4043"/>
                      <a:pt x="6554" y="1"/>
                      <a:pt x="3881" y="1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1"/>
              <p:cNvSpPr/>
              <p:nvPr/>
            </p:nvSpPr>
            <p:spPr>
              <a:xfrm>
                <a:off x="2804950" y="2677450"/>
                <a:ext cx="502175" cy="1249725"/>
              </a:xfrm>
              <a:custGeom>
                <a:avLst/>
                <a:gdLst/>
                <a:ahLst/>
                <a:cxnLst/>
                <a:rect l="l" t="t" r="r" b="b"/>
                <a:pathLst>
                  <a:path w="20087" h="49989" extrusionOk="0">
                    <a:moveTo>
                      <a:pt x="18991" y="1"/>
                    </a:moveTo>
                    <a:cubicBezTo>
                      <a:pt x="17622" y="7680"/>
                      <a:pt x="13716" y="17908"/>
                      <a:pt x="3584" y="28052"/>
                    </a:cubicBezTo>
                    <a:cubicBezTo>
                      <a:pt x="3453" y="28790"/>
                      <a:pt x="3310" y="29540"/>
                      <a:pt x="3179" y="30302"/>
                    </a:cubicBezTo>
                    <a:cubicBezTo>
                      <a:pt x="1262" y="40875"/>
                      <a:pt x="0" y="48673"/>
                      <a:pt x="2858" y="49792"/>
                    </a:cubicBezTo>
                    <a:cubicBezTo>
                      <a:pt x="3188" y="49920"/>
                      <a:pt x="3526" y="49989"/>
                      <a:pt x="3875" y="49989"/>
                    </a:cubicBezTo>
                    <a:cubicBezTo>
                      <a:pt x="6549" y="49989"/>
                      <a:pt x="9840" y="45958"/>
                      <a:pt x="14621" y="33636"/>
                    </a:cubicBezTo>
                    <a:cubicBezTo>
                      <a:pt x="18586" y="23408"/>
                      <a:pt x="20086" y="13586"/>
                      <a:pt x="20086" y="9228"/>
                    </a:cubicBezTo>
                    <a:cubicBezTo>
                      <a:pt x="20086" y="7180"/>
                      <a:pt x="19753" y="3930"/>
                      <a:pt x="18991" y="1"/>
                    </a:cubicBezTo>
                    <a:close/>
                  </a:path>
                </a:pathLst>
              </a:custGeom>
              <a:solidFill>
                <a:srgbClr val="C628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87" name="Google Shape;1087;p31"/>
            <p:cNvSpPr txBox="1"/>
            <p:nvPr/>
          </p:nvSpPr>
          <p:spPr>
            <a:xfrm>
              <a:off x="3050575" y="18949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8" name="Google Shape;1088;p31"/>
            <p:cNvSpPr txBox="1"/>
            <p:nvPr/>
          </p:nvSpPr>
          <p:spPr>
            <a:xfrm>
              <a:off x="3050575" y="29947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icy and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9" name="Google Shape;1089;p31"/>
            <p:cNvSpPr txBox="1"/>
            <p:nvPr/>
          </p:nvSpPr>
          <p:spPr>
            <a:xfrm>
              <a:off x="3221875" y="3605063"/>
              <a:ext cx="621600" cy="50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2500">
                <a:solidFill>
                  <a:schemeClr val="accent6"/>
                </a:solidFill>
              </a:endParaRPr>
            </a:p>
          </p:txBody>
        </p:sp>
      </p:grpSp>
      <p:grpSp>
        <p:nvGrpSpPr>
          <p:cNvPr id="1090" name="Google Shape;1090;p31"/>
          <p:cNvGrpSpPr/>
          <p:nvPr/>
        </p:nvGrpSpPr>
        <p:grpSpPr>
          <a:xfrm>
            <a:off x="828913" y="1718838"/>
            <a:ext cx="1695700" cy="2542425"/>
            <a:chOff x="873250" y="1490238"/>
            <a:chExt cx="1695700" cy="2542425"/>
          </a:xfrm>
        </p:grpSpPr>
        <p:sp>
          <p:nvSpPr>
            <p:cNvPr id="1091" name="Google Shape;1091;p31"/>
            <p:cNvSpPr/>
            <p:nvPr/>
          </p:nvSpPr>
          <p:spPr>
            <a:xfrm>
              <a:off x="1879238" y="1490238"/>
              <a:ext cx="421200" cy="347075"/>
            </a:xfrm>
            <a:custGeom>
              <a:avLst/>
              <a:gdLst/>
              <a:ahLst/>
              <a:cxnLst/>
              <a:rect l="l" t="t" r="r" b="b"/>
              <a:pathLst>
                <a:path w="16848" h="13883" extrusionOk="0">
                  <a:moveTo>
                    <a:pt x="8418" y="0"/>
                  </a:moveTo>
                  <a:cubicBezTo>
                    <a:pt x="7263" y="0"/>
                    <a:pt x="6322" y="941"/>
                    <a:pt x="6322" y="2096"/>
                  </a:cubicBezTo>
                  <a:cubicBezTo>
                    <a:pt x="6322" y="3251"/>
                    <a:pt x="7263" y="4191"/>
                    <a:pt x="8418" y="4191"/>
                  </a:cubicBezTo>
                  <a:cubicBezTo>
                    <a:pt x="9573" y="4191"/>
                    <a:pt x="10513" y="3251"/>
                    <a:pt x="10513" y="2096"/>
                  </a:cubicBezTo>
                  <a:cubicBezTo>
                    <a:pt x="10513" y="941"/>
                    <a:pt x="9573" y="0"/>
                    <a:pt x="8418" y="0"/>
                  </a:cubicBezTo>
                  <a:close/>
                  <a:moveTo>
                    <a:pt x="4405" y="2834"/>
                  </a:moveTo>
                  <a:cubicBezTo>
                    <a:pt x="3620" y="2834"/>
                    <a:pt x="2977" y="3465"/>
                    <a:pt x="2977" y="4251"/>
                  </a:cubicBezTo>
                  <a:cubicBezTo>
                    <a:pt x="2977" y="5037"/>
                    <a:pt x="3620" y="5668"/>
                    <a:pt x="4405" y="5668"/>
                  </a:cubicBezTo>
                  <a:cubicBezTo>
                    <a:pt x="5179" y="5668"/>
                    <a:pt x="5822" y="5037"/>
                    <a:pt x="5822" y="4251"/>
                  </a:cubicBezTo>
                  <a:cubicBezTo>
                    <a:pt x="5822" y="3465"/>
                    <a:pt x="5179" y="2834"/>
                    <a:pt x="4405" y="2834"/>
                  </a:cubicBezTo>
                  <a:close/>
                  <a:moveTo>
                    <a:pt x="12442" y="2834"/>
                  </a:moveTo>
                  <a:cubicBezTo>
                    <a:pt x="11656" y="2834"/>
                    <a:pt x="11025" y="3465"/>
                    <a:pt x="11025" y="4251"/>
                  </a:cubicBezTo>
                  <a:cubicBezTo>
                    <a:pt x="11025" y="5037"/>
                    <a:pt x="11656" y="5668"/>
                    <a:pt x="12442" y="5668"/>
                  </a:cubicBezTo>
                  <a:cubicBezTo>
                    <a:pt x="13228" y="5668"/>
                    <a:pt x="13859" y="5037"/>
                    <a:pt x="13859" y="4251"/>
                  </a:cubicBezTo>
                  <a:cubicBezTo>
                    <a:pt x="13859" y="3465"/>
                    <a:pt x="13216" y="2834"/>
                    <a:pt x="12442" y="2834"/>
                  </a:cubicBezTo>
                  <a:close/>
                  <a:moveTo>
                    <a:pt x="1572" y="4572"/>
                  </a:moveTo>
                  <a:cubicBezTo>
                    <a:pt x="1036" y="4572"/>
                    <a:pt x="607" y="5001"/>
                    <a:pt x="607" y="5525"/>
                  </a:cubicBezTo>
                  <a:cubicBezTo>
                    <a:pt x="607" y="6049"/>
                    <a:pt x="1036" y="6477"/>
                    <a:pt x="1572" y="6477"/>
                  </a:cubicBezTo>
                  <a:cubicBezTo>
                    <a:pt x="2096" y="6477"/>
                    <a:pt x="2524" y="6049"/>
                    <a:pt x="2524" y="5525"/>
                  </a:cubicBezTo>
                  <a:cubicBezTo>
                    <a:pt x="2524" y="5001"/>
                    <a:pt x="2096" y="4572"/>
                    <a:pt x="1572" y="4572"/>
                  </a:cubicBezTo>
                  <a:close/>
                  <a:moveTo>
                    <a:pt x="15276" y="4572"/>
                  </a:moveTo>
                  <a:cubicBezTo>
                    <a:pt x="14752" y="4572"/>
                    <a:pt x="14323" y="5001"/>
                    <a:pt x="14323" y="5525"/>
                  </a:cubicBezTo>
                  <a:cubicBezTo>
                    <a:pt x="14323" y="6049"/>
                    <a:pt x="14752" y="6477"/>
                    <a:pt x="15276" y="6477"/>
                  </a:cubicBezTo>
                  <a:cubicBezTo>
                    <a:pt x="15800" y="6477"/>
                    <a:pt x="16228" y="6049"/>
                    <a:pt x="16228" y="5525"/>
                  </a:cubicBezTo>
                  <a:cubicBezTo>
                    <a:pt x="16228" y="5001"/>
                    <a:pt x="15800" y="4572"/>
                    <a:pt x="15276" y="4572"/>
                  </a:cubicBezTo>
                  <a:close/>
                  <a:moveTo>
                    <a:pt x="1572" y="7013"/>
                  </a:moveTo>
                  <a:cubicBezTo>
                    <a:pt x="703" y="7013"/>
                    <a:pt x="0" y="7715"/>
                    <a:pt x="0" y="8585"/>
                  </a:cubicBezTo>
                  <a:lnTo>
                    <a:pt x="0" y="11466"/>
                  </a:lnTo>
                  <a:lnTo>
                    <a:pt x="1619" y="11466"/>
                  </a:lnTo>
                  <a:lnTo>
                    <a:pt x="1619" y="8489"/>
                  </a:lnTo>
                  <a:cubicBezTo>
                    <a:pt x="1619" y="7977"/>
                    <a:pt x="1762" y="7501"/>
                    <a:pt x="2012" y="7084"/>
                  </a:cubicBezTo>
                  <a:cubicBezTo>
                    <a:pt x="1869" y="7049"/>
                    <a:pt x="1727" y="7013"/>
                    <a:pt x="1572" y="7013"/>
                  </a:cubicBezTo>
                  <a:close/>
                  <a:moveTo>
                    <a:pt x="15276" y="7013"/>
                  </a:moveTo>
                  <a:cubicBezTo>
                    <a:pt x="15121" y="7013"/>
                    <a:pt x="14978" y="7049"/>
                    <a:pt x="14835" y="7084"/>
                  </a:cubicBezTo>
                  <a:cubicBezTo>
                    <a:pt x="15073" y="7501"/>
                    <a:pt x="15228" y="7977"/>
                    <a:pt x="15228" y="8489"/>
                  </a:cubicBezTo>
                  <a:lnTo>
                    <a:pt x="15228" y="11466"/>
                  </a:lnTo>
                  <a:lnTo>
                    <a:pt x="16848" y="11466"/>
                  </a:lnTo>
                  <a:lnTo>
                    <a:pt x="16848" y="8585"/>
                  </a:lnTo>
                  <a:cubicBezTo>
                    <a:pt x="16848" y="7715"/>
                    <a:pt x="16133" y="7013"/>
                    <a:pt x="15276" y="7013"/>
                  </a:cubicBezTo>
                  <a:close/>
                  <a:moveTo>
                    <a:pt x="4405" y="6215"/>
                  </a:moveTo>
                  <a:cubicBezTo>
                    <a:pt x="3155" y="6215"/>
                    <a:pt x="2131" y="7239"/>
                    <a:pt x="2131" y="8489"/>
                  </a:cubicBezTo>
                  <a:lnTo>
                    <a:pt x="2131" y="12573"/>
                  </a:lnTo>
                  <a:lnTo>
                    <a:pt x="4608" y="12573"/>
                  </a:lnTo>
                  <a:lnTo>
                    <a:pt x="4608" y="8037"/>
                  </a:lnTo>
                  <a:cubicBezTo>
                    <a:pt x="4608" y="7418"/>
                    <a:pt x="4775" y="6846"/>
                    <a:pt x="5037" y="6322"/>
                  </a:cubicBezTo>
                  <a:cubicBezTo>
                    <a:pt x="4834" y="6263"/>
                    <a:pt x="4632" y="6215"/>
                    <a:pt x="4405" y="6215"/>
                  </a:cubicBezTo>
                  <a:close/>
                  <a:moveTo>
                    <a:pt x="12442" y="6215"/>
                  </a:moveTo>
                  <a:cubicBezTo>
                    <a:pt x="12216" y="6215"/>
                    <a:pt x="12002" y="6263"/>
                    <a:pt x="11799" y="6322"/>
                  </a:cubicBezTo>
                  <a:cubicBezTo>
                    <a:pt x="12061" y="6846"/>
                    <a:pt x="12228" y="7418"/>
                    <a:pt x="12228" y="8049"/>
                  </a:cubicBezTo>
                  <a:lnTo>
                    <a:pt x="12228" y="12573"/>
                  </a:lnTo>
                  <a:lnTo>
                    <a:pt x="14704" y="12573"/>
                  </a:lnTo>
                  <a:lnTo>
                    <a:pt x="14704" y="8489"/>
                  </a:lnTo>
                  <a:cubicBezTo>
                    <a:pt x="14704" y="7239"/>
                    <a:pt x="13692" y="6215"/>
                    <a:pt x="12442" y="6215"/>
                  </a:cubicBezTo>
                  <a:close/>
                  <a:moveTo>
                    <a:pt x="8418" y="4751"/>
                  </a:moveTo>
                  <a:cubicBezTo>
                    <a:pt x="6608" y="4751"/>
                    <a:pt x="5132" y="6227"/>
                    <a:pt x="5132" y="8049"/>
                  </a:cubicBezTo>
                  <a:lnTo>
                    <a:pt x="5132" y="13883"/>
                  </a:lnTo>
                  <a:lnTo>
                    <a:pt x="11704" y="13883"/>
                  </a:lnTo>
                  <a:lnTo>
                    <a:pt x="11704" y="8049"/>
                  </a:lnTo>
                  <a:cubicBezTo>
                    <a:pt x="11704" y="6227"/>
                    <a:pt x="10228" y="4751"/>
                    <a:pt x="8418" y="475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92" name="Google Shape;1092;p31"/>
            <p:cNvGrpSpPr/>
            <p:nvPr/>
          </p:nvGrpSpPr>
          <p:grpSpPr>
            <a:xfrm>
              <a:off x="873250" y="2069713"/>
              <a:ext cx="662600" cy="1377375"/>
              <a:chOff x="1490200" y="2219600"/>
              <a:chExt cx="662600" cy="1377375"/>
            </a:xfrm>
          </p:grpSpPr>
          <p:sp>
            <p:nvSpPr>
              <p:cNvPr id="1093" name="Google Shape;1093;p31"/>
              <p:cNvSpPr/>
              <p:nvPr/>
            </p:nvSpPr>
            <p:spPr>
              <a:xfrm>
                <a:off x="1490200" y="2219600"/>
                <a:ext cx="662600" cy="1377375"/>
              </a:xfrm>
              <a:custGeom>
                <a:avLst/>
                <a:gdLst/>
                <a:ahLst/>
                <a:cxnLst/>
                <a:rect l="l" t="t" r="r" b="b"/>
                <a:pathLst>
                  <a:path w="26504" h="55095" extrusionOk="0">
                    <a:moveTo>
                      <a:pt x="5121" y="0"/>
                    </a:moveTo>
                    <a:cubicBezTo>
                      <a:pt x="4659" y="0"/>
                      <a:pt x="4211" y="47"/>
                      <a:pt x="3775" y="134"/>
                    </a:cubicBezTo>
                    <a:cubicBezTo>
                      <a:pt x="0" y="884"/>
                      <a:pt x="1679" y="6158"/>
                      <a:pt x="4191" y="13302"/>
                    </a:cubicBezTo>
                    <a:cubicBezTo>
                      <a:pt x="6120" y="18791"/>
                      <a:pt x="8049" y="23339"/>
                      <a:pt x="8049" y="27542"/>
                    </a:cubicBezTo>
                    <a:cubicBezTo>
                      <a:pt x="8049" y="31757"/>
                      <a:pt x="6120" y="36293"/>
                      <a:pt x="4191" y="41782"/>
                    </a:cubicBezTo>
                    <a:cubicBezTo>
                      <a:pt x="1679" y="48937"/>
                      <a:pt x="0" y="54200"/>
                      <a:pt x="3775" y="54962"/>
                    </a:cubicBezTo>
                    <a:cubicBezTo>
                      <a:pt x="4210" y="55049"/>
                      <a:pt x="4657" y="55095"/>
                      <a:pt x="5117" y="55095"/>
                    </a:cubicBezTo>
                    <a:cubicBezTo>
                      <a:pt x="8648" y="55095"/>
                      <a:pt x="12990" y="52365"/>
                      <a:pt x="19288" y="44044"/>
                    </a:cubicBezTo>
                    <a:cubicBezTo>
                      <a:pt x="24539" y="37126"/>
                      <a:pt x="26504" y="30483"/>
                      <a:pt x="26504" y="27542"/>
                    </a:cubicBezTo>
                    <a:cubicBezTo>
                      <a:pt x="26504" y="24601"/>
                      <a:pt x="24539" y="17969"/>
                      <a:pt x="19288" y="11052"/>
                    </a:cubicBezTo>
                    <a:cubicBezTo>
                      <a:pt x="12992" y="2724"/>
                      <a:pt x="8651" y="0"/>
                      <a:pt x="5121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1"/>
              <p:cNvSpPr/>
              <p:nvPr/>
            </p:nvSpPr>
            <p:spPr>
              <a:xfrm>
                <a:off x="1500900" y="2868550"/>
                <a:ext cx="651900" cy="728425"/>
              </a:xfrm>
              <a:custGeom>
                <a:avLst/>
                <a:gdLst/>
                <a:ahLst/>
                <a:cxnLst/>
                <a:rect l="l" t="t" r="r" b="b"/>
                <a:pathLst>
                  <a:path w="26076" h="29137" extrusionOk="0">
                    <a:moveTo>
                      <a:pt x="25933" y="0"/>
                    </a:moveTo>
                    <a:cubicBezTo>
                      <a:pt x="21373" y="10371"/>
                      <a:pt x="9895" y="15752"/>
                      <a:pt x="2966" y="18145"/>
                    </a:cubicBezTo>
                    <a:cubicBezTo>
                      <a:pt x="942" y="24099"/>
                      <a:pt x="1" y="28325"/>
                      <a:pt x="3347" y="29004"/>
                    </a:cubicBezTo>
                    <a:cubicBezTo>
                      <a:pt x="3782" y="29091"/>
                      <a:pt x="4229" y="29137"/>
                      <a:pt x="4689" y="29137"/>
                    </a:cubicBezTo>
                    <a:cubicBezTo>
                      <a:pt x="8220" y="29137"/>
                      <a:pt x="12562" y="26407"/>
                      <a:pt x="18860" y="18086"/>
                    </a:cubicBezTo>
                    <a:cubicBezTo>
                      <a:pt x="24111" y="11168"/>
                      <a:pt x="26076" y="4525"/>
                      <a:pt x="26076" y="1584"/>
                    </a:cubicBezTo>
                    <a:cubicBezTo>
                      <a:pt x="26076" y="1143"/>
                      <a:pt x="26028" y="608"/>
                      <a:pt x="25933" y="0"/>
                    </a:cubicBezTo>
                    <a:close/>
                  </a:path>
                </a:pathLst>
              </a:custGeom>
              <a:solidFill>
                <a:srgbClr val="E092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5" name="Google Shape;1095;p31"/>
            <p:cNvSpPr txBox="1"/>
            <p:nvPr/>
          </p:nvSpPr>
          <p:spPr>
            <a:xfrm>
              <a:off x="1604750" y="19711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terribly hot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96" name="Google Shape;1096;p31"/>
            <p:cNvSpPr txBox="1"/>
            <p:nvPr/>
          </p:nvSpPr>
          <p:spPr>
            <a:xfrm>
              <a:off x="1604750" y="291356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97" name="Google Shape;1097;p31"/>
            <p:cNvSpPr txBox="1"/>
            <p:nvPr/>
          </p:nvSpPr>
          <p:spPr>
            <a:xfrm>
              <a:off x="1776050" y="3525663"/>
              <a:ext cx="621600" cy="50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2500">
                <a:solidFill>
                  <a:schemeClr val="accent5"/>
                </a:solidFill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2" name="Google Shape;1102;p32"/>
          <p:cNvGrpSpPr/>
          <p:nvPr/>
        </p:nvGrpSpPr>
        <p:grpSpPr>
          <a:xfrm>
            <a:off x="1258663" y="2415922"/>
            <a:ext cx="7007675" cy="829160"/>
            <a:chOff x="1258663" y="2415922"/>
            <a:chExt cx="7007675" cy="829160"/>
          </a:xfrm>
        </p:grpSpPr>
        <p:sp>
          <p:nvSpPr>
            <p:cNvPr id="1103" name="Google Shape;1103;p32"/>
            <p:cNvSpPr/>
            <p:nvPr/>
          </p:nvSpPr>
          <p:spPr>
            <a:xfrm>
              <a:off x="6910100" y="2415922"/>
              <a:ext cx="363234" cy="829160"/>
            </a:xfrm>
            <a:custGeom>
              <a:avLst/>
              <a:gdLst/>
              <a:ahLst/>
              <a:cxnLst/>
              <a:rect l="l" t="t" r="r" b="b"/>
              <a:pathLst>
                <a:path w="16133" h="36827" extrusionOk="0">
                  <a:moveTo>
                    <a:pt x="3716" y="0"/>
                  </a:moveTo>
                  <a:cubicBezTo>
                    <a:pt x="1847" y="0"/>
                    <a:pt x="0" y="1389"/>
                    <a:pt x="0" y="3679"/>
                  </a:cubicBezTo>
                  <a:lnTo>
                    <a:pt x="0" y="33147"/>
                  </a:lnTo>
                  <a:cubicBezTo>
                    <a:pt x="0" y="35437"/>
                    <a:pt x="1847" y="36826"/>
                    <a:pt x="3716" y="36826"/>
                  </a:cubicBezTo>
                  <a:cubicBezTo>
                    <a:pt x="4908" y="36826"/>
                    <a:pt x="6109" y="36261"/>
                    <a:pt x="6846" y="35005"/>
                  </a:cubicBezTo>
                  <a:lnTo>
                    <a:pt x="15454" y="20265"/>
                  </a:lnTo>
                  <a:cubicBezTo>
                    <a:pt x="16133" y="19122"/>
                    <a:pt x="16133" y="17705"/>
                    <a:pt x="15454" y="16562"/>
                  </a:cubicBezTo>
                  <a:lnTo>
                    <a:pt x="6846" y="1822"/>
                  </a:lnTo>
                  <a:cubicBezTo>
                    <a:pt x="6109" y="565"/>
                    <a:pt x="4908" y="0"/>
                    <a:pt x="37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2"/>
            <p:cNvSpPr/>
            <p:nvPr/>
          </p:nvSpPr>
          <p:spPr>
            <a:xfrm>
              <a:off x="1258663" y="2641725"/>
              <a:ext cx="215559" cy="377554"/>
            </a:xfrm>
            <a:custGeom>
              <a:avLst/>
              <a:gdLst/>
              <a:ahLst/>
              <a:cxnLst/>
              <a:rect l="l" t="t" r="r" b="b"/>
              <a:pathLst>
                <a:path w="9574" h="16769" extrusionOk="0">
                  <a:moveTo>
                    <a:pt x="7286" y="0"/>
                  </a:moveTo>
                  <a:cubicBezTo>
                    <a:pt x="6649" y="0"/>
                    <a:pt x="6002" y="266"/>
                    <a:pt x="5525" y="861"/>
                  </a:cubicBezTo>
                  <a:lnTo>
                    <a:pt x="667" y="6969"/>
                  </a:lnTo>
                  <a:cubicBezTo>
                    <a:pt x="1" y="7791"/>
                    <a:pt x="1" y="8970"/>
                    <a:pt x="667" y="9791"/>
                  </a:cubicBezTo>
                  <a:lnTo>
                    <a:pt x="5525" y="15911"/>
                  </a:lnTo>
                  <a:cubicBezTo>
                    <a:pt x="6000" y="16504"/>
                    <a:pt x="6645" y="16768"/>
                    <a:pt x="7279" y="16768"/>
                  </a:cubicBezTo>
                  <a:cubicBezTo>
                    <a:pt x="8442" y="16768"/>
                    <a:pt x="9573" y="15880"/>
                    <a:pt x="9573" y="14494"/>
                  </a:cubicBezTo>
                  <a:lnTo>
                    <a:pt x="9573" y="2266"/>
                  </a:lnTo>
                  <a:cubicBezTo>
                    <a:pt x="9573" y="883"/>
                    <a:pt x="8447" y="0"/>
                    <a:pt x="72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5" name="Google Shape;1105;p32"/>
            <p:cNvCxnSpPr/>
            <p:nvPr/>
          </p:nvCxnSpPr>
          <p:spPr>
            <a:xfrm>
              <a:off x="1452907" y="2830502"/>
              <a:ext cx="5682300" cy="0"/>
            </a:xfrm>
            <a:prstGeom prst="straightConnector1">
              <a:avLst/>
            </a:prstGeom>
            <a:noFill/>
            <a:ln w="381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06" name="Google Shape;1106;p32"/>
            <p:cNvSpPr txBox="1"/>
            <p:nvPr/>
          </p:nvSpPr>
          <p:spPr>
            <a:xfrm>
              <a:off x="7349538" y="2656500"/>
              <a:ext cx="9168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1107" name="Google Shape;1107;p32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108" name="Google Shape;1108;p32"/>
          <p:cNvGrpSpPr/>
          <p:nvPr/>
        </p:nvGrpSpPr>
        <p:grpSpPr>
          <a:xfrm>
            <a:off x="1258661" y="1842500"/>
            <a:ext cx="2063035" cy="1976000"/>
            <a:chOff x="1258661" y="1842500"/>
            <a:chExt cx="2063035" cy="1976000"/>
          </a:xfrm>
        </p:grpSpPr>
        <p:sp>
          <p:nvSpPr>
            <p:cNvPr id="1109" name="Google Shape;1109;p32"/>
            <p:cNvSpPr/>
            <p:nvPr/>
          </p:nvSpPr>
          <p:spPr>
            <a:xfrm rot="10800000" flipH="1">
              <a:off x="2205518" y="2822817"/>
              <a:ext cx="916833" cy="866039"/>
            </a:xfrm>
            <a:custGeom>
              <a:avLst/>
              <a:gdLst/>
              <a:ahLst/>
              <a:cxnLst/>
              <a:rect l="l" t="t" r="r" b="b"/>
              <a:pathLst>
                <a:path w="40721" h="38465" extrusionOk="0">
                  <a:moveTo>
                    <a:pt x="40721" y="38465"/>
                  </a:moveTo>
                  <a:lnTo>
                    <a:pt x="24649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10" name="Google Shape;1110;p32"/>
            <p:cNvSpPr/>
            <p:nvPr/>
          </p:nvSpPr>
          <p:spPr>
            <a:xfrm>
              <a:off x="2205518" y="1969119"/>
              <a:ext cx="916833" cy="866039"/>
            </a:xfrm>
            <a:custGeom>
              <a:avLst/>
              <a:gdLst/>
              <a:ahLst/>
              <a:cxnLst/>
              <a:rect l="l" t="t" r="r" b="b"/>
              <a:pathLst>
                <a:path w="40721" h="38465" extrusionOk="0">
                  <a:moveTo>
                    <a:pt x="40721" y="38465"/>
                  </a:moveTo>
                  <a:lnTo>
                    <a:pt x="24649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E6E6E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11" name="Google Shape;1111;p32"/>
            <p:cNvSpPr/>
            <p:nvPr/>
          </p:nvSpPr>
          <p:spPr>
            <a:xfrm>
              <a:off x="2872625" y="2605956"/>
              <a:ext cx="449071" cy="449092"/>
            </a:xfrm>
            <a:custGeom>
              <a:avLst/>
              <a:gdLst/>
              <a:ahLst/>
              <a:cxnLst/>
              <a:rect l="l" t="t" r="r" b="b"/>
              <a:pathLst>
                <a:path w="21098" h="21099" extrusionOk="0">
                  <a:moveTo>
                    <a:pt x="10549" y="1"/>
                  </a:moveTo>
                  <a:cubicBezTo>
                    <a:pt x="4715" y="1"/>
                    <a:pt x="0" y="4728"/>
                    <a:pt x="0" y="10550"/>
                  </a:cubicBezTo>
                  <a:cubicBezTo>
                    <a:pt x="0" y="16372"/>
                    <a:pt x="4715" y="21099"/>
                    <a:pt x="10549" y="21099"/>
                  </a:cubicBezTo>
                  <a:cubicBezTo>
                    <a:pt x="16371" y="21099"/>
                    <a:pt x="21098" y="16372"/>
                    <a:pt x="21098" y="10550"/>
                  </a:cubicBezTo>
                  <a:cubicBezTo>
                    <a:pt x="21098" y="4728"/>
                    <a:pt x="16371" y="1"/>
                    <a:pt x="105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2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12" name="Google Shape;1112;p32"/>
            <p:cNvSpPr/>
            <p:nvPr/>
          </p:nvSpPr>
          <p:spPr>
            <a:xfrm>
              <a:off x="2876486" y="2307851"/>
              <a:ext cx="104560" cy="104560"/>
            </a:xfrm>
            <a:custGeom>
              <a:avLst/>
              <a:gdLst/>
              <a:ahLst/>
              <a:cxnLst/>
              <a:rect l="l" t="t" r="r" b="b"/>
              <a:pathLst>
                <a:path w="4644" h="4644" extrusionOk="0">
                  <a:moveTo>
                    <a:pt x="2322" y="0"/>
                  </a:moveTo>
                  <a:cubicBezTo>
                    <a:pt x="1036" y="0"/>
                    <a:pt x="0" y="1036"/>
                    <a:pt x="0" y="2322"/>
                  </a:cubicBezTo>
                  <a:cubicBezTo>
                    <a:pt x="0" y="3608"/>
                    <a:pt x="1036" y="4644"/>
                    <a:pt x="2322" y="4644"/>
                  </a:cubicBezTo>
                  <a:cubicBezTo>
                    <a:pt x="3608" y="4644"/>
                    <a:pt x="4643" y="3608"/>
                    <a:pt x="4643" y="2322"/>
                  </a:cubicBezTo>
                  <a:cubicBezTo>
                    <a:pt x="4643" y="1036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2"/>
            <p:cNvSpPr/>
            <p:nvPr/>
          </p:nvSpPr>
          <p:spPr>
            <a:xfrm>
              <a:off x="2887991" y="3220887"/>
              <a:ext cx="104582" cy="104560"/>
            </a:xfrm>
            <a:custGeom>
              <a:avLst/>
              <a:gdLst/>
              <a:ahLst/>
              <a:cxnLst/>
              <a:rect l="l" t="t" r="r" b="b"/>
              <a:pathLst>
                <a:path w="4645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9" y="4644"/>
                    <a:pt x="4644" y="3608"/>
                    <a:pt x="4644" y="2322"/>
                  </a:cubicBezTo>
                  <a:cubicBezTo>
                    <a:pt x="4644" y="1036"/>
                    <a:pt x="3609" y="0"/>
                    <a:pt x="2323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2"/>
            <p:cNvSpPr txBox="1"/>
            <p:nvPr/>
          </p:nvSpPr>
          <p:spPr>
            <a:xfrm>
              <a:off x="2002610" y="2267600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15" name="Google Shape;1115;p32"/>
            <p:cNvSpPr txBox="1"/>
            <p:nvPr/>
          </p:nvSpPr>
          <p:spPr>
            <a:xfrm>
              <a:off x="2002610" y="3180649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16" name="Google Shape;1116;p32"/>
            <p:cNvSpPr/>
            <p:nvPr/>
          </p:nvSpPr>
          <p:spPr>
            <a:xfrm>
              <a:off x="1258661" y="1842500"/>
              <a:ext cx="946858" cy="242081"/>
            </a:xfrm>
            <a:custGeom>
              <a:avLst/>
              <a:gdLst/>
              <a:ahLst/>
              <a:cxnLst/>
              <a:rect l="l" t="t" r="r" b="b"/>
              <a:pathLst>
                <a:path w="34779" h="10752" extrusionOk="0">
                  <a:moveTo>
                    <a:pt x="0" y="1"/>
                  </a:moveTo>
                  <a:lnTo>
                    <a:pt x="0" y="10752"/>
                  </a:lnTo>
                  <a:lnTo>
                    <a:pt x="34778" y="10752"/>
                  </a:lnTo>
                  <a:lnTo>
                    <a:pt x="3477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Venus</a:t>
              </a:r>
              <a:endParaRPr/>
            </a:p>
          </p:txBody>
        </p:sp>
        <p:sp>
          <p:nvSpPr>
            <p:cNvPr id="1117" name="Google Shape;1117;p32"/>
            <p:cNvSpPr/>
            <p:nvPr/>
          </p:nvSpPr>
          <p:spPr>
            <a:xfrm>
              <a:off x="1258661" y="3576419"/>
              <a:ext cx="946858" cy="242081"/>
            </a:xfrm>
            <a:custGeom>
              <a:avLst/>
              <a:gdLst/>
              <a:ahLst/>
              <a:cxnLst/>
              <a:rect l="l" t="t" r="r" b="b"/>
              <a:pathLst>
                <a:path w="34779" h="10752" extrusionOk="0">
                  <a:moveTo>
                    <a:pt x="0" y="1"/>
                  </a:moveTo>
                  <a:lnTo>
                    <a:pt x="0" y="10752"/>
                  </a:lnTo>
                  <a:lnTo>
                    <a:pt x="34778" y="10752"/>
                  </a:lnTo>
                  <a:lnTo>
                    <a:pt x="3477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Saturn</a:t>
              </a:r>
              <a:endParaRPr/>
            </a:p>
          </p:txBody>
        </p:sp>
      </p:grpSp>
      <p:grpSp>
        <p:nvGrpSpPr>
          <p:cNvPr id="1118" name="Google Shape;1118;p32"/>
          <p:cNvGrpSpPr/>
          <p:nvPr/>
        </p:nvGrpSpPr>
        <p:grpSpPr>
          <a:xfrm>
            <a:off x="2802087" y="1545250"/>
            <a:ext cx="2189919" cy="2570500"/>
            <a:chOff x="2802087" y="1545250"/>
            <a:chExt cx="2189919" cy="2570500"/>
          </a:xfrm>
        </p:grpSpPr>
        <p:sp>
          <p:nvSpPr>
            <p:cNvPr id="1119" name="Google Shape;1119;p32"/>
            <p:cNvSpPr/>
            <p:nvPr/>
          </p:nvSpPr>
          <p:spPr>
            <a:xfrm>
              <a:off x="3748936" y="1660736"/>
              <a:ext cx="1052531" cy="1172176"/>
            </a:xfrm>
            <a:custGeom>
              <a:avLst/>
              <a:gdLst/>
              <a:ahLst/>
              <a:cxnLst/>
              <a:rect l="l" t="t" r="r" b="b"/>
              <a:pathLst>
                <a:path w="46748" h="52062" extrusionOk="0">
                  <a:moveTo>
                    <a:pt x="46748" y="52062"/>
                  </a:moveTo>
                  <a:lnTo>
                    <a:pt x="24649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E6E6E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20" name="Google Shape;1120;p32"/>
            <p:cNvSpPr/>
            <p:nvPr/>
          </p:nvSpPr>
          <p:spPr>
            <a:xfrm rot="10800000" flipH="1">
              <a:off x="3748936" y="2825063"/>
              <a:ext cx="1052531" cy="1172176"/>
            </a:xfrm>
            <a:custGeom>
              <a:avLst/>
              <a:gdLst/>
              <a:ahLst/>
              <a:cxnLst/>
              <a:rect l="l" t="t" r="r" b="b"/>
              <a:pathLst>
                <a:path w="46748" h="52062" extrusionOk="0">
                  <a:moveTo>
                    <a:pt x="46748" y="52062"/>
                  </a:moveTo>
                  <a:lnTo>
                    <a:pt x="24649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E6E6E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21" name="Google Shape;1121;p32"/>
            <p:cNvSpPr/>
            <p:nvPr/>
          </p:nvSpPr>
          <p:spPr>
            <a:xfrm>
              <a:off x="4542935" y="2605956"/>
              <a:ext cx="449071" cy="449092"/>
            </a:xfrm>
            <a:custGeom>
              <a:avLst/>
              <a:gdLst/>
              <a:ahLst/>
              <a:cxnLst/>
              <a:rect l="l" t="t" r="r" b="b"/>
              <a:pathLst>
                <a:path w="21098" h="21099" extrusionOk="0">
                  <a:moveTo>
                    <a:pt x="10549" y="1"/>
                  </a:moveTo>
                  <a:cubicBezTo>
                    <a:pt x="4715" y="1"/>
                    <a:pt x="0" y="4728"/>
                    <a:pt x="0" y="10550"/>
                  </a:cubicBezTo>
                  <a:cubicBezTo>
                    <a:pt x="0" y="16372"/>
                    <a:pt x="4715" y="21099"/>
                    <a:pt x="10549" y="21099"/>
                  </a:cubicBezTo>
                  <a:cubicBezTo>
                    <a:pt x="16371" y="21099"/>
                    <a:pt x="21098" y="16372"/>
                    <a:pt x="21098" y="10550"/>
                  </a:cubicBezTo>
                  <a:cubicBezTo>
                    <a:pt x="21098" y="4728"/>
                    <a:pt x="16371" y="1"/>
                    <a:pt x="105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/>
            </a:p>
          </p:txBody>
        </p:sp>
        <p:sp>
          <p:nvSpPr>
            <p:cNvPr id="1122" name="Google Shape;1122;p32"/>
            <p:cNvSpPr/>
            <p:nvPr/>
          </p:nvSpPr>
          <p:spPr>
            <a:xfrm>
              <a:off x="4411011" y="1982695"/>
              <a:ext cx="104560" cy="104830"/>
            </a:xfrm>
            <a:custGeom>
              <a:avLst/>
              <a:gdLst/>
              <a:ahLst/>
              <a:cxnLst/>
              <a:rect l="l" t="t" r="r" b="b"/>
              <a:pathLst>
                <a:path w="4644" h="4656" extrusionOk="0">
                  <a:moveTo>
                    <a:pt x="2322" y="0"/>
                  </a:moveTo>
                  <a:cubicBezTo>
                    <a:pt x="1036" y="0"/>
                    <a:pt x="1" y="1048"/>
                    <a:pt x="1" y="2334"/>
                  </a:cubicBezTo>
                  <a:cubicBezTo>
                    <a:pt x="1" y="3620"/>
                    <a:pt x="1036" y="4656"/>
                    <a:pt x="2322" y="4656"/>
                  </a:cubicBezTo>
                  <a:cubicBezTo>
                    <a:pt x="3608" y="4656"/>
                    <a:pt x="4644" y="3620"/>
                    <a:pt x="4644" y="2334"/>
                  </a:cubicBezTo>
                  <a:cubicBezTo>
                    <a:pt x="4644" y="1048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2"/>
            <p:cNvSpPr/>
            <p:nvPr/>
          </p:nvSpPr>
          <p:spPr>
            <a:xfrm>
              <a:off x="4547720" y="2307851"/>
              <a:ext cx="104582" cy="104560"/>
            </a:xfrm>
            <a:custGeom>
              <a:avLst/>
              <a:gdLst/>
              <a:ahLst/>
              <a:cxnLst/>
              <a:rect l="l" t="t" r="r" b="b"/>
              <a:pathLst>
                <a:path w="4645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8" y="4644"/>
                    <a:pt x="4644" y="3608"/>
                    <a:pt x="4644" y="2322"/>
                  </a:cubicBezTo>
                  <a:cubicBezTo>
                    <a:pt x="4644" y="1036"/>
                    <a:pt x="3608" y="0"/>
                    <a:pt x="232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2"/>
            <p:cNvSpPr/>
            <p:nvPr/>
          </p:nvSpPr>
          <p:spPr>
            <a:xfrm>
              <a:off x="4438096" y="3533165"/>
              <a:ext cx="104830" cy="104852"/>
            </a:xfrm>
            <a:custGeom>
              <a:avLst/>
              <a:gdLst/>
              <a:ahLst/>
              <a:cxnLst/>
              <a:rect l="l" t="t" r="r" b="b"/>
              <a:pathLst>
                <a:path w="4656" h="4657" extrusionOk="0">
                  <a:moveTo>
                    <a:pt x="2322" y="1"/>
                  </a:moveTo>
                  <a:cubicBezTo>
                    <a:pt x="1048" y="1"/>
                    <a:pt x="0" y="1049"/>
                    <a:pt x="0" y="2334"/>
                  </a:cubicBezTo>
                  <a:cubicBezTo>
                    <a:pt x="0" y="3620"/>
                    <a:pt x="1048" y="4656"/>
                    <a:pt x="2322" y="4656"/>
                  </a:cubicBezTo>
                  <a:cubicBezTo>
                    <a:pt x="3608" y="4656"/>
                    <a:pt x="4656" y="3620"/>
                    <a:pt x="4656" y="2334"/>
                  </a:cubicBezTo>
                  <a:cubicBezTo>
                    <a:pt x="4656" y="1049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4559247" y="3220887"/>
              <a:ext cx="104582" cy="104560"/>
            </a:xfrm>
            <a:custGeom>
              <a:avLst/>
              <a:gdLst/>
              <a:ahLst/>
              <a:cxnLst/>
              <a:rect l="l" t="t" r="r" b="b"/>
              <a:pathLst>
                <a:path w="4645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8" y="4644"/>
                    <a:pt x="4644" y="3608"/>
                    <a:pt x="4644" y="2322"/>
                  </a:cubicBezTo>
                  <a:cubicBezTo>
                    <a:pt x="4644" y="1036"/>
                    <a:pt x="3608" y="0"/>
                    <a:pt x="232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2"/>
            <p:cNvSpPr txBox="1"/>
            <p:nvPr/>
          </p:nvSpPr>
          <p:spPr>
            <a:xfrm>
              <a:off x="3673889" y="2267600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7" name="Google Shape;1127;p32"/>
            <p:cNvSpPr txBox="1"/>
            <p:nvPr/>
          </p:nvSpPr>
          <p:spPr>
            <a:xfrm>
              <a:off x="3552739" y="1942750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8" name="Google Shape;1128;p32"/>
            <p:cNvSpPr txBox="1"/>
            <p:nvPr/>
          </p:nvSpPr>
          <p:spPr>
            <a:xfrm>
              <a:off x="3673889" y="3180649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9" name="Google Shape;1129;p32"/>
            <p:cNvSpPr txBox="1"/>
            <p:nvPr/>
          </p:nvSpPr>
          <p:spPr>
            <a:xfrm>
              <a:off x="3552739" y="3494926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2802087" y="1545250"/>
              <a:ext cx="946858" cy="242081"/>
            </a:xfrm>
            <a:custGeom>
              <a:avLst/>
              <a:gdLst/>
              <a:ahLst/>
              <a:cxnLst/>
              <a:rect l="l" t="t" r="r" b="b"/>
              <a:pathLst>
                <a:path w="34779" h="10752" extrusionOk="0">
                  <a:moveTo>
                    <a:pt x="0" y="1"/>
                  </a:moveTo>
                  <a:lnTo>
                    <a:pt x="0" y="10752"/>
                  </a:lnTo>
                  <a:lnTo>
                    <a:pt x="34778" y="10752"/>
                  </a:lnTo>
                  <a:lnTo>
                    <a:pt x="347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Mercury</a:t>
              </a:r>
              <a:endParaRPr/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2802087" y="3873669"/>
              <a:ext cx="946858" cy="242081"/>
            </a:xfrm>
            <a:custGeom>
              <a:avLst/>
              <a:gdLst/>
              <a:ahLst/>
              <a:cxnLst/>
              <a:rect l="l" t="t" r="r" b="b"/>
              <a:pathLst>
                <a:path w="34779" h="10752" extrusionOk="0">
                  <a:moveTo>
                    <a:pt x="0" y="1"/>
                  </a:moveTo>
                  <a:lnTo>
                    <a:pt x="0" y="10752"/>
                  </a:lnTo>
                  <a:lnTo>
                    <a:pt x="34778" y="10752"/>
                  </a:lnTo>
                  <a:lnTo>
                    <a:pt x="347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Jupiter</a:t>
              </a:r>
              <a:endParaRPr/>
            </a:p>
          </p:txBody>
        </p:sp>
      </p:grpSp>
      <p:grpSp>
        <p:nvGrpSpPr>
          <p:cNvPr id="1132" name="Google Shape;1132;p32"/>
          <p:cNvGrpSpPr/>
          <p:nvPr/>
        </p:nvGrpSpPr>
        <p:grpSpPr>
          <a:xfrm>
            <a:off x="4309051" y="1178250"/>
            <a:ext cx="2353265" cy="3304500"/>
            <a:chOff x="4309051" y="1178250"/>
            <a:chExt cx="2353265" cy="3304500"/>
          </a:xfrm>
        </p:grpSpPr>
        <p:sp>
          <p:nvSpPr>
            <p:cNvPr id="1133" name="Google Shape;1133;p32"/>
            <p:cNvSpPr/>
            <p:nvPr/>
          </p:nvSpPr>
          <p:spPr>
            <a:xfrm>
              <a:off x="5255902" y="1293748"/>
              <a:ext cx="1199734" cy="1539170"/>
            </a:xfrm>
            <a:custGeom>
              <a:avLst/>
              <a:gdLst/>
              <a:ahLst/>
              <a:cxnLst/>
              <a:rect l="l" t="t" r="r" b="b"/>
              <a:pathLst>
                <a:path w="53286" h="68362" extrusionOk="0">
                  <a:moveTo>
                    <a:pt x="53286" y="68362"/>
                  </a:moveTo>
                  <a:lnTo>
                    <a:pt x="24649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E6E6E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4" name="Google Shape;1134;p32"/>
            <p:cNvSpPr/>
            <p:nvPr/>
          </p:nvSpPr>
          <p:spPr>
            <a:xfrm rot="10800000" flipH="1">
              <a:off x="5255902" y="2825057"/>
              <a:ext cx="1199734" cy="1539170"/>
            </a:xfrm>
            <a:custGeom>
              <a:avLst/>
              <a:gdLst/>
              <a:ahLst/>
              <a:cxnLst/>
              <a:rect l="l" t="t" r="r" b="b"/>
              <a:pathLst>
                <a:path w="53286" h="68362" extrusionOk="0">
                  <a:moveTo>
                    <a:pt x="53286" y="68362"/>
                  </a:moveTo>
                  <a:lnTo>
                    <a:pt x="24649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E6E6E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5" name="Google Shape;1135;p32"/>
            <p:cNvSpPr/>
            <p:nvPr/>
          </p:nvSpPr>
          <p:spPr>
            <a:xfrm>
              <a:off x="6213246" y="2605956"/>
              <a:ext cx="449071" cy="449092"/>
            </a:xfrm>
            <a:custGeom>
              <a:avLst/>
              <a:gdLst/>
              <a:ahLst/>
              <a:cxnLst/>
              <a:rect l="l" t="t" r="r" b="b"/>
              <a:pathLst>
                <a:path w="21098" h="21099" extrusionOk="0">
                  <a:moveTo>
                    <a:pt x="10549" y="1"/>
                  </a:moveTo>
                  <a:cubicBezTo>
                    <a:pt x="4715" y="1"/>
                    <a:pt x="0" y="4728"/>
                    <a:pt x="0" y="10550"/>
                  </a:cubicBezTo>
                  <a:cubicBezTo>
                    <a:pt x="0" y="16372"/>
                    <a:pt x="4715" y="21099"/>
                    <a:pt x="10549" y="21099"/>
                  </a:cubicBezTo>
                  <a:cubicBezTo>
                    <a:pt x="16371" y="21099"/>
                    <a:pt x="21098" y="16372"/>
                    <a:pt x="21098" y="10550"/>
                  </a:cubicBezTo>
                  <a:cubicBezTo>
                    <a:pt x="21098" y="4728"/>
                    <a:pt x="16371" y="1"/>
                    <a:pt x="10549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/>
            </a:p>
          </p:txBody>
        </p:sp>
        <p:sp>
          <p:nvSpPr>
            <p:cNvPr id="1136" name="Google Shape;1136;p32"/>
            <p:cNvSpPr/>
            <p:nvPr/>
          </p:nvSpPr>
          <p:spPr>
            <a:xfrm>
              <a:off x="6213234" y="2307851"/>
              <a:ext cx="104852" cy="104560"/>
            </a:xfrm>
            <a:custGeom>
              <a:avLst/>
              <a:gdLst/>
              <a:ahLst/>
              <a:cxnLst/>
              <a:rect l="l" t="t" r="r" b="b"/>
              <a:pathLst>
                <a:path w="4657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9" y="4644"/>
                    <a:pt x="4656" y="3608"/>
                    <a:pt x="4656" y="2322"/>
                  </a:cubicBezTo>
                  <a:cubicBezTo>
                    <a:pt x="4656" y="1036"/>
                    <a:pt x="3609" y="0"/>
                    <a:pt x="2323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2"/>
            <p:cNvSpPr/>
            <p:nvPr/>
          </p:nvSpPr>
          <p:spPr>
            <a:xfrm>
              <a:off x="6068082" y="3533165"/>
              <a:ext cx="104852" cy="104852"/>
            </a:xfrm>
            <a:custGeom>
              <a:avLst/>
              <a:gdLst/>
              <a:ahLst/>
              <a:cxnLst/>
              <a:rect l="l" t="t" r="r" b="b"/>
              <a:pathLst>
                <a:path w="4657" h="4657" extrusionOk="0">
                  <a:moveTo>
                    <a:pt x="2323" y="1"/>
                  </a:moveTo>
                  <a:cubicBezTo>
                    <a:pt x="1037" y="1"/>
                    <a:pt x="1" y="1049"/>
                    <a:pt x="1" y="2334"/>
                  </a:cubicBezTo>
                  <a:cubicBezTo>
                    <a:pt x="1" y="3620"/>
                    <a:pt x="1037" y="4656"/>
                    <a:pt x="2323" y="4656"/>
                  </a:cubicBezTo>
                  <a:cubicBezTo>
                    <a:pt x="3609" y="4656"/>
                    <a:pt x="4656" y="3620"/>
                    <a:pt x="4656" y="2334"/>
                  </a:cubicBezTo>
                  <a:cubicBezTo>
                    <a:pt x="4656" y="1049"/>
                    <a:pt x="3609" y="1"/>
                    <a:pt x="2323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2"/>
            <p:cNvSpPr/>
            <p:nvPr/>
          </p:nvSpPr>
          <p:spPr>
            <a:xfrm>
              <a:off x="5944396" y="3852963"/>
              <a:ext cx="104830" cy="104852"/>
            </a:xfrm>
            <a:custGeom>
              <a:avLst/>
              <a:gdLst/>
              <a:ahLst/>
              <a:cxnLst/>
              <a:rect l="l" t="t" r="r" b="b"/>
              <a:pathLst>
                <a:path w="4656" h="4657" extrusionOk="0">
                  <a:moveTo>
                    <a:pt x="2322" y="1"/>
                  </a:moveTo>
                  <a:cubicBezTo>
                    <a:pt x="1048" y="1"/>
                    <a:pt x="1" y="1049"/>
                    <a:pt x="1" y="2335"/>
                  </a:cubicBezTo>
                  <a:cubicBezTo>
                    <a:pt x="1" y="3609"/>
                    <a:pt x="1048" y="4656"/>
                    <a:pt x="2322" y="4656"/>
                  </a:cubicBezTo>
                  <a:cubicBezTo>
                    <a:pt x="3608" y="4656"/>
                    <a:pt x="4656" y="3609"/>
                    <a:pt x="4656" y="2335"/>
                  </a:cubicBezTo>
                  <a:cubicBezTo>
                    <a:pt x="4656" y="1049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2"/>
            <p:cNvSpPr/>
            <p:nvPr/>
          </p:nvSpPr>
          <p:spPr>
            <a:xfrm>
              <a:off x="6068218" y="1982875"/>
              <a:ext cx="104582" cy="104830"/>
            </a:xfrm>
            <a:custGeom>
              <a:avLst/>
              <a:gdLst/>
              <a:ahLst/>
              <a:cxnLst/>
              <a:rect l="l" t="t" r="r" b="b"/>
              <a:pathLst>
                <a:path w="4645" h="4656" extrusionOk="0">
                  <a:moveTo>
                    <a:pt x="2322" y="0"/>
                  </a:moveTo>
                  <a:cubicBezTo>
                    <a:pt x="1037" y="0"/>
                    <a:pt x="1" y="1048"/>
                    <a:pt x="1" y="2334"/>
                  </a:cubicBezTo>
                  <a:cubicBezTo>
                    <a:pt x="1" y="3620"/>
                    <a:pt x="1037" y="4656"/>
                    <a:pt x="2322" y="4656"/>
                  </a:cubicBezTo>
                  <a:cubicBezTo>
                    <a:pt x="3608" y="4656"/>
                    <a:pt x="4644" y="3620"/>
                    <a:pt x="4644" y="2334"/>
                  </a:cubicBezTo>
                  <a:cubicBezTo>
                    <a:pt x="4644" y="1048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2"/>
            <p:cNvSpPr/>
            <p:nvPr/>
          </p:nvSpPr>
          <p:spPr>
            <a:xfrm>
              <a:off x="5944388" y="1658147"/>
              <a:ext cx="104830" cy="104582"/>
            </a:xfrm>
            <a:custGeom>
              <a:avLst/>
              <a:gdLst/>
              <a:ahLst/>
              <a:cxnLst/>
              <a:rect l="l" t="t" r="r" b="b"/>
              <a:pathLst>
                <a:path w="4656" h="4645" extrusionOk="0">
                  <a:moveTo>
                    <a:pt x="2322" y="1"/>
                  </a:moveTo>
                  <a:cubicBezTo>
                    <a:pt x="1036" y="1"/>
                    <a:pt x="0" y="1037"/>
                    <a:pt x="0" y="2323"/>
                  </a:cubicBezTo>
                  <a:cubicBezTo>
                    <a:pt x="0" y="3608"/>
                    <a:pt x="1036" y="4644"/>
                    <a:pt x="2322" y="4644"/>
                  </a:cubicBezTo>
                  <a:cubicBezTo>
                    <a:pt x="3608" y="4644"/>
                    <a:pt x="4655" y="3608"/>
                    <a:pt x="4655" y="2323"/>
                  </a:cubicBezTo>
                  <a:cubicBezTo>
                    <a:pt x="4655" y="1037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2"/>
            <p:cNvSpPr/>
            <p:nvPr/>
          </p:nvSpPr>
          <p:spPr>
            <a:xfrm>
              <a:off x="6213373" y="3220887"/>
              <a:ext cx="104560" cy="104560"/>
            </a:xfrm>
            <a:custGeom>
              <a:avLst/>
              <a:gdLst/>
              <a:ahLst/>
              <a:cxnLst/>
              <a:rect l="l" t="t" r="r" b="b"/>
              <a:pathLst>
                <a:path w="4644" h="4644" extrusionOk="0">
                  <a:moveTo>
                    <a:pt x="2322" y="0"/>
                  </a:moveTo>
                  <a:cubicBezTo>
                    <a:pt x="1036" y="0"/>
                    <a:pt x="0" y="1036"/>
                    <a:pt x="0" y="2322"/>
                  </a:cubicBezTo>
                  <a:cubicBezTo>
                    <a:pt x="0" y="3608"/>
                    <a:pt x="1036" y="4644"/>
                    <a:pt x="2322" y="4644"/>
                  </a:cubicBezTo>
                  <a:cubicBezTo>
                    <a:pt x="3608" y="4644"/>
                    <a:pt x="4644" y="3608"/>
                    <a:pt x="4644" y="2322"/>
                  </a:cubicBezTo>
                  <a:cubicBezTo>
                    <a:pt x="4644" y="1036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2"/>
            <p:cNvSpPr txBox="1"/>
            <p:nvPr/>
          </p:nvSpPr>
          <p:spPr>
            <a:xfrm>
              <a:off x="5349561" y="2267600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3" name="Google Shape;1143;p32"/>
            <p:cNvSpPr txBox="1"/>
            <p:nvPr/>
          </p:nvSpPr>
          <p:spPr>
            <a:xfrm>
              <a:off x="5216364" y="1942575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4" name="Google Shape;1144;p32"/>
            <p:cNvSpPr txBox="1"/>
            <p:nvPr/>
          </p:nvSpPr>
          <p:spPr>
            <a:xfrm>
              <a:off x="5091437" y="1621025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5" name="Google Shape;1145;p32"/>
            <p:cNvSpPr txBox="1"/>
            <p:nvPr/>
          </p:nvSpPr>
          <p:spPr>
            <a:xfrm>
              <a:off x="5349561" y="3180649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Thebe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6" name="Google Shape;1146;p32"/>
            <p:cNvSpPr txBox="1"/>
            <p:nvPr/>
          </p:nvSpPr>
          <p:spPr>
            <a:xfrm>
              <a:off x="5216364" y="3494926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Medis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7" name="Google Shape;1147;p32"/>
            <p:cNvSpPr txBox="1"/>
            <p:nvPr/>
          </p:nvSpPr>
          <p:spPr>
            <a:xfrm>
              <a:off x="5091437" y="3814749"/>
              <a:ext cx="816600" cy="1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8" name="Google Shape;1148;p32"/>
            <p:cNvSpPr/>
            <p:nvPr/>
          </p:nvSpPr>
          <p:spPr>
            <a:xfrm>
              <a:off x="4309051" y="1178250"/>
              <a:ext cx="946858" cy="242081"/>
            </a:xfrm>
            <a:custGeom>
              <a:avLst/>
              <a:gdLst/>
              <a:ahLst/>
              <a:cxnLst/>
              <a:rect l="l" t="t" r="r" b="b"/>
              <a:pathLst>
                <a:path w="34779" h="10752" extrusionOk="0">
                  <a:moveTo>
                    <a:pt x="0" y="1"/>
                  </a:moveTo>
                  <a:lnTo>
                    <a:pt x="0" y="10752"/>
                  </a:lnTo>
                  <a:lnTo>
                    <a:pt x="34778" y="10752"/>
                  </a:lnTo>
                  <a:lnTo>
                    <a:pt x="347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Earth</a:t>
              </a:r>
              <a:endParaRPr/>
            </a:p>
          </p:txBody>
        </p:sp>
        <p:sp>
          <p:nvSpPr>
            <p:cNvPr id="1149" name="Google Shape;1149;p32"/>
            <p:cNvSpPr/>
            <p:nvPr/>
          </p:nvSpPr>
          <p:spPr>
            <a:xfrm>
              <a:off x="4309051" y="4240669"/>
              <a:ext cx="946858" cy="242081"/>
            </a:xfrm>
            <a:custGeom>
              <a:avLst/>
              <a:gdLst/>
              <a:ahLst/>
              <a:cxnLst/>
              <a:rect l="l" t="t" r="r" b="b"/>
              <a:pathLst>
                <a:path w="34779" h="10752" extrusionOk="0">
                  <a:moveTo>
                    <a:pt x="0" y="1"/>
                  </a:moveTo>
                  <a:lnTo>
                    <a:pt x="0" y="10752"/>
                  </a:lnTo>
                  <a:lnTo>
                    <a:pt x="34778" y="10752"/>
                  </a:lnTo>
                  <a:lnTo>
                    <a:pt x="347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Mars</a:t>
              </a:r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33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1155" name="Google Shape;1155;p33"/>
          <p:cNvSpPr/>
          <p:nvPr/>
        </p:nvSpPr>
        <p:spPr>
          <a:xfrm>
            <a:off x="3002249" y="2725117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33"/>
          <p:cNvSpPr/>
          <p:nvPr/>
        </p:nvSpPr>
        <p:spPr>
          <a:xfrm>
            <a:off x="4518996" y="2725117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33"/>
          <p:cNvSpPr/>
          <p:nvPr/>
        </p:nvSpPr>
        <p:spPr>
          <a:xfrm>
            <a:off x="4568154" y="2725117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33"/>
          <p:cNvSpPr/>
          <p:nvPr/>
        </p:nvSpPr>
        <p:spPr>
          <a:xfrm>
            <a:off x="6269210" y="2725117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33"/>
          <p:cNvSpPr/>
          <p:nvPr/>
        </p:nvSpPr>
        <p:spPr>
          <a:xfrm>
            <a:off x="6272524" y="2769055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33"/>
          <p:cNvSpPr/>
          <p:nvPr/>
        </p:nvSpPr>
        <p:spPr>
          <a:xfrm>
            <a:off x="4571925" y="2769055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33"/>
          <p:cNvSpPr/>
          <p:nvPr/>
        </p:nvSpPr>
        <p:spPr>
          <a:xfrm>
            <a:off x="4522786" y="2769055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33"/>
          <p:cNvSpPr/>
          <p:nvPr/>
        </p:nvSpPr>
        <p:spPr>
          <a:xfrm>
            <a:off x="3007687" y="2769055"/>
            <a:ext cx="20" cy="2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63" name="Google Shape;1163;p33"/>
          <p:cNvGrpSpPr/>
          <p:nvPr/>
        </p:nvGrpSpPr>
        <p:grpSpPr>
          <a:xfrm>
            <a:off x="3244887" y="1337847"/>
            <a:ext cx="1372620" cy="1387232"/>
            <a:chOff x="3517188" y="1337847"/>
            <a:chExt cx="1372620" cy="1387232"/>
          </a:xfrm>
        </p:grpSpPr>
        <p:sp>
          <p:nvSpPr>
            <p:cNvPr id="1164" name="Google Shape;1164;p33"/>
            <p:cNvSpPr/>
            <p:nvPr/>
          </p:nvSpPr>
          <p:spPr>
            <a:xfrm>
              <a:off x="4035639" y="1485759"/>
              <a:ext cx="854168" cy="1239320"/>
            </a:xfrm>
            <a:custGeom>
              <a:avLst/>
              <a:gdLst/>
              <a:ahLst/>
              <a:cxnLst/>
              <a:rect l="l" t="t" r="r" b="b"/>
              <a:pathLst>
                <a:path w="43042" h="62450" extrusionOk="0">
                  <a:moveTo>
                    <a:pt x="0" y="1"/>
                  </a:moveTo>
                  <a:lnTo>
                    <a:pt x="0" y="2215"/>
                  </a:lnTo>
                  <a:lnTo>
                    <a:pt x="10418" y="2215"/>
                  </a:lnTo>
                  <a:lnTo>
                    <a:pt x="40565" y="62449"/>
                  </a:lnTo>
                  <a:lnTo>
                    <a:pt x="43041" y="62449"/>
                  </a:lnTo>
                  <a:lnTo>
                    <a:pt x="11788" y="1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3"/>
            <p:cNvSpPr/>
            <p:nvPr/>
          </p:nvSpPr>
          <p:spPr>
            <a:xfrm>
              <a:off x="3708618" y="1337847"/>
              <a:ext cx="335063" cy="334825"/>
            </a:xfrm>
            <a:custGeom>
              <a:avLst/>
              <a:gdLst/>
              <a:ahLst/>
              <a:cxnLst/>
              <a:rect l="l" t="t" r="r" b="b"/>
              <a:pathLst>
                <a:path w="16884" h="16872" extrusionOk="0">
                  <a:moveTo>
                    <a:pt x="8442" y="1"/>
                  </a:moveTo>
                  <a:cubicBezTo>
                    <a:pt x="3774" y="1"/>
                    <a:pt x="0" y="3775"/>
                    <a:pt x="0" y="8442"/>
                  </a:cubicBezTo>
                  <a:cubicBezTo>
                    <a:pt x="0" y="13097"/>
                    <a:pt x="3774" y="16872"/>
                    <a:pt x="8442" y="16872"/>
                  </a:cubicBezTo>
                  <a:cubicBezTo>
                    <a:pt x="13097" y="16872"/>
                    <a:pt x="16883" y="13097"/>
                    <a:pt x="16883" y="8442"/>
                  </a:cubicBezTo>
                  <a:cubicBezTo>
                    <a:pt x="16883" y="3775"/>
                    <a:pt x="13097" y="1"/>
                    <a:pt x="8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3"/>
            <p:cNvSpPr/>
            <p:nvPr/>
          </p:nvSpPr>
          <p:spPr>
            <a:xfrm>
              <a:off x="3708618" y="1337847"/>
              <a:ext cx="335063" cy="334825"/>
            </a:xfrm>
            <a:custGeom>
              <a:avLst/>
              <a:gdLst/>
              <a:ahLst/>
              <a:cxnLst/>
              <a:rect l="l" t="t" r="r" b="b"/>
              <a:pathLst>
                <a:path w="16884" h="16872" fill="none" extrusionOk="0">
                  <a:moveTo>
                    <a:pt x="16883" y="8442"/>
                  </a:moveTo>
                  <a:cubicBezTo>
                    <a:pt x="16883" y="13097"/>
                    <a:pt x="13097" y="16872"/>
                    <a:pt x="8442" y="16872"/>
                  </a:cubicBezTo>
                  <a:cubicBezTo>
                    <a:pt x="3774" y="16872"/>
                    <a:pt x="0" y="13097"/>
                    <a:pt x="0" y="8442"/>
                  </a:cubicBezTo>
                  <a:cubicBezTo>
                    <a:pt x="0" y="3775"/>
                    <a:pt x="3774" y="1"/>
                    <a:pt x="8442" y="1"/>
                  </a:cubicBezTo>
                  <a:cubicBezTo>
                    <a:pt x="13097" y="1"/>
                    <a:pt x="16883" y="3775"/>
                    <a:pt x="16883" y="8442"/>
                  </a:cubicBezTo>
                  <a:close/>
                </a:path>
              </a:pathLst>
            </a:custGeom>
            <a:noFill/>
            <a:ln w="33350" cap="flat" cmpd="sng">
              <a:solidFill>
                <a:srgbClr val="5EB2FC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3"/>
            <p:cNvSpPr/>
            <p:nvPr/>
          </p:nvSpPr>
          <p:spPr>
            <a:xfrm>
              <a:off x="3801477" y="1430944"/>
              <a:ext cx="149572" cy="150306"/>
            </a:xfrm>
            <a:custGeom>
              <a:avLst/>
              <a:gdLst/>
              <a:ahLst/>
              <a:cxnLst/>
              <a:rect l="l" t="t" r="r" b="b"/>
              <a:pathLst>
                <a:path w="7537" h="7574" extrusionOk="0">
                  <a:moveTo>
                    <a:pt x="3775" y="2299"/>
                  </a:moveTo>
                  <a:cubicBezTo>
                    <a:pt x="4596" y="2299"/>
                    <a:pt x="5263" y="2965"/>
                    <a:pt x="5263" y="3787"/>
                  </a:cubicBezTo>
                  <a:cubicBezTo>
                    <a:pt x="5263" y="4620"/>
                    <a:pt x="4596" y="5287"/>
                    <a:pt x="3775" y="5287"/>
                  </a:cubicBezTo>
                  <a:cubicBezTo>
                    <a:pt x="2941" y="5287"/>
                    <a:pt x="2274" y="4620"/>
                    <a:pt x="2274" y="3787"/>
                  </a:cubicBezTo>
                  <a:cubicBezTo>
                    <a:pt x="2274" y="2965"/>
                    <a:pt x="2941" y="2299"/>
                    <a:pt x="3775" y="2299"/>
                  </a:cubicBezTo>
                  <a:close/>
                  <a:moveTo>
                    <a:pt x="3013" y="1"/>
                  </a:moveTo>
                  <a:cubicBezTo>
                    <a:pt x="2798" y="1"/>
                    <a:pt x="2620" y="179"/>
                    <a:pt x="2620" y="394"/>
                  </a:cubicBezTo>
                  <a:lnTo>
                    <a:pt x="2620" y="846"/>
                  </a:lnTo>
                  <a:cubicBezTo>
                    <a:pt x="2620" y="894"/>
                    <a:pt x="2596" y="929"/>
                    <a:pt x="2560" y="941"/>
                  </a:cubicBezTo>
                  <a:cubicBezTo>
                    <a:pt x="2239" y="1060"/>
                    <a:pt x="1941" y="1239"/>
                    <a:pt x="1679" y="1465"/>
                  </a:cubicBezTo>
                  <a:cubicBezTo>
                    <a:pt x="1658" y="1479"/>
                    <a:pt x="1633" y="1485"/>
                    <a:pt x="1609" y="1485"/>
                  </a:cubicBezTo>
                  <a:cubicBezTo>
                    <a:pt x="1592" y="1485"/>
                    <a:pt x="1575" y="1482"/>
                    <a:pt x="1560" y="1477"/>
                  </a:cubicBezTo>
                  <a:lnTo>
                    <a:pt x="1286" y="1310"/>
                  </a:lnTo>
                  <a:cubicBezTo>
                    <a:pt x="1223" y="1275"/>
                    <a:pt x="1154" y="1257"/>
                    <a:pt x="1086" y="1257"/>
                  </a:cubicBezTo>
                  <a:cubicBezTo>
                    <a:pt x="951" y="1257"/>
                    <a:pt x="822" y="1326"/>
                    <a:pt x="750" y="1453"/>
                  </a:cubicBezTo>
                  <a:lnTo>
                    <a:pt x="107" y="2549"/>
                  </a:lnTo>
                  <a:cubicBezTo>
                    <a:pt x="0" y="2739"/>
                    <a:pt x="72" y="2977"/>
                    <a:pt x="262" y="3084"/>
                  </a:cubicBezTo>
                  <a:lnTo>
                    <a:pt x="584" y="3275"/>
                  </a:lnTo>
                  <a:cubicBezTo>
                    <a:pt x="607" y="3299"/>
                    <a:pt x="631" y="3334"/>
                    <a:pt x="631" y="3370"/>
                  </a:cubicBezTo>
                  <a:cubicBezTo>
                    <a:pt x="607" y="3513"/>
                    <a:pt x="596" y="3644"/>
                    <a:pt x="596" y="3787"/>
                  </a:cubicBezTo>
                  <a:cubicBezTo>
                    <a:pt x="596" y="4025"/>
                    <a:pt x="619" y="4239"/>
                    <a:pt x="667" y="4454"/>
                  </a:cubicBezTo>
                  <a:cubicBezTo>
                    <a:pt x="679" y="4501"/>
                    <a:pt x="667" y="4537"/>
                    <a:pt x="631" y="4561"/>
                  </a:cubicBezTo>
                  <a:lnTo>
                    <a:pt x="381" y="4704"/>
                  </a:lnTo>
                  <a:cubicBezTo>
                    <a:pt x="191" y="4811"/>
                    <a:pt x="131" y="5049"/>
                    <a:pt x="238" y="5239"/>
                  </a:cubicBezTo>
                  <a:lnTo>
                    <a:pt x="869" y="6335"/>
                  </a:lnTo>
                  <a:cubicBezTo>
                    <a:pt x="941" y="6462"/>
                    <a:pt x="1070" y="6531"/>
                    <a:pt x="1205" y="6531"/>
                  </a:cubicBezTo>
                  <a:cubicBezTo>
                    <a:pt x="1273" y="6531"/>
                    <a:pt x="1342" y="6513"/>
                    <a:pt x="1405" y="6478"/>
                  </a:cubicBezTo>
                  <a:lnTo>
                    <a:pt x="1774" y="6263"/>
                  </a:lnTo>
                  <a:cubicBezTo>
                    <a:pt x="1789" y="6258"/>
                    <a:pt x="1804" y="6256"/>
                    <a:pt x="1819" y="6256"/>
                  </a:cubicBezTo>
                  <a:cubicBezTo>
                    <a:pt x="1840" y="6256"/>
                    <a:pt x="1861" y="6261"/>
                    <a:pt x="1881" y="6275"/>
                  </a:cubicBezTo>
                  <a:cubicBezTo>
                    <a:pt x="2155" y="6478"/>
                    <a:pt x="2465" y="6621"/>
                    <a:pt x="2798" y="6716"/>
                  </a:cubicBezTo>
                  <a:cubicBezTo>
                    <a:pt x="2834" y="6728"/>
                    <a:pt x="2870" y="6763"/>
                    <a:pt x="2870" y="6811"/>
                  </a:cubicBezTo>
                  <a:lnTo>
                    <a:pt x="2870" y="7180"/>
                  </a:lnTo>
                  <a:cubicBezTo>
                    <a:pt x="2870" y="7406"/>
                    <a:pt x="3048" y="7573"/>
                    <a:pt x="3263" y="7573"/>
                  </a:cubicBezTo>
                  <a:lnTo>
                    <a:pt x="4525" y="7573"/>
                  </a:lnTo>
                  <a:cubicBezTo>
                    <a:pt x="4739" y="7573"/>
                    <a:pt x="4918" y="7406"/>
                    <a:pt x="4918" y="7180"/>
                  </a:cubicBezTo>
                  <a:lnTo>
                    <a:pt x="4918" y="6621"/>
                  </a:lnTo>
                  <a:cubicBezTo>
                    <a:pt x="4918" y="6585"/>
                    <a:pt x="4941" y="6561"/>
                    <a:pt x="4977" y="6537"/>
                  </a:cubicBezTo>
                  <a:cubicBezTo>
                    <a:pt x="5239" y="6406"/>
                    <a:pt x="5489" y="6240"/>
                    <a:pt x="5715" y="6037"/>
                  </a:cubicBezTo>
                  <a:cubicBezTo>
                    <a:pt x="5735" y="6017"/>
                    <a:pt x="5755" y="6009"/>
                    <a:pt x="5774" y="6009"/>
                  </a:cubicBezTo>
                  <a:cubicBezTo>
                    <a:pt x="5790" y="6009"/>
                    <a:pt x="5806" y="6015"/>
                    <a:pt x="5822" y="6025"/>
                  </a:cubicBezTo>
                  <a:lnTo>
                    <a:pt x="6251" y="6275"/>
                  </a:lnTo>
                  <a:cubicBezTo>
                    <a:pt x="6311" y="6309"/>
                    <a:pt x="6376" y="6325"/>
                    <a:pt x="6441" y="6325"/>
                  </a:cubicBezTo>
                  <a:cubicBezTo>
                    <a:pt x="6580" y="6325"/>
                    <a:pt x="6717" y="6251"/>
                    <a:pt x="6799" y="6120"/>
                  </a:cubicBezTo>
                  <a:lnTo>
                    <a:pt x="7430" y="5037"/>
                  </a:lnTo>
                  <a:cubicBezTo>
                    <a:pt x="7537" y="4847"/>
                    <a:pt x="7465" y="4596"/>
                    <a:pt x="7287" y="4489"/>
                  </a:cubicBezTo>
                  <a:lnTo>
                    <a:pt x="6727" y="4180"/>
                  </a:lnTo>
                  <a:cubicBezTo>
                    <a:pt x="6703" y="4156"/>
                    <a:pt x="6680" y="4120"/>
                    <a:pt x="6692" y="4085"/>
                  </a:cubicBezTo>
                  <a:cubicBezTo>
                    <a:pt x="6692" y="3989"/>
                    <a:pt x="6703" y="3894"/>
                    <a:pt x="6703" y="3787"/>
                  </a:cubicBezTo>
                  <a:cubicBezTo>
                    <a:pt x="6703" y="3608"/>
                    <a:pt x="6680" y="3418"/>
                    <a:pt x="6656" y="3239"/>
                  </a:cubicBezTo>
                  <a:cubicBezTo>
                    <a:pt x="6644" y="3203"/>
                    <a:pt x="6668" y="3168"/>
                    <a:pt x="6703" y="3144"/>
                  </a:cubicBezTo>
                  <a:lnTo>
                    <a:pt x="7156" y="2882"/>
                  </a:lnTo>
                  <a:cubicBezTo>
                    <a:pt x="7346" y="2763"/>
                    <a:pt x="7418" y="2525"/>
                    <a:pt x="7299" y="2334"/>
                  </a:cubicBezTo>
                  <a:lnTo>
                    <a:pt x="6668" y="1239"/>
                  </a:lnTo>
                  <a:cubicBezTo>
                    <a:pt x="6595" y="1118"/>
                    <a:pt x="6462" y="1046"/>
                    <a:pt x="6324" y="1046"/>
                  </a:cubicBezTo>
                  <a:cubicBezTo>
                    <a:pt x="6259" y="1046"/>
                    <a:pt x="6193" y="1062"/>
                    <a:pt x="6132" y="1096"/>
                  </a:cubicBezTo>
                  <a:lnTo>
                    <a:pt x="5632" y="1394"/>
                  </a:lnTo>
                  <a:cubicBezTo>
                    <a:pt x="5617" y="1399"/>
                    <a:pt x="5602" y="1402"/>
                    <a:pt x="5588" y="1402"/>
                  </a:cubicBezTo>
                  <a:cubicBezTo>
                    <a:pt x="5567" y="1402"/>
                    <a:pt x="5546" y="1396"/>
                    <a:pt x="5525" y="1382"/>
                  </a:cubicBezTo>
                  <a:cubicBezTo>
                    <a:pt x="5287" y="1203"/>
                    <a:pt x="5025" y="1048"/>
                    <a:pt x="4739" y="941"/>
                  </a:cubicBezTo>
                  <a:cubicBezTo>
                    <a:pt x="4703" y="929"/>
                    <a:pt x="4679" y="894"/>
                    <a:pt x="4679" y="846"/>
                  </a:cubicBezTo>
                  <a:lnTo>
                    <a:pt x="4679" y="394"/>
                  </a:lnTo>
                  <a:cubicBezTo>
                    <a:pt x="4679" y="179"/>
                    <a:pt x="4501" y="1"/>
                    <a:pt x="4275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3"/>
            <p:cNvSpPr txBox="1"/>
            <p:nvPr/>
          </p:nvSpPr>
          <p:spPr>
            <a:xfrm>
              <a:off x="3517188" y="19727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69" name="Google Shape;1169;p33"/>
          <p:cNvGrpSpPr/>
          <p:nvPr/>
        </p:nvGrpSpPr>
        <p:grpSpPr>
          <a:xfrm>
            <a:off x="3244887" y="2770008"/>
            <a:ext cx="1376391" cy="1389854"/>
            <a:chOff x="3517188" y="2770008"/>
            <a:chExt cx="1376391" cy="1389854"/>
          </a:xfrm>
        </p:grpSpPr>
        <p:sp>
          <p:nvSpPr>
            <p:cNvPr id="1170" name="Google Shape;1170;p33"/>
            <p:cNvSpPr/>
            <p:nvPr/>
          </p:nvSpPr>
          <p:spPr>
            <a:xfrm>
              <a:off x="3708618" y="3824799"/>
              <a:ext cx="335063" cy="335063"/>
            </a:xfrm>
            <a:custGeom>
              <a:avLst/>
              <a:gdLst/>
              <a:ahLst/>
              <a:cxnLst/>
              <a:rect l="l" t="t" r="r" b="b"/>
              <a:pathLst>
                <a:path w="16884" h="16884" extrusionOk="0">
                  <a:moveTo>
                    <a:pt x="8442" y="1"/>
                  </a:moveTo>
                  <a:cubicBezTo>
                    <a:pt x="3774" y="1"/>
                    <a:pt x="0" y="3787"/>
                    <a:pt x="0" y="8442"/>
                  </a:cubicBezTo>
                  <a:cubicBezTo>
                    <a:pt x="0" y="13109"/>
                    <a:pt x="3774" y="16884"/>
                    <a:pt x="8442" y="16884"/>
                  </a:cubicBezTo>
                  <a:cubicBezTo>
                    <a:pt x="13097" y="16884"/>
                    <a:pt x="16883" y="13109"/>
                    <a:pt x="16883" y="8442"/>
                  </a:cubicBezTo>
                  <a:cubicBezTo>
                    <a:pt x="16883" y="3787"/>
                    <a:pt x="13097" y="1"/>
                    <a:pt x="8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3"/>
            <p:cNvSpPr/>
            <p:nvPr/>
          </p:nvSpPr>
          <p:spPr>
            <a:xfrm>
              <a:off x="3708618" y="3824799"/>
              <a:ext cx="335063" cy="335063"/>
            </a:xfrm>
            <a:custGeom>
              <a:avLst/>
              <a:gdLst/>
              <a:ahLst/>
              <a:cxnLst/>
              <a:rect l="l" t="t" r="r" b="b"/>
              <a:pathLst>
                <a:path w="16884" h="16884" fill="none" extrusionOk="0">
                  <a:moveTo>
                    <a:pt x="16883" y="8442"/>
                  </a:moveTo>
                  <a:cubicBezTo>
                    <a:pt x="16883" y="13109"/>
                    <a:pt x="13097" y="16884"/>
                    <a:pt x="8442" y="16884"/>
                  </a:cubicBezTo>
                  <a:cubicBezTo>
                    <a:pt x="3774" y="16884"/>
                    <a:pt x="0" y="13109"/>
                    <a:pt x="0" y="8442"/>
                  </a:cubicBezTo>
                  <a:cubicBezTo>
                    <a:pt x="0" y="3787"/>
                    <a:pt x="3774" y="1"/>
                    <a:pt x="8442" y="1"/>
                  </a:cubicBezTo>
                  <a:cubicBezTo>
                    <a:pt x="13097" y="1"/>
                    <a:pt x="16883" y="3787"/>
                    <a:pt x="16883" y="8442"/>
                  </a:cubicBezTo>
                  <a:close/>
                </a:path>
              </a:pathLst>
            </a:custGeom>
            <a:noFill/>
            <a:ln w="33350" cap="flat" cmpd="sng">
              <a:solidFill>
                <a:srgbClr val="4949E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3"/>
            <p:cNvSpPr/>
            <p:nvPr/>
          </p:nvSpPr>
          <p:spPr>
            <a:xfrm>
              <a:off x="3784529" y="3903944"/>
              <a:ext cx="178268" cy="177950"/>
            </a:xfrm>
            <a:custGeom>
              <a:avLst/>
              <a:gdLst/>
              <a:ahLst/>
              <a:cxnLst/>
              <a:rect l="l" t="t" r="r" b="b"/>
              <a:pathLst>
                <a:path w="8983" h="8967" extrusionOk="0">
                  <a:moveTo>
                    <a:pt x="6774" y="1"/>
                  </a:moveTo>
                  <a:cubicBezTo>
                    <a:pt x="6769" y="1"/>
                    <a:pt x="6765" y="1"/>
                    <a:pt x="6760" y="1"/>
                  </a:cubicBezTo>
                  <a:cubicBezTo>
                    <a:pt x="6224" y="13"/>
                    <a:pt x="5700" y="216"/>
                    <a:pt x="5295" y="632"/>
                  </a:cubicBezTo>
                  <a:cubicBezTo>
                    <a:pt x="4688" y="1228"/>
                    <a:pt x="4521" y="2085"/>
                    <a:pt x="4771" y="2835"/>
                  </a:cubicBezTo>
                  <a:cubicBezTo>
                    <a:pt x="4795" y="2930"/>
                    <a:pt x="4783" y="3037"/>
                    <a:pt x="4712" y="3109"/>
                  </a:cubicBezTo>
                  <a:lnTo>
                    <a:pt x="3116" y="4704"/>
                  </a:lnTo>
                  <a:cubicBezTo>
                    <a:pt x="3067" y="4754"/>
                    <a:pt x="3001" y="4780"/>
                    <a:pt x="2933" y="4780"/>
                  </a:cubicBezTo>
                  <a:cubicBezTo>
                    <a:pt x="2903" y="4780"/>
                    <a:pt x="2872" y="4775"/>
                    <a:pt x="2843" y="4764"/>
                  </a:cubicBezTo>
                  <a:cubicBezTo>
                    <a:pt x="2620" y="4692"/>
                    <a:pt x="2387" y="4656"/>
                    <a:pt x="2155" y="4656"/>
                  </a:cubicBezTo>
                  <a:cubicBezTo>
                    <a:pt x="1618" y="4656"/>
                    <a:pt x="1083" y="4849"/>
                    <a:pt x="676" y="5240"/>
                  </a:cubicBezTo>
                  <a:cubicBezTo>
                    <a:pt x="235" y="5657"/>
                    <a:pt x="21" y="6204"/>
                    <a:pt x="9" y="6752"/>
                  </a:cubicBezTo>
                  <a:cubicBezTo>
                    <a:pt x="1" y="6922"/>
                    <a:pt x="131" y="7032"/>
                    <a:pt x="267" y="7032"/>
                  </a:cubicBezTo>
                  <a:cubicBezTo>
                    <a:pt x="331" y="7032"/>
                    <a:pt x="396" y="7008"/>
                    <a:pt x="449" y="6954"/>
                  </a:cubicBezTo>
                  <a:lnTo>
                    <a:pt x="1259" y="6157"/>
                  </a:lnTo>
                  <a:cubicBezTo>
                    <a:pt x="1307" y="6103"/>
                    <a:pt x="1372" y="6076"/>
                    <a:pt x="1439" y="6076"/>
                  </a:cubicBezTo>
                  <a:cubicBezTo>
                    <a:pt x="1506" y="6076"/>
                    <a:pt x="1575" y="6103"/>
                    <a:pt x="1628" y="6157"/>
                  </a:cubicBezTo>
                  <a:lnTo>
                    <a:pt x="2819" y="7347"/>
                  </a:lnTo>
                  <a:cubicBezTo>
                    <a:pt x="2926" y="7455"/>
                    <a:pt x="2926" y="7621"/>
                    <a:pt x="2819" y="7716"/>
                  </a:cubicBezTo>
                  <a:lnTo>
                    <a:pt x="2021" y="8526"/>
                  </a:lnTo>
                  <a:cubicBezTo>
                    <a:pt x="1858" y="8689"/>
                    <a:pt x="1969" y="8967"/>
                    <a:pt x="2197" y="8967"/>
                  </a:cubicBezTo>
                  <a:cubicBezTo>
                    <a:pt x="2202" y="8967"/>
                    <a:pt x="2207" y="8967"/>
                    <a:pt x="2212" y="8967"/>
                  </a:cubicBezTo>
                  <a:cubicBezTo>
                    <a:pt x="2747" y="8955"/>
                    <a:pt x="3283" y="8752"/>
                    <a:pt x="3688" y="8336"/>
                  </a:cubicBezTo>
                  <a:cubicBezTo>
                    <a:pt x="4295" y="7740"/>
                    <a:pt x="4462" y="6883"/>
                    <a:pt x="4212" y="6133"/>
                  </a:cubicBezTo>
                  <a:cubicBezTo>
                    <a:pt x="4188" y="6038"/>
                    <a:pt x="4200" y="5931"/>
                    <a:pt x="4271" y="5859"/>
                  </a:cubicBezTo>
                  <a:lnTo>
                    <a:pt x="5867" y="4264"/>
                  </a:lnTo>
                  <a:cubicBezTo>
                    <a:pt x="5916" y="4214"/>
                    <a:pt x="5982" y="4188"/>
                    <a:pt x="6050" y="4188"/>
                  </a:cubicBezTo>
                  <a:cubicBezTo>
                    <a:pt x="6081" y="4188"/>
                    <a:pt x="6111" y="4193"/>
                    <a:pt x="6141" y="4204"/>
                  </a:cubicBezTo>
                  <a:cubicBezTo>
                    <a:pt x="6363" y="4276"/>
                    <a:pt x="6595" y="4312"/>
                    <a:pt x="6826" y="4312"/>
                  </a:cubicBezTo>
                  <a:cubicBezTo>
                    <a:pt x="7360" y="4312"/>
                    <a:pt x="7892" y="4119"/>
                    <a:pt x="8308" y="3728"/>
                  </a:cubicBezTo>
                  <a:cubicBezTo>
                    <a:pt x="8736" y="3311"/>
                    <a:pt x="8962" y="2763"/>
                    <a:pt x="8974" y="2216"/>
                  </a:cubicBezTo>
                  <a:cubicBezTo>
                    <a:pt x="8982" y="2046"/>
                    <a:pt x="8853" y="1936"/>
                    <a:pt x="8716" y="1936"/>
                  </a:cubicBezTo>
                  <a:cubicBezTo>
                    <a:pt x="8652" y="1936"/>
                    <a:pt x="8587" y="1960"/>
                    <a:pt x="8534" y="2013"/>
                  </a:cubicBezTo>
                  <a:lnTo>
                    <a:pt x="7808" y="2740"/>
                  </a:lnTo>
                  <a:cubicBezTo>
                    <a:pt x="7707" y="2840"/>
                    <a:pt x="7610" y="2884"/>
                    <a:pt x="7525" y="2884"/>
                  </a:cubicBezTo>
                  <a:cubicBezTo>
                    <a:pt x="7460" y="2884"/>
                    <a:pt x="7402" y="2858"/>
                    <a:pt x="7355" y="2811"/>
                  </a:cubicBezTo>
                  <a:lnTo>
                    <a:pt x="6164" y="1620"/>
                  </a:lnTo>
                  <a:cubicBezTo>
                    <a:pt x="6057" y="1513"/>
                    <a:pt x="6057" y="1347"/>
                    <a:pt x="6164" y="1251"/>
                  </a:cubicBezTo>
                  <a:lnTo>
                    <a:pt x="6962" y="442"/>
                  </a:lnTo>
                  <a:cubicBezTo>
                    <a:pt x="7125" y="278"/>
                    <a:pt x="7003" y="1"/>
                    <a:pt x="6774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3"/>
            <p:cNvSpPr/>
            <p:nvPr/>
          </p:nvSpPr>
          <p:spPr>
            <a:xfrm>
              <a:off x="4036354" y="2770008"/>
              <a:ext cx="857225" cy="1246385"/>
            </a:xfrm>
            <a:custGeom>
              <a:avLst/>
              <a:gdLst/>
              <a:ahLst/>
              <a:cxnLst/>
              <a:rect l="l" t="t" r="r" b="b"/>
              <a:pathLst>
                <a:path w="43196" h="62806" extrusionOk="0">
                  <a:moveTo>
                    <a:pt x="40719" y="0"/>
                  </a:moveTo>
                  <a:lnTo>
                    <a:pt x="10382" y="60579"/>
                  </a:lnTo>
                  <a:lnTo>
                    <a:pt x="0" y="60579"/>
                  </a:lnTo>
                  <a:lnTo>
                    <a:pt x="0" y="62806"/>
                  </a:lnTo>
                  <a:lnTo>
                    <a:pt x="11752" y="62806"/>
                  </a:lnTo>
                  <a:lnTo>
                    <a:pt x="43196" y="0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3"/>
            <p:cNvSpPr txBox="1"/>
            <p:nvPr/>
          </p:nvSpPr>
          <p:spPr>
            <a:xfrm>
              <a:off x="3517188" y="29323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75" name="Google Shape;1175;p33"/>
          <p:cNvGrpSpPr/>
          <p:nvPr/>
        </p:nvGrpSpPr>
        <p:grpSpPr>
          <a:xfrm>
            <a:off x="1446963" y="1692514"/>
            <a:ext cx="1479065" cy="1032582"/>
            <a:chOff x="1719263" y="1692514"/>
            <a:chExt cx="1479065" cy="1032582"/>
          </a:xfrm>
        </p:grpSpPr>
        <p:sp>
          <p:nvSpPr>
            <p:cNvPr id="1176" name="Google Shape;1176;p33"/>
            <p:cNvSpPr/>
            <p:nvPr/>
          </p:nvSpPr>
          <p:spPr>
            <a:xfrm>
              <a:off x="2347235" y="1840207"/>
              <a:ext cx="851093" cy="884889"/>
            </a:xfrm>
            <a:custGeom>
              <a:avLst/>
              <a:gdLst/>
              <a:ahLst/>
              <a:cxnLst/>
              <a:rect l="l" t="t" r="r" b="b"/>
              <a:pathLst>
                <a:path w="42887" h="44590" extrusionOk="0">
                  <a:moveTo>
                    <a:pt x="0" y="0"/>
                  </a:moveTo>
                  <a:lnTo>
                    <a:pt x="0" y="2215"/>
                  </a:lnTo>
                  <a:lnTo>
                    <a:pt x="10526" y="2215"/>
                  </a:lnTo>
                  <a:lnTo>
                    <a:pt x="40184" y="44589"/>
                  </a:lnTo>
                  <a:lnTo>
                    <a:pt x="42887" y="44589"/>
                  </a:lnTo>
                  <a:lnTo>
                    <a:pt x="11680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3"/>
            <p:cNvSpPr/>
            <p:nvPr/>
          </p:nvSpPr>
          <p:spPr>
            <a:xfrm>
              <a:off x="2015709" y="1692514"/>
              <a:ext cx="334825" cy="334825"/>
            </a:xfrm>
            <a:custGeom>
              <a:avLst/>
              <a:gdLst/>
              <a:ahLst/>
              <a:cxnLst/>
              <a:rect l="l" t="t" r="r" b="b"/>
              <a:pathLst>
                <a:path w="16872" h="16872" extrusionOk="0">
                  <a:moveTo>
                    <a:pt x="8431" y="1"/>
                  </a:moveTo>
                  <a:cubicBezTo>
                    <a:pt x="3775" y="1"/>
                    <a:pt x="1" y="3775"/>
                    <a:pt x="1" y="8430"/>
                  </a:cubicBezTo>
                  <a:cubicBezTo>
                    <a:pt x="1" y="13098"/>
                    <a:pt x="3775" y="16872"/>
                    <a:pt x="8431" y="16872"/>
                  </a:cubicBezTo>
                  <a:cubicBezTo>
                    <a:pt x="13098" y="16872"/>
                    <a:pt x="16872" y="13098"/>
                    <a:pt x="16872" y="8430"/>
                  </a:cubicBezTo>
                  <a:cubicBezTo>
                    <a:pt x="16872" y="3775"/>
                    <a:pt x="13098" y="1"/>
                    <a:pt x="84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3"/>
            <p:cNvSpPr/>
            <p:nvPr/>
          </p:nvSpPr>
          <p:spPr>
            <a:xfrm>
              <a:off x="2015709" y="1692514"/>
              <a:ext cx="334825" cy="334825"/>
            </a:xfrm>
            <a:custGeom>
              <a:avLst/>
              <a:gdLst/>
              <a:ahLst/>
              <a:cxnLst/>
              <a:rect l="l" t="t" r="r" b="b"/>
              <a:pathLst>
                <a:path w="16872" h="16872" fill="none" extrusionOk="0">
                  <a:moveTo>
                    <a:pt x="16872" y="8430"/>
                  </a:moveTo>
                  <a:cubicBezTo>
                    <a:pt x="16872" y="13098"/>
                    <a:pt x="13098" y="16872"/>
                    <a:pt x="8431" y="16872"/>
                  </a:cubicBezTo>
                  <a:cubicBezTo>
                    <a:pt x="3775" y="16872"/>
                    <a:pt x="1" y="13098"/>
                    <a:pt x="1" y="8430"/>
                  </a:cubicBezTo>
                  <a:cubicBezTo>
                    <a:pt x="1" y="3775"/>
                    <a:pt x="3775" y="1"/>
                    <a:pt x="8431" y="1"/>
                  </a:cubicBezTo>
                  <a:cubicBezTo>
                    <a:pt x="13098" y="1"/>
                    <a:pt x="16872" y="3775"/>
                    <a:pt x="16872" y="8430"/>
                  </a:cubicBezTo>
                  <a:close/>
                </a:path>
              </a:pathLst>
            </a:custGeom>
            <a:noFill/>
            <a:ln w="33350" cap="flat" cmpd="sng">
              <a:solidFill>
                <a:srgbClr val="FCBD24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3"/>
            <p:cNvSpPr/>
            <p:nvPr/>
          </p:nvSpPr>
          <p:spPr>
            <a:xfrm>
              <a:off x="2145918" y="1794125"/>
              <a:ext cx="73724" cy="73744"/>
            </a:xfrm>
            <a:custGeom>
              <a:avLst/>
              <a:gdLst/>
              <a:ahLst/>
              <a:cxnLst/>
              <a:rect l="l" t="t" r="r" b="b"/>
              <a:pathLst>
                <a:path w="3715" h="3716" extrusionOk="0">
                  <a:moveTo>
                    <a:pt x="1858" y="1"/>
                  </a:moveTo>
                  <a:cubicBezTo>
                    <a:pt x="834" y="1"/>
                    <a:pt x="0" y="834"/>
                    <a:pt x="0" y="1858"/>
                  </a:cubicBezTo>
                  <a:cubicBezTo>
                    <a:pt x="0" y="2882"/>
                    <a:pt x="834" y="3715"/>
                    <a:pt x="1858" y="3715"/>
                  </a:cubicBezTo>
                  <a:cubicBezTo>
                    <a:pt x="2882" y="3715"/>
                    <a:pt x="3715" y="2882"/>
                    <a:pt x="3715" y="1858"/>
                  </a:cubicBezTo>
                  <a:cubicBezTo>
                    <a:pt x="3715" y="834"/>
                    <a:pt x="2882" y="1"/>
                    <a:pt x="1858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3"/>
            <p:cNvSpPr/>
            <p:nvPr/>
          </p:nvSpPr>
          <p:spPr>
            <a:xfrm>
              <a:off x="2121567" y="1867852"/>
              <a:ext cx="122424" cy="57431"/>
            </a:xfrm>
            <a:custGeom>
              <a:avLst/>
              <a:gdLst/>
              <a:ahLst/>
              <a:cxnLst/>
              <a:rect l="l" t="t" r="r" b="b"/>
              <a:pathLst>
                <a:path w="6169" h="2894" extrusionOk="0">
                  <a:moveTo>
                    <a:pt x="3085" y="0"/>
                  </a:moveTo>
                  <a:cubicBezTo>
                    <a:pt x="1442" y="0"/>
                    <a:pt x="108" y="1274"/>
                    <a:pt x="1" y="2893"/>
                  </a:cubicBezTo>
                  <a:lnTo>
                    <a:pt x="6168" y="2893"/>
                  </a:lnTo>
                  <a:cubicBezTo>
                    <a:pt x="6061" y="1274"/>
                    <a:pt x="4728" y="0"/>
                    <a:pt x="3085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3"/>
            <p:cNvSpPr txBox="1"/>
            <p:nvPr/>
          </p:nvSpPr>
          <p:spPr>
            <a:xfrm>
              <a:off x="1719263" y="20489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hot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82" name="Google Shape;1182;p33"/>
          <p:cNvGrpSpPr/>
          <p:nvPr/>
        </p:nvGrpSpPr>
        <p:grpSpPr>
          <a:xfrm>
            <a:off x="1446963" y="2769055"/>
            <a:ext cx="1484503" cy="1038025"/>
            <a:chOff x="1719263" y="2769055"/>
            <a:chExt cx="1484503" cy="1038025"/>
          </a:xfrm>
        </p:grpSpPr>
        <p:sp>
          <p:nvSpPr>
            <p:cNvPr id="1183" name="Google Shape;1183;p33"/>
            <p:cNvSpPr/>
            <p:nvPr/>
          </p:nvSpPr>
          <p:spPr>
            <a:xfrm>
              <a:off x="2347235" y="2769055"/>
              <a:ext cx="856530" cy="892449"/>
            </a:xfrm>
            <a:custGeom>
              <a:avLst/>
              <a:gdLst/>
              <a:ahLst/>
              <a:cxnLst/>
              <a:rect l="l" t="t" r="r" b="b"/>
              <a:pathLst>
                <a:path w="43161" h="44971" extrusionOk="0">
                  <a:moveTo>
                    <a:pt x="40458" y="1"/>
                  </a:moveTo>
                  <a:lnTo>
                    <a:pt x="10526" y="42756"/>
                  </a:lnTo>
                  <a:lnTo>
                    <a:pt x="0" y="42756"/>
                  </a:lnTo>
                  <a:lnTo>
                    <a:pt x="0" y="44970"/>
                  </a:lnTo>
                  <a:lnTo>
                    <a:pt x="11680" y="44970"/>
                  </a:lnTo>
                  <a:lnTo>
                    <a:pt x="43161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3"/>
            <p:cNvSpPr/>
            <p:nvPr/>
          </p:nvSpPr>
          <p:spPr>
            <a:xfrm>
              <a:off x="2015709" y="3472018"/>
              <a:ext cx="334825" cy="335063"/>
            </a:xfrm>
            <a:custGeom>
              <a:avLst/>
              <a:gdLst/>
              <a:ahLst/>
              <a:cxnLst/>
              <a:rect l="l" t="t" r="r" b="b"/>
              <a:pathLst>
                <a:path w="16872" h="16884" extrusionOk="0">
                  <a:moveTo>
                    <a:pt x="8431" y="1"/>
                  </a:moveTo>
                  <a:cubicBezTo>
                    <a:pt x="3775" y="1"/>
                    <a:pt x="1" y="3775"/>
                    <a:pt x="1" y="8442"/>
                  </a:cubicBezTo>
                  <a:cubicBezTo>
                    <a:pt x="1" y="13097"/>
                    <a:pt x="3775" y="16884"/>
                    <a:pt x="8431" y="16884"/>
                  </a:cubicBezTo>
                  <a:cubicBezTo>
                    <a:pt x="13098" y="16884"/>
                    <a:pt x="16872" y="13097"/>
                    <a:pt x="16872" y="8442"/>
                  </a:cubicBezTo>
                  <a:cubicBezTo>
                    <a:pt x="16872" y="3775"/>
                    <a:pt x="13098" y="1"/>
                    <a:pt x="84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3"/>
            <p:cNvSpPr/>
            <p:nvPr/>
          </p:nvSpPr>
          <p:spPr>
            <a:xfrm>
              <a:off x="2015709" y="3472018"/>
              <a:ext cx="334825" cy="335063"/>
            </a:xfrm>
            <a:custGeom>
              <a:avLst/>
              <a:gdLst/>
              <a:ahLst/>
              <a:cxnLst/>
              <a:rect l="l" t="t" r="r" b="b"/>
              <a:pathLst>
                <a:path w="16872" h="16884" fill="none" extrusionOk="0">
                  <a:moveTo>
                    <a:pt x="16872" y="8442"/>
                  </a:moveTo>
                  <a:cubicBezTo>
                    <a:pt x="16872" y="13097"/>
                    <a:pt x="13098" y="16884"/>
                    <a:pt x="8431" y="16884"/>
                  </a:cubicBezTo>
                  <a:cubicBezTo>
                    <a:pt x="3775" y="16884"/>
                    <a:pt x="1" y="13097"/>
                    <a:pt x="1" y="8442"/>
                  </a:cubicBezTo>
                  <a:cubicBezTo>
                    <a:pt x="1" y="3775"/>
                    <a:pt x="3775" y="1"/>
                    <a:pt x="8431" y="1"/>
                  </a:cubicBezTo>
                  <a:cubicBezTo>
                    <a:pt x="13098" y="1"/>
                    <a:pt x="16872" y="3775"/>
                    <a:pt x="16872" y="8442"/>
                  </a:cubicBezTo>
                  <a:close/>
                </a:path>
              </a:pathLst>
            </a:custGeom>
            <a:noFill/>
            <a:ln w="33350" cap="flat" cmpd="sng">
              <a:solidFill>
                <a:srgbClr val="69E78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3"/>
            <p:cNvSpPr/>
            <p:nvPr/>
          </p:nvSpPr>
          <p:spPr>
            <a:xfrm>
              <a:off x="2088265" y="3575276"/>
              <a:ext cx="191623" cy="109187"/>
            </a:xfrm>
            <a:custGeom>
              <a:avLst/>
              <a:gdLst/>
              <a:ahLst/>
              <a:cxnLst/>
              <a:rect l="l" t="t" r="r" b="b"/>
              <a:pathLst>
                <a:path w="9656" h="5502" extrusionOk="0">
                  <a:moveTo>
                    <a:pt x="5167" y="1"/>
                  </a:moveTo>
                  <a:cubicBezTo>
                    <a:pt x="3977" y="1"/>
                    <a:pt x="2953" y="691"/>
                    <a:pt x="2465" y="1679"/>
                  </a:cubicBezTo>
                  <a:cubicBezTo>
                    <a:pt x="2298" y="1632"/>
                    <a:pt x="2119" y="1608"/>
                    <a:pt x="1941" y="1608"/>
                  </a:cubicBezTo>
                  <a:cubicBezTo>
                    <a:pt x="869" y="1608"/>
                    <a:pt x="0" y="2477"/>
                    <a:pt x="0" y="3549"/>
                  </a:cubicBezTo>
                  <a:cubicBezTo>
                    <a:pt x="0" y="4632"/>
                    <a:pt x="869" y="5501"/>
                    <a:pt x="1941" y="5501"/>
                  </a:cubicBezTo>
                  <a:lnTo>
                    <a:pt x="8180" y="5501"/>
                  </a:lnTo>
                  <a:cubicBezTo>
                    <a:pt x="8989" y="5501"/>
                    <a:pt x="9656" y="4835"/>
                    <a:pt x="9656" y="4025"/>
                  </a:cubicBezTo>
                  <a:cubicBezTo>
                    <a:pt x="9656" y="3203"/>
                    <a:pt x="8989" y="2549"/>
                    <a:pt x="8180" y="2549"/>
                  </a:cubicBezTo>
                  <a:lnTo>
                    <a:pt x="8144" y="2549"/>
                  </a:lnTo>
                  <a:cubicBezTo>
                    <a:pt x="7918" y="1108"/>
                    <a:pt x="6668" y="1"/>
                    <a:pt x="516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3"/>
            <p:cNvSpPr txBox="1"/>
            <p:nvPr/>
          </p:nvSpPr>
          <p:spPr>
            <a:xfrm>
              <a:off x="1719263" y="28561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88" name="Google Shape;1188;p33"/>
          <p:cNvGrpSpPr/>
          <p:nvPr/>
        </p:nvGrpSpPr>
        <p:grpSpPr>
          <a:xfrm>
            <a:off x="4940138" y="1153300"/>
            <a:ext cx="1377019" cy="1571770"/>
            <a:chOff x="5212438" y="1153300"/>
            <a:chExt cx="1377019" cy="1571770"/>
          </a:xfrm>
        </p:grpSpPr>
        <p:sp>
          <p:nvSpPr>
            <p:cNvPr id="1189" name="Google Shape;1189;p33"/>
            <p:cNvSpPr/>
            <p:nvPr/>
          </p:nvSpPr>
          <p:spPr>
            <a:xfrm>
              <a:off x="5734097" y="1295794"/>
              <a:ext cx="855359" cy="1429277"/>
            </a:xfrm>
            <a:custGeom>
              <a:avLst/>
              <a:gdLst/>
              <a:ahLst/>
              <a:cxnLst/>
              <a:rect l="l" t="t" r="r" b="b"/>
              <a:pathLst>
                <a:path w="43102" h="72022" extrusionOk="0">
                  <a:moveTo>
                    <a:pt x="1" y="0"/>
                  </a:moveTo>
                  <a:lnTo>
                    <a:pt x="1" y="2215"/>
                  </a:lnTo>
                  <a:lnTo>
                    <a:pt x="10383" y="2215"/>
                  </a:lnTo>
                  <a:lnTo>
                    <a:pt x="40685" y="72021"/>
                  </a:lnTo>
                  <a:lnTo>
                    <a:pt x="43102" y="72021"/>
                  </a:lnTo>
                  <a:lnTo>
                    <a:pt x="12121" y="667"/>
                  </a:lnTo>
                  <a:lnTo>
                    <a:pt x="11836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3"/>
            <p:cNvSpPr/>
            <p:nvPr/>
          </p:nvSpPr>
          <p:spPr>
            <a:xfrm>
              <a:off x="5415590" y="1153300"/>
              <a:ext cx="335063" cy="334825"/>
            </a:xfrm>
            <a:custGeom>
              <a:avLst/>
              <a:gdLst/>
              <a:ahLst/>
              <a:cxnLst/>
              <a:rect l="l" t="t" r="r" b="b"/>
              <a:pathLst>
                <a:path w="16884" h="16872" extrusionOk="0">
                  <a:moveTo>
                    <a:pt x="8442" y="1"/>
                  </a:moveTo>
                  <a:cubicBezTo>
                    <a:pt x="3786" y="1"/>
                    <a:pt x="0" y="3775"/>
                    <a:pt x="0" y="8430"/>
                  </a:cubicBezTo>
                  <a:cubicBezTo>
                    <a:pt x="0" y="13098"/>
                    <a:pt x="3786" y="16872"/>
                    <a:pt x="8442" y="16872"/>
                  </a:cubicBezTo>
                  <a:cubicBezTo>
                    <a:pt x="13109" y="16872"/>
                    <a:pt x="16883" y="13098"/>
                    <a:pt x="16883" y="8430"/>
                  </a:cubicBezTo>
                  <a:cubicBezTo>
                    <a:pt x="16883" y="3775"/>
                    <a:pt x="13109" y="1"/>
                    <a:pt x="8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3"/>
            <p:cNvSpPr/>
            <p:nvPr/>
          </p:nvSpPr>
          <p:spPr>
            <a:xfrm>
              <a:off x="5415590" y="1153300"/>
              <a:ext cx="335063" cy="334825"/>
            </a:xfrm>
            <a:custGeom>
              <a:avLst/>
              <a:gdLst/>
              <a:ahLst/>
              <a:cxnLst/>
              <a:rect l="l" t="t" r="r" b="b"/>
              <a:pathLst>
                <a:path w="16884" h="16872" fill="none" extrusionOk="0">
                  <a:moveTo>
                    <a:pt x="16883" y="8430"/>
                  </a:moveTo>
                  <a:cubicBezTo>
                    <a:pt x="16883" y="13098"/>
                    <a:pt x="13109" y="16872"/>
                    <a:pt x="8442" y="16872"/>
                  </a:cubicBezTo>
                  <a:cubicBezTo>
                    <a:pt x="3786" y="16872"/>
                    <a:pt x="0" y="13098"/>
                    <a:pt x="0" y="8430"/>
                  </a:cubicBezTo>
                  <a:cubicBezTo>
                    <a:pt x="0" y="3775"/>
                    <a:pt x="3786" y="1"/>
                    <a:pt x="8442" y="1"/>
                  </a:cubicBezTo>
                  <a:cubicBezTo>
                    <a:pt x="13109" y="1"/>
                    <a:pt x="16883" y="3775"/>
                    <a:pt x="16883" y="8430"/>
                  </a:cubicBezTo>
                  <a:close/>
                </a:path>
              </a:pathLst>
            </a:custGeom>
            <a:noFill/>
            <a:ln w="33350" cap="flat" cmpd="sng">
              <a:solidFill>
                <a:srgbClr val="EC3A3B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5506087" y="1257987"/>
              <a:ext cx="131612" cy="127782"/>
            </a:xfrm>
            <a:custGeom>
              <a:avLst/>
              <a:gdLst/>
              <a:ahLst/>
              <a:cxnLst/>
              <a:rect l="l" t="t" r="r" b="b"/>
              <a:pathLst>
                <a:path w="6632" h="6439" extrusionOk="0">
                  <a:moveTo>
                    <a:pt x="3417" y="0"/>
                  </a:moveTo>
                  <a:cubicBezTo>
                    <a:pt x="1512" y="0"/>
                    <a:pt x="0" y="1643"/>
                    <a:pt x="215" y="3584"/>
                  </a:cubicBezTo>
                  <a:cubicBezTo>
                    <a:pt x="381" y="5060"/>
                    <a:pt x="1572" y="6263"/>
                    <a:pt x="3048" y="6418"/>
                  </a:cubicBezTo>
                  <a:cubicBezTo>
                    <a:pt x="3172" y="6431"/>
                    <a:pt x="3294" y="6438"/>
                    <a:pt x="3415" y="6438"/>
                  </a:cubicBezTo>
                  <a:cubicBezTo>
                    <a:pt x="5192" y="6438"/>
                    <a:pt x="6632" y="5000"/>
                    <a:pt x="6632" y="3227"/>
                  </a:cubicBezTo>
                  <a:lnTo>
                    <a:pt x="3417" y="3227"/>
                  </a:lnTo>
                  <a:lnTo>
                    <a:pt x="3417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3"/>
            <p:cNvSpPr/>
            <p:nvPr/>
          </p:nvSpPr>
          <p:spPr>
            <a:xfrm>
              <a:off x="5591623" y="1240265"/>
              <a:ext cx="64040" cy="63822"/>
            </a:xfrm>
            <a:custGeom>
              <a:avLst/>
              <a:gdLst/>
              <a:ahLst/>
              <a:cxnLst/>
              <a:rect l="l" t="t" r="r" b="b"/>
              <a:pathLst>
                <a:path w="3227" h="3216" extrusionOk="0">
                  <a:moveTo>
                    <a:pt x="0" y="0"/>
                  </a:moveTo>
                  <a:lnTo>
                    <a:pt x="0" y="3215"/>
                  </a:lnTo>
                  <a:lnTo>
                    <a:pt x="3227" y="3215"/>
                  </a:lnTo>
                  <a:cubicBezTo>
                    <a:pt x="3227" y="1441"/>
                    <a:pt x="1786" y="0"/>
                    <a:pt x="0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3"/>
            <p:cNvSpPr txBox="1"/>
            <p:nvPr/>
          </p:nvSpPr>
          <p:spPr>
            <a:xfrm>
              <a:off x="5212438" y="18965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95" name="Google Shape;1195;p33"/>
          <p:cNvGrpSpPr/>
          <p:nvPr/>
        </p:nvGrpSpPr>
        <p:grpSpPr>
          <a:xfrm>
            <a:off x="4940138" y="2769055"/>
            <a:ext cx="1380333" cy="1586229"/>
            <a:chOff x="5212438" y="2769055"/>
            <a:chExt cx="1380333" cy="1586229"/>
          </a:xfrm>
        </p:grpSpPr>
        <p:sp>
          <p:nvSpPr>
            <p:cNvPr id="1196" name="Google Shape;1196;p33"/>
            <p:cNvSpPr/>
            <p:nvPr/>
          </p:nvSpPr>
          <p:spPr>
            <a:xfrm>
              <a:off x="5734097" y="2769055"/>
              <a:ext cx="858673" cy="1437076"/>
            </a:xfrm>
            <a:custGeom>
              <a:avLst/>
              <a:gdLst/>
              <a:ahLst/>
              <a:cxnLst/>
              <a:rect l="l" t="t" r="r" b="b"/>
              <a:pathLst>
                <a:path w="43269" h="72415" extrusionOk="0">
                  <a:moveTo>
                    <a:pt x="40851" y="1"/>
                  </a:moveTo>
                  <a:lnTo>
                    <a:pt x="10383" y="70200"/>
                  </a:lnTo>
                  <a:lnTo>
                    <a:pt x="1" y="70200"/>
                  </a:lnTo>
                  <a:lnTo>
                    <a:pt x="1" y="72414"/>
                  </a:lnTo>
                  <a:lnTo>
                    <a:pt x="11836" y="72414"/>
                  </a:lnTo>
                  <a:lnTo>
                    <a:pt x="4326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3"/>
            <p:cNvSpPr/>
            <p:nvPr/>
          </p:nvSpPr>
          <p:spPr>
            <a:xfrm>
              <a:off x="5415590" y="4020440"/>
              <a:ext cx="335063" cy="334845"/>
            </a:xfrm>
            <a:custGeom>
              <a:avLst/>
              <a:gdLst/>
              <a:ahLst/>
              <a:cxnLst/>
              <a:rect l="l" t="t" r="r" b="b"/>
              <a:pathLst>
                <a:path w="16884" h="16873" extrusionOk="0">
                  <a:moveTo>
                    <a:pt x="8442" y="1"/>
                  </a:moveTo>
                  <a:cubicBezTo>
                    <a:pt x="3786" y="1"/>
                    <a:pt x="0" y="3775"/>
                    <a:pt x="0" y="8431"/>
                  </a:cubicBezTo>
                  <a:cubicBezTo>
                    <a:pt x="0" y="13098"/>
                    <a:pt x="3786" y="16872"/>
                    <a:pt x="8442" y="16872"/>
                  </a:cubicBezTo>
                  <a:cubicBezTo>
                    <a:pt x="13109" y="16872"/>
                    <a:pt x="16883" y="13098"/>
                    <a:pt x="16883" y="8431"/>
                  </a:cubicBezTo>
                  <a:cubicBezTo>
                    <a:pt x="16883" y="3775"/>
                    <a:pt x="13109" y="1"/>
                    <a:pt x="8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3"/>
            <p:cNvSpPr/>
            <p:nvPr/>
          </p:nvSpPr>
          <p:spPr>
            <a:xfrm>
              <a:off x="5415590" y="4020440"/>
              <a:ext cx="335063" cy="334845"/>
            </a:xfrm>
            <a:custGeom>
              <a:avLst/>
              <a:gdLst/>
              <a:ahLst/>
              <a:cxnLst/>
              <a:rect l="l" t="t" r="r" b="b"/>
              <a:pathLst>
                <a:path w="16884" h="16873" fill="none" extrusionOk="0">
                  <a:moveTo>
                    <a:pt x="16883" y="8431"/>
                  </a:moveTo>
                  <a:cubicBezTo>
                    <a:pt x="16883" y="13098"/>
                    <a:pt x="13109" y="16872"/>
                    <a:pt x="8442" y="16872"/>
                  </a:cubicBezTo>
                  <a:cubicBezTo>
                    <a:pt x="3786" y="16872"/>
                    <a:pt x="0" y="13098"/>
                    <a:pt x="0" y="8431"/>
                  </a:cubicBezTo>
                  <a:cubicBezTo>
                    <a:pt x="0" y="3775"/>
                    <a:pt x="3786" y="1"/>
                    <a:pt x="8442" y="1"/>
                  </a:cubicBezTo>
                  <a:cubicBezTo>
                    <a:pt x="13109" y="1"/>
                    <a:pt x="16883" y="3775"/>
                    <a:pt x="16883" y="8431"/>
                  </a:cubicBezTo>
                  <a:close/>
                </a:path>
              </a:pathLst>
            </a:custGeom>
            <a:noFill/>
            <a:ln w="33350" cap="flat" cmpd="sng">
              <a:solidFill>
                <a:srgbClr val="869FB2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3"/>
            <p:cNvSpPr/>
            <p:nvPr/>
          </p:nvSpPr>
          <p:spPr>
            <a:xfrm>
              <a:off x="5523572" y="4122289"/>
              <a:ext cx="121471" cy="143916"/>
            </a:xfrm>
            <a:custGeom>
              <a:avLst/>
              <a:gdLst/>
              <a:ahLst/>
              <a:cxnLst/>
              <a:rect l="l" t="t" r="r" b="b"/>
              <a:pathLst>
                <a:path w="6121" h="7252" extrusionOk="0">
                  <a:moveTo>
                    <a:pt x="3060" y="1751"/>
                  </a:moveTo>
                  <a:cubicBezTo>
                    <a:pt x="3751" y="1751"/>
                    <a:pt x="4310" y="2310"/>
                    <a:pt x="4310" y="3001"/>
                  </a:cubicBezTo>
                  <a:cubicBezTo>
                    <a:pt x="4310" y="3692"/>
                    <a:pt x="3751" y="4239"/>
                    <a:pt x="3060" y="4239"/>
                  </a:cubicBezTo>
                  <a:cubicBezTo>
                    <a:pt x="2370" y="4239"/>
                    <a:pt x="1822" y="3692"/>
                    <a:pt x="1822" y="3001"/>
                  </a:cubicBezTo>
                  <a:cubicBezTo>
                    <a:pt x="1822" y="2310"/>
                    <a:pt x="2370" y="1751"/>
                    <a:pt x="3060" y="1751"/>
                  </a:cubicBezTo>
                  <a:close/>
                  <a:moveTo>
                    <a:pt x="2917" y="1"/>
                  </a:moveTo>
                  <a:cubicBezTo>
                    <a:pt x="1405" y="72"/>
                    <a:pt x="143" y="1310"/>
                    <a:pt x="60" y="2822"/>
                  </a:cubicBezTo>
                  <a:cubicBezTo>
                    <a:pt x="0" y="3799"/>
                    <a:pt x="477" y="4430"/>
                    <a:pt x="1084" y="5263"/>
                  </a:cubicBezTo>
                  <a:cubicBezTo>
                    <a:pt x="1358" y="5632"/>
                    <a:pt x="2441" y="6835"/>
                    <a:pt x="2691" y="7085"/>
                  </a:cubicBezTo>
                  <a:cubicBezTo>
                    <a:pt x="2798" y="7192"/>
                    <a:pt x="2929" y="7251"/>
                    <a:pt x="3060" y="7251"/>
                  </a:cubicBezTo>
                  <a:cubicBezTo>
                    <a:pt x="3191" y="7251"/>
                    <a:pt x="3322" y="7192"/>
                    <a:pt x="3429" y="7085"/>
                  </a:cubicBezTo>
                  <a:cubicBezTo>
                    <a:pt x="3679" y="6835"/>
                    <a:pt x="4763" y="5632"/>
                    <a:pt x="5037" y="5263"/>
                  </a:cubicBezTo>
                  <a:cubicBezTo>
                    <a:pt x="5644" y="4430"/>
                    <a:pt x="6120" y="3799"/>
                    <a:pt x="6061" y="2822"/>
                  </a:cubicBezTo>
                  <a:cubicBezTo>
                    <a:pt x="5977" y="1310"/>
                    <a:pt x="4727" y="72"/>
                    <a:pt x="3203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3"/>
            <p:cNvSpPr txBox="1"/>
            <p:nvPr/>
          </p:nvSpPr>
          <p:spPr>
            <a:xfrm>
              <a:off x="5212438" y="30085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01" name="Google Shape;1201;p33"/>
          <p:cNvGrpSpPr/>
          <p:nvPr/>
        </p:nvGrpSpPr>
        <p:grpSpPr>
          <a:xfrm>
            <a:off x="982463" y="1853444"/>
            <a:ext cx="7179063" cy="1786050"/>
            <a:chOff x="1254763" y="1853444"/>
            <a:chExt cx="7179063" cy="1786050"/>
          </a:xfrm>
        </p:grpSpPr>
        <p:sp>
          <p:nvSpPr>
            <p:cNvPr id="1202" name="Google Shape;1202;p33"/>
            <p:cNvSpPr/>
            <p:nvPr/>
          </p:nvSpPr>
          <p:spPr>
            <a:xfrm>
              <a:off x="1305101" y="2713050"/>
              <a:ext cx="5706769" cy="66897"/>
            </a:xfrm>
            <a:custGeom>
              <a:avLst/>
              <a:gdLst/>
              <a:ahLst/>
              <a:cxnLst/>
              <a:rect l="l" t="t" r="r" b="b"/>
              <a:pathLst>
                <a:path w="267892" h="3371" extrusionOk="0">
                  <a:moveTo>
                    <a:pt x="1" y="1"/>
                  </a:moveTo>
                  <a:lnTo>
                    <a:pt x="1" y="3370"/>
                  </a:lnTo>
                  <a:lnTo>
                    <a:pt x="267891" y="3370"/>
                  </a:lnTo>
                  <a:lnTo>
                    <a:pt x="267891" y="1"/>
                  </a:lnTo>
                  <a:close/>
                </a:path>
              </a:pathLst>
            </a:custGeom>
            <a:solidFill>
              <a:srgbClr val="576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3"/>
            <p:cNvSpPr/>
            <p:nvPr/>
          </p:nvSpPr>
          <p:spPr>
            <a:xfrm>
              <a:off x="6937298" y="1853444"/>
              <a:ext cx="522439" cy="1786050"/>
            </a:xfrm>
            <a:custGeom>
              <a:avLst/>
              <a:gdLst/>
              <a:ahLst/>
              <a:cxnLst/>
              <a:rect l="l" t="t" r="r" b="b"/>
              <a:pathLst>
                <a:path w="26326" h="90000" extrusionOk="0">
                  <a:moveTo>
                    <a:pt x="1" y="0"/>
                  </a:moveTo>
                  <a:lnTo>
                    <a:pt x="1" y="89999"/>
                  </a:lnTo>
                  <a:lnTo>
                    <a:pt x="26325" y="449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76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3"/>
            <p:cNvSpPr/>
            <p:nvPr/>
          </p:nvSpPr>
          <p:spPr>
            <a:xfrm>
              <a:off x="1254763" y="2478650"/>
              <a:ext cx="213373" cy="535676"/>
            </a:xfrm>
            <a:custGeom>
              <a:avLst/>
              <a:gdLst/>
              <a:ahLst/>
              <a:cxnLst/>
              <a:rect l="l" t="t" r="r" b="b"/>
              <a:pathLst>
                <a:path w="10752" h="26993" extrusionOk="0">
                  <a:moveTo>
                    <a:pt x="10752" y="1"/>
                  </a:moveTo>
                  <a:lnTo>
                    <a:pt x="1" y="13491"/>
                  </a:lnTo>
                  <a:lnTo>
                    <a:pt x="10752" y="26992"/>
                  </a:lnTo>
                  <a:lnTo>
                    <a:pt x="10752" y="1"/>
                  </a:lnTo>
                  <a:close/>
                </a:path>
              </a:pathLst>
            </a:custGeom>
            <a:solidFill>
              <a:srgbClr val="576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3"/>
            <p:cNvSpPr txBox="1"/>
            <p:nvPr/>
          </p:nvSpPr>
          <p:spPr>
            <a:xfrm>
              <a:off x="7459725" y="2531675"/>
              <a:ext cx="974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oogle Shape;129;p16"/>
          <p:cNvGrpSpPr/>
          <p:nvPr/>
        </p:nvGrpSpPr>
        <p:grpSpPr>
          <a:xfrm>
            <a:off x="853075" y="1748188"/>
            <a:ext cx="7437900" cy="2016950"/>
            <a:chOff x="853075" y="1740788"/>
            <a:chExt cx="7437900" cy="2016950"/>
          </a:xfrm>
        </p:grpSpPr>
        <p:sp>
          <p:nvSpPr>
            <p:cNvPr id="130" name="Google Shape;130;p16"/>
            <p:cNvSpPr/>
            <p:nvPr/>
          </p:nvSpPr>
          <p:spPr>
            <a:xfrm>
              <a:off x="1005600" y="2720800"/>
              <a:ext cx="6365473" cy="67000"/>
            </a:xfrm>
            <a:custGeom>
              <a:avLst/>
              <a:gdLst/>
              <a:ahLst/>
              <a:cxnLst/>
              <a:rect l="l" t="t" r="r" b="b"/>
              <a:pathLst>
                <a:path w="234780" h="2680" extrusionOk="0">
                  <a:moveTo>
                    <a:pt x="1346" y="1"/>
                  </a:moveTo>
                  <a:cubicBezTo>
                    <a:pt x="608" y="1"/>
                    <a:pt x="1" y="596"/>
                    <a:pt x="1" y="1334"/>
                  </a:cubicBezTo>
                  <a:cubicBezTo>
                    <a:pt x="1" y="2072"/>
                    <a:pt x="608" y="2680"/>
                    <a:pt x="1346" y="2680"/>
                  </a:cubicBezTo>
                  <a:lnTo>
                    <a:pt x="233446" y="2680"/>
                  </a:lnTo>
                  <a:cubicBezTo>
                    <a:pt x="234185" y="2680"/>
                    <a:pt x="234780" y="2072"/>
                    <a:pt x="234780" y="1334"/>
                  </a:cubicBezTo>
                  <a:cubicBezTo>
                    <a:pt x="234780" y="596"/>
                    <a:pt x="234185" y="1"/>
                    <a:pt x="233446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7289625" y="1740788"/>
              <a:ext cx="1001350" cy="2016950"/>
            </a:xfrm>
            <a:custGeom>
              <a:avLst/>
              <a:gdLst/>
              <a:ahLst/>
              <a:cxnLst/>
              <a:rect l="l" t="t" r="r" b="b"/>
              <a:pathLst>
                <a:path w="40054" h="80678" extrusionOk="0">
                  <a:moveTo>
                    <a:pt x="1251" y="1"/>
                  </a:moveTo>
                  <a:cubicBezTo>
                    <a:pt x="560" y="1"/>
                    <a:pt x="1" y="560"/>
                    <a:pt x="1" y="1251"/>
                  </a:cubicBezTo>
                  <a:lnTo>
                    <a:pt x="1" y="79427"/>
                  </a:lnTo>
                  <a:cubicBezTo>
                    <a:pt x="1" y="80117"/>
                    <a:pt x="560" y="80677"/>
                    <a:pt x="1251" y="80677"/>
                  </a:cubicBezTo>
                  <a:cubicBezTo>
                    <a:pt x="16229" y="80677"/>
                    <a:pt x="40053" y="62211"/>
                    <a:pt x="40053" y="40339"/>
                  </a:cubicBezTo>
                  <a:cubicBezTo>
                    <a:pt x="40053" y="18455"/>
                    <a:pt x="16229" y="1"/>
                    <a:pt x="125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853075" y="2185513"/>
              <a:ext cx="362275" cy="1137625"/>
            </a:xfrm>
            <a:custGeom>
              <a:avLst/>
              <a:gdLst/>
              <a:ahLst/>
              <a:cxnLst/>
              <a:rect l="l" t="t" r="r" b="b"/>
              <a:pathLst>
                <a:path w="14491" h="45505" extrusionOk="0">
                  <a:moveTo>
                    <a:pt x="1315" y="0"/>
                  </a:moveTo>
                  <a:cubicBezTo>
                    <a:pt x="1186" y="0"/>
                    <a:pt x="1056" y="19"/>
                    <a:pt x="930" y="59"/>
                  </a:cubicBezTo>
                  <a:cubicBezTo>
                    <a:pt x="358" y="249"/>
                    <a:pt x="1" y="821"/>
                    <a:pt x="84" y="1416"/>
                  </a:cubicBezTo>
                  <a:cubicBezTo>
                    <a:pt x="96" y="1547"/>
                    <a:pt x="1846" y="14918"/>
                    <a:pt x="1846" y="22550"/>
                  </a:cubicBezTo>
                  <a:cubicBezTo>
                    <a:pt x="1846" y="30789"/>
                    <a:pt x="96" y="43957"/>
                    <a:pt x="84" y="44088"/>
                  </a:cubicBezTo>
                  <a:cubicBezTo>
                    <a:pt x="1" y="44683"/>
                    <a:pt x="358" y="45255"/>
                    <a:pt x="930" y="45445"/>
                  </a:cubicBezTo>
                  <a:cubicBezTo>
                    <a:pt x="1060" y="45493"/>
                    <a:pt x="1191" y="45505"/>
                    <a:pt x="1322" y="45505"/>
                  </a:cubicBezTo>
                  <a:cubicBezTo>
                    <a:pt x="1763" y="45505"/>
                    <a:pt x="2192" y="45267"/>
                    <a:pt x="2418" y="44862"/>
                  </a:cubicBezTo>
                  <a:lnTo>
                    <a:pt x="14288" y="23359"/>
                  </a:lnTo>
                  <a:cubicBezTo>
                    <a:pt x="14491" y="22978"/>
                    <a:pt x="14491" y="22526"/>
                    <a:pt x="14288" y="22145"/>
                  </a:cubicBezTo>
                  <a:lnTo>
                    <a:pt x="2418" y="642"/>
                  </a:lnTo>
                  <a:cubicBezTo>
                    <a:pt x="2195" y="235"/>
                    <a:pt x="1764" y="0"/>
                    <a:pt x="131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133;p1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34" name="Google Shape;134;p16"/>
          <p:cNvGrpSpPr/>
          <p:nvPr/>
        </p:nvGrpSpPr>
        <p:grpSpPr>
          <a:xfrm>
            <a:off x="2405075" y="1407038"/>
            <a:ext cx="1744812" cy="2709388"/>
            <a:chOff x="2405075" y="1399638"/>
            <a:chExt cx="1744812" cy="2709388"/>
          </a:xfrm>
        </p:grpSpPr>
        <p:sp>
          <p:nvSpPr>
            <p:cNvPr id="135" name="Google Shape;135;p16"/>
            <p:cNvSpPr/>
            <p:nvPr/>
          </p:nvSpPr>
          <p:spPr>
            <a:xfrm>
              <a:off x="2405075" y="1399638"/>
              <a:ext cx="1521625" cy="1159425"/>
            </a:xfrm>
            <a:custGeom>
              <a:avLst/>
              <a:gdLst/>
              <a:ahLst/>
              <a:cxnLst/>
              <a:rect l="l" t="t" r="r" b="b"/>
              <a:pathLst>
                <a:path w="60865" h="46377" extrusionOk="0">
                  <a:moveTo>
                    <a:pt x="43451" y="1"/>
                  </a:moveTo>
                  <a:cubicBezTo>
                    <a:pt x="43299" y="1"/>
                    <a:pt x="43145" y="28"/>
                    <a:pt x="42993" y="85"/>
                  </a:cubicBezTo>
                  <a:cubicBezTo>
                    <a:pt x="42970" y="85"/>
                    <a:pt x="42946" y="97"/>
                    <a:pt x="42922" y="97"/>
                  </a:cubicBezTo>
                  <a:lnTo>
                    <a:pt x="4905" y="97"/>
                  </a:lnTo>
                  <a:cubicBezTo>
                    <a:pt x="2203" y="97"/>
                    <a:pt x="0" y="2300"/>
                    <a:pt x="0" y="5003"/>
                  </a:cubicBezTo>
                  <a:cubicBezTo>
                    <a:pt x="0" y="7717"/>
                    <a:pt x="2203" y="9920"/>
                    <a:pt x="4905" y="9920"/>
                  </a:cubicBezTo>
                  <a:lnTo>
                    <a:pt x="45149" y="9920"/>
                  </a:lnTo>
                  <a:lnTo>
                    <a:pt x="58091" y="45496"/>
                  </a:lnTo>
                  <a:cubicBezTo>
                    <a:pt x="58293" y="46043"/>
                    <a:pt x="58805" y="46377"/>
                    <a:pt x="59353" y="46377"/>
                  </a:cubicBezTo>
                  <a:cubicBezTo>
                    <a:pt x="59507" y="46377"/>
                    <a:pt x="59662" y="46353"/>
                    <a:pt x="59805" y="46305"/>
                  </a:cubicBezTo>
                  <a:cubicBezTo>
                    <a:pt x="60508" y="46043"/>
                    <a:pt x="60865" y="45281"/>
                    <a:pt x="60603" y="44591"/>
                  </a:cubicBezTo>
                  <a:lnTo>
                    <a:pt x="44708" y="895"/>
                  </a:lnTo>
                  <a:cubicBezTo>
                    <a:pt x="44503" y="346"/>
                    <a:pt x="43994" y="1"/>
                    <a:pt x="43451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2405075" y="2949538"/>
              <a:ext cx="1521625" cy="1159425"/>
            </a:xfrm>
            <a:custGeom>
              <a:avLst/>
              <a:gdLst/>
              <a:ahLst/>
              <a:cxnLst/>
              <a:rect l="l" t="t" r="r" b="b"/>
              <a:pathLst>
                <a:path w="60865" h="46377" extrusionOk="0">
                  <a:moveTo>
                    <a:pt x="59345" y="1"/>
                  </a:moveTo>
                  <a:cubicBezTo>
                    <a:pt x="58800" y="1"/>
                    <a:pt x="58286" y="344"/>
                    <a:pt x="58091" y="883"/>
                  </a:cubicBezTo>
                  <a:lnTo>
                    <a:pt x="45149" y="36459"/>
                  </a:lnTo>
                  <a:lnTo>
                    <a:pt x="4905" y="36459"/>
                  </a:lnTo>
                  <a:cubicBezTo>
                    <a:pt x="2203" y="36459"/>
                    <a:pt x="0" y="38661"/>
                    <a:pt x="0" y="41364"/>
                  </a:cubicBezTo>
                  <a:cubicBezTo>
                    <a:pt x="0" y="44079"/>
                    <a:pt x="2203" y="46281"/>
                    <a:pt x="4905" y="46281"/>
                  </a:cubicBezTo>
                  <a:lnTo>
                    <a:pt x="42922" y="46281"/>
                  </a:lnTo>
                  <a:cubicBezTo>
                    <a:pt x="42946" y="46281"/>
                    <a:pt x="42970" y="46293"/>
                    <a:pt x="42993" y="46305"/>
                  </a:cubicBezTo>
                  <a:cubicBezTo>
                    <a:pt x="43136" y="46353"/>
                    <a:pt x="43291" y="46376"/>
                    <a:pt x="43446" y="46376"/>
                  </a:cubicBezTo>
                  <a:cubicBezTo>
                    <a:pt x="43994" y="46376"/>
                    <a:pt x="44506" y="46031"/>
                    <a:pt x="44708" y="45495"/>
                  </a:cubicBezTo>
                  <a:lnTo>
                    <a:pt x="60603" y="1800"/>
                  </a:lnTo>
                  <a:cubicBezTo>
                    <a:pt x="60865" y="1097"/>
                    <a:pt x="60508" y="335"/>
                    <a:pt x="59805" y="85"/>
                  </a:cubicBezTo>
                  <a:cubicBezTo>
                    <a:pt x="59654" y="28"/>
                    <a:pt x="59498" y="1"/>
                    <a:pt x="59345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3590688" y="2474872"/>
              <a:ext cx="559200" cy="559181"/>
            </a:xfrm>
            <a:custGeom>
              <a:avLst/>
              <a:gdLst/>
              <a:ahLst/>
              <a:cxnLst/>
              <a:rect l="l" t="t" r="r" b="b"/>
              <a:pathLst>
                <a:path w="29517" h="29516" extrusionOk="0">
                  <a:moveTo>
                    <a:pt x="14764" y="0"/>
                  </a:moveTo>
                  <a:cubicBezTo>
                    <a:pt x="6621" y="0"/>
                    <a:pt x="1" y="6620"/>
                    <a:pt x="1" y="14752"/>
                  </a:cubicBezTo>
                  <a:cubicBezTo>
                    <a:pt x="1" y="22896"/>
                    <a:pt x="6621" y="29516"/>
                    <a:pt x="14764" y="29516"/>
                  </a:cubicBezTo>
                  <a:cubicBezTo>
                    <a:pt x="22896" y="29516"/>
                    <a:pt x="29516" y="22896"/>
                    <a:pt x="29516" y="14752"/>
                  </a:cubicBezTo>
                  <a:cubicBezTo>
                    <a:pt x="29516" y="6620"/>
                    <a:pt x="22896" y="0"/>
                    <a:pt x="14764" y="0"/>
                  </a:cubicBezTo>
                  <a:close/>
                </a:path>
              </a:pathLst>
            </a:custGeom>
            <a:solidFill>
              <a:srgbClr val="9ED1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3621359" y="2505544"/>
              <a:ext cx="497837" cy="497837"/>
            </a:xfrm>
            <a:custGeom>
              <a:avLst/>
              <a:gdLst/>
              <a:ahLst/>
              <a:cxnLst/>
              <a:rect l="l" t="t" r="r" b="b"/>
              <a:pathLst>
                <a:path w="26278" h="26278" extrusionOk="0">
                  <a:moveTo>
                    <a:pt x="13145" y="1"/>
                  </a:moveTo>
                  <a:cubicBezTo>
                    <a:pt x="5883" y="1"/>
                    <a:pt x="1" y="5882"/>
                    <a:pt x="1" y="13133"/>
                  </a:cubicBezTo>
                  <a:cubicBezTo>
                    <a:pt x="1" y="20396"/>
                    <a:pt x="5883" y="26278"/>
                    <a:pt x="13145" y="26278"/>
                  </a:cubicBezTo>
                  <a:cubicBezTo>
                    <a:pt x="20396" y="26278"/>
                    <a:pt x="26278" y="20396"/>
                    <a:pt x="26278" y="13133"/>
                  </a:cubicBezTo>
                  <a:cubicBezTo>
                    <a:pt x="26278" y="5882"/>
                    <a:pt x="20396" y="1"/>
                    <a:pt x="13145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6"/>
            <p:cNvSpPr txBox="1"/>
            <p:nvPr/>
          </p:nvSpPr>
          <p:spPr>
            <a:xfrm>
              <a:off x="2405213" y="1399650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Mercury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40" name="Google Shape;140;p16"/>
            <p:cNvSpPr txBox="1"/>
            <p:nvPr/>
          </p:nvSpPr>
          <p:spPr>
            <a:xfrm>
              <a:off x="2405213" y="3861225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Saturn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41" name="Google Shape;141;p16"/>
            <p:cNvSpPr txBox="1"/>
            <p:nvPr/>
          </p:nvSpPr>
          <p:spPr>
            <a:xfrm>
              <a:off x="2571725" y="17236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2" name="Google Shape;142;p16"/>
            <p:cNvSpPr txBox="1"/>
            <p:nvPr/>
          </p:nvSpPr>
          <p:spPr>
            <a:xfrm>
              <a:off x="2571725" y="318772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3786030" y="2658695"/>
              <a:ext cx="168743" cy="181607"/>
            </a:xfrm>
            <a:custGeom>
              <a:avLst/>
              <a:gdLst/>
              <a:ahLst/>
              <a:cxnLst/>
              <a:rect l="l" t="t" r="r" b="b"/>
              <a:pathLst>
                <a:path w="8907" h="9586" fill="none" extrusionOk="0">
                  <a:moveTo>
                    <a:pt x="4787" y="9585"/>
                  </a:moveTo>
                  <a:cubicBezTo>
                    <a:pt x="2144" y="9585"/>
                    <a:pt x="1" y="7442"/>
                    <a:pt x="1" y="4799"/>
                  </a:cubicBezTo>
                  <a:cubicBezTo>
                    <a:pt x="1" y="2144"/>
                    <a:pt x="1965" y="49"/>
                    <a:pt x="4489" y="1"/>
                  </a:cubicBezTo>
                  <a:lnTo>
                    <a:pt x="4489" y="4799"/>
                  </a:lnTo>
                  <a:cubicBezTo>
                    <a:pt x="4489" y="4871"/>
                    <a:pt x="4525" y="4930"/>
                    <a:pt x="4596" y="4966"/>
                  </a:cubicBezTo>
                  <a:lnTo>
                    <a:pt x="8906" y="7252"/>
                  </a:lnTo>
                  <a:cubicBezTo>
                    <a:pt x="8204" y="8621"/>
                    <a:pt x="6501" y="9585"/>
                    <a:pt x="4787" y="9585"/>
                  </a:cubicBezTo>
                  <a:close/>
                </a:path>
              </a:pathLst>
            </a:custGeom>
            <a:noFill/>
            <a:ln w="110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" name="Google Shape;144;p16"/>
          <p:cNvGrpSpPr/>
          <p:nvPr/>
        </p:nvGrpSpPr>
        <p:grpSpPr>
          <a:xfrm>
            <a:off x="976025" y="1407038"/>
            <a:ext cx="1763290" cy="2709388"/>
            <a:chOff x="976025" y="1399638"/>
            <a:chExt cx="1763290" cy="2709388"/>
          </a:xfrm>
        </p:grpSpPr>
        <p:sp>
          <p:nvSpPr>
            <p:cNvPr id="145" name="Google Shape;145;p16"/>
            <p:cNvSpPr/>
            <p:nvPr/>
          </p:nvSpPr>
          <p:spPr>
            <a:xfrm>
              <a:off x="976025" y="1399638"/>
              <a:ext cx="1521325" cy="1159425"/>
            </a:xfrm>
            <a:custGeom>
              <a:avLst/>
              <a:gdLst/>
              <a:ahLst/>
              <a:cxnLst/>
              <a:rect l="l" t="t" r="r" b="b"/>
              <a:pathLst>
                <a:path w="60853" h="46377" extrusionOk="0">
                  <a:moveTo>
                    <a:pt x="43441" y="1"/>
                  </a:moveTo>
                  <a:cubicBezTo>
                    <a:pt x="43288" y="1"/>
                    <a:pt x="43133" y="28"/>
                    <a:pt x="42982" y="85"/>
                  </a:cubicBezTo>
                  <a:cubicBezTo>
                    <a:pt x="42958" y="85"/>
                    <a:pt x="42934" y="97"/>
                    <a:pt x="42910" y="97"/>
                  </a:cubicBezTo>
                  <a:lnTo>
                    <a:pt x="4905" y="97"/>
                  </a:lnTo>
                  <a:cubicBezTo>
                    <a:pt x="2191" y="97"/>
                    <a:pt x="0" y="2300"/>
                    <a:pt x="0" y="5003"/>
                  </a:cubicBezTo>
                  <a:cubicBezTo>
                    <a:pt x="0" y="7717"/>
                    <a:pt x="2191" y="9920"/>
                    <a:pt x="4905" y="9920"/>
                  </a:cubicBezTo>
                  <a:lnTo>
                    <a:pt x="45137" y="9920"/>
                  </a:lnTo>
                  <a:lnTo>
                    <a:pt x="58091" y="45496"/>
                  </a:lnTo>
                  <a:cubicBezTo>
                    <a:pt x="58281" y="46043"/>
                    <a:pt x="58793" y="46377"/>
                    <a:pt x="59341" y="46377"/>
                  </a:cubicBezTo>
                  <a:cubicBezTo>
                    <a:pt x="59496" y="46377"/>
                    <a:pt x="59650" y="46353"/>
                    <a:pt x="59805" y="46305"/>
                  </a:cubicBezTo>
                  <a:cubicBezTo>
                    <a:pt x="60496" y="46043"/>
                    <a:pt x="60853" y="45281"/>
                    <a:pt x="60603" y="44591"/>
                  </a:cubicBezTo>
                  <a:lnTo>
                    <a:pt x="44696" y="895"/>
                  </a:lnTo>
                  <a:cubicBezTo>
                    <a:pt x="44501" y="346"/>
                    <a:pt x="43986" y="1"/>
                    <a:pt x="43441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976025" y="2949538"/>
              <a:ext cx="1521325" cy="1159425"/>
            </a:xfrm>
            <a:custGeom>
              <a:avLst/>
              <a:gdLst/>
              <a:ahLst/>
              <a:cxnLst/>
              <a:rect l="l" t="t" r="r" b="b"/>
              <a:pathLst>
                <a:path w="60853" h="46377" extrusionOk="0">
                  <a:moveTo>
                    <a:pt x="59340" y="1"/>
                  </a:moveTo>
                  <a:cubicBezTo>
                    <a:pt x="58793" y="1"/>
                    <a:pt x="58286" y="344"/>
                    <a:pt x="58091" y="883"/>
                  </a:cubicBezTo>
                  <a:lnTo>
                    <a:pt x="45137" y="36459"/>
                  </a:lnTo>
                  <a:lnTo>
                    <a:pt x="4905" y="36459"/>
                  </a:lnTo>
                  <a:cubicBezTo>
                    <a:pt x="2191" y="36459"/>
                    <a:pt x="0" y="38661"/>
                    <a:pt x="0" y="41364"/>
                  </a:cubicBezTo>
                  <a:cubicBezTo>
                    <a:pt x="0" y="44079"/>
                    <a:pt x="2191" y="46281"/>
                    <a:pt x="4905" y="46281"/>
                  </a:cubicBezTo>
                  <a:lnTo>
                    <a:pt x="42910" y="46281"/>
                  </a:lnTo>
                  <a:cubicBezTo>
                    <a:pt x="42934" y="46281"/>
                    <a:pt x="42958" y="46293"/>
                    <a:pt x="42982" y="46305"/>
                  </a:cubicBezTo>
                  <a:cubicBezTo>
                    <a:pt x="43136" y="46353"/>
                    <a:pt x="43291" y="46376"/>
                    <a:pt x="43434" y="46376"/>
                  </a:cubicBezTo>
                  <a:cubicBezTo>
                    <a:pt x="43982" y="46376"/>
                    <a:pt x="44494" y="46031"/>
                    <a:pt x="44696" y="45495"/>
                  </a:cubicBezTo>
                  <a:lnTo>
                    <a:pt x="60603" y="1800"/>
                  </a:lnTo>
                  <a:cubicBezTo>
                    <a:pt x="60853" y="1097"/>
                    <a:pt x="60496" y="335"/>
                    <a:pt x="59805" y="85"/>
                  </a:cubicBezTo>
                  <a:cubicBezTo>
                    <a:pt x="59651" y="28"/>
                    <a:pt x="59494" y="1"/>
                    <a:pt x="59340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2180134" y="2474897"/>
              <a:ext cx="559181" cy="559181"/>
            </a:xfrm>
            <a:custGeom>
              <a:avLst/>
              <a:gdLst/>
              <a:ahLst/>
              <a:cxnLst/>
              <a:rect l="l" t="t" r="r" b="b"/>
              <a:pathLst>
                <a:path w="29516" h="29516" extrusionOk="0">
                  <a:moveTo>
                    <a:pt x="14752" y="0"/>
                  </a:moveTo>
                  <a:cubicBezTo>
                    <a:pt x="6620" y="0"/>
                    <a:pt x="0" y="6620"/>
                    <a:pt x="0" y="14752"/>
                  </a:cubicBezTo>
                  <a:cubicBezTo>
                    <a:pt x="0" y="22896"/>
                    <a:pt x="6620" y="29516"/>
                    <a:pt x="14752" y="29516"/>
                  </a:cubicBezTo>
                  <a:cubicBezTo>
                    <a:pt x="22896" y="29516"/>
                    <a:pt x="29516" y="22896"/>
                    <a:pt x="29516" y="14752"/>
                  </a:cubicBezTo>
                  <a:cubicBezTo>
                    <a:pt x="29516" y="6620"/>
                    <a:pt x="22896" y="0"/>
                    <a:pt x="14752" y="0"/>
                  </a:cubicBezTo>
                  <a:close/>
                </a:path>
              </a:pathLst>
            </a:custGeom>
            <a:solidFill>
              <a:srgbClr val="F4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2210805" y="2505567"/>
              <a:ext cx="497837" cy="497837"/>
            </a:xfrm>
            <a:custGeom>
              <a:avLst/>
              <a:gdLst/>
              <a:ahLst/>
              <a:cxnLst/>
              <a:rect l="l" t="t" r="r" b="b"/>
              <a:pathLst>
                <a:path w="26278" h="26278" extrusionOk="0">
                  <a:moveTo>
                    <a:pt x="13133" y="1"/>
                  </a:moveTo>
                  <a:cubicBezTo>
                    <a:pt x="5882" y="1"/>
                    <a:pt x="0" y="5882"/>
                    <a:pt x="0" y="13133"/>
                  </a:cubicBezTo>
                  <a:cubicBezTo>
                    <a:pt x="0" y="20396"/>
                    <a:pt x="5882" y="26278"/>
                    <a:pt x="13133" y="26278"/>
                  </a:cubicBezTo>
                  <a:cubicBezTo>
                    <a:pt x="20396" y="26278"/>
                    <a:pt x="26277" y="20396"/>
                    <a:pt x="26277" y="13133"/>
                  </a:cubicBezTo>
                  <a:cubicBezTo>
                    <a:pt x="26277" y="5882"/>
                    <a:pt x="20396" y="1"/>
                    <a:pt x="13133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149;p16"/>
            <p:cNvGrpSpPr/>
            <p:nvPr/>
          </p:nvGrpSpPr>
          <p:grpSpPr>
            <a:xfrm>
              <a:off x="2366981" y="2662665"/>
              <a:ext cx="183615" cy="183615"/>
              <a:chOff x="2337175" y="2633163"/>
              <a:chExt cx="242300" cy="242300"/>
            </a:xfrm>
          </p:grpSpPr>
          <p:sp>
            <p:nvSpPr>
              <p:cNvPr id="150" name="Google Shape;150;p16"/>
              <p:cNvSpPr/>
              <p:nvPr/>
            </p:nvSpPr>
            <p:spPr>
              <a:xfrm>
                <a:off x="2464875" y="2633163"/>
                <a:ext cx="114600" cy="114925"/>
              </a:xfrm>
              <a:custGeom>
                <a:avLst/>
                <a:gdLst/>
                <a:ahLst/>
                <a:cxnLst/>
                <a:rect l="l" t="t" r="r" b="b"/>
                <a:pathLst>
                  <a:path w="4584" h="4597" fill="none" extrusionOk="0">
                    <a:moveTo>
                      <a:pt x="4584" y="4596"/>
                    </a:moveTo>
                    <a:cubicBezTo>
                      <a:pt x="4584" y="2060"/>
                      <a:pt x="2524" y="0"/>
                      <a:pt x="0" y="0"/>
                    </a:cubicBezTo>
                  </a:path>
                </a:pathLst>
              </a:custGeom>
              <a:noFill/>
              <a:ln w="110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6"/>
              <p:cNvSpPr/>
              <p:nvPr/>
            </p:nvSpPr>
            <p:spPr>
              <a:xfrm>
                <a:off x="2463675" y="2670063"/>
                <a:ext cx="78900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3168" fill="none" extrusionOk="0">
                    <a:moveTo>
                      <a:pt x="3156" y="3168"/>
                    </a:moveTo>
                    <a:cubicBezTo>
                      <a:pt x="3156" y="1418"/>
                      <a:pt x="1739" y="1"/>
                      <a:pt x="1" y="1"/>
                    </a:cubicBezTo>
                  </a:path>
                </a:pathLst>
              </a:custGeom>
              <a:noFill/>
              <a:ln w="110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6"/>
              <p:cNvSpPr/>
              <p:nvPr/>
            </p:nvSpPr>
            <p:spPr>
              <a:xfrm>
                <a:off x="2337175" y="2659663"/>
                <a:ext cx="230700" cy="215800"/>
              </a:xfrm>
              <a:custGeom>
                <a:avLst/>
                <a:gdLst/>
                <a:ahLst/>
                <a:cxnLst/>
                <a:rect l="l" t="t" r="r" b="b"/>
                <a:pathLst>
                  <a:path w="9228" h="8632" fill="none" extrusionOk="0">
                    <a:moveTo>
                      <a:pt x="6787" y="8632"/>
                    </a:moveTo>
                    <a:cubicBezTo>
                      <a:pt x="6858" y="8632"/>
                      <a:pt x="6930" y="8632"/>
                      <a:pt x="7001" y="8632"/>
                    </a:cubicBezTo>
                    <a:cubicBezTo>
                      <a:pt x="7382" y="8632"/>
                      <a:pt x="7739" y="8549"/>
                      <a:pt x="8025" y="8370"/>
                    </a:cubicBezTo>
                    <a:cubicBezTo>
                      <a:pt x="8168" y="8287"/>
                      <a:pt x="8287" y="8192"/>
                      <a:pt x="8394" y="8072"/>
                    </a:cubicBezTo>
                    <a:lnTo>
                      <a:pt x="8680" y="7763"/>
                    </a:lnTo>
                    <a:cubicBezTo>
                      <a:pt x="9228" y="7144"/>
                      <a:pt x="9180" y="6191"/>
                      <a:pt x="8573" y="5632"/>
                    </a:cubicBezTo>
                    <a:lnTo>
                      <a:pt x="8097" y="5191"/>
                    </a:lnTo>
                    <a:cubicBezTo>
                      <a:pt x="7811" y="4941"/>
                      <a:pt x="7454" y="4810"/>
                      <a:pt x="7085" y="4810"/>
                    </a:cubicBezTo>
                    <a:cubicBezTo>
                      <a:pt x="6656" y="4810"/>
                      <a:pt x="6251" y="4989"/>
                      <a:pt x="5965" y="5298"/>
                    </a:cubicBezTo>
                    <a:lnTo>
                      <a:pt x="5692" y="5620"/>
                    </a:lnTo>
                    <a:cubicBezTo>
                      <a:pt x="5584" y="5739"/>
                      <a:pt x="5489" y="5870"/>
                      <a:pt x="5430" y="6013"/>
                    </a:cubicBezTo>
                    <a:cubicBezTo>
                      <a:pt x="4322" y="5548"/>
                      <a:pt x="3417" y="4715"/>
                      <a:pt x="2846" y="3643"/>
                    </a:cubicBezTo>
                    <a:cubicBezTo>
                      <a:pt x="3048" y="3560"/>
                      <a:pt x="3227" y="3429"/>
                      <a:pt x="3382" y="3274"/>
                    </a:cubicBezTo>
                    <a:lnTo>
                      <a:pt x="3656" y="2953"/>
                    </a:lnTo>
                    <a:cubicBezTo>
                      <a:pt x="3929" y="2655"/>
                      <a:pt x="4072" y="2274"/>
                      <a:pt x="4049" y="1869"/>
                    </a:cubicBezTo>
                    <a:cubicBezTo>
                      <a:pt x="4025" y="1464"/>
                      <a:pt x="3858" y="1095"/>
                      <a:pt x="3560" y="822"/>
                    </a:cubicBezTo>
                    <a:lnTo>
                      <a:pt x="3084" y="393"/>
                    </a:lnTo>
                    <a:cubicBezTo>
                      <a:pt x="2798" y="143"/>
                      <a:pt x="2441" y="0"/>
                      <a:pt x="2072" y="0"/>
                    </a:cubicBezTo>
                    <a:cubicBezTo>
                      <a:pt x="1643" y="0"/>
                      <a:pt x="1239" y="191"/>
                      <a:pt x="953" y="500"/>
                    </a:cubicBezTo>
                    <a:lnTo>
                      <a:pt x="667" y="810"/>
                    </a:lnTo>
                    <a:cubicBezTo>
                      <a:pt x="631" y="857"/>
                      <a:pt x="596" y="905"/>
                      <a:pt x="560" y="953"/>
                    </a:cubicBezTo>
                    <a:cubicBezTo>
                      <a:pt x="250" y="1238"/>
                      <a:pt x="0" y="1845"/>
                      <a:pt x="143" y="2607"/>
                    </a:cubicBezTo>
                    <a:cubicBezTo>
                      <a:pt x="762" y="5858"/>
                      <a:pt x="3501" y="8334"/>
                      <a:pt x="6787" y="8632"/>
                    </a:cubicBezTo>
                    <a:close/>
                  </a:path>
                </a:pathLst>
              </a:custGeom>
              <a:noFill/>
              <a:ln w="110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3" name="Google Shape;153;p16"/>
            <p:cNvSpPr txBox="1"/>
            <p:nvPr/>
          </p:nvSpPr>
          <p:spPr>
            <a:xfrm>
              <a:off x="976025" y="1399650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Venus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54" name="Google Shape;154;p16"/>
            <p:cNvSpPr txBox="1"/>
            <p:nvPr/>
          </p:nvSpPr>
          <p:spPr>
            <a:xfrm>
              <a:off x="976025" y="3861225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Jupiter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55" name="Google Shape;155;p16"/>
            <p:cNvSpPr txBox="1"/>
            <p:nvPr/>
          </p:nvSpPr>
          <p:spPr>
            <a:xfrm>
              <a:off x="1142525" y="17236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a hot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6" name="Google Shape;156;p16"/>
            <p:cNvSpPr txBox="1"/>
            <p:nvPr/>
          </p:nvSpPr>
          <p:spPr>
            <a:xfrm>
              <a:off x="1142525" y="318772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7" name="Google Shape;157;p16"/>
          <p:cNvGrpSpPr/>
          <p:nvPr/>
        </p:nvGrpSpPr>
        <p:grpSpPr>
          <a:xfrm>
            <a:off x="3834400" y="1407038"/>
            <a:ext cx="1726356" cy="2709388"/>
            <a:chOff x="3834400" y="1399638"/>
            <a:chExt cx="1726356" cy="2709388"/>
          </a:xfrm>
        </p:grpSpPr>
        <p:sp>
          <p:nvSpPr>
            <p:cNvPr id="158" name="Google Shape;158;p16"/>
            <p:cNvSpPr/>
            <p:nvPr/>
          </p:nvSpPr>
          <p:spPr>
            <a:xfrm>
              <a:off x="3834400" y="2949538"/>
              <a:ext cx="1521350" cy="1159425"/>
            </a:xfrm>
            <a:custGeom>
              <a:avLst/>
              <a:gdLst/>
              <a:ahLst/>
              <a:cxnLst/>
              <a:rect l="l" t="t" r="r" b="b"/>
              <a:pathLst>
                <a:path w="60854" h="46377" extrusionOk="0">
                  <a:moveTo>
                    <a:pt x="59346" y="1"/>
                  </a:moveTo>
                  <a:cubicBezTo>
                    <a:pt x="58801" y="1"/>
                    <a:pt x="58287" y="344"/>
                    <a:pt x="58091" y="883"/>
                  </a:cubicBezTo>
                  <a:lnTo>
                    <a:pt x="45137" y="36459"/>
                  </a:lnTo>
                  <a:lnTo>
                    <a:pt x="4906" y="36459"/>
                  </a:lnTo>
                  <a:cubicBezTo>
                    <a:pt x="2203" y="36459"/>
                    <a:pt x="1" y="38661"/>
                    <a:pt x="1" y="41364"/>
                  </a:cubicBezTo>
                  <a:cubicBezTo>
                    <a:pt x="1" y="44079"/>
                    <a:pt x="2203" y="46281"/>
                    <a:pt x="4906" y="46281"/>
                  </a:cubicBezTo>
                  <a:lnTo>
                    <a:pt x="42911" y="46281"/>
                  </a:lnTo>
                  <a:cubicBezTo>
                    <a:pt x="42935" y="46281"/>
                    <a:pt x="42959" y="46293"/>
                    <a:pt x="42982" y="46305"/>
                  </a:cubicBezTo>
                  <a:cubicBezTo>
                    <a:pt x="43137" y="46353"/>
                    <a:pt x="43292" y="46376"/>
                    <a:pt x="43447" y="46376"/>
                  </a:cubicBezTo>
                  <a:cubicBezTo>
                    <a:pt x="43983" y="46376"/>
                    <a:pt x="44506" y="46031"/>
                    <a:pt x="44697" y="45495"/>
                  </a:cubicBezTo>
                  <a:lnTo>
                    <a:pt x="60604" y="1800"/>
                  </a:lnTo>
                  <a:cubicBezTo>
                    <a:pt x="60854" y="1097"/>
                    <a:pt x="60496" y="335"/>
                    <a:pt x="59806" y="85"/>
                  </a:cubicBezTo>
                  <a:cubicBezTo>
                    <a:pt x="59654" y="28"/>
                    <a:pt x="59499" y="1"/>
                    <a:pt x="59346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3834400" y="1399638"/>
              <a:ext cx="1521350" cy="1159425"/>
            </a:xfrm>
            <a:custGeom>
              <a:avLst/>
              <a:gdLst/>
              <a:ahLst/>
              <a:cxnLst/>
              <a:rect l="l" t="t" r="r" b="b"/>
              <a:pathLst>
                <a:path w="60854" h="46377" extrusionOk="0">
                  <a:moveTo>
                    <a:pt x="43446" y="1"/>
                  </a:moveTo>
                  <a:cubicBezTo>
                    <a:pt x="43293" y="1"/>
                    <a:pt x="43136" y="28"/>
                    <a:pt x="42982" y="85"/>
                  </a:cubicBezTo>
                  <a:cubicBezTo>
                    <a:pt x="42959" y="85"/>
                    <a:pt x="42935" y="97"/>
                    <a:pt x="42911" y="97"/>
                  </a:cubicBezTo>
                  <a:lnTo>
                    <a:pt x="4906" y="97"/>
                  </a:lnTo>
                  <a:cubicBezTo>
                    <a:pt x="2203" y="97"/>
                    <a:pt x="1" y="2300"/>
                    <a:pt x="1" y="5003"/>
                  </a:cubicBezTo>
                  <a:cubicBezTo>
                    <a:pt x="1" y="7717"/>
                    <a:pt x="2203" y="9920"/>
                    <a:pt x="4906" y="9920"/>
                  </a:cubicBezTo>
                  <a:lnTo>
                    <a:pt x="45137" y="9920"/>
                  </a:lnTo>
                  <a:lnTo>
                    <a:pt x="58091" y="45496"/>
                  </a:lnTo>
                  <a:cubicBezTo>
                    <a:pt x="58282" y="46043"/>
                    <a:pt x="58806" y="46377"/>
                    <a:pt x="59342" y="46377"/>
                  </a:cubicBezTo>
                  <a:cubicBezTo>
                    <a:pt x="59496" y="46377"/>
                    <a:pt x="59651" y="46353"/>
                    <a:pt x="59806" y="46305"/>
                  </a:cubicBezTo>
                  <a:cubicBezTo>
                    <a:pt x="60496" y="46043"/>
                    <a:pt x="60854" y="45281"/>
                    <a:pt x="60604" y="44591"/>
                  </a:cubicBezTo>
                  <a:lnTo>
                    <a:pt x="44697" y="895"/>
                  </a:lnTo>
                  <a:cubicBezTo>
                    <a:pt x="44502" y="346"/>
                    <a:pt x="43994" y="1"/>
                    <a:pt x="43446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5001575" y="2474872"/>
              <a:ext cx="559181" cy="559181"/>
            </a:xfrm>
            <a:custGeom>
              <a:avLst/>
              <a:gdLst/>
              <a:ahLst/>
              <a:cxnLst/>
              <a:rect l="l" t="t" r="r" b="b"/>
              <a:pathLst>
                <a:path w="29516" h="29516" extrusionOk="0">
                  <a:moveTo>
                    <a:pt x="14764" y="0"/>
                  </a:moveTo>
                  <a:cubicBezTo>
                    <a:pt x="6620" y="0"/>
                    <a:pt x="0" y="6620"/>
                    <a:pt x="0" y="14752"/>
                  </a:cubicBezTo>
                  <a:cubicBezTo>
                    <a:pt x="0" y="22896"/>
                    <a:pt x="6620" y="29516"/>
                    <a:pt x="14764" y="29516"/>
                  </a:cubicBezTo>
                  <a:cubicBezTo>
                    <a:pt x="22896" y="29516"/>
                    <a:pt x="29516" y="22896"/>
                    <a:pt x="29516" y="14752"/>
                  </a:cubicBezTo>
                  <a:cubicBezTo>
                    <a:pt x="29516" y="6620"/>
                    <a:pt x="22896" y="0"/>
                    <a:pt x="14764" y="0"/>
                  </a:cubicBezTo>
                  <a:close/>
                </a:path>
              </a:pathLst>
            </a:custGeom>
            <a:solidFill>
              <a:srgbClr val="A5F1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5032248" y="2505545"/>
              <a:ext cx="497837" cy="497837"/>
            </a:xfrm>
            <a:custGeom>
              <a:avLst/>
              <a:gdLst/>
              <a:ahLst/>
              <a:cxnLst/>
              <a:rect l="l" t="t" r="r" b="b"/>
              <a:pathLst>
                <a:path w="26278" h="26278" extrusionOk="0">
                  <a:moveTo>
                    <a:pt x="13145" y="1"/>
                  </a:moveTo>
                  <a:cubicBezTo>
                    <a:pt x="5882" y="1"/>
                    <a:pt x="1" y="5882"/>
                    <a:pt x="1" y="13133"/>
                  </a:cubicBezTo>
                  <a:cubicBezTo>
                    <a:pt x="1" y="20396"/>
                    <a:pt x="5882" y="26278"/>
                    <a:pt x="13145" y="26278"/>
                  </a:cubicBezTo>
                  <a:cubicBezTo>
                    <a:pt x="20396" y="26278"/>
                    <a:pt x="26278" y="20396"/>
                    <a:pt x="26278" y="13133"/>
                  </a:cubicBezTo>
                  <a:cubicBezTo>
                    <a:pt x="26278" y="5882"/>
                    <a:pt x="20396" y="1"/>
                    <a:pt x="13145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5190368" y="2650366"/>
              <a:ext cx="182061" cy="181815"/>
            </a:xfrm>
            <a:custGeom>
              <a:avLst/>
              <a:gdLst/>
              <a:ahLst/>
              <a:cxnLst/>
              <a:rect l="l" t="t" r="r" b="b"/>
              <a:pathLst>
                <a:path w="9610" h="9597" fill="none" extrusionOk="0">
                  <a:moveTo>
                    <a:pt x="6930" y="9133"/>
                  </a:moveTo>
                  <a:cubicBezTo>
                    <a:pt x="7002" y="9204"/>
                    <a:pt x="7097" y="9240"/>
                    <a:pt x="7204" y="9240"/>
                  </a:cubicBezTo>
                  <a:lnTo>
                    <a:pt x="9002" y="9549"/>
                  </a:lnTo>
                  <a:cubicBezTo>
                    <a:pt x="9014" y="9561"/>
                    <a:pt x="9038" y="9561"/>
                    <a:pt x="9062" y="9573"/>
                  </a:cubicBezTo>
                  <a:lnTo>
                    <a:pt x="9133" y="9585"/>
                  </a:lnTo>
                  <a:cubicBezTo>
                    <a:pt x="9252" y="9597"/>
                    <a:pt x="9383" y="9561"/>
                    <a:pt x="9478" y="9466"/>
                  </a:cubicBezTo>
                  <a:cubicBezTo>
                    <a:pt x="9562" y="9383"/>
                    <a:pt x="9609" y="9252"/>
                    <a:pt x="9585" y="9121"/>
                  </a:cubicBezTo>
                  <a:lnTo>
                    <a:pt x="9240" y="7144"/>
                  </a:lnTo>
                  <a:cubicBezTo>
                    <a:pt x="9240" y="7120"/>
                    <a:pt x="9228" y="7097"/>
                    <a:pt x="9216" y="7085"/>
                  </a:cubicBezTo>
                  <a:cubicBezTo>
                    <a:pt x="9216" y="7073"/>
                    <a:pt x="9216" y="7061"/>
                    <a:pt x="9204" y="7049"/>
                  </a:cubicBezTo>
                  <a:cubicBezTo>
                    <a:pt x="9204" y="7037"/>
                    <a:pt x="9193" y="7025"/>
                    <a:pt x="9193" y="7025"/>
                  </a:cubicBezTo>
                  <a:cubicBezTo>
                    <a:pt x="9181" y="7001"/>
                    <a:pt x="9181" y="6989"/>
                    <a:pt x="9169" y="6977"/>
                  </a:cubicBezTo>
                  <a:cubicBezTo>
                    <a:pt x="9157" y="6966"/>
                    <a:pt x="9145" y="6942"/>
                    <a:pt x="9121" y="6930"/>
                  </a:cubicBezTo>
                  <a:lnTo>
                    <a:pt x="9085" y="6882"/>
                  </a:lnTo>
                  <a:lnTo>
                    <a:pt x="3097" y="905"/>
                  </a:lnTo>
                  <a:cubicBezTo>
                    <a:pt x="3061" y="870"/>
                    <a:pt x="3025" y="846"/>
                    <a:pt x="2977" y="822"/>
                  </a:cubicBezTo>
                  <a:cubicBezTo>
                    <a:pt x="2966" y="774"/>
                    <a:pt x="2942" y="739"/>
                    <a:pt x="2906" y="703"/>
                  </a:cubicBezTo>
                  <a:lnTo>
                    <a:pt x="2704" y="512"/>
                  </a:lnTo>
                  <a:cubicBezTo>
                    <a:pt x="2656" y="453"/>
                    <a:pt x="2215" y="12"/>
                    <a:pt x="1584" y="0"/>
                  </a:cubicBezTo>
                  <a:cubicBezTo>
                    <a:pt x="1180" y="0"/>
                    <a:pt x="822" y="155"/>
                    <a:pt x="501" y="477"/>
                  </a:cubicBezTo>
                  <a:cubicBezTo>
                    <a:pt x="168" y="810"/>
                    <a:pt x="1" y="1179"/>
                    <a:pt x="1" y="1584"/>
                  </a:cubicBezTo>
                  <a:cubicBezTo>
                    <a:pt x="1" y="2191"/>
                    <a:pt x="418" y="2620"/>
                    <a:pt x="465" y="2656"/>
                  </a:cubicBezTo>
                  <a:lnTo>
                    <a:pt x="703" y="2906"/>
                  </a:lnTo>
                  <a:cubicBezTo>
                    <a:pt x="739" y="2941"/>
                    <a:pt x="775" y="2965"/>
                    <a:pt x="822" y="2977"/>
                  </a:cubicBezTo>
                  <a:cubicBezTo>
                    <a:pt x="846" y="3025"/>
                    <a:pt x="870" y="3060"/>
                    <a:pt x="906" y="3096"/>
                  </a:cubicBezTo>
                  <a:close/>
                  <a:moveTo>
                    <a:pt x="822" y="2977"/>
                  </a:moveTo>
                  <a:lnTo>
                    <a:pt x="2977" y="822"/>
                  </a:lnTo>
                  <a:moveTo>
                    <a:pt x="9085" y="6882"/>
                  </a:moveTo>
                  <a:lnTo>
                    <a:pt x="6930" y="9133"/>
                  </a:lnTo>
                </a:path>
              </a:pathLst>
            </a:custGeom>
            <a:noFill/>
            <a:ln w="110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6"/>
            <p:cNvSpPr txBox="1"/>
            <p:nvPr/>
          </p:nvSpPr>
          <p:spPr>
            <a:xfrm>
              <a:off x="3834475" y="1399650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Neptune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64" name="Google Shape;164;p16"/>
            <p:cNvSpPr txBox="1"/>
            <p:nvPr/>
          </p:nvSpPr>
          <p:spPr>
            <a:xfrm>
              <a:off x="3834475" y="3861225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Sun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65" name="Google Shape;165;p16"/>
            <p:cNvSpPr txBox="1"/>
            <p:nvPr/>
          </p:nvSpPr>
          <p:spPr>
            <a:xfrm>
              <a:off x="4000975" y="17236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 is far away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6" name="Google Shape;166;p16"/>
            <p:cNvSpPr txBox="1"/>
            <p:nvPr/>
          </p:nvSpPr>
          <p:spPr>
            <a:xfrm>
              <a:off x="4000975" y="318772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7" name="Google Shape;167;p16"/>
          <p:cNvGrpSpPr/>
          <p:nvPr/>
        </p:nvGrpSpPr>
        <p:grpSpPr>
          <a:xfrm>
            <a:off x="5263725" y="1407038"/>
            <a:ext cx="1738600" cy="2709388"/>
            <a:chOff x="5263725" y="1399638"/>
            <a:chExt cx="1738600" cy="2709388"/>
          </a:xfrm>
        </p:grpSpPr>
        <p:sp>
          <p:nvSpPr>
            <p:cNvPr id="168" name="Google Shape;168;p16"/>
            <p:cNvSpPr/>
            <p:nvPr/>
          </p:nvSpPr>
          <p:spPr>
            <a:xfrm>
              <a:off x="5263750" y="2949538"/>
              <a:ext cx="1521350" cy="1159425"/>
            </a:xfrm>
            <a:custGeom>
              <a:avLst/>
              <a:gdLst/>
              <a:ahLst/>
              <a:cxnLst/>
              <a:rect l="l" t="t" r="r" b="b"/>
              <a:pathLst>
                <a:path w="60854" h="46377" extrusionOk="0">
                  <a:moveTo>
                    <a:pt x="59335" y="1"/>
                  </a:moveTo>
                  <a:cubicBezTo>
                    <a:pt x="58793" y="1"/>
                    <a:pt x="58284" y="344"/>
                    <a:pt x="58079" y="883"/>
                  </a:cubicBezTo>
                  <a:lnTo>
                    <a:pt x="45137" y="36459"/>
                  </a:lnTo>
                  <a:lnTo>
                    <a:pt x="4894" y="36459"/>
                  </a:lnTo>
                  <a:cubicBezTo>
                    <a:pt x="2191" y="36459"/>
                    <a:pt x="1" y="38661"/>
                    <a:pt x="1" y="41364"/>
                  </a:cubicBezTo>
                  <a:cubicBezTo>
                    <a:pt x="1" y="44079"/>
                    <a:pt x="2191" y="46281"/>
                    <a:pt x="4894" y="46281"/>
                  </a:cubicBezTo>
                  <a:lnTo>
                    <a:pt x="42911" y="46281"/>
                  </a:lnTo>
                  <a:cubicBezTo>
                    <a:pt x="42935" y="46281"/>
                    <a:pt x="42958" y="46293"/>
                    <a:pt x="42982" y="46305"/>
                  </a:cubicBezTo>
                  <a:cubicBezTo>
                    <a:pt x="43125" y="46353"/>
                    <a:pt x="43280" y="46376"/>
                    <a:pt x="43435" y="46376"/>
                  </a:cubicBezTo>
                  <a:cubicBezTo>
                    <a:pt x="43982" y="46376"/>
                    <a:pt x="44494" y="46031"/>
                    <a:pt x="44697" y="45495"/>
                  </a:cubicBezTo>
                  <a:lnTo>
                    <a:pt x="60603" y="1800"/>
                  </a:lnTo>
                  <a:cubicBezTo>
                    <a:pt x="60853" y="1097"/>
                    <a:pt x="60496" y="335"/>
                    <a:pt x="59794" y="85"/>
                  </a:cubicBezTo>
                  <a:cubicBezTo>
                    <a:pt x="59642" y="28"/>
                    <a:pt x="59487" y="1"/>
                    <a:pt x="59335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5263750" y="1399638"/>
              <a:ext cx="1521350" cy="1159425"/>
            </a:xfrm>
            <a:custGeom>
              <a:avLst/>
              <a:gdLst/>
              <a:ahLst/>
              <a:cxnLst/>
              <a:rect l="l" t="t" r="r" b="b"/>
              <a:pathLst>
                <a:path w="60854" h="46377" extrusionOk="0">
                  <a:moveTo>
                    <a:pt x="43441" y="1"/>
                  </a:moveTo>
                  <a:cubicBezTo>
                    <a:pt x="43288" y="1"/>
                    <a:pt x="43133" y="28"/>
                    <a:pt x="42982" y="85"/>
                  </a:cubicBezTo>
                  <a:cubicBezTo>
                    <a:pt x="42958" y="85"/>
                    <a:pt x="42935" y="97"/>
                    <a:pt x="42911" y="97"/>
                  </a:cubicBezTo>
                  <a:lnTo>
                    <a:pt x="4894" y="97"/>
                  </a:lnTo>
                  <a:cubicBezTo>
                    <a:pt x="2191" y="97"/>
                    <a:pt x="1" y="2300"/>
                    <a:pt x="1" y="5003"/>
                  </a:cubicBezTo>
                  <a:cubicBezTo>
                    <a:pt x="1" y="7717"/>
                    <a:pt x="2191" y="9920"/>
                    <a:pt x="4894" y="9920"/>
                  </a:cubicBezTo>
                  <a:lnTo>
                    <a:pt x="45137" y="9920"/>
                  </a:lnTo>
                  <a:lnTo>
                    <a:pt x="58079" y="45496"/>
                  </a:lnTo>
                  <a:cubicBezTo>
                    <a:pt x="58282" y="46043"/>
                    <a:pt x="58794" y="46377"/>
                    <a:pt x="59341" y="46377"/>
                  </a:cubicBezTo>
                  <a:cubicBezTo>
                    <a:pt x="59496" y="46377"/>
                    <a:pt x="59651" y="46353"/>
                    <a:pt x="59794" y="46305"/>
                  </a:cubicBezTo>
                  <a:cubicBezTo>
                    <a:pt x="60496" y="46043"/>
                    <a:pt x="60853" y="45281"/>
                    <a:pt x="60603" y="44591"/>
                  </a:cubicBezTo>
                  <a:lnTo>
                    <a:pt x="44697" y="895"/>
                  </a:lnTo>
                  <a:cubicBezTo>
                    <a:pt x="44501" y="346"/>
                    <a:pt x="43986" y="1"/>
                    <a:pt x="43441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6443125" y="2474884"/>
              <a:ext cx="559200" cy="559181"/>
            </a:xfrm>
            <a:custGeom>
              <a:avLst/>
              <a:gdLst/>
              <a:ahLst/>
              <a:cxnLst/>
              <a:rect l="l" t="t" r="r" b="b"/>
              <a:pathLst>
                <a:path w="29517" h="29516" extrusionOk="0">
                  <a:moveTo>
                    <a:pt x="14753" y="0"/>
                  </a:moveTo>
                  <a:cubicBezTo>
                    <a:pt x="6621" y="0"/>
                    <a:pt x="1" y="6620"/>
                    <a:pt x="1" y="14752"/>
                  </a:cubicBezTo>
                  <a:cubicBezTo>
                    <a:pt x="1" y="22896"/>
                    <a:pt x="6621" y="29516"/>
                    <a:pt x="14753" y="29516"/>
                  </a:cubicBezTo>
                  <a:cubicBezTo>
                    <a:pt x="22897" y="29516"/>
                    <a:pt x="29517" y="22896"/>
                    <a:pt x="29517" y="14752"/>
                  </a:cubicBezTo>
                  <a:cubicBezTo>
                    <a:pt x="29517" y="6620"/>
                    <a:pt x="22897" y="0"/>
                    <a:pt x="14753" y="0"/>
                  </a:cubicBezTo>
                  <a:close/>
                </a:path>
              </a:pathLst>
            </a:custGeom>
            <a:solidFill>
              <a:srgbClr val="FDD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6"/>
            <p:cNvSpPr/>
            <p:nvPr/>
          </p:nvSpPr>
          <p:spPr>
            <a:xfrm>
              <a:off x="6473815" y="2505555"/>
              <a:ext cx="497837" cy="497837"/>
            </a:xfrm>
            <a:custGeom>
              <a:avLst/>
              <a:gdLst/>
              <a:ahLst/>
              <a:cxnLst/>
              <a:rect l="l" t="t" r="r" b="b"/>
              <a:pathLst>
                <a:path w="26278" h="26278" extrusionOk="0">
                  <a:moveTo>
                    <a:pt x="13133" y="1"/>
                  </a:moveTo>
                  <a:cubicBezTo>
                    <a:pt x="5882" y="1"/>
                    <a:pt x="0" y="5882"/>
                    <a:pt x="0" y="13133"/>
                  </a:cubicBezTo>
                  <a:cubicBezTo>
                    <a:pt x="0" y="20396"/>
                    <a:pt x="5882" y="26278"/>
                    <a:pt x="13133" y="26278"/>
                  </a:cubicBezTo>
                  <a:cubicBezTo>
                    <a:pt x="20396" y="26278"/>
                    <a:pt x="26277" y="20396"/>
                    <a:pt x="26277" y="13133"/>
                  </a:cubicBezTo>
                  <a:cubicBezTo>
                    <a:pt x="26277" y="5882"/>
                    <a:pt x="20396" y="1"/>
                    <a:pt x="13133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2" name="Google Shape;172;p16"/>
            <p:cNvGrpSpPr/>
            <p:nvPr/>
          </p:nvGrpSpPr>
          <p:grpSpPr>
            <a:xfrm>
              <a:off x="6632141" y="2692623"/>
              <a:ext cx="181588" cy="164689"/>
              <a:chOff x="6572225" y="2672738"/>
              <a:chExt cx="239625" cy="217325"/>
            </a:xfrm>
          </p:grpSpPr>
          <p:sp>
            <p:nvSpPr>
              <p:cNvPr id="173" name="Google Shape;173;p16"/>
              <p:cNvSpPr/>
              <p:nvPr/>
            </p:nvSpPr>
            <p:spPr>
              <a:xfrm>
                <a:off x="6572225" y="2672738"/>
                <a:ext cx="239625" cy="217325"/>
              </a:xfrm>
              <a:custGeom>
                <a:avLst/>
                <a:gdLst/>
                <a:ahLst/>
                <a:cxnLst/>
                <a:rect l="l" t="t" r="r" b="b"/>
                <a:pathLst>
                  <a:path w="9585" h="8693" fill="none" extrusionOk="0">
                    <a:moveTo>
                      <a:pt x="1298" y="7073"/>
                    </a:moveTo>
                    <a:lnTo>
                      <a:pt x="5846" y="7073"/>
                    </a:lnTo>
                    <a:lnTo>
                      <a:pt x="8192" y="8657"/>
                    </a:lnTo>
                    <a:cubicBezTo>
                      <a:pt x="8228" y="8681"/>
                      <a:pt x="8275" y="8692"/>
                      <a:pt x="8323" y="8692"/>
                    </a:cubicBezTo>
                    <a:cubicBezTo>
                      <a:pt x="8371" y="8692"/>
                      <a:pt x="8406" y="8681"/>
                      <a:pt x="8442" y="8669"/>
                    </a:cubicBezTo>
                    <a:cubicBezTo>
                      <a:pt x="8525" y="8621"/>
                      <a:pt x="8573" y="8538"/>
                      <a:pt x="8573" y="8442"/>
                    </a:cubicBezTo>
                    <a:lnTo>
                      <a:pt x="8573" y="6954"/>
                    </a:lnTo>
                    <a:cubicBezTo>
                      <a:pt x="9037" y="6764"/>
                      <a:pt x="9585" y="6347"/>
                      <a:pt x="9585" y="5787"/>
                    </a:cubicBezTo>
                    <a:lnTo>
                      <a:pt x="9585" y="1299"/>
                    </a:lnTo>
                    <a:cubicBezTo>
                      <a:pt x="9585" y="584"/>
                      <a:pt x="9002" y="1"/>
                      <a:pt x="8287" y="1"/>
                    </a:cubicBezTo>
                    <a:lnTo>
                      <a:pt x="1298" y="1"/>
                    </a:lnTo>
                    <a:cubicBezTo>
                      <a:pt x="584" y="1"/>
                      <a:pt x="1" y="584"/>
                      <a:pt x="1" y="1299"/>
                    </a:cubicBezTo>
                    <a:lnTo>
                      <a:pt x="1" y="5787"/>
                    </a:lnTo>
                    <a:cubicBezTo>
                      <a:pt x="1" y="6502"/>
                      <a:pt x="584" y="7073"/>
                      <a:pt x="1298" y="7073"/>
                    </a:cubicBezTo>
                    <a:close/>
                  </a:path>
                </a:pathLst>
              </a:custGeom>
              <a:noFill/>
              <a:ln w="110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16"/>
              <p:cNvSpPr/>
              <p:nvPr/>
            </p:nvSpPr>
            <p:spPr>
              <a:xfrm>
                <a:off x="6618950" y="2790013"/>
                <a:ext cx="10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4037" h="1" fill="none" extrusionOk="0">
                    <a:moveTo>
                      <a:pt x="1" y="1"/>
                    </a:moveTo>
                    <a:lnTo>
                      <a:pt x="4037" y="1"/>
                    </a:lnTo>
                  </a:path>
                </a:pathLst>
              </a:custGeom>
              <a:noFill/>
              <a:ln w="110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6"/>
              <p:cNvSpPr/>
              <p:nvPr/>
            </p:nvSpPr>
            <p:spPr>
              <a:xfrm>
                <a:off x="6618950" y="2736138"/>
                <a:ext cx="1461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847" h="1" fill="none" extrusionOk="0">
                    <a:moveTo>
                      <a:pt x="1" y="1"/>
                    </a:moveTo>
                    <a:lnTo>
                      <a:pt x="5847" y="1"/>
                    </a:lnTo>
                  </a:path>
                </a:pathLst>
              </a:custGeom>
              <a:noFill/>
              <a:ln w="110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6" name="Google Shape;176;p16"/>
            <p:cNvSpPr txBox="1"/>
            <p:nvPr/>
          </p:nvSpPr>
          <p:spPr>
            <a:xfrm>
              <a:off x="5263725" y="1399650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Mars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77" name="Google Shape;177;p16"/>
            <p:cNvSpPr txBox="1"/>
            <p:nvPr/>
          </p:nvSpPr>
          <p:spPr>
            <a:xfrm>
              <a:off x="5263725" y="3861225"/>
              <a:ext cx="11307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Pluto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78" name="Google Shape;178;p16"/>
            <p:cNvSpPr txBox="1"/>
            <p:nvPr/>
          </p:nvSpPr>
          <p:spPr>
            <a:xfrm>
              <a:off x="5430225" y="17236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9" name="Google Shape;179;p16"/>
            <p:cNvSpPr txBox="1"/>
            <p:nvPr/>
          </p:nvSpPr>
          <p:spPr>
            <a:xfrm>
              <a:off x="5430225" y="318772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icy and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0" name="Google Shape;1210;p34"/>
          <p:cNvGrpSpPr/>
          <p:nvPr/>
        </p:nvGrpSpPr>
        <p:grpSpPr>
          <a:xfrm>
            <a:off x="1185575" y="1754325"/>
            <a:ext cx="6772850" cy="1894800"/>
            <a:chOff x="1185575" y="1754325"/>
            <a:chExt cx="6772850" cy="1894800"/>
          </a:xfrm>
        </p:grpSpPr>
        <p:sp>
          <p:nvSpPr>
            <p:cNvPr id="1211" name="Google Shape;1211;p34"/>
            <p:cNvSpPr/>
            <p:nvPr/>
          </p:nvSpPr>
          <p:spPr>
            <a:xfrm>
              <a:off x="1410775" y="2688613"/>
              <a:ext cx="1279650" cy="26225"/>
            </a:xfrm>
            <a:custGeom>
              <a:avLst/>
              <a:gdLst/>
              <a:ahLst/>
              <a:cxnLst/>
              <a:rect l="l" t="t" r="r" b="b"/>
              <a:pathLst>
                <a:path w="51186" h="1049" extrusionOk="0">
                  <a:moveTo>
                    <a:pt x="0" y="0"/>
                  </a:moveTo>
                  <a:lnTo>
                    <a:pt x="0" y="1048"/>
                  </a:lnTo>
                  <a:lnTo>
                    <a:pt x="51185" y="1048"/>
                  </a:lnTo>
                  <a:lnTo>
                    <a:pt x="5118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4"/>
            <p:cNvSpPr/>
            <p:nvPr/>
          </p:nvSpPr>
          <p:spPr>
            <a:xfrm>
              <a:off x="2716875" y="2688613"/>
              <a:ext cx="1279650" cy="26225"/>
            </a:xfrm>
            <a:custGeom>
              <a:avLst/>
              <a:gdLst/>
              <a:ahLst/>
              <a:cxnLst/>
              <a:rect l="l" t="t" r="r" b="b"/>
              <a:pathLst>
                <a:path w="51186" h="1049" extrusionOk="0">
                  <a:moveTo>
                    <a:pt x="1" y="0"/>
                  </a:moveTo>
                  <a:lnTo>
                    <a:pt x="1" y="1048"/>
                  </a:lnTo>
                  <a:lnTo>
                    <a:pt x="51186" y="1048"/>
                  </a:lnTo>
                  <a:lnTo>
                    <a:pt x="51186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4"/>
            <p:cNvSpPr/>
            <p:nvPr/>
          </p:nvSpPr>
          <p:spPr>
            <a:xfrm>
              <a:off x="4022700" y="2688613"/>
              <a:ext cx="1279650" cy="26225"/>
            </a:xfrm>
            <a:custGeom>
              <a:avLst/>
              <a:gdLst/>
              <a:ahLst/>
              <a:cxnLst/>
              <a:rect l="l" t="t" r="r" b="b"/>
              <a:pathLst>
                <a:path w="51186" h="1049" extrusionOk="0">
                  <a:moveTo>
                    <a:pt x="1" y="0"/>
                  </a:moveTo>
                  <a:lnTo>
                    <a:pt x="1" y="1048"/>
                  </a:lnTo>
                  <a:lnTo>
                    <a:pt x="51186" y="1048"/>
                  </a:lnTo>
                  <a:lnTo>
                    <a:pt x="51186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4"/>
            <p:cNvSpPr/>
            <p:nvPr/>
          </p:nvSpPr>
          <p:spPr>
            <a:xfrm>
              <a:off x="5328525" y="2688475"/>
              <a:ext cx="1279650" cy="26500"/>
            </a:xfrm>
            <a:custGeom>
              <a:avLst/>
              <a:gdLst/>
              <a:ahLst/>
              <a:cxnLst/>
              <a:rect l="l" t="t" r="r" b="b"/>
              <a:pathLst>
                <a:path w="51186" h="1060" extrusionOk="0">
                  <a:moveTo>
                    <a:pt x="0" y="0"/>
                  </a:moveTo>
                  <a:lnTo>
                    <a:pt x="0" y="1060"/>
                  </a:lnTo>
                  <a:lnTo>
                    <a:pt x="51185" y="1060"/>
                  </a:lnTo>
                  <a:lnTo>
                    <a:pt x="5118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4"/>
            <p:cNvSpPr/>
            <p:nvPr/>
          </p:nvSpPr>
          <p:spPr>
            <a:xfrm>
              <a:off x="6608150" y="1754325"/>
              <a:ext cx="424475" cy="1894800"/>
            </a:xfrm>
            <a:custGeom>
              <a:avLst/>
              <a:gdLst/>
              <a:ahLst/>
              <a:cxnLst/>
              <a:rect l="l" t="t" r="r" b="b"/>
              <a:pathLst>
                <a:path w="16979" h="75792" extrusionOk="0">
                  <a:moveTo>
                    <a:pt x="1530" y="0"/>
                  </a:moveTo>
                  <a:cubicBezTo>
                    <a:pt x="765" y="0"/>
                    <a:pt x="0" y="552"/>
                    <a:pt x="0" y="1516"/>
                  </a:cubicBezTo>
                  <a:lnTo>
                    <a:pt x="0" y="74287"/>
                  </a:lnTo>
                  <a:cubicBezTo>
                    <a:pt x="0" y="75243"/>
                    <a:pt x="764" y="75791"/>
                    <a:pt x="1527" y="75791"/>
                  </a:cubicBezTo>
                  <a:cubicBezTo>
                    <a:pt x="2095" y="75791"/>
                    <a:pt x="2663" y="75488"/>
                    <a:pt x="2917" y="74823"/>
                  </a:cubicBezTo>
                  <a:lnTo>
                    <a:pt x="16848" y="38437"/>
                  </a:lnTo>
                  <a:cubicBezTo>
                    <a:pt x="16979" y="38092"/>
                    <a:pt x="16979" y="37699"/>
                    <a:pt x="16848" y="37354"/>
                  </a:cubicBezTo>
                  <a:lnTo>
                    <a:pt x="2917" y="968"/>
                  </a:lnTo>
                  <a:cubicBezTo>
                    <a:pt x="2664" y="304"/>
                    <a:pt x="2097" y="0"/>
                    <a:pt x="1530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4"/>
            <p:cNvSpPr/>
            <p:nvPr/>
          </p:nvSpPr>
          <p:spPr>
            <a:xfrm>
              <a:off x="1185575" y="2142400"/>
              <a:ext cx="250650" cy="1118650"/>
            </a:xfrm>
            <a:custGeom>
              <a:avLst/>
              <a:gdLst/>
              <a:ahLst/>
              <a:cxnLst/>
              <a:rect l="l" t="t" r="r" b="b"/>
              <a:pathLst>
                <a:path w="10026" h="44746" extrusionOk="0">
                  <a:moveTo>
                    <a:pt x="901" y="0"/>
                  </a:moveTo>
                  <a:cubicBezTo>
                    <a:pt x="452" y="0"/>
                    <a:pt x="1" y="324"/>
                    <a:pt x="1" y="891"/>
                  </a:cubicBezTo>
                  <a:lnTo>
                    <a:pt x="1" y="43861"/>
                  </a:lnTo>
                  <a:cubicBezTo>
                    <a:pt x="1" y="44421"/>
                    <a:pt x="452" y="44746"/>
                    <a:pt x="901" y="44746"/>
                  </a:cubicBezTo>
                  <a:cubicBezTo>
                    <a:pt x="1235" y="44746"/>
                    <a:pt x="1568" y="44566"/>
                    <a:pt x="1715" y="44170"/>
                  </a:cubicBezTo>
                  <a:lnTo>
                    <a:pt x="9955" y="22692"/>
                  </a:lnTo>
                  <a:cubicBezTo>
                    <a:pt x="10026" y="22489"/>
                    <a:pt x="10026" y="22263"/>
                    <a:pt x="9955" y="22061"/>
                  </a:cubicBezTo>
                  <a:lnTo>
                    <a:pt x="1715" y="570"/>
                  </a:lnTo>
                  <a:cubicBezTo>
                    <a:pt x="1568" y="179"/>
                    <a:pt x="1235" y="0"/>
                    <a:pt x="90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4"/>
            <p:cNvSpPr txBox="1"/>
            <p:nvPr/>
          </p:nvSpPr>
          <p:spPr>
            <a:xfrm>
              <a:off x="7032625" y="2486925"/>
              <a:ext cx="9258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1218" name="Google Shape;1218;p3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1219" name="Google Shape;1219;p34"/>
          <p:cNvSpPr/>
          <p:nvPr/>
        </p:nvSpPr>
        <p:spPr>
          <a:xfrm>
            <a:off x="5302325" y="1252013"/>
            <a:ext cx="26225" cy="3004575"/>
          </a:xfrm>
          <a:custGeom>
            <a:avLst/>
            <a:gdLst/>
            <a:ahLst/>
            <a:cxnLst/>
            <a:rect l="l" t="t" r="r" b="b"/>
            <a:pathLst>
              <a:path w="1049" h="120183" extrusionOk="0">
                <a:moveTo>
                  <a:pt x="1" y="1"/>
                </a:moveTo>
                <a:lnTo>
                  <a:pt x="1" y="120182"/>
                </a:lnTo>
                <a:lnTo>
                  <a:pt x="1048" y="120182"/>
                </a:lnTo>
                <a:lnTo>
                  <a:pt x="1048" y="1"/>
                </a:lnTo>
                <a:close/>
              </a:path>
            </a:pathLst>
          </a:custGeom>
          <a:solidFill>
            <a:srgbClr val="69E78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0" name="Google Shape;1220;p34"/>
          <p:cNvSpPr/>
          <p:nvPr/>
        </p:nvSpPr>
        <p:spPr>
          <a:xfrm>
            <a:off x="3996500" y="1377038"/>
            <a:ext cx="26225" cy="2754225"/>
          </a:xfrm>
          <a:custGeom>
            <a:avLst/>
            <a:gdLst/>
            <a:ahLst/>
            <a:cxnLst/>
            <a:rect l="l" t="t" r="r" b="b"/>
            <a:pathLst>
              <a:path w="1049" h="110169" extrusionOk="0">
                <a:moveTo>
                  <a:pt x="1" y="0"/>
                </a:moveTo>
                <a:lnTo>
                  <a:pt x="1" y="110169"/>
                </a:lnTo>
                <a:lnTo>
                  <a:pt x="1049" y="110169"/>
                </a:lnTo>
                <a:lnTo>
                  <a:pt x="1049" y="0"/>
                </a:lnTo>
                <a:close/>
              </a:path>
            </a:pathLst>
          </a:custGeom>
          <a:solidFill>
            <a:srgbClr val="EC3A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1" name="Google Shape;1221;p34"/>
          <p:cNvSpPr/>
          <p:nvPr/>
        </p:nvSpPr>
        <p:spPr>
          <a:xfrm>
            <a:off x="2690400" y="1502338"/>
            <a:ext cx="26500" cy="2503600"/>
          </a:xfrm>
          <a:custGeom>
            <a:avLst/>
            <a:gdLst/>
            <a:ahLst/>
            <a:cxnLst/>
            <a:rect l="l" t="t" r="r" b="b"/>
            <a:pathLst>
              <a:path w="1060" h="100144" extrusionOk="0">
                <a:moveTo>
                  <a:pt x="0" y="1"/>
                </a:moveTo>
                <a:lnTo>
                  <a:pt x="0" y="100144"/>
                </a:lnTo>
                <a:lnTo>
                  <a:pt x="1060" y="100144"/>
                </a:lnTo>
                <a:lnTo>
                  <a:pt x="1060" y="1"/>
                </a:ln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22" name="Google Shape;1222;p34"/>
          <p:cNvGrpSpPr/>
          <p:nvPr/>
        </p:nvGrpSpPr>
        <p:grpSpPr>
          <a:xfrm>
            <a:off x="2874600" y="1558975"/>
            <a:ext cx="964200" cy="2131163"/>
            <a:chOff x="3349950" y="1558975"/>
            <a:chExt cx="964200" cy="2131163"/>
          </a:xfrm>
        </p:grpSpPr>
        <p:sp>
          <p:nvSpPr>
            <p:cNvPr id="1223" name="Google Shape;1223;p34"/>
            <p:cNvSpPr/>
            <p:nvPr/>
          </p:nvSpPr>
          <p:spPr>
            <a:xfrm>
              <a:off x="3788150" y="2660213"/>
              <a:ext cx="87525" cy="83075"/>
            </a:xfrm>
            <a:custGeom>
              <a:avLst/>
              <a:gdLst/>
              <a:ahLst/>
              <a:cxnLst/>
              <a:rect l="l" t="t" r="r" b="b"/>
              <a:pathLst>
                <a:path w="3501" h="3323" extrusionOk="0">
                  <a:moveTo>
                    <a:pt x="1750" y="1"/>
                  </a:moveTo>
                  <a:cubicBezTo>
                    <a:pt x="1500" y="1"/>
                    <a:pt x="1262" y="96"/>
                    <a:pt x="1084" y="275"/>
                  </a:cubicBezTo>
                  <a:lnTo>
                    <a:pt x="369" y="1001"/>
                  </a:lnTo>
                  <a:cubicBezTo>
                    <a:pt x="0" y="1370"/>
                    <a:pt x="0" y="1966"/>
                    <a:pt x="369" y="2323"/>
                  </a:cubicBezTo>
                  <a:lnTo>
                    <a:pt x="1084" y="3049"/>
                  </a:lnTo>
                  <a:cubicBezTo>
                    <a:pt x="1262" y="3228"/>
                    <a:pt x="1500" y="3323"/>
                    <a:pt x="1750" y="3323"/>
                  </a:cubicBezTo>
                  <a:cubicBezTo>
                    <a:pt x="2000" y="3323"/>
                    <a:pt x="2239" y="3228"/>
                    <a:pt x="2417" y="3049"/>
                  </a:cubicBezTo>
                  <a:lnTo>
                    <a:pt x="3131" y="2323"/>
                  </a:lnTo>
                  <a:cubicBezTo>
                    <a:pt x="3501" y="1966"/>
                    <a:pt x="3501" y="1370"/>
                    <a:pt x="3131" y="1001"/>
                  </a:cubicBezTo>
                  <a:lnTo>
                    <a:pt x="2417" y="275"/>
                  </a:lnTo>
                  <a:cubicBezTo>
                    <a:pt x="2239" y="96"/>
                    <a:pt x="2000" y="1"/>
                    <a:pt x="1750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4"/>
            <p:cNvSpPr/>
            <p:nvPr/>
          </p:nvSpPr>
          <p:spPr>
            <a:xfrm>
              <a:off x="3542275" y="2933763"/>
              <a:ext cx="579575" cy="756375"/>
            </a:xfrm>
            <a:custGeom>
              <a:avLst/>
              <a:gdLst/>
              <a:ahLst/>
              <a:cxnLst/>
              <a:rect l="l" t="t" r="r" b="b"/>
              <a:pathLst>
                <a:path w="23183" h="30255" extrusionOk="0">
                  <a:moveTo>
                    <a:pt x="11585" y="1370"/>
                  </a:moveTo>
                  <a:cubicBezTo>
                    <a:pt x="12669" y="1370"/>
                    <a:pt x="13681" y="1787"/>
                    <a:pt x="14443" y="2549"/>
                  </a:cubicBezTo>
                  <a:lnTo>
                    <a:pt x="20622" y="8728"/>
                  </a:lnTo>
                  <a:cubicBezTo>
                    <a:pt x="22206" y="10312"/>
                    <a:pt x="22206" y="12871"/>
                    <a:pt x="20622" y="14443"/>
                  </a:cubicBezTo>
                  <a:lnTo>
                    <a:pt x="14443" y="20622"/>
                  </a:lnTo>
                  <a:cubicBezTo>
                    <a:pt x="13681" y="21384"/>
                    <a:pt x="12669" y="21801"/>
                    <a:pt x="11585" y="21801"/>
                  </a:cubicBezTo>
                  <a:cubicBezTo>
                    <a:pt x="10514" y="21801"/>
                    <a:pt x="9490" y="21384"/>
                    <a:pt x="8728" y="20622"/>
                  </a:cubicBezTo>
                  <a:lnTo>
                    <a:pt x="2549" y="14443"/>
                  </a:lnTo>
                  <a:cubicBezTo>
                    <a:pt x="977" y="12871"/>
                    <a:pt x="977" y="10312"/>
                    <a:pt x="2549" y="8728"/>
                  </a:cubicBezTo>
                  <a:lnTo>
                    <a:pt x="8728" y="2549"/>
                  </a:lnTo>
                  <a:cubicBezTo>
                    <a:pt x="9490" y="1787"/>
                    <a:pt x="10514" y="1370"/>
                    <a:pt x="11585" y="1370"/>
                  </a:cubicBezTo>
                  <a:close/>
                  <a:moveTo>
                    <a:pt x="11585" y="1"/>
                  </a:moveTo>
                  <a:cubicBezTo>
                    <a:pt x="10145" y="1"/>
                    <a:pt x="8787" y="560"/>
                    <a:pt x="7763" y="1584"/>
                  </a:cubicBezTo>
                  <a:lnTo>
                    <a:pt x="1572" y="7764"/>
                  </a:lnTo>
                  <a:cubicBezTo>
                    <a:pt x="524" y="8823"/>
                    <a:pt x="1" y="10204"/>
                    <a:pt x="1" y="11586"/>
                  </a:cubicBezTo>
                  <a:lnTo>
                    <a:pt x="1" y="27087"/>
                  </a:lnTo>
                  <a:cubicBezTo>
                    <a:pt x="1" y="28838"/>
                    <a:pt x="1417" y="30255"/>
                    <a:pt x="3168" y="30255"/>
                  </a:cubicBezTo>
                  <a:lnTo>
                    <a:pt x="20003" y="30255"/>
                  </a:lnTo>
                  <a:cubicBezTo>
                    <a:pt x="21765" y="30255"/>
                    <a:pt x="23182" y="28838"/>
                    <a:pt x="23182" y="27087"/>
                  </a:cubicBezTo>
                  <a:lnTo>
                    <a:pt x="23182" y="11586"/>
                  </a:lnTo>
                  <a:cubicBezTo>
                    <a:pt x="23182" y="10204"/>
                    <a:pt x="22658" y="8823"/>
                    <a:pt x="21599" y="7764"/>
                  </a:cubicBezTo>
                  <a:lnTo>
                    <a:pt x="15419" y="1584"/>
                  </a:lnTo>
                  <a:cubicBezTo>
                    <a:pt x="14395" y="560"/>
                    <a:pt x="13038" y="1"/>
                    <a:pt x="11585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4"/>
            <p:cNvSpPr/>
            <p:nvPr/>
          </p:nvSpPr>
          <p:spPr>
            <a:xfrm>
              <a:off x="3484525" y="2232478"/>
              <a:ext cx="692075" cy="227759"/>
            </a:xfrm>
            <a:custGeom>
              <a:avLst/>
              <a:gdLst/>
              <a:ahLst/>
              <a:cxnLst/>
              <a:rect l="l" t="t" r="r" b="b"/>
              <a:pathLst>
                <a:path w="27683" h="7585" extrusionOk="0">
                  <a:moveTo>
                    <a:pt x="1346" y="1"/>
                  </a:moveTo>
                  <a:cubicBezTo>
                    <a:pt x="596" y="1"/>
                    <a:pt x="1" y="596"/>
                    <a:pt x="1" y="1334"/>
                  </a:cubicBezTo>
                  <a:lnTo>
                    <a:pt x="1" y="6251"/>
                  </a:lnTo>
                  <a:cubicBezTo>
                    <a:pt x="1" y="6990"/>
                    <a:pt x="596" y="7585"/>
                    <a:pt x="1346" y="7585"/>
                  </a:cubicBezTo>
                  <a:lnTo>
                    <a:pt x="26349" y="7585"/>
                  </a:lnTo>
                  <a:cubicBezTo>
                    <a:pt x="27087" y="7585"/>
                    <a:pt x="27683" y="6990"/>
                    <a:pt x="27683" y="6251"/>
                  </a:cubicBezTo>
                  <a:lnTo>
                    <a:pt x="27683" y="1334"/>
                  </a:lnTo>
                  <a:cubicBezTo>
                    <a:pt x="27683" y="596"/>
                    <a:pt x="27087" y="1"/>
                    <a:pt x="26349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2022</a:t>
              </a:r>
              <a:endParaRPr/>
            </a:p>
          </p:txBody>
        </p:sp>
        <p:sp>
          <p:nvSpPr>
            <p:cNvPr id="1226" name="Google Shape;1226;p34"/>
            <p:cNvSpPr txBox="1"/>
            <p:nvPr/>
          </p:nvSpPr>
          <p:spPr>
            <a:xfrm>
              <a:off x="3349950" y="15589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227" name="Google Shape;1227;p34"/>
            <p:cNvGrpSpPr/>
            <p:nvPr/>
          </p:nvGrpSpPr>
          <p:grpSpPr>
            <a:xfrm>
              <a:off x="3693879" y="3067751"/>
              <a:ext cx="276338" cy="275281"/>
              <a:chOff x="2085450" y="842250"/>
              <a:chExt cx="483700" cy="481850"/>
            </a:xfrm>
          </p:grpSpPr>
          <p:sp>
            <p:nvSpPr>
              <p:cNvPr id="1228" name="Google Shape;1228;p34"/>
              <p:cNvSpPr/>
              <p:nvPr/>
            </p:nvSpPr>
            <p:spPr>
              <a:xfrm>
                <a:off x="2085525" y="926925"/>
                <a:ext cx="483625" cy="397175"/>
              </a:xfrm>
              <a:custGeom>
                <a:avLst/>
                <a:gdLst/>
                <a:ahLst/>
                <a:cxnLst/>
                <a:rect l="l" t="t" r="r" b="b"/>
                <a:pathLst>
                  <a:path w="19345" h="15887" extrusionOk="0">
                    <a:moveTo>
                      <a:pt x="1693" y="1"/>
                    </a:moveTo>
                    <a:cubicBezTo>
                      <a:pt x="756" y="1"/>
                      <a:pt x="0" y="760"/>
                      <a:pt x="0" y="1696"/>
                    </a:cubicBezTo>
                    <a:cubicBezTo>
                      <a:pt x="0" y="2630"/>
                      <a:pt x="756" y="3389"/>
                      <a:pt x="1693" y="3389"/>
                    </a:cubicBezTo>
                    <a:lnTo>
                      <a:pt x="3990" y="3389"/>
                    </a:lnTo>
                    <a:cubicBezTo>
                      <a:pt x="4924" y="3389"/>
                      <a:pt x="5683" y="4147"/>
                      <a:pt x="5683" y="5084"/>
                    </a:cubicBezTo>
                    <a:lnTo>
                      <a:pt x="5683" y="8547"/>
                    </a:lnTo>
                    <a:cubicBezTo>
                      <a:pt x="5683" y="11347"/>
                      <a:pt x="7962" y="13627"/>
                      <a:pt x="10766" y="13627"/>
                    </a:cubicBezTo>
                    <a:lnTo>
                      <a:pt x="13626" y="13627"/>
                    </a:lnTo>
                    <a:lnTo>
                      <a:pt x="13626" y="15322"/>
                    </a:lnTo>
                    <a:cubicBezTo>
                      <a:pt x="13626" y="15656"/>
                      <a:pt x="13901" y="15887"/>
                      <a:pt x="14194" y="15887"/>
                    </a:cubicBezTo>
                    <a:cubicBezTo>
                      <a:pt x="14308" y="15887"/>
                      <a:pt x="14425" y="15852"/>
                      <a:pt x="14530" y="15774"/>
                    </a:cubicBezTo>
                    <a:lnTo>
                      <a:pt x="19046" y="12386"/>
                    </a:lnTo>
                    <a:cubicBezTo>
                      <a:pt x="19345" y="12160"/>
                      <a:pt x="19345" y="11706"/>
                      <a:pt x="19046" y="11483"/>
                    </a:cubicBezTo>
                    <a:lnTo>
                      <a:pt x="14530" y="8095"/>
                    </a:lnTo>
                    <a:cubicBezTo>
                      <a:pt x="14424" y="8016"/>
                      <a:pt x="14307" y="7981"/>
                      <a:pt x="14192" y="7981"/>
                    </a:cubicBezTo>
                    <a:cubicBezTo>
                      <a:pt x="13899" y="7981"/>
                      <a:pt x="13626" y="8212"/>
                      <a:pt x="13626" y="8547"/>
                    </a:cubicBezTo>
                    <a:lnTo>
                      <a:pt x="13626" y="10239"/>
                    </a:lnTo>
                    <a:lnTo>
                      <a:pt x="10766" y="10239"/>
                    </a:lnTo>
                    <a:cubicBezTo>
                      <a:pt x="9829" y="10239"/>
                      <a:pt x="9070" y="9480"/>
                      <a:pt x="9070" y="8547"/>
                    </a:cubicBezTo>
                    <a:lnTo>
                      <a:pt x="9070" y="5084"/>
                    </a:lnTo>
                    <a:cubicBezTo>
                      <a:pt x="9070" y="2280"/>
                      <a:pt x="6791" y="1"/>
                      <a:pt x="399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29" name="Google Shape;1229;p34"/>
              <p:cNvSpPr/>
              <p:nvPr/>
            </p:nvSpPr>
            <p:spPr>
              <a:xfrm>
                <a:off x="2085450" y="1151875"/>
                <a:ext cx="143650" cy="87575"/>
              </a:xfrm>
              <a:custGeom>
                <a:avLst/>
                <a:gdLst/>
                <a:ahLst/>
                <a:cxnLst/>
                <a:rect l="l" t="t" r="r" b="b"/>
                <a:pathLst>
                  <a:path w="5746" h="3503" extrusionOk="0">
                    <a:moveTo>
                      <a:pt x="4577" y="1"/>
                    </a:moveTo>
                    <a:cubicBezTo>
                      <a:pt x="4391" y="73"/>
                      <a:pt x="4192" y="112"/>
                      <a:pt x="3990" y="115"/>
                    </a:cubicBezTo>
                    <a:lnTo>
                      <a:pt x="1693" y="115"/>
                    </a:lnTo>
                    <a:cubicBezTo>
                      <a:pt x="759" y="115"/>
                      <a:pt x="0" y="871"/>
                      <a:pt x="0" y="1807"/>
                    </a:cubicBezTo>
                    <a:cubicBezTo>
                      <a:pt x="0" y="2744"/>
                      <a:pt x="759" y="3503"/>
                      <a:pt x="1693" y="3503"/>
                    </a:cubicBezTo>
                    <a:lnTo>
                      <a:pt x="1696" y="3500"/>
                    </a:lnTo>
                    <a:lnTo>
                      <a:pt x="3993" y="3500"/>
                    </a:lnTo>
                    <a:cubicBezTo>
                      <a:pt x="4589" y="3500"/>
                      <a:pt x="5183" y="3391"/>
                      <a:pt x="5746" y="3186"/>
                    </a:cubicBezTo>
                    <a:cubicBezTo>
                      <a:pt x="5065" y="2253"/>
                      <a:pt x="4662" y="1151"/>
                      <a:pt x="457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30" name="Google Shape;1230;p34"/>
              <p:cNvSpPr/>
              <p:nvPr/>
            </p:nvSpPr>
            <p:spPr>
              <a:xfrm>
                <a:off x="2274775" y="842250"/>
                <a:ext cx="294375" cy="197650"/>
              </a:xfrm>
              <a:custGeom>
                <a:avLst/>
                <a:gdLst/>
                <a:ahLst/>
                <a:cxnLst/>
                <a:rect l="l" t="t" r="r" b="b"/>
                <a:pathLst>
                  <a:path w="11775" h="7906" extrusionOk="0">
                    <a:moveTo>
                      <a:pt x="6622" y="0"/>
                    </a:moveTo>
                    <a:cubicBezTo>
                      <a:pt x="6329" y="0"/>
                      <a:pt x="6056" y="231"/>
                      <a:pt x="6056" y="566"/>
                    </a:cubicBezTo>
                    <a:lnTo>
                      <a:pt x="6056" y="2259"/>
                    </a:lnTo>
                    <a:lnTo>
                      <a:pt x="3196" y="2259"/>
                    </a:lnTo>
                    <a:cubicBezTo>
                      <a:pt x="2030" y="2265"/>
                      <a:pt x="904" y="2668"/>
                      <a:pt x="1" y="3406"/>
                    </a:cubicBezTo>
                    <a:cubicBezTo>
                      <a:pt x="940" y="4068"/>
                      <a:pt x="1675" y="4978"/>
                      <a:pt x="2130" y="6032"/>
                    </a:cubicBezTo>
                    <a:cubicBezTo>
                      <a:pt x="2431" y="5785"/>
                      <a:pt x="2804" y="5649"/>
                      <a:pt x="3196" y="5646"/>
                    </a:cubicBezTo>
                    <a:lnTo>
                      <a:pt x="6056" y="5646"/>
                    </a:lnTo>
                    <a:lnTo>
                      <a:pt x="6056" y="7342"/>
                    </a:lnTo>
                    <a:cubicBezTo>
                      <a:pt x="6056" y="7679"/>
                      <a:pt x="6334" y="7906"/>
                      <a:pt x="6625" y="7906"/>
                    </a:cubicBezTo>
                    <a:cubicBezTo>
                      <a:pt x="6740" y="7906"/>
                      <a:pt x="6857" y="7871"/>
                      <a:pt x="6960" y="7793"/>
                    </a:cubicBezTo>
                    <a:lnTo>
                      <a:pt x="11476" y="4406"/>
                    </a:lnTo>
                    <a:cubicBezTo>
                      <a:pt x="11775" y="4180"/>
                      <a:pt x="11775" y="3725"/>
                      <a:pt x="11476" y="3502"/>
                    </a:cubicBezTo>
                    <a:lnTo>
                      <a:pt x="6960" y="115"/>
                    </a:lnTo>
                    <a:cubicBezTo>
                      <a:pt x="6854" y="36"/>
                      <a:pt x="6737" y="0"/>
                      <a:pt x="662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231" name="Google Shape;1231;p34"/>
          <p:cNvGrpSpPr/>
          <p:nvPr/>
        </p:nvGrpSpPr>
        <p:grpSpPr>
          <a:xfrm>
            <a:off x="1568788" y="1701763"/>
            <a:ext cx="964200" cy="2132388"/>
            <a:chOff x="2044138" y="1701763"/>
            <a:chExt cx="964200" cy="2132388"/>
          </a:xfrm>
        </p:grpSpPr>
        <p:sp>
          <p:nvSpPr>
            <p:cNvPr id="1232" name="Google Shape;1232;p34"/>
            <p:cNvSpPr/>
            <p:nvPr/>
          </p:nvSpPr>
          <p:spPr>
            <a:xfrm>
              <a:off x="2482325" y="2660213"/>
              <a:ext cx="87525" cy="83075"/>
            </a:xfrm>
            <a:custGeom>
              <a:avLst/>
              <a:gdLst/>
              <a:ahLst/>
              <a:cxnLst/>
              <a:rect l="l" t="t" r="r" b="b"/>
              <a:pathLst>
                <a:path w="3501" h="3323" extrusionOk="0">
                  <a:moveTo>
                    <a:pt x="1751" y="1"/>
                  </a:moveTo>
                  <a:cubicBezTo>
                    <a:pt x="1501" y="1"/>
                    <a:pt x="1262" y="96"/>
                    <a:pt x="1084" y="275"/>
                  </a:cubicBezTo>
                  <a:lnTo>
                    <a:pt x="370" y="1001"/>
                  </a:lnTo>
                  <a:cubicBezTo>
                    <a:pt x="0" y="1370"/>
                    <a:pt x="0" y="1966"/>
                    <a:pt x="370" y="2323"/>
                  </a:cubicBezTo>
                  <a:lnTo>
                    <a:pt x="1084" y="3049"/>
                  </a:lnTo>
                  <a:cubicBezTo>
                    <a:pt x="1262" y="3228"/>
                    <a:pt x="1501" y="3323"/>
                    <a:pt x="1751" y="3323"/>
                  </a:cubicBezTo>
                  <a:cubicBezTo>
                    <a:pt x="2001" y="3323"/>
                    <a:pt x="2239" y="3228"/>
                    <a:pt x="2417" y="3049"/>
                  </a:cubicBezTo>
                  <a:lnTo>
                    <a:pt x="3132" y="2323"/>
                  </a:lnTo>
                  <a:cubicBezTo>
                    <a:pt x="3501" y="1966"/>
                    <a:pt x="3501" y="1370"/>
                    <a:pt x="3132" y="1001"/>
                  </a:cubicBezTo>
                  <a:lnTo>
                    <a:pt x="2417" y="275"/>
                  </a:lnTo>
                  <a:cubicBezTo>
                    <a:pt x="2239" y="96"/>
                    <a:pt x="2001" y="1"/>
                    <a:pt x="1751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4"/>
            <p:cNvSpPr/>
            <p:nvPr/>
          </p:nvSpPr>
          <p:spPr>
            <a:xfrm>
              <a:off x="2234675" y="1701763"/>
              <a:ext cx="582525" cy="760250"/>
            </a:xfrm>
            <a:custGeom>
              <a:avLst/>
              <a:gdLst/>
              <a:ahLst/>
              <a:cxnLst/>
              <a:rect l="l" t="t" r="r" b="b"/>
              <a:pathLst>
                <a:path w="23301" h="30410" extrusionOk="0">
                  <a:moveTo>
                    <a:pt x="11657" y="8490"/>
                  </a:moveTo>
                  <a:cubicBezTo>
                    <a:pt x="12740" y="8490"/>
                    <a:pt x="13764" y="8919"/>
                    <a:pt x="14526" y="9681"/>
                  </a:cubicBezTo>
                  <a:lnTo>
                    <a:pt x="20741" y="15896"/>
                  </a:lnTo>
                  <a:cubicBezTo>
                    <a:pt x="22325" y="17479"/>
                    <a:pt x="22325" y="20051"/>
                    <a:pt x="20741" y="21635"/>
                  </a:cubicBezTo>
                  <a:lnTo>
                    <a:pt x="14526" y="27838"/>
                  </a:lnTo>
                  <a:cubicBezTo>
                    <a:pt x="13764" y="28612"/>
                    <a:pt x="12740" y="29028"/>
                    <a:pt x="11657" y="29028"/>
                  </a:cubicBezTo>
                  <a:cubicBezTo>
                    <a:pt x="10573" y="29028"/>
                    <a:pt x="9549" y="28612"/>
                    <a:pt x="8787" y="27838"/>
                  </a:cubicBezTo>
                  <a:lnTo>
                    <a:pt x="2572" y="21635"/>
                  </a:lnTo>
                  <a:cubicBezTo>
                    <a:pt x="989" y="20051"/>
                    <a:pt x="989" y="17479"/>
                    <a:pt x="2572" y="15896"/>
                  </a:cubicBezTo>
                  <a:lnTo>
                    <a:pt x="8787" y="9681"/>
                  </a:lnTo>
                  <a:cubicBezTo>
                    <a:pt x="9549" y="8919"/>
                    <a:pt x="10573" y="8490"/>
                    <a:pt x="11657" y="8490"/>
                  </a:cubicBezTo>
                  <a:close/>
                  <a:moveTo>
                    <a:pt x="2822" y="1"/>
                  </a:moveTo>
                  <a:cubicBezTo>
                    <a:pt x="1262" y="1"/>
                    <a:pt x="0" y="1263"/>
                    <a:pt x="0" y="2811"/>
                  </a:cubicBezTo>
                  <a:lnTo>
                    <a:pt x="0" y="18765"/>
                  </a:lnTo>
                  <a:cubicBezTo>
                    <a:pt x="0" y="20158"/>
                    <a:pt x="536" y="21551"/>
                    <a:pt x="1596" y="22611"/>
                  </a:cubicBezTo>
                  <a:lnTo>
                    <a:pt x="7811" y="28814"/>
                  </a:lnTo>
                  <a:cubicBezTo>
                    <a:pt x="8835" y="29838"/>
                    <a:pt x="10204" y="30409"/>
                    <a:pt x="11657" y="30409"/>
                  </a:cubicBezTo>
                  <a:cubicBezTo>
                    <a:pt x="13109" y="30409"/>
                    <a:pt x="14478" y="29838"/>
                    <a:pt x="15502" y="28814"/>
                  </a:cubicBezTo>
                  <a:lnTo>
                    <a:pt x="21717" y="22611"/>
                  </a:lnTo>
                  <a:cubicBezTo>
                    <a:pt x="22777" y="21551"/>
                    <a:pt x="23301" y="20158"/>
                    <a:pt x="23301" y="18765"/>
                  </a:cubicBezTo>
                  <a:lnTo>
                    <a:pt x="23301" y="2811"/>
                  </a:lnTo>
                  <a:cubicBezTo>
                    <a:pt x="23301" y="1263"/>
                    <a:pt x="22051" y="1"/>
                    <a:pt x="20491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4"/>
            <p:cNvSpPr/>
            <p:nvPr/>
          </p:nvSpPr>
          <p:spPr>
            <a:xfrm>
              <a:off x="2180200" y="2932903"/>
              <a:ext cx="692075" cy="227759"/>
            </a:xfrm>
            <a:custGeom>
              <a:avLst/>
              <a:gdLst/>
              <a:ahLst/>
              <a:cxnLst/>
              <a:rect l="l" t="t" r="r" b="b"/>
              <a:pathLst>
                <a:path w="27683" h="7585" extrusionOk="0">
                  <a:moveTo>
                    <a:pt x="1334" y="0"/>
                  </a:moveTo>
                  <a:cubicBezTo>
                    <a:pt x="595" y="0"/>
                    <a:pt x="0" y="595"/>
                    <a:pt x="0" y="1334"/>
                  </a:cubicBezTo>
                  <a:lnTo>
                    <a:pt x="0" y="6251"/>
                  </a:lnTo>
                  <a:cubicBezTo>
                    <a:pt x="0" y="6989"/>
                    <a:pt x="595" y="7584"/>
                    <a:pt x="1334" y="7584"/>
                  </a:cubicBezTo>
                  <a:lnTo>
                    <a:pt x="26337" y="7584"/>
                  </a:lnTo>
                  <a:cubicBezTo>
                    <a:pt x="27075" y="7584"/>
                    <a:pt x="27682" y="6989"/>
                    <a:pt x="27682" y="6251"/>
                  </a:cubicBezTo>
                  <a:lnTo>
                    <a:pt x="27682" y="1334"/>
                  </a:lnTo>
                  <a:cubicBezTo>
                    <a:pt x="27682" y="595"/>
                    <a:pt x="27075" y="0"/>
                    <a:pt x="2633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2023</a:t>
              </a:r>
              <a:endParaRPr/>
            </a:p>
          </p:txBody>
        </p:sp>
        <p:sp>
          <p:nvSpPr>
            <p:cNvPr id="1235" name="Google Shape;1235;p34"/>
            <p:cNvSpPr txBox="1"/>
            <p:nvPr/>
          </p:nvSpPr>
          <p:spPr>
            <a:xfrm>
              <a:off x="2044138" y="32368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the second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236" name="Google Shape;1236;p34"/>
            <p:cNvGrpSpPr/>
            <p:nvPr/>
          </p:nvGrpSpPr>
          <p:grpSpPr>
            <a:xfrm>
              <a:off x="2388080" y="2029222"/>
              <a:ext cx="276321" cy="266091"/>
              <a:chOff x="2071000" y="1435025"/>
              <a:chExt cx="500400" cy="481875"/>
            </a:xfrm>
          </p:grpSpPr>
          <p:sp>
            <p:nvSpPr>
              <p:cNvPr id="1237" name="Google Shape;1237;p34"/>
              <p:cNvSpPr/>
              <p:nvPr/>
            </p:nvSpPr>
            <p:spPr>
              <a:xfrm>
                <a:off x="2425125" y="1718700"/>
                <a:ext cx="146275" cy="14175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5670" extrusionOk="0">
                    <a:moveTo>
                      <a:pt x="1598" y="0"/>
                    </a:moveTo>
                    <a:cubicBezTo>
                      <a:pt x="1159" y="0"/>
                      <a:pt x="720" y="160"/>
                      <a:pt x="401" y="481"/>
                    </a:cubicBezTo>
                    <a:lnTo>
                      <a:pt x="0" y="879"/>
                    </a:lnTo>
                    <a:lnTo>
                      <a:pt x="4791" y="5669"/>
                    </a:lnTo>
                    <a:lnTo>
                      <a:pt x="5191" y="5272"/>
                    </a:lnTo>
                    <a:cubicBezTo>
                      <a:pt x="5851" y="4610"/>
                      <a:pt x="5851" y="3538"/>
                      <a:pt x="5191" y="2875"/>
                    </a:cubicBezTo>
                    <a:lnTo>
                      <a:pt x="2795" y="481"/>
                    </a:lnTo>
                    <a:cubicBezTo>
                      <a:pt x="2475" y="160"/>
                      <a:pt x="2036" y="0"/>
                      <a:pt x="15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38" name="Google Shape;1238;p34"/>
              <p:cNvSpPr/>
              <p:nvPr/>
            </p:nvSpPr>
            <p:spPr>
              <a:xfrm>
                <a:off x="2071000" y="1477850"/>
                <a:ext cx="453125" cy="439050"/>
              </a:xfrm>
              <a:custGeom>
                <a:avLst/>
                <a:gdLst/>
                <a:ahLst/>
                <a:cxnLst/>
                <a:rect l="l" t="t" r="r" b="b"/>
                <a:pathLst>
                  <a:path w="18125" h="17562" extrusionOk="0">
                    <a:moveTo>
                      <a:pt x="2057" y="0"/>
                    </a:moveTo>
                    <a:cubicBezTo>
                      <a:pt x="0" y="2397"/>
                      <a:pt x="81" y="6008"/>
                      <a:pt x="2352" y="8278"/>
                    </a:cubicBezTo>
                    <a:lnTo>
                      <a:pt x="9847" y="15776"/>
                    </a:lnTo>
                    <a:cubicBezTo>
                      <a:pt x="11008" y="16937"/>
                      <a:pt x="12564" y="17561"/>
                      <a:pt x="14149" y="17561"/>
                    </a:cubicBezTo>
                    <a:cubicBezTo>
                      <a:pt x="15535" y="17561"/>
                      <a:pt x="16943" y="17083"/>
                      <a:pt x="18125" y="16068"/>
                    </a:cubicBezTo>
                    <a:lnTo>
                      <a:pt x="13346" y="11289"/>
                    </a:lnTo>
                    <a:cubicBezTo>
                      <a:pt x="13108" y="11473"/>
                      <a:pt x="12823" y="11568"/>
                      <a:pt x="12540" y="11568"/>
                    </a:cubicBezTo>
                    <a:cubicBezTo>
                      <a:pt x="12221" y="11568"/>
                      <a:pt x="11904" y="11448"/>
                      <a:pt x="11660" y="11202"/>
                    </a:cubicBezTo>
                    <a:lnTo>
                      <a:pt x="6926" y="6465"/>
                    </a:lnTo>
                    <a:cubicBezTo>
                      <a:pt x="6462" y="6002"/>
                      <a:pt x="6447" y="5282"/>
                      <a:pt x="6839" y="4779"/>
                    </a:cubicBezTo>
                    <a:lnTo>
                      <a:pt x="2057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39" name="Google Shape;1239;p34"/>
              <p:cNvSpPr/>
              <p:nvPr/>
            </p:nvSpPr>
            <p:spPr>
              <a:xfrm>
                <a:off x="2141600" y="1435025"/>
                <a:ext cx="146300" cy="141850"/>
              </a:xfrm>
              <a:custGeom>
                <a:avLst/>
                <a:gdLst/>
                <a:ahLst/>
                <a:cxnLst/>
                <a:rect l="l" t="t" r="r" b="b"/>
                <a:pathLst>
                  <a:path w="5852" h="5674" extrusionOk="0">
                    <a:moveTo>
                      <a:pt x="1597" y="1"/>
                    </a:moveTo>
                    <a:cubicBezTo>
                      <a:pt x="1158" y="1"/>
                      <a:pt x="719" y="161"/>
                      <a:pt x="398" y="482"/>
                    </a:cubicBezTo>
                    <a:lnTo>
                      <a:pt x="1" y="882"/>
                    </a:lnTo>
                    <a:lnTo>
                      <a:pt x="4792" y="5673"/>
                    </a:lnTo>
                    <a:lnTo>
                      <a:pt x="5189" y="5273"/>
                    </a:lnTo>
                    <a:cubicBezTo>
                      <a:pt x="5852" y="4610"/>
                      <a:pt x="5852" y="3538"/>
                      <a:pt x="5189" y="2879"/>
                    </a:cubicBezTo>
                    <a:lnTo>
                      <a:pt x="2795" y="482"/>
                    </a:lnTo>
                    <a:cubicBezTo>
                      <a:pt x="2474" y="161"/>
                      <a:pt x="2036" y="1"/>
                      <a:pt x="15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240" name="Google Shape;1240;p34"/>
          <p:cNvGrpSpPr/>
          <p:nvPr/>
        </p:nvGrpSpPr>
        <p:grpSpPr>
          <a:xfrm>
            <a:off x="4180425" y="1569313"/>
            <a:ext cx="964200" cy="2264838"/>
            <a:chOff x="4655775" y="1569313"/>
            <a:chExt cx="964200" cy="2264838"/>
          </a:xfrm>
        </p:grpSpPr>
        <p:sp>
          <p:nvSpPr>
            <p:cNvPr id="1241" name="Google Shape;1241;p34"/>
            <p:cNvSpPr/>
            <p:nvPr/>
          </p:nvSpPr>
          <p:spPr>
            <a:xfrm>
              <a:off x="5094250" y="2660213"/>
              <a:ext cx="87250" cy="83075"/>
            </a:xfrm>
            <a:custGeom>
              <a:avLst/>
              <a:gdLst/>
              <a:ahLst/>
              <a:cxnLst/>
              <a:rect l="l" t="t" r="r" b="b"/>
              <a:pathLst>
                <a:path w="3490" h="3323" extrusionOk="0">
                  <a:moveTo>
                    <a:pt x="1751" y="1"/>
                  </a:moveTo>
                  <a:cubicBezTo>
                    <a:pt x="1501" y="1"/>
                    <a:pt x="1263" y="96"/>
                    <a:pt x="1084" y="275"/>
                  </a:cubicBezTo>
                  <a:lnTo>
                    <a:pt x="358" y="1001"/>
                  </a:lnTo>
                  <a:cubicBezTo>
                    <a:pt x="1" y="1370"/>
                    <a:pt x="1" y="1966"/>
                    <a:pt x="358" y="2323"/>
                  </a:cubicBezTo>
                  <a:lnTo>
                    <a:pt x="1084" y="3049"/>
                  </a:lnTo>
                  <a:cubicBezTo>
                    <a:pt x="1263" y="3228"/>
                    <a:pt x="1501" y="3323"/>
                    <a:pt x="1751" y="3323"/>
                  </a:cubicBezTo>
                  <a:cubicBezTo>
                    <a:pt x="2001" y="3323"/>
                    <a:pt x="2227" y="3228"/>
                    <a:pt x="2406" y="3049"/>
                  </a:cubicBezTo>
                  <a:lnTo>
                    <a:pt x="3132" y="2323"/>
                  </a:lnTo>
                  <a:cubicBezTo>
                    <a:pt x="3489" y="1966"/>
                    <a:pt x="3489" y="1370"/>
                    <a:pt x="3132" y="1001"/>
                  </a:cubicBezTo>
                  <a:lnTo>
                    <a:pt x="2406" y="275"/>
                  </a:lnTo>
                  <a:cubicBezTo>
                    <a:pt x="2227" y="96"/>
                    <a:pt x="2001" y="1"/>
                    <a:pt x="1751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4"/>
            <p:cNvSpPr/>
            <p:nvPr/>
          </p:nvSpPr>
          <p:spPr>
            <a:xfrm>
              <a:off x="4802850" y="1569313"/>
              <a:ext cx="670050" cy="874850"/>
            </a:xfrm>
            <a:custGeom>
              <a:avLst/>
              <a:gdLst/>
              <a:ahLst/>
              <a:cxnLst/>
              <a:rect l="l" t="t" r="r" b="b"/>
              <a:pathLst>
                <a:path w="26802" h="34994" extrusionOk="0">
                  <a:moveTo>
                    <a:pt x="13407" y="9776"/>
                  </a:moveTo>
                  <a:cubicBezTo>
                    <a:pt x="14645" y="9776"/>
                    <a:pt x="15824" y="10264"/>
                    <a:pt x="16705" y="11145"/>
                  </a:cubicBezTo>
                  <a:lnTo>
                    <a:pt x="23849" y="18289"/>
                  </a:lnTo>
                  <a:cubicBezTo>
                    <a:pt x="25670" y="20110"/>
                    <a:pt x="25670" y="23075"/>
                    <a:pt x="23849" y="24897"/>
                  </a:cubicBezTo>
                  <a:lnTo>
                    <a:pt x="16705" y="32040"/>
                  </a:lnTo>
                  <a:cubicBezTo>
                    <a:pt x="15824" y="32921"/>
                    <a:pt x="14645" y="33410"/>
                    <a:pt x="13407" y="33410"/>
                  </a:cubicBezTo>
                  <a:cubicBezTo>
                    <a:pt x="12157" y="33410"/>
                    <a:pt x="10978" y="32921"/>
                    <a:pt x="10097" y="32040"/>
                  </a:cubicBezTo>
                  <a:lnTo>
                    <a:pt x="2953" y="24897"/>
                  </a:lnTo>
                  <a:cubicBezTo>
                    <a:pt x="1132" y="23075"/>
                    <a:pt x="1132" y="20110"/>
                    <a:pt x="2953" y="18289"/>
                  </a:cubicBezTo>
                  <a:lnTo>
                    <a:pt x="10097" y="11145"/>
                  </a:lnTo>
                  <a:cubicBezTo>
                    <a:pt x="10978" y="10264"/>
                    <a:pt x="12157" y="9776"/>
                    <a:pt x="13407" y="9776"/>
                  </a:cubicBezTo>
                  <a:close/>
                  <a:moveTo>
                    <a:pt x="3370" y="1"/>
                  </a:moveTo>
                  <a:cubicBezTo>
                    <a:pt x="1501" y="1"/>
                    <a:pt x="1" y="1513"/>
                    <a:pt x="1" y="3370"/>
                  </a:cubicBezTo>
                  <a:lnTo>
                    <a:pt x="1" y="21599"/>
                  </a:lnTo>
                  <a:cubicBezTo>
                    <a:pt x="1" y="23194"/>
                    <a:pt x="608" y="24801"/>
                    <a:pt x="1822" y="26016"/>
                  </a:cubicBezTo>
                  <a:lnTo>
                    <a:pt x="8978" y="33159"/>
                  </a:lnTo>
                  <a:cubicBezTo>
                    <a:pt x="10157" y="34350"/>
                    <a:pt x="11728" y="34993"/>
                    <a:pt x="13407" y="34993"/>
                  </a:cubicBezTo>
                  <a:cubicBezTo>
                    <a:pt x="15074" y="34993"/>
                    <a:pt x="16645" y="34350"/>
                    <a:pt x="17824" y="33159"/>
                  </a:cubicBezTo>
                  <a:lnTo>
                    <a:pt x="24980" y="26016"/>
                  </a:lnTo>
                  <a:cubicBezTo>
                    <a:pt x="26194" y="24801"/>
                    <a:pt x="26802" y="23194"/>
                    <a:pt x="26802" y="21599"/>
                  </a:cubicBezTo>
                  <a:lnTo>
                    <a:pt x="26802" y="3370"/>
                  </a:lnTo>
                  <a:cubicBezTo>
                    <a:pt x="26802" y="1513"/>
                    <a:pt x="25301" y="1"/>
                    <a:pt x="23444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4"/>
            <p:cNvSpPr/>
            <p:nvPr/>
          </p:nvSpPr>
          <p:spPr>
            <a:xfrm>
              <a:off x="4790650" y="2932903"/>
              <a:ext cx="692075" cy="227759"/>
            </a:xfrm>
            <a:custGeom>
              <a:avLst/>
              <a:gdLst/>
              <a:ahLst/>
              <a:cxnLst/>
              <a:rect l="l" t="t" r="r" b="b"/>
              <a:pathLst>
                <a:path w="27683" h="7585" extrusionOk="0">
                  <a:moveTo>
                    <a:pt x="1334" y="0"/>
                  </a:moveTo>
                  <a:cubicBezTo>
                    <a:pt x="596" y="0"/>
                    <a:pt x="0" y="595"/>
                    <a:pt x="0" y="1334"/>
                  </a:cubicBezTo>
                  <a:lnTo>
                    <a:pt x="0" y="6251"/>
                  </a:lnTo>
                  <a:cubicBezTo>
                    <a:pt x="0" y="6989"/>
                    <a:pt x="596" y="7584"/>
                    <a:pt x="1334" y="7584"/>
                  </a:cubicBezTo>
                  <a:lnTo>
                    <a:pt x="26337" y="7584"/>
                  </a:lnTo>
                  <a:cubicBezTo>
                    <a:pt x="27075" y="7584"/>
                    <a:pt x="27682" y="6989"/>
                    <a:pt x="27682" y="6251"/>
                  </a:cubicBezTo>
                  <a:lnTo>
                    <a:pt x="27682" y="1334"/>
                  </a:lnTo>
                  <a:cubicBezTo>
                    <a:pt x="27682" y="595"/>
                    <a:pt x="27075" y="0"/>
                    <a:pt x="2633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2021</a:t>
              </a:r>
              <a:endParaRPr/>
            </a:p>
          </p:txBody>
        </p:sp>
        <p:sp>
          <p:nvSpPr>
            <p:cNvPr id="1244" name="Google Shape;1244;p34"/>
            <p:cNvSpPr txBox="1"/>
            <p:nvPr/>
          </p:nvSpPr>
          <p:spPr>
            <a:xfrm>
              <a:off x="4655775" y="32368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245" name="Google Shape;1245;p34"/>
            <p:cNvGrpSpPr/>
            <p:nvPr/>
          </p:nvGrpSpPr>
          <p:grpSpPr>
            <a:xfrm>
              <a:off x="5036222" y="1949362"/>
              <a:ext cx="203307" cy="313522"/>
              <a:chOff x="5726350" y="2028150"/>
              <a:chExt cx="312300" cy="481600"/>
            </a:xfrm>
          </p:grpSpPr>
          <p:sp>
            <p:nvSpPr>
              <p:cNvPr id="1246" name="Google Shape;1246;p34"/>
              <p:cNvSpPr/>
              <p:nvPr/>
            </p:nvSpPr>
            <p:spPr>
              <a:xfrm>
                <a:off x="5756075" y="2028150"/>
                <a:ext cx="2528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10113" h="3331" extrusionOk="0">
                    <a:moveTo>
                      <a:pt x="1639" y="1"/>
                    </a:moveTo>
                    <a:cubicBezTo>
                      <a:pt x="730" y="13"/>
                      <a:pt x="1" y="753"/>
                      <a:pt x="1" y="1666"/>
                    </a:cubicBezTo>
                    <a:cubicBezTo>
                      <a:pt x="1" y="2575"/>
                      <a:pt x="730" y="3316"/>
                      <a:pt x="1639" y="3331"/>
                    </a:cubicBezTo>
                    <a:lnTo>
                      <a:pt x="8474" y="3331"/>
                    </a:lnTo>
                    <a:cubicBezTo>
                      <a:pt x="9384" y="3316"/>
                      <a:pt x="10113" y="2575"/>
                      <a:pt x="10113" y="1666"/>
                    </a:cubicBezTo>
                    <a:cubicBezTo>
                      <a:pt x="10113" y="753"/>
                      <a:pt x="9384" y="13"/>
                      <a:pt x="84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47" name="Google Shape;1247;p34"/>
              <p:cNvSpPr/>
              <p:nvPr/>
            </p:nvSpPr>
            <p:spPr>
              <a:xfrm>
                <a:off x="5726350" y="2139650"/>
                <a:ext cx="312300" cy="224425"/>
              </a:xfrm>
              <a:custGeom>
                <a:avLst/>
                <a:gdLst/>
                <a:ahLst/>
                <a:cxnLst/>
                <a:rect l="l" t="t" r="r" b="b"/>
                <a:pathLst>
                  <a:path w="12492" h="8977" extrusionOk="0">
                    <a:moveTo>
                      <a:pt x="2822" y="0"/>
                    </a:moveTo>
                    <a:lnTo>
                      <a:pt x="2822" y="4800"/>
                    </a:lnTo>
                    <a:cubicBezTo>
                      <a:pt x="1527" y="5589"/>
                      <a:pt x="542" y="6797"/>
                      <a:pt x="36" y="8224"/>
                    </a:cubicBezTo>
                    <a:lnTo>
                      <a:pt x="30" y="8233"/>
                    </a:lnTo>
                    <a:cubicBezTo>
                      <a:pt x="27" y="8242"/>
                      <a:pt x="24" y="8254"/>
                      <a:pt x="21" y="8266"/>
                    </a:cubicBezTo>
                    <a:cubicBezTo>
                      <a:pt x="18" y="8278"/>
                      <a:pt x="15" y="8281"/>
                      <a:pt x="15" y="8287"/>
                    </a:cubicBezTo>
                    <a:cubicBezTo>
                      <a:pt x="12" y="8296"/>
                      <a:pt x="9" y="8308"/>
                      <a:pt x="9" y="8317"/>
                    </a:cubicBezTo>
                    <a:cubicBezTo>
                      <a:pt x="6" y="8326"/>
                      <a:pt x="6" y="8335"/>
                      <a:pt x="3" y="8347"/>
                    </a:cubicBezTo>
                    <a:cubicBezTo>
                      <a:pt x="3" y="8356"/>
                      <a:pt x="3" y="8362"/>
                      <a:pt x="3" y="8368"/>
                    </a:cubicBezTo>
                    <a:cubicBezTo>
                      <a:pt x="0" y="8378"/>
                      <a:pt x="3" y="8393"/>
                      <a:pt x="3" y="8405"/>
                    </a:cubicBezTo>
                    <a:cubicBezTo>
                      <a:pt x="3" y="8408"/>
                      <a:pt x="3" y="8411"/>
                      <a:pt x="3" y="8414"/>
                    </a:cubicBezTo>
                    <a:lnTo>
                      <a:pt x="3" y="8426"/>
                    </a:lnTo>
                    <a:cubicBezTo>
                      <a:pt x="3" y="8438"/>
                      <a:pt x="3" y="8450"/>
                      <a:pt x="3" y="8462"/>
                    </a:cubicBezTo>
                    <a:lnTo>
                      <a:pt x="6" y="8483"/>
                    </a:lnTo>
                    <a:cubicBezTo>
                      <a:pt x="6" y="8495"/>
                      <a:pt x="9" y="8504"/>
                      <a:pt x="12" y="8513"/>
                    </a:cubicBezTo>
                    <a:cubicBezTo>
                      <a:pt x="12" y="8525"/>
                      <a:pt x="15" y="8531"/>
                      <a:pt x="15" y="8540"/>
                    </a:cubicBezTo>
                    <a:cubicBezTo>
                      <a:pt x="18" y="8549"/>
                      <a:pt x="21" y="8558"/>
                      <a:pt x="21" y="8564"/>
                    </a:cubicBezTo>
                    <a:cubicBezTo>
                      <a:pt x="24" y="8573"/>
                      <a:pt x="27" y="8585"/>
                      <a:pt x="33" y="8594"/>
                    </a:cubicBezTo>
                    <a:cubicBezTo>
                      <a:pt x="36" y="8606"/>
                      <a:pt x="36" y="8609"/>
                      <a:pt x="40" y="8615"/>
                    </a:cubicBezTo>
                    <a:cubicBezTo>
                      <a:pt x="43" y="8624"/>
                      <a:pt x="49" y="8636"/>
                      <a:pt x="52" y="8646"/>
                    </a:cubicBezTo>
                    <a:cubicBezTo>
                      <a:pt x="58" y="8658"/>
                      <a:pt x="58" y="8661"/>
                      <a:pt x="61" y="8667"/>
                    </a:cubicBezTo>
                    <a:cubicBezTo>
                      <a:pt x="67" y="8673"/>
                      <a:pt x="73" y="8685"/>
                      <a:pt x="76" y="8694"/>
                    </a:cubicBezTo>
                    <a:cubicBezTo>
                      <a:pt x="82" y="8703"/>
                      <a:pt x="85" y="8709"/>
                      <a:pt x="88" y="8715"/>
                    </a:cubicBezTo>
                    <a:cubicBezTo>
                      <a:pt x="94" y="8721"/>
                      <a:pt x="100" y="8730"/>
                      <a:pt x="106" y="8739"/>
                    </a:cubicBezTo>
                    <a:cubicBezTo>
                      <a:pt x="112" y="8748"/>
                      <a:pt x="115" y="8754"/>
                      <a:pt x="121" y="8760"/>
                    </a:cubicBezTo>
                    <a:cubicBezTo>
                      <a:pt x="127" y="8769"/>
                      <a:pt x="133" y="8775"/>
                      <a:pt x="139" y="8781"/>
                    </a:cubicBezTo>
                    <a:cubicBezTo>
                      <a:pt x="145" y="8787"/>
                      <a:pt x="151" y="8796"/>
                      <a:pt x="157" y="8802"/>
                    </a:cubicBezTo>
                    <a:lnTo>
                      <a:pt x="175" y="8820"/>
                    </a:lnTo>
                    <a:cubicBezTo>
                      <a:pt x="181" y="8826"/>
                      <a:pt x="190" y="8832"/>
                      <a:pt x="196" y="8841"/>
                    </a:cubicBezTo>
                    <a:lnTo>
                      <a:pt x="217" y="8856"/>
                    </a:lnTo>
                    <a:lnTo>
                      <a:pt x="238" y="8874"/>
                    </a:lnTo>
                    <a:lnTo>
                      <a:pt x="262" y="8889"/>
                    </a:lnTo>
                    <a:lnTo>
                      <a:pt x="283" y="8901"/>
                    </a:lnTo>
                    <a:lnTo>
                      <a:pt x="314" y="8917"/>
                    </a:lnTo>
                    <a:cubicBezTo>
                      <a:pt x="320" y="8920"/>
                      <a:pt x="326" y="8923"/>
                      <a:pt x="332" y="8926"/>
                    </a:cubicBezTo>
                    <a:cubicBezTo>
                      <a:pt x="341" y="8929"/>
                      <a:pt x="356" y="8938"/>
                      <a:pt x="368" y="8941"/>
                    </a:cubicBezTo>
                    <a:lnTo>
                      <a:pt x="377" y="8947"/>
                    </a:lnTo>
                    <a:lnTo>
                      <a:pt x="386" y="8947"/>
                    </a:lnTo>
                    <a:lnTo>
                      <a:pt x="413" y="8956"/>
                    </a:lnTo>
                    <a:lnTo>
                      <a:pt x="437" y="8962"/>
                    </a:lnTo>
                    <a:lnTo>
                      <a:pt x="461" y="8968"/>
                    </a:lnTo>
                    <a:cubicBezTo>
                      <a:pt x="473" y="8971"/>
                      <a:pt x="485" y="8971"/>
                      <a:pt x="497" y="8974"/>
                    </a:cubicBezTo>
                    <a:lnTo>
                      <a:pt x="512" y="8977"/>
                    </a:lnTo>
                    <a:lnTo>
                      <a:pt x="11928" y="8977"/>
                    </a:lnTo>
                    <a:cubicBezTo>
                      <a:pt x="11946" y="8977"/>
                      <a:pt x="11967" y="8977"/>
                      <a:pt x="11985" y="8974"/>
                    </a:cubicBezTo>
                    <a:lnTo>
                      <a:pt x="11991" y="8974"/>
                    </a:lnTo>
                    <a:cubicBezTo>
                      <a:pt x="12006" y="8974"/>
                      <a:pt x="12021" y="8971"/>
                      <a:pt x="12033" y="8968"/>
                    </a:cubicBezTo>
                    <a:lnTo>
                      <a:pt x="12051" y="8965"/>
                    </a:lnTo>
                    <a:cubicBezTo>
                      <a:pt x="12063" y="8962"/>
                      <a:pt x="12072" y="8959"/>
                      <a:pt x="12085" y="8956"/>
                    </a:cubicBezTo>
                    <a:lnTo>
                      <a:pt x="12106" y="8950"/>
                    </a:lnTo>
                    <a:lnTo>
                      <a:pt x="12118" y="8947"/>
                    </a:lnTo>
                    <a:lnTo>
                      <a:pt x="12130" y="8941"/>
                    </a:lnTo>
                    <a:lnTo>
                      <a:pt x="12160" y="8929"/>
                    </a:lnTo>
                    <a:lnTo>
                      <a:pt x="12184" y="8917"/>
                    </a:lnTo>
                    <a:cubicBezTo>
                      <a:pt x="12193" y="8914"/>
                      <a:pt x="12199" y="8907"/>
                      <a:pt x="12208" y="8904"/>
                    </a:cubicBezTo>
                    <a:cubicBezTo>
                      <a:pt x="12214" y="8898"/>
                      <a:pt x="12226" y="8892"/>
                      <a:pt x="12235" y="8889"/>
                    </a:cubicBezTo>
                    <a:lnTo>
                      <a:pt x="12253" y="8877"/>
                    </a:lnTo>
                    <a:cubicBezTo>
                      <a:pt x="12262" y="8868"/>
                      <a:pt x="12271" y="8862"/>
                      <a:pt x="12280" y="8856"/>
                    </a:cubicBezTo>
                    <a:lnTo>
                      <a:pt x="12295" y="8844"/>
                    </a:lnTo>
                    <a:cubicBezTo>
                      <a:pt x="12304" y="8835"/>
                      <a:pt x="12313" y="8826"/>
                      <a:pt x="12319" y="8820"/>
                    </a:cubicBezTo>
                    <a:lnTo>
                      <a:pt x="12334" y="8805"/>
                    </a:lnTo>
                    <a:cubicBezTo>
                      <a:pt x="12343" y="8796"/>
                      <a:pt x="12349" y="8790"/>
                      <a:pt x="12359" y="8781"/>
                    </a:cubicBezTo>
                    <a:lnTo>
                      <a:pt x="12371" y="8763"/>
                    </a:lnTo>
                    <a:lnTo>
                      <a:pt x="12389" y="8739"/>
                    </a:lnTo>
                    <a:lnTo>
                      <a:pt x="12404" y="8718"/>
                    </a:lnTo>
                    <a:cubicBezTo>
                      <a:pt x="12410" y="8709"/>
                      <a:pt x="12413" y="8703"/>
                      <a:pt x="12419" y="8694"/>
                    </a:cubicBezTo>
                    <a:cubicBezTo>
                      <a:pt x="12422" y="8688"/>
                      <a:pt x="12428" y="8679"/>
                      <a:pt x="12431" y="8670"/>
                    </a:cubicBezTo>
                    <a:cubicBezTo>
                      <a:pt x="12437" y="8661"/>
                      <a:pt x="12440" y="8655"/>
                      <a:pt x="12443" y="8646"/>
                    </a:cubicBezTo>
                    <a:cubicBezTo>
                      <a:pt x="12446" y="8639"/>
                      <a:pt x="12449" y="8627"/>
                      <a:pt x="12455" y="8618"/>
                    </a:cubicBezTo>
                    <a:cubicBezTo>
                      <a:pt x="12458" y="8609"/>
                      <a:pt x="12461" y="8603"/>
                      <a:pt x="12461" y="8594"/>
                    </a:cubicBezTo>
                    <a:cubicBezTo>
                      <a:pt x="12464" y="8588"/>
                      <a:pt x="12467" y="8576"/>
                      <a:pt x="12470" y="8567"/>
                    </a:cubicBezTo>
                    <a:cubicBezTo>
                      <a:pt x="12473" y="8558"/>
                      <a:pt x="12476" y="8549"/>
                      <a:pt x="12479" y="8540"/>
                    </a:cubicBezTo>
                    <a:cubicBezTo>
                      <a:pt x="12479" y="8534"/>
                      <a:pt x="12482" y="8525"/>
                      <a:pt x="12482" y="8516"/>
                    </a:cubicBezTo>
                    <a:cubicBezTo>
                      <a:pt x="12485" y="8507"/>
                      <a:pt x="12485" y="8495"/>
                      <a:pt x="12488" y="8486"/>
                    </a:cubicBezTo>
                    <a:lnTo>
                      <a:pt x="12491" y="8462"/>
                    </a:lnTo>
                    <a:cubicBezTo>
                      <a:pt x="12491" y="8450"/>
                      <a:pt x="12491" y="8438"/>
                      <a:pt x="12491" y="8426"/>
                    </a:cubicBezTo>
                    <a:lnTo>
                      <a:pt x="12491" y="8414"/>
                    </a:lnTo>
                    <a:cubicBezTo>
                      <a:pt x="12491" y="8411"/>
                      <a:pt x="12491" y="8408"/>
                      <a:pt x="12491" y="8405"/>
                    </a:cubicBezTo>
                    <a:lnTo>
                      <a:pt x="12491" y="8371"/>
                    </a:lnTo>
                    <a:cubicBezTo>
                      <a:pt x="12491" y="8359"/>
                      <a:pt x="12491" y="8356"/>
                      <a:pt x="12491" y="8347"/>
                    </a:cubicBezTo>
                    <a:cubicBezTo>
                      <a:pt x="12488" y="8338"/>
                      <a:pt x="12488" y="8329"/>
                      <a:pt x="12485" y="8317"/>
                    </a:cubicBezTo>
                    <a:cubicBezTo>
                      <a:pt x="12482" y="8308"/>
                      <a:pt x="12482" y="8299"/>
                      <a:pt x="12479" y="8290"/>
                    </a:cubicBezTo>
                    <a:cubicBezTo>
                      <a:pt x="12476" y="8278"/>
                      <a:pt x="12476" y="8275"/>
                      <a:pt x="12473" y="8266"/>
                    </a:cubicBezTo>
                    <a:cubicBezTo>
                      <a:pt x="12473" y="8260"/>
                      <a:pt x="12467" y="8245"/>
                      <a:pt x="12464" y="8233"/>
                    </a:cubicBezTo>
                    <a:lnTo>
                      <a:pt x="12461" y="8224"/>
                    </a:lnTo>
                    <a:cubicBezTo>
                      <a:pt x="11955" y="6797"/>
                      <a:pt x="10970" y="5589"/>
                      <a:pt x="9676" y="4803"/>
                    </a:cubicBezTo>
                    <a:lnTo>
                      <a:pt x="967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48" name="Google Shape;1248;p34"/>
              <p:cNvSpPr/>
              <p:nvPr/>
            </p:nvSpPr>
            <p:spPr>
              <a:xfrm>
                <a:off x="5842500" y="2392350"/>
                <a:ext cx="79975" cy="117400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4696" extrusionOk="0">
                    <a:moveTo>
                      <a:pt x="4" y="1"/>
                    </a:moveTo>
                    <a:lnTo>
                      <a:pt x="4" y="1651"/>
                    </a:lnTo>
                    <a:cubicBezTo>
                      <a:pt x="1" y="2591"/>
                      <a:pt x="287" y="3509"/>
                      <a:pt x="820" y="4283"/>
                    </a:cubicBezTo>
                    <a:cubicBezTo>
                      <a:pt x="994" y="4542"/>
                      <a:pt x="1287" y="4696"/>
                      <a:pt x="1600" y="4696"/>
                    </a:cubicBezTo>
                    <a:cubicBezTo>
                      <a:pt x="1913" y="4696"/>
                      <a:pt x="2205" y="4542"/>
                      <a:pt x="2380" y="4283"/>
                    </a:cubicBezTo>
                    <a:cubicBezTo>
                      <a:pt x="2913" y="3509"/>
                      <a:pt x="3199" y="2591"/>
                      <a:pt x="3196" y="1651"/>
                    </a:cubicBez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249" name="Google Shape;1249;p34"/>
          <p:cNvGrpSpPr/>
          <p:nvPr/>
        </p:nvGrpSpPr>
        <p:grpSpPr>
          <a:xfrm>
            <a:off x="5486250" y="1558975"/>
            <a:ext cx="964200" cy="2296663"/>
            <a:chOff x="5961600" y="1558975"/>
            <a:chExt cx="964200" cy="2296663"/>
          </a:xfrm>
        </p:grpSpPr>
        <p:sp>
          <p:nvSpPr>
            <p:cNvPr id="1250" name="Google Shape;1250;p34"/>
            <p:cNvSpPr/>
            <p:nvPr/>
          </p:nvSpPr>
          <p:spPr>
            <a:xfrm>
              <a:off x="6400075" y="2660213"/>
              <a:ext cx="87525" cy="83075"/>
            </a:xfrm>
            <a:custGeom>
              <a:avLst/>
              <a:gdLst/>
              <a:ahLst/>
              <a:cxnLst/>
              <a:rect l="l" t="t" r="r" b="b"/>
              <a:pathLst>
                <a:path w="3501" h="3323" extrusionOk="0">
                  <a:moveTo>
                    <a:pt x="1751" y="1"/>
                  </a:moveTo>
                  <a:cubicBezTo>
                    <a:pt x="1501" y="1"/>
                    <a:pt x="1263" y="96"/>
                    <a:pt x="1084" y="275"/>
                  </a:cubicBezTo>
                  <a:lnTo>
                    <a:pt x="370" y="1001"/>
                  </a:lnTo>
                  <a:cubicBezTo>
                    <a:pt x="0" y="1370"/>
                    <a:pt x="0" y="1966"/>
                    <a:pt x="370" y="2323"/>
                  </a:cubicBezTo>
                  <a:lnTo>
                    <a:pt x="1084" y="3049"/>
                  </a:lnTo>
                  <a:cubicBezTo>
                    <a:pt x="1263" y="3228"/>
                    <a:pt x="1501" y="3323"/>
                    <a:pt x="1751" y="3323"/>
                  </a:cubicBezTo>
                  <a:cubicBezTo>
                    <a:pt x="2001" y="3323"/>
                    <a:pt x="2239" y="3228"/>
                    <a:pt x="2417" y="3049"/>
                  </a:cubicBezTo>
                  <a:lnTo>
                    <a:pt x="3132" y="2323"/>
                  </a:lnTo>
                  <a:cubicBezTo>
                    <a:pt x="3501" y="1966"/>
                    <a:pt x="3501" y="1370"/>
                    <a:pt x="3132" y="1001"/>
                  </a:cubicBezTo>
                  <a:lnTo>
                    <a:pt x="2417" y="275"/>
                  </a:lnTo>
                  <a:cubicBezTo>
                    <a:pt x="2239" y="96"/>
                    <a:pt x="2001" y="1"/>
                    <a:pt x="1751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4"/>
            <p:cNvSpPr/>
            <p:nvPr/>
          </p:nvSpPr>
          <p:spPr>
            <a:xfrm>
              <a:off x="6090500" y="2933763"/>
              <a:ext cx="706375" cy="921875"/>
            </a:xfrm>
            <a:custGeom>
              <a:avLst/>
              <a:gdLst/>
              <a:ahLst/>
              <a:cxnLst/>
              <a:rect l="l" t="t" r="r" b="b"/>
              <a:pathLst>
                <a:path w="28255" h="36875" extrusionOk="0">
                  <a:moveTo>
                    <a:pt x="14134" y="1668"/>
                  </a:moveTo>
                  <a:cubicBezTo>
                    <a:pt x="15443" y="1668"/>
                    <a:pt x="16682" y="2180"/>
                    <a:pt x="17610" y="3108"/>
                  </a:cubicBezTo>
                  <a:lnTo>
                    <a:pt x="25147" y="10645"/>
                  </a:lnTo>
                  <a:cubicBezTo>
                    <a:pt x="27064" y="12562"/>
                    <a:pt x="27064" y="15681"/>
                    <a:pt x="25147" y="17598"/>
                  </a:cubicBezTo>
                  <a:lnTo>
                    <a:pt x="17610" y="25135"/>
                  </a:lnTo>
                  <a:cubicBezTo>
                    <a:pt x="16682" y="26064"/>
                    <a:pt x="15443" y="26575"/>
                    <a:pt x="14134" y="26575"/>
                  </a:cubicBezTo>
                  <a:cubicBezTo>
                    <a:pt x="12812" y="26575"/>
                    <a:pt x="11586" y="26064"/>
                    <a:pt x="10657" y="25135"/>
                  </a:cubicBezTo>
                  <a:lnTo>
                    <a:pt x="3120" y="17598"/>
                  </a:lnTo>
                  <a:cubicBezTo>
                    <a:pt x="1192" y="15681"/>
                    <a:pt x="1192" y="12562"/>
                    <a:pt x="3120" y="10645"/>
                  </a:cubicBezTo>
                  <a:lnTo>
                    <a:pt x="10657" y="3108"/>
                  </a:lnTo>
                  <a:cubicBezTo>
                    <a:pt x="11586" y="2180"/>
                    <a:pt x="12812" y="1668"/>
                    <a:pt x="14134" y="1668"/>
                  </a:cubicBezTo>
                  <a:close/>
                  <a:moveTo>
                    <a:pt x="14134" y="1"/>
                  </a:moveTo>
                  <a:cubicBezTo>
                    <a:pt x="12372" y="1"/>
                    <a:pt x="10717" y="679"/>
                    <a:pt x="9466" y="1930"/>
                  </a:cubicBezTo>
                  <a:lnTo>
                    <a:pt x="1930" y="9466"/>
                  </a:lnTo>
                  <a:cubicBezTo>
                    <a:pt x="644" y="10752"/>
                    <a:pt x="1" y="12431"/>
                    <a:pt x="1" y="14122"/>
                  </a:cubicBezTo>
                  <a:lnTo>
                    <a:pt x="1" y="33195"/>
                  </a:lnTo>
                  <a:cubicBezTo>
                    <a:pt x="1" y="35231"/>
                    <a:pt x="1656" y="36874"/>
                    <a:pt x="3680" y="36874"/>
                  </a:cubicBezTo>
                  <a:lnTo>
                    <a:pt x="24575" y="36874"/>
                  </a:lnTo>
                  <a:cubicBezTo>
                    <a:pt x="26611" y="36874"/>
                    <a:pt x="28255" y="35231"/>
                    <a:pt x="28255" y="33195"/>
                  </a:cubicBezTo>
                  <a:lnTo>
                    <a:pt x="28255" y="14122"/>
                  </a:lnTo>
                  <a:cubicBezTo>
                    <a:pt x="28255" y="12431"/>
                    <a:pt x="27612" y="10752"/>
                    <a:pt x="26326" y="9466"/>
                  </a:cubicBezTo>
                  <a:lnTo>
                    <a:pt x="18789" y="1930"/>
                  </a:lnTo>
                  <a:cubicBezTo>
                    <a:pt x="17551" y="679"/>
                    <a:pt x="15896" y="1"/>
                    <a:pt x="14134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4"/>
            <p:cNvSpPr/>
            <p:nvPr/>
          </p:nvSpPr>
          <p:spPr>
            <a:xfrm>
              <a:off x="6096475" y="2232478"/>
              <a:ext cx="692075" cy="227759"/>
            </a:xfrm>
            <a:custGeom>
              <a:avLst/>
              <a:gdLst/>
              <a:ahLst/>
              <a:cxnLst/>
              <a:rect l="l" t="t" r="r" b="b"/>
              <a:pathLst>
                <a:path w="27683" h="7585" extrusionOk="0">
                  <a:moveTo>
                    <a:pt x="1346" y="1"/>
                  </a:moveTo>
                  <a:cubicBezTo>
                    <a:pt x="595" y="1"/>
                    <a:pt x="0" y="596"/>
                    <a:pt x="0" y="1334"/>
                  </a:cubicBezTo>
                  <a:lnTo>
                    <a:pt x="0" y="6251"/>
                  </a:lnTo>
                  <a:cubicBezTo>
                    <a:pt x="0" y="6990"/>
                    <a:pt x="595" y="7585"/>
                    <a:pt x="1346" y="7585"/>
                  </a:cubicBezTo>
                  <a:lnTo>
                    <a:pt x="26349" y="7585"/>
                  </a:lnTo>
                  <a:cubicBezTo>
                    <a:pt x="27087" y="7585"/>
                    <a:pt x="27682" y="6990"/>
                    <a:pt x="27682" y="6251"/>
                  </a:cubicBezTo>
                  <a:lnTo>
                    <a:pt x="27682" y="1334"/>
                  </a:lnTo>
                  <a:cubicBezTo>
                    <a:pt x="27682" y="596"/>
                    <a:pt x="27087" y="1"/>
                    <a:pt x="26349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2020</a:t>
              </a:r>
              <a:endParaRPr/>
            </a:p>
          </p:txBody>
        </p:sp>
        <p:sp>
          <p:nvSpPr>
            <p:cNvPr id="1253" name="Google Shape;1253;p34"/>
            <p:cNvSpPr txBox="1"/>
            <p:nvPr/>
          </p:nvSpPr>
          <p:spPr>
            <a:xfrm>
              <a:off x="5961600" y="15589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icy and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254" name="Google Shape;1254;p34"/>
            <p:cNvGrpSpPr/>
            <p:nvPr/>
          </p:nvGrpSpPr>
          <p:grpSpPr>
            <a:xfrm>
              <a:off x="6307076" y="3112899"/>
              <a:ext cx="273241" cy="313245"/>
              <a:chOff x="3895050" y="3806775"/>
              <a:chExt cx="419725" cy="481175"/>
            </a:xfrm>
          </p:grpSpPr>
          <p:sp>
            <p:nvSpPr>
              <p:cNvPr id="1255" name="Google Shape;1255;p34"/>
              <p:cNvSpPr/>
              <p:nvPr/>
            </p:nvSpPr>
            <p:spPr>
              <a:xfrm>
                <a:off x="3895050" y="3942650"/>
                <a:ext cx="419725" cy="345300"/>
              </a:xfrm>
              <a:custGeom>
                <a:avLst/>
                <a:gdLst/>
                <a:ahLst/>
                <a:cxnLst/>
                <a:rect l="l" t="t" r="r" b="b"/>
                <a:pathLst>
                  <a:path w="16789" h="13812" extrusionOk="0">
                    <a:moveTo>
                      <a:pt x="4448" y="1"/>
                    </a:moveTo>
                    <a:cubicBezTo>
                      <a:pt x="4233" y="1"/>
                      <a:pt x="4016" y="18"/>
                      <a:pt x="3801" y="54"/>
                    </a:cubicBezTo>
                    <a:cubicBezTo>
                      <a:pt x="1545" y="418"/>
                      <a:pt x="1" y="2604"/>
                      <a:pt x="356" y="4929"/>
                    </a:cubicBezTo>
                    <a:cubicBezTo>
                      <a:pt x="994" y="9100"/>
                      <a:pt x="2205" y="11942"/>
                      <a:pt x="3858" y="13147"/>
                    </a:cubicBezTo>
                    <a:cubicBezTo>
                      <a:pt x="4470" y="13592"/>
                      <a:pt x="5129" y="13811"/>
                      <a:pt x="5863" y="13811"/>
                    </a:cubicBezTo>
                    <a:cubicBezTo>
                      <a:pt x="6071" y="13811"/>
                      <a:pt x="6286" y="13793"/>
                      <a:pt x="6508" y="13758"/>
                    </a:cubicBezTo>
                    <a:cubicBezTo>
                      <a:pt x="7125" y="13659"/>
                      <a:pt x="7610" y="13406"/>
                      <a:pt x="7999" y="12987"/>
                    </a:cubicBezTo>
                    <a:lnTo>
                      <a:pt x="8396" y="12557"/>
                    </a:lnTo>
                    <a:lnTo>
                      <a:pt x="8791" y="12987"/>
                    </a:lnTo>
                    <a:cubicBezTo>
                      <a:pt x="9179" y="13406"/>
                      <a:pt x="9667" y="13659"/>
                      <a:pt x="10281" y="13758"/>
                    </a:cubicBezTo>
                    <a:cubicBezTo>
                      <a:pt x="10503" y="13793"/>
                      <a:pt x="10718" y="13811"/>
                      <a:pt x="10927" y="13811"/>
                    </a:cubicBezTo>
                    <a:cubicBezTo>
                      <a:pt x="11660" y="13811"/>
                      <a:pt x="12319" y="13592"/>
                      <a:pt x="12931" y="13147"/>
                    </a:cubicBezTo>
                    <a:cubicBezTo>
                      <a:pt x="14587" y="11942"/>
                      <a:pt x="15795" y="9100"/>
                      <a:pt x="16433" y="4929"/>
                    </a:cubicBezTo>
                    <a:cubicBezTo>
                      <a:pt x="16788" y="2604"/>
                      <a:pt x="15244" y="418"/>
                      <a:pt x="12988" y="54"/>
                    </a:cubicBezTo>
                    <a:cubicBezTo>
                      <a:pt x="12773" y="18"/>
                      <a:pt x="12556" y="1"/>
                      <a:pt x="12341" y="1"/>
                    </a:cubicBezTo>
                    <a:cubicBezTo>
                      <a:pt x="11461" y="1"/>
                      <a:pt x="10599" y="293"/>
                      <a:pt x="9893" y="840"/>
                    </a:cubicBezTo>
                    <a:cubicBezTo>
                      <a:pt x="9601" y="1063"/>
                      <a:pt x="9263" y="1216"/>
                      <a:pt x="8905" y="1292"/>
                    </a:cubicBezTo>
                    <a:cubicBezTo>
                      <a:pt x="8736" y="1326"/>
                      <a:pt x="8567" y="1343"/>
                      <a:pt x="8397" y="1343"/>
                    </a:cubicBezTo>
                    <a:cubicBezTo>
                      <a:pt x="8296" y="1343"/>
                      <a:pt x="8196" y="1337"/>
                      <a:pt x="8095" y="1325"/>
                    </a:cubicBezTo>
                    <a:cubicBezTo>
                      <a:pt x="7658" y="1273"/>
                      <a:pt x="7246" y="1105"/>
                      <a:pt x="6896" y="840"/>
                    </a:cubicBezTo>
                    <a:cubicBezTo>
                      <a:pt x="6190" y="293"/>
                      <a:pt x="5328" y="1"/>
                      <a:pt x="444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56" name="Google Shape;1256;p34"/>
              <p:cNvSpPr/>
              <p:nvPr/>
            </p:nvSpPr>
            <p:spPr>
              <a:xfrm>
                <a:off x="4016325" y="3806775"/>
                <a:ext cx="199225" cy="142475"/>
              </a:xfrm>
              <a:custGeom>
                <a:avLst/>
                <a:gdLst/>
                <a:ahLst/>
                <a:cxnLst/>
                <a:rect l="l" t="t" r="r" b="b"/>
                <a:pathLst>
                  <a:path w="7969" h="5699" extrusionOk="0">
                    <a:moveTo>
                      <a:pt x="1350" y="0"/>
                    </a:moveTo>
                    <a:cubicBezTo>
                      <a:pt x="1132" y="0"/>
                      <a:pt x="925" y="129"/>
                      <a:pt x="832" y="343"/>
                    </a:cubicBezTo>
                    <a:cubicBezTo>
                      <a:pt x="799" y="424"/>
                      <a:pt x="1" y="2330"/>
                      <a:pt x="678" y="4101"/>
                    </a:cubicBezTo>
                    <a:cubicBezTo>
                      <a:pt x="736" y="4242"/>
                      <a:pt x="796" y="4381"/>
                      <a:pt x="868" y="4516"/>
                    </a:cubicBezTo>
                    <a:cubicBezTo>
                      <a:pt x="1534" y="4691"/>
                      <a:pt x="2157" y="4995"/>
                      <a:pt x="2702" y="5414"/>
                    </a:cubicBezTo>
                    <a:cubicBezTo>
                      <a:pt x="2950" y="5603"/>
                      <a:pt x="3247" y="5698"/>
                      <a:pt x="3544" y="5698"/>
                    </a:cubicBezTo>
                    <a:cubicBezTo>
                      <a:pt x="3840" y="5698"/>
                      <a:pt x="4137" y="5603"/>
                      <a:pt x="4385" y="5414"/>
                    </a:cubicBezTo>
                    <a:cubicBezTo>
                      <a:pt x="4442" y="5368"/>
                      <a:pt x="4503" y="5326"/>
                      <a:pt x="4563" y="5284"/>
                    </a:cubicBezTo>
                    <a:cubicBezTo>
                      <a:pt x="4870" y="4592"/>
                      <a:pt x="5355" y="3968"/>
                      <a:pt x="6020" y="3417"/>
                    </a:cubicBezTo>
                    <a:cubicBezTo>
                      <a:pt x="6478" y="3035"/>
                      <a:pt x="6987" y="2722"/>
                      <a:pt x="7532" y="2484"/>
                    </a:cubicBezTo>
                    <a:cubicBezTo>
                      <a:pt x="7824" y="2372"/>
                      <a:pt x="7969" y="2044"/>
                      <a:pt x="7854" y="1752"/>
                    </a:cubicBezTo>
                    <a:cubicBezTo>
                      <a:pt x="7768" y="1529"/>
                      <a:pt x="7554" y="1392"/>
                      <a:pt x="7327" y="1392"/>
                    </a:cubicBezTo>
                    <a:cubicBezTo>
                      <a:pt x="7260" y="1392"/>
                      <a:pt x="7192" y="1404"/>
                      <a:pt x="7125" y="1430"/>
                    </a:cubicBezTo>
                    <a:lnTo>
                      <a:pt x="7125" y="1433"/>
                    </a:lnTo>
                    <a:cubicBezTo>
                      <a:pt x="7089" y="1445"/>
                      <a:pt x="6243" y="1776"/>
                      <a:pt x="5334" y="2520"/>
                    </a:cubicBezTo>
                    <a:cubicBezTo>
                      <a:pt x="4997" y="2794"/>
                      <a:pt x="4689" y="3098"/>
                      <a:pt x="4412" y="3429"/>
                    </a:cubicBezTo>
                    <a:cubicBezTo>
                      <a:pt x="4367" y="3194"/>
                      <a:pt x="4301" y="2965"/>
                      <a:pt x="4217" y="2743"/>
                    </a:cubicBezTo>
                    <a:cubicBezTo>
                      <a:pt x="3536" y="972"/>
                      <a:pt x="1669" y="90"/>
                      <a:pt x="1588" y="54"/>
                    </a:cubicBezTo>
                    <a:cubicBezTo>
                      <a:pt x="1511" y="17"/>
                      <a:pt x="1430" y="0"/>
                      <a:pt x="135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Google Shape;1261;p3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1262" name="Google Shape;1262;p35"/>
          <p:cNvSpPr/>
          <p:nvPr/>
        </p:nvSpPr>
        <p:spPr>
          <a:xfrm>
            <a:off x="965762" y="2199094"/>
            <a:ext cx="293308" cy="1321924"/>
          </a:xfrm>
          <a:custGeom>
            <a:avLst/>
            <a:gdLst/>
            <a:ahLst/>
            <a:cxnLst/>
            <a:rect l="l" t="t" r="r" b="b"/>
            <a:pathLst>
              <a:path w="9561" h="43091" extrusionOk="0">
                <a:moveTo>
                  <a:pt x="807" y="0"/>
                </a:moveTo>
                <a:cubicBezTo>
                  <a:pt x="403" y="0"/>
                  <a:pt x="0" y="293"/>
                  <a:pt x="0" y="805"/>
                </a:cubicBezTo>
                <a:lnTo>
                  <a:pt x="0" y="42286"/>
                </a:lnTo>
                <a:cubicBezTo>
                  <a:pt x="0" y="42798"/>
                  <a:pt x="403" y="43090"/>
                  <a:pt x="807" y="43090"/>
                </a:cubicBezTo>
                <a:cubicBezTo>
                  <a:pt x="1108" y="43090"/>
                  <a:pt x="1411" y="42928"/>
                  <a:pt x="1548" y="42572"/>
                </a:cubicBezTo>
                <a:lnTo>
                  <a:pt x="9489" y="21831"/>
                </a:lnTo>
                <a:cubicBezTo>
                  <a:pt x="9561" y="21641"/>
                  <a:pt x="9561" y="21438"/>
                  <a:pt x="9489" y="21260"/>
                </a:cubicBezTo>
                <a:lnTo>
                  <a:pt x="1548" y="519"/>
                </a:lnTo>
                <a:cubicBezTo>
                  <a:pt x="1411" y="163"/>
                  <a:pt x="1108" y="0"/>
                  <a:pt x="807" y="0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3" name="Google Shape;1263;p35"/>
          <p:cNvGrpSpPr/>
          <p:nvPr/>
        </p:nvGrpSpPr>
        <p:grpSpPr>
          <a:xfrm>
            <a:off x="7114219" y="1775484"/>
            <a:ext cx="1261194" cy="2169145"/>
            <a:chOff x="7427781" y="1775484"/>
            <a:chExt cx="1261194" cy="2169145"/>
          </a:xfrm>
        </p:grpSpPr>
        <p:sp>
          <p:nvSpPr>
            <p:cNvPr id="1264" name="Google Shape;1264;p35"/>
            <p:cNvSpPr/>
            <p:nvPr/>
          </p:nvSpPr>
          <p:spPr>
            <a:xfrm>
              <a:off x="7427781" y="1775484"/>
              <a:ext cx="426295" cy="2169145"/>
            </a:xfrm>
            <a:custGeom>
              <a:avLst/>
              <a:gdLst/>
              <a:ahLst/>
              <a:cxnLst/>
              <a:rect l="l" t="t" r="r" b="b"/>
              <a:pathLst>
                <a:path w="13896" h="70708" extrusionOk="0">
                  <a:moveTo>
                    <a:pt x="1370" y="1"/>
                  </a:moveTo>
                  <a:cubicBezTo>
                    <a:pt x="685" y="1"/>
                    <a:pt x="1" y="491"/>
                    <a:pt x="1" y="1363"/>
                  </a:cubicBezTo>
                  <a:lnTo>
                    <a:pt x="1" y="69348"/>
                  </a:lnTo>
                  <a:cubicBezTo>
                    <a:pt x="1" y="70218"/>
                    <a:pt x="682" y="70708"/>
                    <a:pt x="1365" y="70708"/>
                  </a:cubicBezTo>
                  <a:cubicBezTo>
                    <a:pt x="1897" y="70708"/>
                    <a:pt x="2430" y="70411"/>
                    <a:pt x="2644" y="69764"/>
                  </a:cubicBezTo>
                  <a:lnTo>
                    <a:pt x="13812" y="35784"/>
                  </a:lnTo>
                  <a:cubicBezTo>
                    <a:pt x="13896" y="35498"/>
                    <a:pt x="13896" y="35201"/>
                    <a:pt x="13812" y="34927"/>
                  </a:cubicBezTo>
                  <a:lnTo>
                    <a:pt x="2644" y="934"/>
                  </a:lnTo>
                  <a:cubicBezTo>
                    <a:pt x="2431" y="295"/>
                    <a:pt x="1900" y="1"/>
                    <a:pt x="137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5"/>
            <p:cNvSpPr txBox="1"/>
            <p:nvPr/>
          </p:nvSpPr>
          <p:spPr>
            <a:xfrm>
              <a:off x="7930275" y="2645263"/>
              <a:ext cx="7587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266" name="Google Shape;1266;p35"/>
          <p:cNvGrpSpPr/>
          <p:nvPr/>
        </p:nvGrpSpPr>
        <p:grpSpPr>
          <a:xfrm>
            <a:off x="1194439" y="1901615"/>
            <a:ext cx="2102033" cy="1916891"/>
            <a:chOff x="1194439" y="1901615"/>
            <a:chExt cx="2102033" cy="1916891"/>
          </a:xfrm>
        </p:grpSpPr>
        <p:grpSp>
          <p:nvGrpSpPr>
            <p:cNvPr id="1267" name="Google Shape;1267;p35"/>
            <p:cNvGrpSpPr/>
            <p:nvPr/>
          </p:nvGrpSpPr>
          <p:grpSpPr>
            <a:xfrm>
              <a:off x="1194439" y="1901615"/>
              <a:ext cx="2102033" cy="1916884"/>
              <a:chOff x="1508001" y="1901615"/>
              <a:chExt cx="2102033" cy="1916884"/>
            </a:xfrm>
          </p:grpSpPr>
          <p:sp>
            <p:nvSpPr>
              <p:cNvPr id="1268" name="Google Shape;1268;p35"/>
              <p:cNvSpPr/>
              <p:nvPr/>
            </p:nvSpPr>
            <p:spPr>
              <a:xfrm>
                <a:off x="2857579" y="1901615"/>
                <a:ext cx="498601" cy="1916884"/>
              </a:xfrm>
              <a:custGeom>
                <a:avLst/>
                <a:gdLst/>
                <a:ahLst/>
                <a:cxnLst/>
                <a:rect l="l" t="t" r="r" b="b"/>
                <a:pathLst>
                  <a:path w="16253" h="62485" extrusionOk="0">
                    <a:moveTo>
                      <a:pt x="1072" y="0"/>
                    </a:moveTo>
                    <a:lnTo>
                      <a:pt x="1" y="72"/>
                    </a:lnTo>
                    <a:lnTo>
                      <a:pt x="10669" y="22646"/>
                    </a:lnTo>
                    <a:lnTo>
                      <a:pt x="15146" y="32123"/>
                    </a:lnTo>
                    <a:lnTo>
                      <a:pt x="11312" y="40243"/>
                    </a:lnTo>
                    <a:lnTo>
                      <a:pt x="834" y="62401"/>
                    </a:lnTo>
                    <a:lnTo>
                      <a:pt x="1906" y="62484"/>
                    </a:lnTo>
                    <a:lnTo>
                      <a:pt x="12169" y="40744"/>
                    </a:lnTo>
                    <a:lnTo>
                      <a:pt x="16253" y="32123"/>
                    </a:lnTo>
                    <a:lnTo>
                      <a:pt x="11502" y="22063"/>
                    </a:lnTo>
                    <a:lnTo>
                      <a:pt x="1072" y="0"/>
                    </a:lnTo>
                    <a:close/>
                  </a:path>
                </a:pathLst>
              </a:custGeom>
              <a:solidFill>
                <a:srgbClr val="69E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35"/>
              <p:cNvSpPr/>
              <p:nvPr/>
            </p:nvSpPr>
            <p:spPr>
              <a:xfrm>
                <a:off x="3047532" y="2578974"/>
                <a:ext cx="562503" cy="562165"/>
              </a:xfrm>
              <a:custGeom>
                <a:avLst/>
                <a:gdLst/>
                <a:ahLst/>
                <a:cxnLst/>
                <a:rect l="l" t="t" r="r" b="b"/>
                <a:pathLst>
                  <a:path w="18336" h="18325" extrusionOk="0">
                    <a:moveTo>
                      <a:pt x="9168" y="1"/>
                    </a:moveTo>
                    <a:cubicBezTo>
                      <a:pt x="4108" y="1"/>
                      <a:pt x="0" y="4108"/>
                      <a:pt x="0" y="9169"/>
                    </a:cubicBezTo>
                    <a:cubicBezTo>
                      <a:pt x="0" y="14229"/>
                      <a:pt x="4108" y="18324"/>
                      <a:pt x="9168" y="18324"/>
                    </a:cubicBezTo>
                    <a:cubicBezTo>
                      <a:pt x="14228" y="18324"/>
                      <a:pt x="18336" y="14229"/>
                      <a:pt x="18336" y="9169"/>
                    </a:cubicBezTo>
                    <a:cubicBezTo>
                      <a:pt x="18336" y="4108"/>
                      <a:pt x="14228" y="1"/>
                      <a:pt x="9168" y="1"/>
                    </a:cubicBezTo>
                    <a:close/>
                  </a:path>
                </a:pathLst>
              </a:custGeom>
              <a:solidFill>
                <a:srgbClr val="69E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20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03</a:t>
                </a:r>
                <a:endParaRPr/>
              </a:p>
            </p:txBody>
          </p:sp>
          <p:sp>
            <p:nvSpPr>
              <p:cNvPr id="1270" name="Google Shape;1270;p35"/>
              <p:cNvSpPr/>
              <p:nvPr/>
            </p:nvSpPr>
            <p:spPr>
              <a:xfrm>
                <a:off x="1508001" y="1901621"/>
                <a:ext cx="1260140" cy="397427"/>
              </a:xfrm>
              <a:custGeom>
                <a:avLst/>
                <a:gdLst/>
                <a:ahLst/>
                <a:cxnLst/>
                <a:rect l="l" t="t" r="r" b="b"/>
                <a:pathLst>
                  <a:path w="41077" h="12955" extrusionOk="0">
                    <a:moveTo>
                      <a:pt x="6477" y="1"/>
                    </a:moveTo>
                    <a:cubicBezTo>
                      <a:pt x="2893" y="1"/>
                      <a:pt x="0" y="2894"/>
                      <a:pt x="0" y="6478"/>
                    </a:cubicBezTo>
                    <a:cubicBezTo>
                      <a:pt x="0" y="10049"/>
                      <a:pt x="2893" y="12955"/>
                      <a:pt x="6477" y="12955"/>
                    </a:cubicBezTo>
                    <a:lnTo>
                      <a:pt x="34600" y="12955"/>
                    </a:lnTo>
                    <a:cubicBezTo>
                      <a:pt x="38184" y="12955"/>
                      <a:pt x="41077" y="10049"/>
                      <a:pt x="41077" y="6478"/>
                    </a:cubicBezTo>
                    <a:cubicBezTo>
                      <a:pt x="41077" y="2894"/>
                      <a:pt x="38184" y="1"/>
                      <a:pt x="34600" y="1"/>
                    </a:cubicBezTo>
                    <a:close/>
                  </a:path>
                </a:pathLst>
              </a:custGeom>
              <a:solidFill>
                <a:srgbClr val="69E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7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2022</a:t>
                </a:r>
                <a:endParaRPr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271" name="Google Shape;1271;p35"/>
              <p:cNvGrpSpPr/>
              <p:nvPr/>
            </p:nvGrpSpPr>
            <p:grpSpPr>
              <a:xfrm>
                <a:off x="1887725" y="2418756"/>
                <a:ext cx="1088488" cy="882600"/>
                <a:chOff x="5523225" y="2445013"/>
                <a:chExt cx="1088488" cy="882600"/>
              </a:xfrm>
            </p:grpSpPr>
            <p:sp>
              <p:nvSpPr>
                <p:cNvPr id="1272" name="Google Shape;1272;p35"/>
                <p:cNvSpPr txBox="1"/>
                <p:nvPr/>
              </p:nvSpPr>
              <p:spPr>
                <a:xfrm>
                  <a:off x="5523225" y="2730313"/>
                  <a:ext cx="1088400" cy="597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solidFill>
                        <a:srgbClr val="434343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Jupiter is a gas giant</a:t>
                  </a:r>
                  <a:endParaRPr sz="1200">
                    <a:solidFill>
                      <a:srgbClr val="434343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  <p:sp>
              <p:nvSpPr>
                <p:cNvPr id="1273" name="Google Shape;1273;p35"/>
                <p:cNvSpPr txBox="1"/>
                <p:nvPr/>
              </p:nvSpPr>
              <p:spPr>
                <a:xfrm>
                  <a:off x="5523313" y="2445013"/>
                  <a:ext cx="1088400" cy="346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700">
                      <a:solidFill>
                        <a:srgbClr val="434343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Jupiter</a:t>
                  </a:r>
                  <a:endParaRPr sz="170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</p:grpSp>
        <p:grpSp>
          <p:nvGrpSpPr>
            <p:cNvPr id="1274" name="Google Shape;1274;p35"/>
            <p:cNvGrpSpPr/>
            <p:nvPr/>
          </p:nvGrpSpPr>
          <p:grpSpPr>
            <a:xfrm>
              <a:off x="2071927" y="3479252"/>
              <a:ext cx="339253" cy="339253"/>
              <a:chOff x="5049725" y="249400"/>
              <a:chExt cx="481825" cy="481825"/>
            </a:xfrm>
          </p:grpSpPr>
          <p:sp>
            <p:nvSpPr>
              <p:cNvPr id="1275" name="Google Shape;1275;p35"/>
              <p:cNvSpPr/>
              <p:nvPr/>
            </p:nvSpPr>
            <p:spPr>
              <a:xfrm>
                <a:off x="5191775" y="560925"/>
                <a:ext cx="1976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7905" h="6812" extrusionOk="0">
                    <a:moveTo>
                      <a:pt x="6213" y="1129"/>
                    </a:moveTo>
                    <a:cubicBezTo>
                      <a:pt x="6523" y="1129"/>
                      <a:pt x="6776" y="1379"/>
                      <a:pt x="6776" y="1693"/>
                    </a:cubicBezTo>
                    <a:cubicBezTo>
                      <a:pt x="6776" y="2006"/>
                      <a:pt x="6523" y="2259"/>
                      <a:pt x="6213" y="2259"/>
                    </a:cubicBezTo>
                    <a:lnTo>
                      <a:pt x="1696" y="2259"/>
                    </a:lnTo>
                    <a:cubicBezTo>
                      <a:pt x="1383" y="2259"/>
                      <a:pt x="1130" y="2006"/>
                      <a:pt x="1130" y="1693"/>
                    </a:cubicBezTo>
                    <a:cubicBezTo>
                      <a:pt x="1130" y="1379"/>
                      <a:pt x="1383" y="1129"/>
                      <a:pt x="1696" y="1129"/>
                    </a:cubicBezTo>
                    <a:close/>
                    <a:moveTo>
                      <a:pt x="6213" y="3388"/>
                    </a:moveTo>
                    <a:cubicBezTo>
                      <a:pt x="6523" y="3388"/>
                      <a:pt x="6776" y="3638"/>
                      <a:pt x="6776" y="3951"/>
                    </a:cubicBezTo>
                    <a:cubicBezTo>
                      <a:pt x="6776" y="4264"/>
                      <a:pt x="6523" y="4517"/>
                      <a:pt x="6213" y="4517"/>
                    </a:cubicBezTo>
                    <a:lnTo>
                      <a:pt x="1696" y="4517"/>
                    </a:lnTo>
                    <a:cubicBezTo>
                      <a:pt x="1383" y="4517"/>
                      <a:pt x="1130" y="4264"/>
                      <a:pt x="1130" y="3951"/>
                    </a:cubicBezTo>
                    <a:cubicBezTo>
                      <a:pt x="1130" y="3638"/>
                      <a:pt x="1383" y="3388"/>
                      <a:pt x="1696" y="3388"/>
                    </a:cubicBezTo>
                    <a:close/>
                    <a:moveTo>
                      <a:pt x="0" y="0"/>
                    </a:moveTo>
                    <a:lnTo>
                      <a:pt x="0" y="6249"/>
                    </a:lnTo>
                    <a:cubicBezTo>
                      <a:pt x="0" y="6559"/>
                      <a:pt x="253" y="6812"/>
                      <a:pt x="567" y="6812"/>
                    </a:cubicBezTo>
                    <a:lnTo>
                      <a:pt x="7342" y="6812"/>
                    </a:lnTo>
                    <a:cubicBezTo>
                      <a:pt x="7652" y="6812"/>
                      <a:pt x="7905" y="6559"/>
                      <a:pt x="7905" y="6249"/>
                    </a:cubicBezTo>
                    <a:lnTo>
                      <a:pt x="790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76" name="Google Shape;1276;p35"/>
              <p:cNvSpPr/>
              <p:nvPr/>
            </p:nvSpPr>
            <p:spPr>
              <a:xfrm>
                <a:off x="5049725" y="249400"/>
                <a:ext cx="481825" cy="3962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5849" extrusionOk="0">
                    <a:moveTo>
                      <a:pt x="4553" y="4518"/>
                    </a:moveTo>
                    <a:lnTo>
                      <a:pt x="4553" y="5686"/>
                    </a:lnTo>
                    <a:lnTo>
                      <a:pt x="3424" y="5686"/>
                    </a:lnTo>
                    <a:lnTo>
                      <a:pt x="3424" y="4948"/>
                    </a:lnTo>
                    <a:cubicBezTo>
                      <a:pt x="3424" y="4710"/>
                      <a:pt x="3617" y="4518"/>
                      <a:pt x="3852" y="4518"/>
                    </a:cubicBezTo>
                    <a:close/>
                    <a:moveTo>
                      <a:pt x="15418" y="4518"/>
                    </a:moveTo>
                    <a:cubicBezTo>
                      <a:pt x="15653" y="4518"/>
                      <a:pt x="15845" y="4710"/>
                      <a:pt x="15845" y="4948"/>
                    </a:cubicBezTo>
                    <a:lnTo>
                      <a:pt x="15845" y="5686"/>
                    </a:lnTo>
                    <a:lnTo>
                      <a:pt x="14716" y="5686"/>
                    </a:lnTo>
                    <a:lnTo>
                      <a:pt x="14716" y="4518"/>
                    </a:lnTo>
                    <a:close/>
                    <a:moveTo>
                      <a:pt x="10199" y="1130"/>
                    </a:moveTo>
                    <a:lnTo>
                      <a:pt x="10199" y="3954"/>
                    </a:lnTo>
                    <a:cubicBezTo>
                      <a:pt x="10199" y="4265"/>
                      <a:pt x="10452" y="4518"/>
                      <a:pt x="10765" y="4518"/>
                    </a:cubicBezTo>
                    <a:lnTo>
                      <a:pt x="13587" y="4518"/>
                    </a:lnTo>
                    <a:lnTo>
                      <a:pt x="13587" y="6815"/>
                    </a:lnTo>
                    <a:lnTo>
                      <a:pt x="5682" y="6815"/>
                    </a:lnTo>
                    <a:lnTo>
                      <a:pt x="5682" y="1130"/>
                    </a:lnTo>
                    <a:close/>
                    <a:moveTo>
                      <a:pt x="16412" y="9074"/>
                    </a:moveTo>
                    <a:cubicBezTo>
                      <a:pt x="16722" y="9074"/>
                      <a:pt x="16975" y="9324"/>
                      <a:pt x="16975" y="9637"/>
                    </a:cubicBezTo>
                    <a:cubicBezTo>
                      <a:pt x="16975" y="9950"/>
                      <a:pt x="16722" y="10203"/>
                      <a:pt x="16412" y="10203"/>
                    </a:cubicBezTo>
                    <a:lnTo>
                      <a:pt x="15282" y="10203"/>
                    </a:lnTo>
                    <a:cubicBezTo>
                      <a:pt x="14969" y="10203"/>
                      <a:pt x="14716" y="9950"/>
                      <a:pt x="14716" y="9637"/>
                    </a:cubicBezTo>
                    <a:cubicBezTo>
                      <a:pt x="14716" y="9324"/>
                      <a:pt x="14969" y="9074"/>
                      <a:pt x="15282" y="9074"/>
                    </a:cubicBezTo>
                    <a:close/>
                    <a:moveTo>
                      <a:pt x="10782" y="1"/>
                    </a:moveTo>
                    <a:cubicBezTo>
                      <a:pt x="10776" y="1"/>
                      <a:pt x="10771" y="1"/>
                      <a:pt x="10765" y="1"/>
                    </a:cubicBezTo>
                    <a:lnTo>
                      <a:pt x="5119" y="1"/>
                    </a:lnTo>
                    <a:cubicBezTo>
                      <a:pt x="4806" y="1"/>
                      <a:pt x="4553" y="254"/>
                      <a:pt x="4553" y="567"/>
                    </a:cubicBezTo>
                    <a:lnTo>
                      <a:pt x="4553" y="3388"/>
                    </a:lnTo>
                    <a:lnTo>
                      <a:pt x="3852" y="3388"/>
                    </a:lnTo>
                    <a:cubicBezTo>
                      <a:pt x="2993" y="3388"/>
                      <a:pt x="2295" y="4087"/>
                      <a:pt x="2295" y="4948"/>
                    </a:cubicBezTo>
                    <a:lnTo>
                      <a:pt x="2295" y="5686"/>
                    </a:lnTo>
                    <a:lnTo>
                      <a:pt x="1693" y="5686"/>
                    </a:lnTo>
                    <a:cubicBezTo>
                      <a:pt x="756" y="5686"/>
                      <a:pt x="0" y="6442"/>
                      <a:pt x="0" y="7378"/>
                    </a:cubicBezTo>
                    <a:lnTo>
                      <a:pt x="0" y="14154"/>
                    </a:lnTo>
                    <a:cubicBezTo>
                      <a:pt x="0" y="15090"/>
                      <a:pt x="756" y="15846"/>
                      <a:pt x="1693" y="15849"/>
                    </a:cubicBezTo>
                    <a:lnTo>
                      <a:pt x="4553" y="15849"/>
                    </a:lnTo>
                    <a:lnTo>
                      <a:pt x="4553" y="12461"/>
                    </a:lnTo>
                    <a:lnTo>
                      <a:pt x="3990" y="12461"/>
                    </a:lnTo>
                    <a:cubicBezTo>
                      <a:pt x="3677" y="12461"/>
                      <a:pt x="3424" y="12208"/>
                      <a:pt x="3424" y="11895"/>
                    </a:cubicBezTo>
                    <a:cubicBezTo>
                      <a:pt x="3424" y="11582"/>
                      <a:pt x="3677" y="11332"/>
                      <a:pt x="3990" y="11332"/>
                    </a:cubicBezTo>
                    <a:lnTo>
                      <a:pt x="15282" y="11332"/>
                    </a:lnTo>
                    <a:cubicBezTo>
                      <a:pt x="15593" y="11332"/>
                      <a:pt x="15845" y="11582"/>
                      <a:pt x="15845" y="11895"/>
                    </a:cubicBezTo>
                    <a:cubicBezTo>
                      <a:pt x="15845" y="12208"/>
                      <a:pt x="15593" y="12461"/>
                      <a:pt x="15282" y="12461"/>
                    </a:cubicBezTo>
                    <a:lnTo>
                      <a:pt x="14716" y="12461"/>
                    </a:lnTo>
                    <a:lnTo>
                      <a:pt x="14716" y="15849"/>
                    </a:lnTo>
                    <a:lnTo>
                      <a:pt x="17541" y="15849"/>
                    </a:lnTo>
                    <a:cubicBezTo>
                      <a:pt x="18474" y="15849"/>
                      <a:pt x="19272" y="15087"/>
                      <a:pt x="19272" y="14154"/>
                    </a:cubicBezTo>
                    <a:lnTo>
                      <a:pt x="19272" y="7378"/>
                    </a:lnTo>
                    <a:cubicBezTo>
                      <a:pt x="19272" y="6445"/>
                      <a:pt x="18474" y="5686"/>
                      <a:pt x="17541" y="5686"/>
                    </a:cubicBezTo>
                    <a:lnTo>
                      <a:pt x="16975" y="5686"/>
                    </a:lnTo>
                    <a:lnTo>
                      <a:pt x="16975" y="4948"/>
                    </a:lnTo>
                    <a:cubicBezTo>
                      <a:pt x="16975" y="4087"/>
                      <a:pt x="16276" y="3388"/>
                      <a:pt x="15418" y="3388"/>
                    </a:cubicBezTo>
                    <a:lnTo>
                      <a:pt x="14385" y="3388"/>
                    </a:lnTo>
                    <a:cubicBezTo>
                      <a:pt x="11026" y="30"/>
                      <a:pt x="11079" y="1"/>
                      <a:pt x="107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277" name="Google Shape;1277;p35"/>
          <p:cNvGrpSpPr/>
          <p:nvPr/>
        </p:nvGrpSpPr>
        <p:grpSpPr>
          <a:xfrm>
            <a:off x="2921063" y="1783276"/>
            <a:ext cx="2165964" cy="2153561"/>
            <a:chOff x="2921063" y="1783276"/>
            <a:chExt cx="2165964" cy="2153561"/>
          </a:xfrm>
        </p:grpSpPr>
        <p:grpSp>
          <p:nvGrpSpPr>
            <p:cNvPr id="1278" name="Google Shape;1278;p35"/>
            <p:cNvGrpSpPr/>
            <p:nvPr/>
          </p:nvGrpSpPr>
          <p:grpSpPr>
            <a:xfrm>
              <a:off x="2921063" y="1783276"/>
              <a:ext cx="2165964" cy="2153561"/>
              <a:chOff x="3302592" y="1783276"/>
              <a:chExt cx="2165964" cy="2153561"/>
            </a:xfrm>
          </p:grpSpPr>
          <p:sp>
            <p:nvSpPr>
              <p:cNvPr id="1279" name="Google Shape;1279;p35"/>
              <p:cNvSpPr/>
              <p:nvPr/>
            </p:nvSpPr>
            <p:spPr>
              <a:xfrm>
                <a:off x="4656188" y="1783276"/>
                <a:ext cx="554496" cy="2153561"/>
              </a:xfrm>
              <a:custGeom>
                <a:avLst/>
                <a:gdLst/>
                <a:ahLst/>
                <a:cxnLst/>
                <a:rect l="l" t="t" r="r" b="b"/>
                <a:pathLst>
                  <a:path w="18075" h="70200" extrusionOk="0">
                    <a:moveTo>
                      <a:pt x="1072" y="1"/>
                    </a:moveTo>
                    <a:lnTo>
                      <a:pt x="1" y="84"/>
                    </a:lnTo>
                    <a:lnTo>
                      <a:pt x="12597" y="26718"/>
                    </a:lnTo>
                    <a:lnTo>
                      <a:pt x="16967" y="35981"/>
                    </a:lnTo>
                    <a:lnTo>
                      <a:pt x="13205" y="43959"/>
                    </a:lnTo>
                    <a:lnTo>
                      <a:pt x="834" y="70128"/>
                    </a:lnTo>
                    <a:lnTo>
                      <a:pt x="1906" y="70200"/>
                    </a:lnTo>
                    <a:lnTo>
                      <a:pt x="14038" y="44530"/>
                    </a:lnTo>
                    <a:lnTo>
                      <a:pt x="17943" y="36267"/>
                    </a:lnTo>
                    <a:lnTo>
                      <a:pt x="18074" y="35981"/>
                    </a:lnTo>
                    <a:lnTo>
                      <a:pt x="13383" y="26052"/>
                    </a:lnTo>
                    <a:lnTo>
                      <a:pt x="1072" y="1"/>
                    </a:ln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35"/>
              <p:cNvSpPr/>
              <p:nvPr/>
            </p:nvSpPr>
            <p:spPr>
              <a:xfrm>
                <a:off x="4906023" y="2578974"/>
                <a:ext cx="562533" cy="562165"/>
              </a:xfrm>
              <a:custGeom>
                <a:avLst/>
                <a:gdLst/>
                <a:ahLst/>
                <a:cxnLst/>
                <a:rect l="l" t="t" r="r" b="b"/>
                <a:pathLst>
                  <a:path w="18337" h="18325" extrusionOk="0">
                    <a:moveTo>
                      <a:pt x="9168" y="1"/>
                    </a:moveTo>
                    <a:cubicBezTo>
                      <a:pt x="4108" y="1"/>
                      <a:pt x="1" y="4108"/>
                      <a:pt x="1" y="9169"/>
                    </a:cubicBezTo>
                    <a:cubicBezTo>
                      <a:pt x="1" y="14229"/>
                      <a:pt x="4108" y="18324"/>
                      <a:pt x="9168" y="18324"/>
                    </a:cubicBezTo>
                    <a:cubicBezTo>
                      <a:pt x="14228" y="18324"/>
                      <a:pt x="18336" y="14229"/>
                      <a:pt x="18336" y="9169"/>
                    </a:cubicBezTo>
                    <a:cubicBezTo>
                      <a:pt x="18336" y="4108"/>
                      <a:pt x="14228" y="1"/>
                      <a:pt x="9168" y="1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20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02</a:t>
                </a:r>
                <a:endParaRPr/>
              </a:p>
            </p:txBody>
          </p:sp>
          <p:sp>
            <p:nvSpPr>
              <p:cNvPr id="1281" name="Google Shape;1281;p35"/>
              <p:cNvSpPr/>
              <p:nvPr/>
            </p:nvSpPr>
            <p:spPr>
              <a:xfrm>
                <a:off x="3302592" y="1783276"/>
                <a:ext cx="1260140" cy="397396"/>
              </a:xfrm>
              <a:custGeom>
                <a:avLst/>
                <a:gdLst/>
                <a:ahLst/>
                <a:cxnLst/>
                <a:rect l="l" t="t" r="r" b="b"/>
                <a:pathLst>
                  <a:path w="41077" h="12954" extrusionOk="0">
                    <a:moveTo>
                      <a:pt x="6477" y="0"/>
                    </a:moveTo>
                    <a:cubicBezTo>
                      <a:pt x="2893" y="0"/>
                      <a:pt x="0" y="2893"/>
                      <a:pt x="0" y="6477"/>
                    </a:cubicBezTo>
                    <a:cubicBezTo>
                      <a:pt x="0" y="10049"/>
                      <a:pt x="2893" y="12954"/>
                      <a:pt x="6477" y="12954"/>
                    </a:cubicBezTo>
                    <a:lnTo>
                      <a:pt x="34600" y="12954"/>
                    </a:lnTo>
                    <a:cubicBezTo>
                      <a:pt x="38183" y="12954"/>
                      <a:pt x="41077" y="10049"/>
                      <a:pt x="41077" y="6477"/>
                    </a:cubicBezTo>
                    <a:cubicBezTo>
                      <a:pt x="41077" y="2893"/>
                      <a:pt x="38183" y="0"/>
                      <a:pt x="34600" y="0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7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2021</a:t>
                </a:r>
                <a:endParaRPr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282" name="Google Shape;1282;p35"/>
              <p:cNvGrpSpPr/>
              <p:nvPr/>
            </p:nvGrpSpPr>
            <p:grpSpPr>
              <a:xfrm>
                <a:off x="3741325" y="2418756"/>
                <a:ext cx="1088488" cy="882600"/>
                <a:chOff x="5523225" y="2445013"/>
                <a:chExt cx="1088488" cy="882600"/>
              </a:xfrm>
            </p:grpSpPr>
            <p:sp>
              <p:nvSpPr>
                <p:cNvPr id="1283" name="Google Shape;1283;p35"/>
                <p:cNvSpPr txBox="1"/>
                <p:nvPr/>
              </p:nvSpPr>
              <p:spPr>
                <a:xfrm>
                  <a:off x="5523225" y="2730313"/>
                  <a:ext cx="1088400" cy="597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solidFill>
                        <a:srgbClr val="434343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Saturn is ringed</a:t>
                  </a:r>
                  <a:endParaRPr sz="1200">
                    <a:solidFill>
                      <a:srgbClr val="434343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  <p:sp>
              <p:nvSpPr>
                <p:cNvPr id="1284" name="Google Shape;1284;p35"/>
                <p:cNvSpPr txBox="1"/>
                <p:nvPr/>
              </p:nvSpPr>
              <p:spPr>
                <a:xfrm>
                  <a:off x="5523313" y="2445013"/>
                  <a:ext cx="1088400" cy="346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700">
                      <a:solidFill>
                        <a:srgbClr val="434343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Saturn</a:t>
                  </a:r>
                  <a:endParaRPr sz="170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</p:grpSp>
        <p:grpSp>
          <p:nvGrpSpPr>
            <p:cNvPr id="1285" name="Google Shape;1285;p35"/>
            <p:cNvGrpSpPr/>
            <p:nvPr/>
          </p:nvGrpSpPr>
          <p:grpSpPr>
            <a:xfrm>
              <a:off x="3812743" y="3597577"/>
              <a:ext cx="339253" cy="339253"/>
              <a:chOff x="5660400" y="238125"/>
              <a:chExt cx="481825" cy="481825"/>
            </a:xfrm>
          </p:grpSpPr>
          <p:sp>
            <p:nvSpPr>
              <p:cNvPr id="1286" name="Google Shape;1286;p35"/>
              <p:cNvSpPr/>
              <p:nvPr/>
            </p:nvSpPr>
            <p:spPr>
              <a:xfrm>
                <a:off x="5660400" y="436700"/>
                <a:ext cx="481825" cy="283250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1330" extrusionOk="0">
                    <a:moveTo>
                      <a:pt x="5120" y="1130"/>
                    </a:moveTo>
                    <a:cubicBezTo>
                      <a:pt x="5433" y="1130"/>
                      <a:pt x="5683" y="1380"/>
                      <a:pt x="5683" y="1693"/>
                    </a:cubicBezTo>
                    <a:cubicBezTo>
                      <a:pt x="5683" y="2006"/>
                      <a:pt x="5433" y="2259"/>
                      <a:pt x="5120" y="2259"/>
                    </a:cubicBezTo>
                    <a:lnTo>
                      <a:pt x="2861" y="2259"/>
                    </a:lnTo>
                    <a:cubicBezTo>
                      <a:pt x="2548" y="2259"/>
                      <a:pt x="2298" y="2006"/>
                      <a:pt x="2298" y="1693"/>
                    </a:cubicBezTo>
                    <a:cubicBezTo>
                      <a:pt x="2298" y="1380"/>
                      <a:pt x="2548" y="1130"/>
                      <a:pt x="2861" y="1130"/>
                    </a:cubicBezTo>
                    <a:close/>
                    <a:moveTo>
                      <a:pt x="10766" y="1130"/>
                    </a:moveTo>
                    <a:cubicBezTo>
                      <a:pt x="11079" y="1130"/>
                      <a:pt x="11329" y="1380"/>
                      <a:pt x="11329" y="1693"/>
                    </a:cubicBezTo>
                    <a:cubicBezTo>
                      <a:pt x="11329" y="2006"/>
                      <a:pt x="11079" y="2259"/>
                      <a:pt x="10766" y="2259"/>
                    </a:cubicBezTo>
                    <a:lnTo>
                      <a:pt x="8507" y="2259"/>
                    </a:lnTo>
                    <a:cubicBezTo>
                      <a:pt x="8194" y="2259"/>
                      <a:pt x="7944" y="2006"/>
                      <a:pt x="7944" y="1693"/>
                    </a:cubicBezTo>
                    <a:cubicBezTo>
                      <a:pt x="7944" y="1380"/>
                      <a:pt x="8194" y="1130"/>
                      <a:pt x="8507" y="1130"/>
                    </a:cubicBezTo>
                    <a:close/>
                    <a:moveTo>
                      <a:pt x="16412" y="1130"/>
                    </a:moveTo>
                    <a:cubicBezTo>
                      <a:pt x="16725" y="1130"/>
                      <a:pt x="16975" y="1380"/>
                      <a:pt x="16975" y="1693"/>
                    </a:cubicBezTo>
                    <a:cubicBezTo>
                      <a:pt x="16975" y="2006"/>
                      <a:pt x="16725" y="2259"/>
                      <a:pt x="16412" y="2259"/>
                    </a:cubicBezTo>
                    <a:lnTo>
                      <a:pt x="14153" y="2259"/>
                    </a:lnTo>
                    <a:cubicBezTo>
                      <a:pt x="13840" y="2259"/>
                      <a:pt x="13590" y="2006"/>
                      <a:pt x="13590" y="1693"/>
                    </a:cubicBezTo>
                    <a:cubicBezTo>
                      <a:pt x="13590" y="1380"/>
                      <a:pt x="13840" y="1130"/>
                      <a:pt x="14153" y="1130"/>
                    </a:cubicBezTo>
                    <a:close/>
                    <a:moveTo>
                      <a:pt x="5120" y="4518"/>
                    </a:moveTo>
                    <a:cubicBezTo>
                      <a:pt x="5433" y="4518"/>
                      <a:pt x="5683" y="4767"/>
                      <a:pt x="5683" y="5081"/>
                    </a:cubicBezTo>
                    <a:cubicBezTo>
                      <a:pt x="5683" y="5394"/>
                      <a:pt x="5433" y="5647"/>
                      <a:pt x="5120" y="5647"/>
                    </a:cubicBezTo>
                    <a:lnTo>
                      <a:pt x="2861" y="5647"/>
                    </a:lnTo>
                    <a:cubicBezTo>
                      <a:pt x="2548" y="5647"/>
                      <a:pt x="2298" y="5394"/>
                      <a:pt x="2298" y="5081"/>
                    </a:cubicBezTo>
                    <a:cubicBezTo>
                      <a:pt x="2298" y="4767"/>
                      <a:pt x="2548" y="4518"/>
                      <a:pt x="2861" y="4518"/>
                    </a:cubicBezTo>
                    <a:close/>
                    <a:moveTo>
                      <a:pt x="10766" y="4518"/>
                    </a:moveTo>
                    <a:cubicBezTo>
                      <a:pt x="11079" y="4518"/>
                      <a:pt x="11329" y="4767"/>
                      <a:pt x="11329" y="5081"/>
                    </a:cubicBezTo>
                    <a:cubicBezTo>
                      <a:pt x="11329" y="5394"/>
                      <a:pt x="11079" y="5647"/>
                      <a:pt x="10766" y="5647"/>
                    </a:cubicBezTo>
                    <a:lnTo>
                      <a:pt x="8507" y="5647"/>
                    </a:lnTo>
                    <a:cubicBezTo>
                      <a:pt x="8194" y="5647"/>
                      <a:pt x="7944" y="5394"/>
                      <a:pt x="7944" y="5081"/>
                    </a:cubicBezTo>
                    <a:cubicBezTo>
                      <a:pt x="7944" y="4767"/>
                      <a:pt x="8194" y="4518"/>
                      <a:pt x="8507" y="4518"/>
                    </a:cubicBezTo>
                    <a:close/>
                    <a:moveTo>
                      <a:pt x="16412" y="4518"/>
                    </a:moveTo>
                    <a:cubicBezTo>
                      <a:pt x="16725" y="4518"/>
                      <a:pt x="16975" y="4767"/>
                      <a:pt x="16975" y="5081"/>
                    </a:cubicBezTo>
                    <a:cubicBezTo>
                      <a:pt x="16975" y="5394"/>
                      <a:pt x="16725" y="5647"/>
                      <a:pt x="16412" y="5647"/>
                    </a:cubicBezTo>
                    <a:lnTo>
                      <a:pt x="14153" y="5647"/>
                    </a:lnTo>
                    <a:cubicBezTo>
                      <a:pt x="13840" y="5647"/>
                      <a:pt x="13590" y="5394"/>
                      <a:pt x="13590" y="5081"/>
                    </a:cubicBezTo>
                    <a:cubicBezTo>
                      <a:pt x="13590" y="4767"/>
                      <a:pt x="13840" y="4518"/>
                      <a:pt x="14153" y="4518"/>
                    </a:cubicBezTo>
                    <a:close/>
                    <a:moveTo>
                      <a:pt x="5120" y="7941"/>
                    </a:moveTo>
                    <a:cubicBezTo>
                      <a:pt x="5433" y="7941"/>
                      <a:pt x="5683" y="8194"/>
                      <a:pt x="5683" y="8507"/>
                    </a:cubicBezTo>
                    <a:cubicBezTo>
                      <a:pt x="5683" y="8818"/>
                      <a:pt x="5433" y="9071"/>
                      <a:pt x="5120" y="9071"/>
                    </a:cubicBezTo>
                    <a:lnTo>
                      <a:pt x="2861" y="9071"/>
                    </a:lnTo>
                    <a:cubicBezTo>
                      <a:pt x="2548" y="9071"/>
                      <a:pt x="2298" y="8818"/>
                      <a:pt x="2298" y="8507"/>
                    </a:cubicBezTo>
                    <a:cubicBezTo>
                      <a:pt x="2298" y="8194"/>
                      <a:pt x="2548" y="7941"/>
                      <a:pt x="2861" y="7941"/>
                    </a:cubicBezTo>
                    <a:close/>
                    <a:moveTo>
                      <a:pt x="10766" y="7941"/>
                    </a:moveTo>
                    <a:cubicBezTo>
                      <a:pt x="11079" y="7941"/>
                      <a:pt x="11329" y="8194"/>
                      <a:pt x="11329" y="8507"/>
                    </a:cubicBezTo>
                    <a:cubicBezTo>
                      <a:pt x="11329" y="8818"/>
                      <a:pt x="11079" y="9071"/>
                      <a:pt x="10766" y="9071"/>
                    </a:cubicBezTo>
                    <a:lnTo>
                      <a:pt x="8507" y="9071"/>
                    </a:lnTo>
                    <a:cubicBezTo>
                      <a:pt x="8194" y="9071"/>
                      <a:pt x="7944" y="8818"/>
                      <a:pt x="7944" y="8507"/>
                    </a:cubicBezTo>
                    <a:cubicBezTo>
                      <a:pt x="7944" y="8194"/>
                      <a:pt x="8194" y="7941"/>
                      <a:pt x="8507" y="7941"/>
                    </a:cubicBezTo>
                    <a:close/>
                    <a:moveTo>
                      <a:pt x="16412" y="7941"/>
                    </a:moveTo>
                    <a:cubicBezTo>
                      <a:pt x="16725" y="7941"/>
                      <a:pt x="16975" y="8194"/>
                      <a:pt x="16975" y="8507"/>
                    </a:cubicBezTo>
                    <a:cubicBezTo>
                      <a:pt x="16975" y="8818"/>
                      <a:pt x="16725" y="9071"/>
                      <a:pt x="16412" y="9071"/>
                    </a:cubicBezTo>
                    <a:lnTo>
                      <a:pt x="14153" y="9071"/>
                    </a:lnTo>
                    <a:cubicBezTo>
                      <a:pt x="13840" y="9071"/>
                      <a:pt x="13590" y="8818"/>
                      <a:pt x="13590" y="8507"/>
                    </a:cubicBezTo>
                    <a:cubicBezTo>
                      <a:pt x="13590" y="8194"/>
                      <a:pt x="13840" y="7941"/>
                      <a:pt x="14153" y="7941"/>
                    </a:cubicBezTo>
                    <a:close/>
                    <a:moveTo>
                      <a:pt x="1" y="1"/>
                    </a:moveTo>
                    <a:lnTo>
                      <a:pt x="1" y="9637"/>
                    </a:lnTo>
                    <a:cubicBezTo>
                      <a:pt x="1" y="10570"/>
                      <a:pt x="759" y="11329"/>
                      <a:pt x="1696" y="11329"/>
                    </a:cubicBezTo>
                    <a:lnTo>
                      <a:pt x="17580" y="11329"/>
                    </a:lnTo>
                    <a:cubicBezTo>
                      <a:pt x="18514" y="11329"/>
                      <a:pt x="19273" y="10570"/>
                      <a:pt x="19273" y="9637"/>
                    </a:cubicBezTo>
                    <a:lnTo>
                      <a:pt x="1927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87" name="Google Shape;1287;p35"/>
              <p:cNvSpPr/>
              <p:nvPr/>
            </p:nvSpPr>
            <p:spPr>
              <a:xfrm>
                <a:off x="5660400" y="238125"/>
                <a:ext cx="481825" cy="17037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6815" extrusionOk="0">
                    <a:moveTo>
                      <a:pt x="3990" y="1129"/>
                    </a:moveTo>
                    <a:cubicBezTo>
                      <a:pt x="4304" y="1129"/>
                      <a:pt x="4557" y="1382"/>
                      <a:pt x="4557" y="1695"/>
                    </a:cubicBezTo>
                    <a:lnTo>
                      <a:pt x="4557" y="3954"/>
                    </a:lnTo>
                    <a:cubicBezTo>
                      <a:pt x="4557" y="4264"/>
                      <a:pt x="4304" y="4517"/>
                      <a:pt x="3990" y="4517"/>
                    </a:cubicBezTo>
                    <a:cubicBezTo>
                      <a:pt x="3677" y="4517"/>
                      <a:pt x="3427" y="4264"/>
                      <a:pt x="3427" y="3954"/>
                    </a:cubicBezTo>
                    <a:lnTo>
                      <a:pt x="3427" y="1695"/>
                    </a:lnTo>
                    <a:cubicBezTo>
                      <a:pt x="3427" y="1382"/>
                      <a:pt x="3677" y="1129"/>
                      <a:pt x="3990" y="1129"/>
                    </a:cubicBezTo>
                    <a:close/>
                    <a:moveTo>
                      <a:pt x="9637" y="1129"/>
                    </a:moveTo>
                    <a:cubicBezTo>
                      <a:pt x="9950" y="1129"/>
                      <a:pt x="10203" y="1382"/>
                      <a:pt x="10203" y="1695"/>
                    </a:cubicBezTo>
                    <a:lnTo>
                      <a:pt x="10203" y="3954"/>
                    </a:lnTo>
                    <a:cubicBezTo>
                      <a:pt x="10203" y="4264"/>
                      <a:pt x="9950" y="4517"/>
                      <a:pt x="9637" y="4517"/>
                    </a:cubicBezTo>
                    <a:cubicBezTo>
                      <a:pt x="9323" y="4517"/>
                      <a:pt x="9073" y="4264"/>
                      <a:pt x="9073" y="3954"/>
                    </a:cubicBezTo>
                    <a:lnTo>
                      <a:pt x="9073" y="1695"/>
                    </a:lnTo>
                    <a:cubicBezTo>
                      <a:pt x="9073" y="1382"/>
                      <a:pt x="9323" y="1129"/>
                      <a:pt x="9637" y="1129"/>
                    </a:cubicBezTo>
                    <a:close/>
                    <a:moveTo>
                      <a:pt x="15283" y="1129"/>
                    </a:moveTo>
                    <a:cubicBezTo>
                      <a:pt x="15596" y="1129"/>
                      <a:pt x="15849" y="1382"/>
                      <a:pt x="15849" y="1695"/>
                    </a:cubicBezTo>
                    <a:lnTo>
                      <a:pt x="15849" y="3954"/>
                    </a:lnTo>
                    <a:cubicBezTo>
                      <a:pt x="15849" y="4264"/>
                      <a:pt x="15596" y="4517"/>
                      <a:pt x="15283" y="4517"/>
                    </a:cubicBezTo>
                    <a:cubicBezTo>
                      <a:pt x="14969" y="4517"/>
                      <a:pt x="14719" y="4264"/>
                      <a:pt x="14719" y="3954"/>
                    </a:cubicBezTo>
                    <a:lnTo>
                      <a:pt x="14719" y="1695"/>
                    </a:lnTo>
                    <a:cubicBezTo>
                      <a:pt x="14719" y="1382"/>
                      <a:pt x="14969" y="1129"/>
                      <a:pt x="15283" y="1129"/>
                    </a:cubicBezTo>
                    <a:close/>
                    <a:moveTo>
                      <a:pt x="3990" y="0"/>
                    </a:moveTo>
                    <a:cubicBezTo>
                      <a:pt x="3054" y="0"/>
                      <a:pt x="2298" y="759"/>
                      <a:pt x="2298" y="1695"/>
                    </a:cubicBezTo>
                    <a:lnTo>
                      <a:pt x="2298" y="2258"/>
                    </a:lnTo>
                    <a:lnTo>
                      <a:pt x="1696" y="2258"/>
                    </a:lnTo>
                    <a:cubicBezTo>
                      <a:pt x="759" y="2258"/>
                      <a:pt x="1" y="3017"/>
                      <a:pt x="1" y="3954"/>
                    </a:cubicBezTo>
                    <a:lnTo>
                      <a:pt x="1" y="6814"/>
                    </a:lnTo>
                    <a:lnTo>
                      <a:pt x="19273" y="6814"/>
                    </a:lnTo>
                    <a:lnTo>
                      <a:pt x="19273" y="3954"/>
                    </a:lnTo>
                    <a:cubicBezTo>
                      <a:pt x="19273" y="3017"/>
                      <a:pt x="18514" y="2258"/>
                      <a:pt x="17580" y="2258"/>
                    </a:cubicBezTo>
                    <a:lnTo>
                      <a:pt x="16978" y="2258"/>
                    </a:lnTo>
                    <a:lnTo>
                      <a:pt x="16978" y="1695"/>
                    </a:lnTo>
                    <a:cubicBezTo>
                      <a:pt x="16978" y="759"/>
                      <a:pt x="16219" y="0"/>
                      <a:pt x="15283" y="0"/>
                    </a:cubicBezTo>
                    <a:cubicBezTo>
                      <a:pt x="14346" y="0"/>
                      <a:pt x="13590" y="759"/>
                      <a:pt x="13590" y="1695"/>
                    </a:cubicBezTo>
                    <a:lnTo>
                      <a:pt x="13590" y="2258"/>
                    </a:lnTo>
                    <a:lnTo>
                      <a:pt x="11332" y="2258"/>
                    </a:lnTo>
                    <a:lnTo>
                      <a:pt x="11332" y="1695"/>
                    </a:lnTo>
                    <a:cubicBezTo>
                      <a:pt x="11332" y="759"/>
                      <a:pt x="10573" y="0"/>
                      <a:pt x="9637" y="0"/>
                    </a:cubicBezTo>
                    <a:cubicBezTo>
                      <a:pt x="8700" y="0"/>
                      <a:pt x="7944" y="759"/>
                      <a:pt x="7944" y="1695"/>
                    </a:cubicBezTo>
                    <a:lnTo>
                      <a:pt x="7944" y="2258"/>
                    </a:lnTo>
                    <a:lnTo>
                      <a:pt x="5686" y="2258"/>
                    </a:lnTo>
                    <a:lnTo>
                      <a:pt x="5686" y="1695"/>
                    </a:lnTo>
                    <a:cubicBezTo>
                      <a:pt x="5686" y="759"/>
                      <a:pt x="4927" y="0"/>
                      <a:pt x="399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288" name="Google Shape;1288;p35"/>
          <p:cNvGrpSpPr/>
          <p:nvPr/>
        </p:nvGrpSpPr>
        <p:grpSpPr>
          <a:xfrm>
            <a:off x="4711619" y="1664938"/>
            <a:ext cx="2220386" cy="2390243"/>
            <a:chOff x="4711619" y="1664938"/>
            <a:chExt cx="2220386" cy="2390243"/>
          </a:xfrm>
        </p:grpSpPr>
        <p:grpSp>
          <p:nvGrpSpPr>
            <p:cNvPr id="1289" name="Google Shape;1289;p35"/>
            <p:cNvGrpSpPr/>
            <p:nvPr/>
          </p:nvGrpSpPr>
          <p:grpSpPr>
            <a:xfrm>
              <a:off x="4711619" y="1664938"/>
              <a:ext cx="2220386" cy="2390237"/>
              <a:chOff x="5025181" y="1664938"/>
              <a:chExt cx="2220386" cy="2390237"/>
            </a:xfrm>
          </p:grpSpPr>
          <p:sp>
            <p:nvSpPr>
              <p:cNvPr id="1290" name="Google Shape;1290;p35"/>
              <p:cNvSpPr/>
              <p:nvPr/>
            </p:nvSpPr>
            <p:spPr>
              <a:xfrm>
                <a:off x="6378072" y="1664938"/>
                <a:ext cx="610360" cy="2390237"/>
              </a:xfrm>
              <a:custGeom>
                <a:avLst/>
                <a:gdLst/>
                <a:ahLst/>
                <a:cxnLst/>
                <a:rect l="l" t="t" r="r" b="b"/>
                <a:pathLst>
                  <a:path w="19896" h="77915" extrusionOk="0">
                    <a:moveTo>
                      <a:pt x="1072" y="0"/>
                    </a:moveTo>
                    <a:lnTo>
                      <a:pt x="0" y="72"/>
                    </a:lnTo>
                    <a:lnTo>
                      <a:pt x="13895" y="29456"/>
                    </a:lnTo>
                    <a:lnTo>
                      <a:pt x="18788" y="39838"/>
                    </a:lnTo>
                    <a:lnTo>
                      <a:pt x="14538" y="48851"/>
                    </a:lnTo>
                    <a:lnTo>
                      <a:pt x="834" y="77831"/>
                    </a:lnTo>
                    <a:lnTo>
                      <a:pt x="1905" y="77915"/>
                    </a:lnTo>
                    <a:lnTo>
                      <a:pt x="15407" y="49340"/>
                    </a:lnTo>
                    <a:lnTo>
                      <a:pt x="19765" y="40124"/>
                    </a:lnTo>
                    <a:lnTo>
                      <a:pt x="19896" y="39838"/>
                    </a:lnTo>
                    <a:lnTo>
                      <a:pt x="14728" y="28885"/>
                    </a:lnTo>
                    <a:lnTo>
                      <a:pt x="1072" y="0"/>
                    </a:ln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35"/>
              <p:cNvSpPr/>
              <p:nvPr/>
            </p:nvSpPr>
            <p:spPr>
              <a:xfrm>
                <a:off x="6683432" y="2578974"/>
                <a:ext cx="562135" cy="562165"/>
              </a:xfrm>
              <a:custGeom>
                <a:avLst/>
                <a:gdLst/>
                <a:ahLst/>
                <a:cxnLst/>
                <a:rect l="l" t="t" r="r" b="b"/>
                <a:pathLst>
                  <a:path w="18324" h="18325" extrusionOk="0">
                    <a:moveTo>
                      <a:pt x="9156" y="1"/>
                    </a:moveTo>
                    <a:cubicBezTo>
                      <a:pt x="4096" y="1"/>
                      <a:pt x="0" y="4108"/>
                      <a:pt x="0" y="9169"/>
                    </a:cubicBezTo>
                    <a:cubicBezTo>
                      <a:pt x="0" y="14229"/>
                      <a:pt x="4096" y="18324"/>
                      <a:pt x="9156" y="18324"/>
                    </a:cubicBezTo>
                    <a:cubicBezTo>
                      <a:pt x="14228" y="18324"/>
                      <a:pt x="18324" y="14229"/>
                      <a:pt x="18324" y="9169"/>
                    </a:cubicBezTo>
                    <a:cubicBezTo>
                      <a:pt x="18324" y="4108"/>
                      <a:pt x="14228" y="1"/>
                      <a:pt x="9156" y="1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20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01</a:t>
                </a:r>
                <a:endParaRPr/>
              </a:p>
            </p:txBody>
          </p:sp>
          <p:sp>
            <p:nvSpPr>
              <p:cNvPr id="1292" name="Google Shape;1292;p35"/>
              <p:cNvSpPr/>
              <p:nvPr/>
            </p:nvSpPr>
            <p:spPr>
              <a:xfrm>
                <a:off x="5025181" y="1664950"/>
                <a:ext cx="1260170" cy="397427"/>
              </a:xfrm>
              <a:custGeom>
                <a:avLst/>
                <a:gdLst/>
                <a:ahLst/>
                <a:cxnLst/>
                <a:rect l="l" t="t" r="r" b="b"/>
                <a:pathLst>
                  <a:path w="41078" h="12955" extrusionOk="0">
                    <a:moveTo>
                      <a:pt x="6466" y="0"/>
                    </a:moveTo>
                    <a:cubicBezTo>
                      <a:pt x="2894" y="0"/>
                      <a:pt x="1" y="2894"/>
                      <a:pt x="1" y="6477"/>
                    </a:cubicBezTo>
                    <a:cubicBezTo>
                      <a:pt x="1" y="10049"/>
                      <a:pt x="2894" y="12954"/>
                      <a:pt x="6466" y="12954"/>
                    </a:cubicBezTo>
                    <a:lnTo>
                      <a:pt x="34600" y="12954"/>
                    </a:lnTo>
                    <a:cubicBezTo>
                      <a:pt x="38172" y="12954"/>
                      <a:pt x="41077" y="10049"/>
                      <a:pt x="41077" y="6477"/>
                    </a:cubicBezTo>
                    <a:cubicBezTo>
                      <a:pt x="41077" y="2894"/>
                      <a:pt x="38172" y="0"/>
                      <a:pt x="34600" y="0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7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2020</a:t>
                </a:r>
                <a:endParaRPr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293" name="Google Shape;1293;p35"/>
              <p:cNvGrpSpPr/>
              <p:nvPr/>
            </p:nvGrpSpPr>
            <p:grpSpPr>
              <a:xfrm>
                <a:off x="5518725" y="2418756"/>
                <a:ext cx="1088488" cy="882600"/>
                <a:chOff x="5523225" y="2445013"/>
                <a:chExt cx="1088488" cy="882600"/>
              </a:xfrm>
            </p:grpSpPr>
            <p:sp>
              <p:nvSpPr>
                <p:cNvPr id="1294" name="Google Shape;1294;p35"/>
                <p:cNvSpPr txBox="1"/>
                <p:nvPr/>
              </p:nvSpPr>
              <p:spPr>
                <a:xfrm>
                  <a:off x="5523225" y="2730313"/>
                  <a:ext cx="1088400" cy="597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solidFill>
                        <a:srgbClr val="434343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Venus is terribly hot</a:t>
                  </a:r>
                  <a:endParaRPr sz="1200">
                    <a:solidFill>
                      <a:srgbClr val="434343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  <p:sp>
              <p:nvSpPr>
                <p:cNvPr id="1295" name="Google Shape;1295;p35"/>
                <p:cNvSpPr txBox="1"/>
                <p:nvPr/>
              </p:nvSpPr>
              <p:spPr>
                <a:xfrm>
                  <a:off x="5523313" y="2445013"/>
                  <a:ext cx="1088400" cy="346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700">
                      <a:solidFill>
                        <a:srgbClr val="434343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Venus</a:t>
                  </a:r>
                  <a:endParaRPr sz="170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</p:grpSp>
        <p:grpSp>
          <p:nvGrpSpPr>
            <p:cNvPr id="1296" name="Google Shape;1296;p35"/>
            <p:cNvGrpSpPr/>
            <p:nvPr/>
          </p:nvGrpSpPr>
          <p:grpSpPr>
            <a:xfrm>
              <a:off x="5608229" y="3715927"/>
              <a:ext cx="339253" cy="339253"/>
              <a:chOff x="6235400" y="249400"/>
              <a:chExt cx="481825" cy="481825"/>
            </a:xfrm>
          </p:grpSpPr>
          <p:sp>
            <p:nvSpPr>
              <p:cNvPr id="1297" name="Google Shape;1297;p35"/>
              <p:cNvSpPr/>
              <p:nvPr/>
            </p:nvSpPr>
            <p:spPr>
              <a:xfrm>
                <a:off x="6425625" y="482025"/>
                <a:ext cx="177700" cy="135375"/>
              </a:xfrm>
              <a:custGeom>
                <a:avLst/>
                <a:gdLst/>
                <a:ahLst/>
                <a:cxnLst/>
                <a:rect l="l" t="t" r="r" b="b"/>
                <a:pathLst>
                  <a:path w="7108" h="5415" extrusionOk="0">
                    <a:moveTo>
                      <a:pt x="5415" y="0"/>
                    </a:moveTo>
                    <a:lnTo>
                      <a:pt x="1" y="5415"/>
                    </a:lnTo>
                    <a:lnTo>
                      <a:pt x="7107" y="5415"/>
                    </a:lnTo>
                    <a:lnTo>
                      <a:pt x="7107" y="1696"/>
                    </a:lnTo>
                    <a:lnTo>
                      <a:pt x="541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98" name="Google Shape;1298;p35"/>
              <p:cNvSpPr/>
              <p:nvPr/>
            </p:nvSpPr>
            <p:spPr>
              <a:xfrm>
                <a:off x="6462150" y="419775"/>
                <a:ext cx="28250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0" extrusionOk="0">
                    <a:moveTo>
                      <a:pt x="566" y="0"/>
                    </a:moveTo>
                    <a:cubicBezTo>
                      <a:pt x="253" y="0"/>
                      <a:pt x="0" y="250"/>
                      <a:pt x="0" y="563"/>
                    </a:cubicBezTo>
                    <a:cubicBezTo>
                      <a:pt x="0" y="876"/>
                      <a:pt x="253" y="1129"/>
                      <a:pt x="566" y="1129"/>
                    </a:cubicBezTo>
                    <a:cubicBezTo>
                      <a:pt x="877" y="1129"/>
                      <a:pt x="1130" y="876"/>
                      <a:pt x="1130" y="563"/>
                    </a:cubicBezTo>
                    <a:cubicBezTo>
                      <a:pt x="1130" y="250"/>
                      <a:pt x="877" y="0"/>
                      <a:pt x="56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299" name="Google Shape;1299;p35"/>
              <p:cNvSpPr/>
              <p:nvPr/>
            </p:nvSpPr>
            <p:spPr>
              <a:xfrm>
                <a:off x="6349225" y="508600"/>
                <a:ext cx="113625" cy="108800"/>
              </a:xfrm>
              <a:custGeom>
                <a:avLst/>
                <a:gdLst/>
                <a:ahLst/>
                <a:cxnLst/>
                <a:rect l="l" t="t" r="r" b="b"/>
                <a:pathLst>
                  <a:path w="4545" h="4352" extrusionOk="0">
                    <a:moveTo>
                      <a:pt x="2858" y="0"/>
                    </a:moveTo>
                    <a:lnTo>
                      <a:pt x="0" y="2623"/>
                    </a:lnTo>
                    <a:lnTo>
                      <a:pt x="0" y="4352"/>
                    </a:lnTo>
                    <a:lnTo>
                      <a:pt x="1461" y="4352"/>
                    </a:lnTo>
                    <a:lnTo>
                      <a:pt x="4544" y="1265"/>
                    </a:lnTo>
                    <a:lnTo>
                      <a:pt x="285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00" name="Google Shape;1300;p35"/>
              <p:cNvSpPr/>
              <p:nvPr/>
            </p:nvSpPr>
            <p:spPr>
              <a:xfrm>
                <a:off x="6349225" y="363300"/>
                <a:ext cx="254100" cy="17257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6903" extrusionOk="0">
                    <a:moveTo>
                      <a:pt x="5083" y="1130"/>
                    </a:moveTo>
                    <a:cubicBezTo>
                      <a:pt x="5767" y="1130"/>
                      <a:pt x="6384" y="1542"/>
                      <a:pt x="6646" y="2175"/>
                    </a:cubicBezTo>
                    <a:cubicBezTo>
                      <a:pt x="6908" y="2807"/>
                      <a:pt x="6764" y="3536"/>
                      <a:pt x="6279" y="4021"/>
                    </a:cubicBezTo>
                    <a:cubicBezTo>
                      <a:pt x="5955" y="4345"/>
                      <a:pt x="5521" y="4517"/>
                      <a:pt x="5081" y="4517"/>
                    </a:cubicBezTo>
                    <a:cubicBezTo>
                      <a:pt x="4862" y="4517"/>
                      <a:pt x="4642" y="4475"/>
                      <a:pt x="4433" y="4388"/>
                    </a:cubicBezTo>
                    <a:cubicBezTo>
                      <a:pt x="3801" y="4126"/>
                      <a:pt x="3388" y="3509"/>
                      <a:pt x="3388" y="2822"/>
                    </a:cubicBezTo>
                    <a:cubicBezTo>
                      <a:pt x="3388" y="1886"/>
                      <a:pt x="4147" y="1130"/>
                      <a:pt x="5083" y="1130"/>
                    </a:cubicBezTo>
                    <a:close/>
                    <a:moveTo>
                      <a:pt x="0" y="1"/>
                    </a:moveTo>
                    <a:lnTo>
                      <a:pt x="0" y="6903"/>
                    </a:lnTo>
                    <a:lnTo>
                      <a:pt x="2443" y="4665"/>
                    </a:lnTo>
                    <a:cubicBezTo>
                      <a:pt x="2549" y="4567"/>
                      <a:pt x="2686" y="4517"/>
                      <a:pt x="2824" y="4517"/>
                    </a:cubicBezTo>
                    <a:cubicBezTo>
                      <a:pt x="2943" y="4517"/>
                      <a:pt x="3062" y="4554"/>
                      <a:pt x="3162" y="4629"/>
                    </a:cubicBezTo>
                    <a:lnTo>
                      <a:pt x="5351" y="6270"/>
                    </a:lnTo>
                    <a:lnTo>
                      <a:pt x="8071" y="3551"/>
                    </a:lnTo>
                    <a:cubicBezTo>
                      <a:pt x="8181" y="3441"/>
                      <a:pt x="8325" y="3386"/>
                      <a:pt x="8470" y="3386"/>
                    </a:cubicBezTo>
                    <a:cubicBezTo>
                      <a:pt x="8614" y="3386"/>
                      <a:pt x="8759" y="3441"/>
                      <a:pt x="8869" y="3551"/>
                    </a:cubicBezTo>
                    <a:lnTo>
                      <a:pt x="10163" y="4846"/>
                    </a:lnTo>
                    <a:lnTo>
                      <a:pt x="101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01" name="Google Shape;1301;p35"/>
              <p:cNvSpPr/>
              <p:nvPr/>
            </p:nvSpPr>
            <p:spPr>
              <a:xfrm>
                <a:off x="6235400" y="24940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15283" y="3427"/>
                    </a:moveTo>
                    <a:cubicBezTo>
                      <a:pt x="15593" y="3427"/>
                      <a:pt x="15846" y="3677"/>
                      <a:pt x="15846" y="3991"/>
                    </a:cubicBezTo>
                    <a:lnTo>
                      <a:pt x="15846" y="15283"/>
                    </a:lnTo>
                    <a:cubicBezTo>
                      <a:pt x="15846" y="15596"/>
                      <a:pt x="15593" y="15849"/>
                      <a:pt x="15283" y="15849"/>
                    </a:cubicBezTo>
                    <a:lnTo>
                      <a:pt x="3990" y="15849"/>
                    </a:lnTo>
                    <a:cubicBezTo>
                      <a:pt x="3677" y="15849"/>
                      <a:pt x="3424" y="15596"/>
                      <a:pt x="3424" y="15283"/>
                    </a:cubicBezTo>
                    <a:lnTo>
                      <a:pt x="3424" y="3991"/>
                    </a:lnTo>
                    <a:cubicBezTo>
                      <a:pt x="3424" y="3677"/>
                      <a:pt x="3677" y="3427"/>
                      <a:pt x="3990" y="3427"/>
                    </a:cubicBezTo>
                    <a:close/>
                    <a:moveTo>
                      <a:pt x="564" y="1"/>
                    </a:moveTo>
                    <a:cubicBezTo>
                      <a:pt x="250" y="1"/>
                      <a:pt x="0" y="254"/>
                      <a:pt x="0" y="567"/>
                    </a:cubicBezTo>
                    <a:lnTo>
                      <a:pt x="0" y="2861"/>
                    </a:lnTo>
                    <a:cubicBezTo>
                      <a:pt x="0" y="3175"/>
                      <a:pt x="250" y="3427"/>
                      <a:pt x="564" y="3427"/>
                    </a:cubicBezTo>
                    <a:cubicBezTo>
                      <a:pt x="877" y="3427"/>
                      <a:pt x="1127" y="3677"/>
                      <a:pt x="1127" y="3991"/>
                    </a:cubicBezTo>
                    <a:cubicBezTo>
                      <a:pt x="1127" y="4304"/>
                      <a:pt x="877" y="4557"/>
                      <a:pt x="564" y="4557"/>
                    </a:cubicBezTo>
                    <a:cubicBezTo>
                      <a:pt x="250" y="4557"/>
                      <a:pt x="0" y="4807"/>
                      <a:pt x="0" y="5120"/>
                    </a:cubicBezTo>
                    <a:lnTo>
                      <a:pt x="0" y="8507"/>
                    </a:lnTo>
                    <a:cubicBezTo>
                      <a:pt x="0" y="8821"/>
                      <a:pt x="250" y="9074"/>
                      <a:pt x="564" y="9074"/>
                    </a:cubicBezTo>
                    <a:cubicBezTo>
                      <a:pt x="877" y="9074"/>
                      <a:pt x="1127" y="9324"/>
                      <a:pt x="1127" y="9637"/>
                    </a:cubicBezTo>
                    <a:cubicBezTo>
                      <a:pt x="1127" y="9950"/>
                      <a:pt x="877" y="10203"/>
                      <a:pt x="564" y="10203"/>
                    </a:cubicBezTo>
                    <a:cubicBezTo>
                      <a:pt x="250" y="10203"/>
                      <a:pt x="0" y="10453"/>
                      <a:pt x="0" y="10766"/>
                    </a:cubicBezTo>
                    <a:lnTo>
                      <a:pt x="0" y="14154"/>
                    </a:lnTo>
                    <a:cubicBezTo>
                      <a:pt x="0" y="14467"/>
                      <a:pt x="250" y="14720"/>
                      <a:pt x="564" y="14720"/>
                    </a:cubicBezTo>
                    <a:cubicBezTo>
                      <a:pt x="877" y="14720"/>
                      <a:pt x="1127" y="14970"/>
                      <a:pt x="1127" y="15283"/>
                    </a:cubicBezTo>
                    <a:cubicBezTo>
                      <a:pt x="1127" y="15596"/>
                      <a:pt x="877" y="15849"/>
                      <a:pt x="564" y="15849"/>
                    </a:cubicBezTo>
                    <a:cubicBezTo>
                      <a:pt x="250" y="15849"/>
                      <a:pt x="0" y="16099"/>
                      <a:pt x="0" y="16412"/>
                    </a:cubicBezTo>
                    <a:lnTo>
                      <a:pt x="0" y="18710"/>
                    </a:lnTo>
                    <a:cubicBezTo>
                      <a:pt x="0" y="19020"/>
                      <a:pt x="250" y="19273"/>
                      <a:pt x="564" y="19273"/>
                    </a:cubicBezTo>
                    <a:lnTo>
                      <a:pt x="2861" y="19273"/>
                    </a:lnTo>
                    <a:cubicBezTo>
                      <a:pt x="3171" y="19273"/>
                      <a:pt x="3424" y="19020"/>
                      <a:pt x="3424" y="18710"/>
                    </a:cubicBezTo>
                    <a:cubicBezTo>
                      <a:pt x="3424" y="18396"/>
                      <a:pt x="3677" y="18143"/>
                      <a:pt x="3990" y="18143"/>
                    </a:cubicBezTo>
                    <a:cubicBezTo>
                      <a:pt x="4300" y="18143"/>
                      <a:pt x="4553" y="18396"/>
                      <a:pt x="4553" y="18710"/>
                    </a:cubicBezTo>
                    <a:cubicBezTo>
                      <a:pt x="4553" y="19020"/>
                      <a:pt x="4806" y="19273"/>
                      <a:pt x="5120" y="19273"/>
                    </a:cubicBezTo>
                    <a:lnTo>
                      <a:pt x="8507" y="19273"/>
                    </a:lnTo>
                    <a:cubicBezTo>
                      <a:pt x="8817" y="19273"/>
                      <a:pt x="9070" y="19020"/>
                      <a:pt x="9070" y="18710"/>
                    </a:cubicBezTo>
                    <a:cubicBezTo>
                      <a:pt x="9070" y="18396"/>
                      <a:pt x="9323" y="18143"/>
                      <a:pt x="9636" y="18143"/>
                    </a:cubicBezTo>
                    <a:cubicBezTo>
                      <a:pt x="9947" y="18143"/>
                      <a:pt x="10200" y="18396"/>
                      <a:pt x="10200" y="18710"/>
                    </a:cubicBezTo>
                    <a:cubicBezTo>
                      <a:pt x="10200" y="19020"/>
                      <a:pt x="10452" y="19273"/>
                      <a:pt x="10766" y="19273"/>
                    </a:cubicBezTo>
                    <a:lnTo>
                      <a:pt x="14153" y="19273"/>
                    </a:lnTo>
                    <a:cubicBezTo>
                      <a:pt x="14463" y="19273"/>
                      <a:pt x="14716" y="19020"/>
                      <a:pt x="14716" y="18710"/>
                    </a:cubicBezTo>
                    <a:cubicBezTo>
                      <a:pt x="14716" y="18396"/>
                      <a:pt x="14969" y="18143"/>
                      <a:pt x="15283" y="18143"/>
                    </a:cubicBezTo>
                    <a:cubicBezTo>
                      <a:pt x="15593" y="18143"/>
                      <a:pt x="15846" y="18396"/>
                      <a:pt x="15846" y="18710"/>
                    </a:cubicBezTo>
                    <a:cubicBezTo>
                      <a:pt x="15846" y="19020"/>
                      <a:pt x="16099" y="19273"/>
                      <a:pt x="16412" y="19273"/>
                    </a:cubicBezTo>
                    <a:lnTo>
                      <a:pt x="18706" y="19273"/>
                    </a:lnTo>
                    <a:cubicBezTo>
                      <a:pt x="19019" y="19273"/>
                      <a:pt x="19272" y="19020"/>
                      <a:pt x="19272" y="18710"/>
                    </a:cubicBezTo>
                    <a:lnTo>
                      <a:pt x="19272" y="16412"/>
                    </a:lnTo>
                    <a:cubicBezTo>
                      <a:pt x="19272" y="16099"/>
                      <a:pt x="19019" y="15849"/>
                      <a:pt x="18706" y="15849"/>
                    </a:cubicBezTo>
                    <a:cubicBezTo>
                      <a:pt x="18393" y="15849"/>
                      <a:pt x="18143" y="15596"/>
                      <a:pt x="18143" y="15283"/>
                    </a:cubicBezTo>
                    <a:cubicBezTo>
                      <a:pt x="18143" y="14970"/>
                      <a:pt x="18393" y="14720"/>
                      <a:pt x="18706" y="14720"/>
                    </a:cubicBezTo>
                    <a:cubicBezTo>
                      <a:pt x="19019" y="14720"/>
                      <a:pt x="19272" y="14467"/>
                      <a:pt x="19272" y="14154"/>
                    </a:cubicBezTo>
                    <a:lnTo>
                      <a:pt x="19272" y="10766"/>
                    </a:lnTo>
                    <a:cubicBezTo>
                      <a:pt x="19272" y="10453"/>
                      <a:pt x="19019" y="10203"/>
                      <a:pt x="18706" y="10203"/>
                    </a:cubicBezTo>
                    <a:cubicBezTo>
                      <a:pt x="18393" y="10203"/>
                      <a:pt x="18143" y="9950"/>
                      <a:pt x="18143" y="9637"/>
                    </a:cubicBezTo>
                    <a:cubicBezTo>
                      <a:pt x="18143" y="9324"/>
                      <a:pt x="18393" y="9074"/>
                      <a:pt x="18706" y="9074"/>
                    </a:cubicBezTo>
                    <a:cubicBezTo>
                      <a:pt x="19019" y="9074"/>
                      <a:pt x="19272" y="8821"/>
                      <a:pt x="19272" y="8507"/>
                    </a:cubicBezTo>
                    <a:lnTo>
                      <a:pt x="19272" y="5120"/>
                    </a:lnTo>
                    <a:cubicBezTo>
                      <a:pt x="19272" y="4807"/>
                      <a:pt x="19019" y="4557"/>
                      <a:pt x="18706" y="4557"/>
                    </a:cubicBezTo>
                    <a:cubicBezTo>
                      <a:pt x="18393" y="4557"/>
                      <a:pt x="18143" y="4304"/>
                      <a:pt x="18143" y="3991"/>
                    </a:cubicBezTo>
                    <a:cubicBezTo>
                      <a:pt x="18143" y="3677"/>
                      <a:pt x="18393" y="3427"/>
                      <a:pt x="18706" y="3427"/>
                    </a:cubicBezTo>
                    <a:cubicBezTo>
                      <a:pt x="19019" y="3427"/>
                      <a:pt x="19272" y="3175"/>
                      <a:pt x="19272" y="2861"/>
                    </a:cubicBezTo>
                    <a:lnTo>
                      <a:pt x="19272" y="567"/>
                    </a:lnTo>
                    <a:cubicBezTo>
                      <a:pt x="19272" y="254"/>
                      <a:pt x="19019" y="1"/>
                      <a:pt x="18706" y="1"/>
                    </a:cubicBezTo>
                    <a:lnTo>
                      <a:pt x="16412" y="1"/>
                    </a:lnTo>
                    <a:cubicBezTo>
                      <a:pt x="16099" y="1"/>
                      <a:pt x="15846" y="254"/>
                      <a:pt x="15846" y="567"/>
                    </a:cubicBezTo>
                    <a:cubicBezTo>
                      <a:pt x="15846" y="877"/>
                      <a:pt x="15593" y="1130"/>
                      <a:pt x="15283" y="1130"/>
                    </a:cubicBezTo>
                    <a:cubicBezTo>
                      <a:pt x="14969" y="1130"/>
                      <a:pt x="14716" y="877"/>
                      <a:pt x="14716" y="567"/>
                    </a:cubicBezTo>
                    <a:cubicBezTo>
                      <a:pt x="14716" y="254"/>
                      <a:pt x="14463" y="1"/>
                      <a:pt x="14153" y="1"/>
                    </a:cubicBezTo>
                    <a:lnTo>
                      <a:pt x="10766" y="1"/>
                    </a:lnTo>
                    <a:cubicBezTo>
                      <a:pt x="10452" y="1"/>
                      <a:pt x="10200" y="254"/>
                      <a:pt x="10200" y="567"/>
                    </a:cubicBezTo>
                    <a:cubicBezTo>
                      <a:pt x="10200" y="877"/>
                      <a:pt x="9947" y="1130"/>
                      <a:pt x="9636" y="1130"/>
                    </a:cubicBezTo>
                    <a:cubicBezTo>
                      <a:pt x="9323" y="1130"/>
                      <a:pt x="9070" y="877"/>
                      <a:pt x="9070" y="567"/>
                    </a:cubicBezTo>
                    <a:cubicBezTo>
                      <a:pt x="9070" y="254"/>
                      <a:pt x="8817" y="1"/>
                      <a:pt x="8507" y="1"/>
                    </a:cubicBezTo>
                    <a:lnTo>
                      <a:pt x="5120" y="1"/>
                    </a:lnTo>
                    <a:cubicBezTo>
                      <a:pt x="4806" y="1"/>
                      <a:pt x="4553" y="254"/>
                      <a:pt x="4553" y="567"/>
                    </a:cubicBezTo>
                    <a:cubicBezTo>
                      <a:pt x="4553" y="877"/>
                      <a:pt x="4300" y="1130"/>
                      <a:pt x="3990" y="1130"/>
                    </a:cubicBezTo>
                    <a:cubicBezTo>
                      <a:pt x="3677" y="1130"/>
                      <a:pt x="3424" y="877"/>
                      <a:pt x="3424" y="567"/>
                    </a:cubicBezTo>
                    <a:cubicBezTo>
                      <a:pt x="3424" y="254"/>
                      <a:pt x="3171" y="1"/>
                      <a:pt x="28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6" name="Google Shape;1306;p36"/>
          <p:cNvGrpSpPr/>
          <p:nvPr/>
        </p:nvGrpSpPr>
        <p:grpSpPr>
          <a:xfrm>
            <a:off x="4994600" y="1309337"/>
            <a:ext cx="2459418" cy="1418974"/>
            <a:chOff x="5022025" y="1309337"/>
            <a:chExt cx="2459418" cy="1418974"/>
          </a:xfrm>
        </p:grpSpPr>
        <p:sp>
          <p:nvSpPr>
            <p:cNvPr id="1307" name="Google Shape;1307;p36"/>
            <p:cNvSpPr/>
            <p:nvPr/>
          </p:nvSpPr>
          <p:spPr>
            <a:xfrm>
              <a:off x="5129670" y="1309337"/>
              <a:ext cx="2351773" cy="1418974"/>
            </a:xfrm>
            <a:custGeom>
              <a:avLst/>
              <a:gdLst/>
              <a:ahLst/>
              <a:cxnLst/>
              <a:rect l="l" t="t" r="r" b="b"/>
              <a:pathLst>
                <a:path w="75462" h="45531" extrusionOk="0">
                  <a:moveTo>
                    <a:pt x="0" y="1"/>
                  </a:moveTo>
                  <a:lnTo>
                    <a:pt x="6025" y="5942"/>
                  </a:lnTo>
                  <a:lnTo>
                    <a:pt x="26420" y="5942"/>
                  </a:lnTo>
                  <a:lnTo>
                    <a:pt x="66592" y="45530"/>
                  </a:lnTo>
                  <a:lnTo>
                    <a:pt x="75462" y="45530"/>
                  </a:lnTo>
                  <a:lnTo>
                    <a:pt x="29266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6"/>
            <p:cNvSpPr txBox="1"/>
            <p:nvPr/>
          </p:nvSpPr>
          <p:spPr>
            <a:xfrm>
              <a:off x="5022025" y="1678950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09" name="Google Shape;1309;p36"/>
            <p:cNvSpPr txBox="1"/>
            <p:nvPr/>
          </p:nvSpPr>
          <p:spPr>
            <a:xfrm>
              <a:off x="5326825" y="1975075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10" name="Google Shape;1310;p36"/>
            <p:cNvCxnSpPr>
              <a:stCxn id="1308" idx="3"/>
            </p:cNvCxnSpPr>
            <p:nvPr/>
          </p:nvCxnSpPr>
          <p:spPr>
            <a:xfrm>
              <a:off x="5986225" y="1808100"/>
              <a:ext cx="289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1" name="Google Shape;1311;p36"/>
            <p:cNvCxnSpPr>
              <a:stCxn id="1309" idx="3"/>
            </p:cNvCxnSpPr>
            <p:nvPr/>
          </p:nvCxnSpPr>
          <p:spPr>
            <a:xfrm>
              <a:off x="6291025" y="2104225"/>
              <a:ext cx="286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12" name="Google Shape;1312;p36"/>
          <p:cNvGrpSpPr/>
          <p:nvPr/>
        </p:nvGrpSpPr>
        <p:grpSpPr>
          <a:xfrm>
            <a:off x="2910050" y="1366871"/>
            <a:ext cx="2354969" cy="1361443"/>
            <a:chOff x="2937475" y="1366871"/>
            <a:chExt cx="2354969" cy="1361443"/>
          </a:xfrm>
        </p:grpSpPr>
        <p:sp>
          <p:nvSpPr>
            <p:cNvPr id="1313" name="Google Shape;1313;p36"/>
            <p:cNvSpPr/>
            <p:nvPr/>
          </p:nvSpPr>
          <p:spPr>
            <a:xfrm>
              <a:off x="3037501" y="1366871"/>
              <a:ext cx="2254944" cy="1361443"/>
            </a:xfrm>
            <a:custGeom>
              <a:avLst/>
              <a:gdLst/>
              <a:ahLst/>
              <a:cxnLst/>
              <a:rect l="l" t="t" r="r" b="b"/>
              <a:pathLst>
                <a:path w="72355" h="43685" extrusionOk="0">
                  <a:moveTo>
                    <a:pt x="1" y="0"/>
                  </a:moveTo>
                  <a:lnTo>
                    <a:pt x="6025" y="5954"/>
                  </a:lnTo>
                  <a:lnTo>
                    <a:pt x="26421" y="5954"/>
                  </a:lnTo>
                  <a:lnTo>
                    <a:pt x="63497" y="43684"/>
                  </a:lnTo>
                  <a:lnTo>
                    <a:pt x="72355" y="43684"/>
                  </a:lnTo>
                  <a:lnTo>
                    <a:pt x="29266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6"/>
            <p:cNvSpPr txBox="1"/>
            <p:nvPr/>
          </p:nvSpPr>
          <p:spPr>
            <a:xfrm>
              <a:off x="2937475" y="1755150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15" name="Google Shape;1315;p36"/>
            <p:cNvSpPr txBox="1"/>
            <p:nvPr/>
          </p:nvSpPr>
          <p:spPr>
            <a:xfrm>
              <a:off x="3242275" y="2051275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16" name="Google Shape;1316;p36"/>
            <p:cNvCxnSpPr>
              <a:stCxn id="1314" idx="3"/>
            </p:cNvCxnSpPr>
            <p:nvPr/>
          </p:nvCxnSpPr>
          <p:spPr>
            <a:xfrm>
              <a:off x="3901675" y="1884300"/>
              <a:ext cx="289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7" name="Google Shape;1317;p36"/>
            <p:cNvCxnSpPr>
              <a:stCxn id="1315" idx="3"/>
            </p:cNvCxnSpPr>
            <p:nvPr/>
          </p:nvCxnSpPr>
          <p:spPr>
            <a:xfrm>
              <a:off x="4206475" y="2180425"/>
              <a:ext cx="286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18" name="Google Shape;1318;p36"/>
          <p:cNvGrpSpPr/>
          <p:nvPr/>
        </p:nvGrpSpPr>
        <p:grpSpPr>
          <a:xfrm>
            <a:off x="797400" y="1424374"/>
            <a:ext cx="2356566" cy="1303570"/>
            <a:chOff x="824825" y="1424374"/>
            <a:chExt cx="2356566" cy="1303570"/>
          </a:xfrm>
        </p:grpSpPr>
        <p:sp>
          <p:nvSpPr>
            <p:cNvPr id="1319" name="Google Shape;1319;p36"/>
            <p:cNvSpPr/>
            <p:nvPr/>
          </p:nvSpPr>
          <p:spPr>
            <a:xfrm>
              <a:off x="974316" y="1424374"/>
              <a:ext cx="2207074" cy="1303570"/>
            </a:xfrm>
            <a:custGeom>
              <a:avLst/>
              <a:gdLst/>
              <a:ahLst/>
              <a:cxnLst/>
              <a:rect l="l" t="t" r="r" b="b"/>
              <a:pathLst>
                <a:path w="70819" h="41828" extrusionOk="0">
                  <a:moveTo>
                    <a:pt x="0" y="1"/>
                  </a:moveTo>
                  <a:lnTo>
                    <a:pt x="6025" y="5954"/>
                  </a:lnTo>
                  <a:lnTo>
                    <a:pt x="26420" y="5954"/>
                  </a:lnTo>
                  <a:lnTo>
                    <a:pt x="62270" y="41827"/>
                  </a:lnTo>
                  <a:lnTo>
                    <a:pt x="70818" y="41827"/>
                  </a:lnTo>
                  <a:lnTo>
                    <a:pt x="29266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6"/>
            <p:cNvSpPr txBox="1"/>
            <p:nvPr/>
          </p:nvSpPr>
          <p:spPr>
            <a:xfrm>
              <a:off x="824825" y="1755150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21" name="Google Shape;1321;p36"/>
            <p:cNvSpPr txBox="1"/>
            <p:nvPr/>
          </p:nvSpPr>
          <p:spPr>
            <a:xfrm>
              <a:off x="1129625" y="2051275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22" name="Google Shape;1322;p36"/>
            <p:cNvCxnSpPr>
              <a:stCxn id="1320" idx="3"/>
            </p:cNvCxnSpPr>
            <p:nvPr/>
          </p:nvCxnSpPr>
          <p:spPr>
            <a:xfrm>
              <a:off x="1789025" y="1884300"/>
              <a:ext cx="289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3" name="Google Shape;1323;p36"/>
            <p:cNvCxnSpPr>
              <a:stCxn id="1321" idx="3"/>
            </p:cNvCxnSpPr>
            <p:nvPr/>
          </p:nvCxnSpPr>
          <p:spPr>
            <a:xfrm>
              <a:off x="2093825" y="2180425"/>
              <a:ext cx="286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24" name="Google Shape;1324;p36"/>
          <p:cNvGrpSpPr/>
          <p:nvPr/>
        </p:nvGrpSpPr>
        <p:grpSpPr>
          <a:xfrm>
            <a:off x="4994600" y="2780317"/>
            <a:ext cx="2459418" cy="1418942"/>
            <a:chOff x="5022025" y="2780317"/>
            <a:chExt cx="2459418" cy="1418942"/>
          </a:xfrm>
        </p:grpSpPr>
        <p:sp>
          <p:nvSpPr>
            <p:cNvPr id="1325" name="Google Shape;1325;p36"/>
            <p:cNvSpPr/>
            <p:nvPr/>
          </p:nvSpPr>
          <p:spPr>
            <a:xfrm>
              <a:off x="5129670" y="2780317"/>
              <a:ext cx="2351773" cy="1418942"/>
            </a:xfrm>
            <a:custGeom>
              <a:avLst/>
              <a:gdLst/>
              <a:ahLst/>
              <a:cxnLst/>
              <a:rect l="l" t="t" r="r" b="b"/>
              <a:pathLst>
                <a:path w="75462" h="45530" extrusionOk="0">
                  <a:moveTo>
                    <a:pt x="66592" y="0"/>
                  </a:moveTo>
                  <a:lnTo>
                    <a:pt x="26420" y="39577"/>
                  </a:lnTo>
                  <a:lnTo>
                    <a:pt x="6025" y="39577"/>
                  </a:lnTo>
                  <a:lnTo>
                    <a:pt x="0" y="45530"/>
                  </a:lnTo>
                  <a:lnTo>
                    <a:pt x="29266" y="45530"/>
                  </a:lnTo>
                  <a:lnTo>
                    <a:pt x="75462" y="0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6"/>
            <p:cNvSpPr txBox="1"/>
            <p:nvPr/>
          </p:nvSpPr>
          <p:spPr>
            <a:xfrm>
              <a:off x="5326825" y="3277900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Thebe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27" name="Google Shape;1327;p36"/>
            <p:cNvSpPr txBox="1"/>
            <p:nvPr/>
          </p:nvSpPr>
          <p:spPr>
            <a:xfrm>
              <a:off x="5022025" y="3574025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Metis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28" name="Google Shape;1328;p36"/>
            <p:cNvCxnSpPr>
              <a:stCxn id="1326" idx="3"/>
            </p:cNvCxnSpPr>
            <p:nvPr/>
          </p:nvCxnSpPr>
          <p:spPr>
            <a:xfrm>
              <a:off x="6291025" y="3407050"/>
              <a:ext cx="289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9" name="Google Shape;1329;p36"/>
            <p:cNvCxnSpPr>
              <a:stCxn id="1327" idx="3"/>
            </p:cNvCxnSpPr>
            <p:nvPr/>
          </p:nvCxnSpPr>
          <p:spPr>
            <a:xfrm>
              <a:off x="5986225" y="3703175"/>
              <a:ext cx="286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30" name="Google Shape;1330;p36"/>
          <p:cNvGrpSpPr/>
          <p:nvPr/>
        </p:nvGrpSpPr>
        <p:grpSpPr>
          <a:xfrm>
            <a:off x="2910063" y="2780317"/>
            <a:ext cx="2354957" cy="1361443"/>
            <a:chOff x="2937488" y="2780317"/>
            <a:chExt cx="2354957" cy="1361443"/>
          </a:xfrm>
        </p:grpSpPr>
        <p:sp>
          <p:nvSpPr>
            <p:cNvPr id="1331" name="Google Shape;1331;p36"/>
            <p:cNvSpPr/>
            <p:nvPr/>
          </p:nvSpPr>
          <p:spPr>
            <a:xfrm>
              <a:off x="3037501" y="2780317"/>
              <a:ext cx="2254944" cy="1361443"/>
            </a:xfrm>
            <a:custGeom>
              <a:avLst/>
              <a:gdLst/>
              <a:ahLst/>
              <a:cxnLst/>
              <a:rect l="l" t="t" r="r" b="b"/>
              <a:pathLst>
                <a:path w="72355" h="43685" extrusionOk="0">
                  <a:moveTo>
                    <a:pt x="63497" y="0"/>
                  </a:moveTo>
                  <a:lnTo>
                    <a:pt x="26421" y="37731"/>
                  </a:lnTo>
                  <a:lnTo>
                    <a:pt x="6025" y="37731"/>
                  </a:lnTo>
                  <a:lnTo>
                    <a:pt x="1" y="43684"/>
                  </a:lnTo>
                  <a:lnTo>
                    <a:pt x="29266" y="43684"/>
                  </a:lnTo>
                  <a:lnTo>
                    <a:pt x="72355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6"/>
            <p:cNvSpPr txBox="1"/>
            <p:nvPr/>
          </p:nvSpPr>
          <p:spPr>
            <a:xfrm>
              <a:off x="3242288" y="3201700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33" name="Google Shape;1333;p36"/>
            <p:cNvSpPr txBox="1"/>
            <p:nvPr/>
          </p:nvSpPr>
          <p:spPr>
            <a:xfrm>
              <a:off x="2937488" y="3497825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34" name="Google Shape;1334;p36"/>
            <p:cNvCxnSpPr>
              <a:stCxn id="1332" idx="3"/>
            </p:cNvCxnSpPr>
            <p:nvPr/>
          </p:nvCxnSpPr>
          <p:spPr>
            <a:xfrm>
              <a:off x="4206488" y="3330850"/>
              <a:ext cx="289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5" name="Google Shape;1335;p36"/>
            <p:cNvCxnSpPr>
              <a:stCxn id="1333" idx="3"/>
            </p:cNvCxnSpPr>
            <p:nvPr/>
          </p:nvCxnSpPr>
          <p:spPr>
            <a:xfrm>
              <a:off x="3901688" y="3626975"/>
              <a:ext cx="286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36" name="Google Shape;1336;p36"/>
          <p:cNvGrpSpPr/>
          <p:nvPr/>
        </p:nvGrpSpPr>
        <p:grpSpPr>
          <a:xfrm>
            <a:off x="805200" y="2780691"/>
            <a:ext cx="2348766" cy="1303164"/>
            <a:chOff x="832625" y="2780691"/>
            <a:chExt cx="2348766" cy="1303164"/>
          </a:xfrm>
        </p:grpSpPr>
        <p:sp>
          <p:nvSpPr>
            <p:cNvPr id="1337" name="Google Shape;1337;p36"/>
            <p:cNvSpPr/>
            <p:nvPr/>
          </p:nvSpPr>
          <p:spPr>
            <a:xfrm>
              <a:off x="974316" y="2780691"/>
              <a:ext cx="2207074" cy="1303164"/>
            </a:xfrm>
            <a:custGeom>
              <a:avLst/>
              <a:gdLst/>
              <a:ahLst/>
              <a:cxnLst/>
              <a:rect l="l" t="t" r="r" b="b"/>
              <a:pathLst>
                <a:path w="70819" h="41815" extrusionOk="0">
                  <a:moveTo>
                    <a:pt x="62270" y="0"/>
                  </a:moveTo>
                  <a:lnTo>
                    <a:pt x="26420" y="35874"/>
                  </a:lnTo>
                  <a:lnTo>
                    <a:pt x="6025" y="35874"/>
                  </a:lnTo>
                  <a:lnTo>
                    <a:pt x="0" y="41815"/>
                  </a:lnTo>
                  <a:lnTo>
                    <a:pt x="29266" y="41815"/>
                  </a:lnTo>
                  <a:lnTo>
                    <a:pt x="70818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36"/>
            <p:cNvSpPr txBox="1"/>
            <p:nvPr/>
          </p:nvSpPr>
          <p:spPr>
            <a:xfrm>
              <a:off x="1137425" y="3201700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Sun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39" name="Google Shape;1339;p36"/>
            <p:cNvSpPr txBox="1"/>
            <p:nvPr/>
          </p:nvSpPr>
          <p:spPr>
            <a:xfrm>
              <a:off x="832625" y="3497825"/>
              <a:ext cx="964200" cy="25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40" name="Google Shape;1340;p36"/>
            <p:cNvCxnSpPr>
              <a:stCxn id="1338" idx="3"/>
            </p:cNvCxnSpPr>
            <p:nvPr/>
          </p:nvCxnSpPr>
          <p:spPr>
            <a:xfrm>
              <a:off x="2101625" y="3330850"/>
              <a:ext cx="289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1" name="Google Shape;1341;p36"/>
            <p:cNvCxnSpPr>
              <a:stCxn id="1339" idx="3"/>
            </p:cNvCxnSpPr>
            <p:nvPr/>
          </p:nvCxnSpPr>
          <p:spPr>
            <a:xfrm>
              <a:off x="1796825" y="3626975"/>
              <a:ext cx="286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342" name="Google Shape;1342;p3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343" name="Google Shape;1343;p36"/>
          <p:cNvGrpSpPr/>
          <p:nvPr/>
        </p:nvGrpSpPr>
        <p:grpSpPr>
          <a:xfrm>
            <a:off x="772725" y="2037591"/>
            <a:ext cx="7598601" cy="1436103"/>
            <a:chOff x="800150" y="2037591"/>
            <a:chExt cx="7598601" cy="1436103"/>
          </a:xfrm>
        </p:grpSpPr>
        <p:sp>
          <p:nvSpPr>
            <p:cNvPr id="1344" name="Google Shape;1344;p36"/>
            <p:cNvSpPr/>
            <p:nvPr/>
          </p:nvSpPr>
          <p:spPr>
            <a:xfrm>
              <a:off x="800150" y="2479744"/>
              <a:ext cx="7239006" cy="551776"/>
            </a:xfrm>
            <a:custGeom>
              <a:avLst/>
              <a:gdLst/>
              <a:ahLst/>
              <a:cxnLst/>
              <a:rect l="l" t="t" r="r" b="b"/>
              <a:pathLst>
                <a:path w="232280" h="17705" extrusionOk="0">
                  <a:moveTo>
                    <a:pt x="1" y="0"/>
                  </a:moveTo>
                  <a:lnTo>
                    <a:pt x="1" y="8847"/>
                  </a:lnTo>
                  <a:lnTo>
                    <a:pt x="1" y="8858"/>
                  </a:lnTo>
                  <a:lnTo>
                    <a:pt x="1" y="17705"/>
                  </a:lnTo>
                  <a:lnTo>
                    <a:pt x="8573" y="10180"/>
                  </a:lnTo>
                  <a:lnTo>
                    <a:pt x="232280" y="10180"/>
                  </a:lnTo>
                  <a:lnTo>
                    <a:pt x="232280" y="7525"/>
                  </a:lnTo>
                  <a:lnTo>
                    <a:pt x="8573" y="75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6"/>
            <p:cNvSpPr/>
            <p:nvPr/>
          </p:nvSpPr>
          <p:spPr>
            <a:xfrm>
              <a:off x="7680376" y="2037591"/>
              <a:ext cx="718375" cy="1436103"/>
            </a:xfrm>
            <a:custGeom>
              <a:avLst/>
              <a:gdLst/>
              <a:ahLst/>
              <a:cxnLst/>
              <a:rect l="l" t="t" r="r" b="b"/>
              <a:pathLst>
                <a:path w="14431" h="28849" extrusionOk="0">
                  <a:moveTo>
                    <a:pt x="0" y="0"/>
                  </a:moveTo>
                  <a:lnTo>
                    <a:pt x="0" y="13097"/>
                  </a:lnTo>
                  <a:lnTo>
                    <a:pt x="0" y="15752"/>
                  </a:lnTo>
                  <a:lnTo>
                    <a:pt x="0" y="28849"/>
                  </a:lnTo>
                  <a:lnTo>
                    <a:pt x="14419" y="14430"/>
                  </a:lnTo>
                  <a:lnTo>
                    <a:pt x="14431" y="14430"/>
                  </a:lnTo>
                  <a:lnTo>
                    <a:pt x="14431" y="14419"/>
                  </a:lnTo>
                  <a:lnTo>
                    <a:pt x="14419" y="144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346" name="Google Shape;1346;p36"/>
          <p:cNvGrpSpPr/>
          <p:nvPr/>
        </p:nvGrpSpPr>
        <p:grpSpPr>
          <a:xfrm>
            <a:off x="1568509" y="2396310"/>
            <a:ext cx="718400" cy="718400"/>
            <a:chOff x="1550063" y="2350425"/>
            <a:chExt cx="810012" cy="810012"/>
          </a:xfrm>
        </p:grpSpPr>
        <p:sp>
          <p:nvSpPr>
            <p:cNvPr id="1347" name="Google Shape;1347;p36"/>
            <p:cNvSpPr/>
            <p:nvPr/>
          </p:nvSpPr>
          <p:spPr>
            <a:xfrm>
              <a:off x="1550063" y="2350425"/>
              <a:ext cx="810012" cy="810012"/>
            </a:xfrm>
            <a:custGeom>
              <a:avLst/>
              <a:gdLst/>
              <a:ahLst/>
              <a:cxnLst/>
              <a:rect l="l" t="t" r="r" b="b"/>
              <a:pathLst>
                <a:path w="23051" h="23051" extrusionOk="0">
                  <a:moveTo>
                    <a:pt x="11525" y="0"/>
                  </a:moveTo>
                  <a:lnTo>
                    <a:pt x="0" y="11526"/>
                  </a:lnTo>
                  <a:lnTo>
                    <a:pt x="11525" y="23051"/>
                  </a:lnTo>
                  <a:lnTo>
                    <a:pt x="23051" y="11526"/>
                  </a:lnTo>
                  <a:lnTo>
                    <a:pt x="11525" y="0"/>
                  </a:lnTo>
                  <a:close/>
                </a:path>
              </a:pathLst>
            </a:custGeom>
            <a:solidFill>
              <a:srgbClr val="FCBD24">
                <a:alpha val="2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6"/>
            <p:cNvSpPr/>
            <p:nvPr/>
          </p:nvSpPr>
          <p:spPr>
            <a:xfrm>
              <a:off x="1619050" y="2419398"/>
              <a:ext cx="672897" cy="672938"/>
            </a:xfrm>
            <a:custGeom>
              <a:avLst/>
              <a:gdLst/>
              <a:ahLst/>
              <a:cxnLst/>
              <a:rect l="l" t="t" r="r" b="b"/>
              <a:pathLst>
                <a:path w="16527" h="16527" extrusionOk="0">
                  <a:moveTo>
                    <a:pt x="8263" y="1"/>
                  </a:moveTo>
                  <a:lnTo>
                    <a:pt x="0" y="8263"/>
                  </a:lnTo>
                  <a:lnTo>
                    <a:pt x="8263" y="16526"/>
                  </a:lnTo>
                  <a:lnTo>
                    <a:pt x="16526" y="8263"/>
                  </a:lnTo>
                  <a:lnTo>
                    <a:pt x="8263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49" name="Google Shape;1349;p36"/>
            <p:cNvGrpSpPr/>
            <p:nvPr/>
          </p:nvGrpSpPr>
          <p:grpSpPr>
            <a:xfrm>
              <a:off x="1791469" y="2626635"/>
              <a:ext cx="328076" cy="258494"/>
              <a:chOff x="5629975" y="3255775"/>
              <a:chExt cx="504500" cy="397500"/>
            </a:xfrm>
          </p:grpSpPr>
          <p:sp>
            <p:nvSpPr>
              <p:cNvPr id="1350" name="Google Shape;1350;p36"/>
              <p:cNvSpPr/>
              <p:nvPr/>
            </p:nvSpPr>
            <p:spPr>
              <a:xfrm>
                <a:off x="5756375" y="3255775"/>
                <a:ext cx="112950" cy="143425"/>
              </a:xfrm>
              <a:custGeom>
                <a:avLst/>
                <a:gdLst/>
                <a:ahLst/>
                <a:cxnLst/>
                <a:rect l="l" t="t" r="r" b="b"/>
                <a:pathLst>
                  <a:path w="4518" h="5737" extrusionOk="0">
                    <a:moveTo>
                      <a:pt x="2259" y="0"/>
                    </a:moveTo>
                    <a:cubicBezTo>
                      <a:pt x="793" y="0"/>
                      <a:pt x="1" y="2469"/>
                      <a:pt x="1" y="3478"/>
                    </a:cubicBezTo>
                    <a:cubicBezTo>
                      <a:pt x="1" y="4725"/>
                      <a:pt x="1013" y="5733"/>
                      <a:pt x="2259" y="5736"/>
                    </a:cubicBezTo>
                    <a:cubicBezTo>
                      <a:pt x="3506" y="5733"/>
                      <a:pt x="4518" y="4725"/>
                      <a:pt x="4518" y="3478"/>
                    </a:cubicBezTo>
                    <a:cubicBezTo>
                      <a:pt x="4518" y="2469"/>
                      <a:pt x="3729" y="0"/>
                      <a:pt x="225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51" name="Google Shape;1351;p36"/>
              <p:cNvSpPr/>
              <p:nvPr/>
            </p:nvSpPr>
            <p:spPr>
              <a:xfrm>
                <a:off x="5629975" y="3374400"/>
                <a:ext cx="140575" cy="136175"/>
              </a:xfrm>
              <a:custGeom>
                <a:avLst/>
                <a:gdLst/>
                <a:ahLst/>
                <a:cxnLst/>
                <a:rect l="l" t="t" r="r" b="b"/>
                <a:pathLst>
                  <a:path w="5623" h="5447" extrusionOk="0">
                    <a:moveTo>
                      <a:pt x="1951" y="0"/>
                    </a:moveTo>
                    <a:cubicBezTo>
                      <a:pt x="1711" y="0"/>
                      <a:pt x="1480" y="53"/>
                      <a:pt x="1269" y="175"/>
                    </a:cubicBezTo>
                    <a:cubicBezTo>
                      <a:pt x="1" y="907"/>
                      <a:pt x="582" y="3443"/>
                      <a:pt x="1088" y="4316"/>
                    </a:cubicBezTo>
                    <a:cubicBezTo>
                      <a:pt x="1506" y="5041"/>
                      <a:pt x="2265" y="5447"/>
                      <a:pt x="3045" y="5447"/>
                    </a:cubicBezTo>
                    <a:cubicBezTo>
                      <a:pt x="3428" y="5447"/>
                      <a:pt x="3816" y="5349"/>
                      <a:pt x="4172" y="5144"/>
                    </a:cubicBezTo>
                    <a:cubicBezTo>
                      <a:pt x="5253" y="4521"/>
                      <a:pt x="5623" y="3138"/>
                      <a:pt x="5000" y="2057"/>
                    </a:cubicBezTo>
                    <a:cubicBezTo>
                      <a:pt x="4578" y="1330"/>
                      <a:pt x="3149" y="0"/>
                      <a:pt x="19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52" name="Google Shape;1352;p36"/>
              <p:cNvSpPr/>
              <p:nvPr/>
            </p:nvSpPr>
            <p:spPr>
              <a:xfrm>
                <a:off x="5897525" y="3255775"/>
                <a:ext cx="112950" cy="143425"/>
              </a:xfrm>
              <a:custGeom>
                <a:avLst/>
                <a:gdLst/>
                <a:ahLst/>
                <a:cxnLst/>
                <a:rect l="l" t="t" r="r" b="b"/>
                <a:pathLst>
                  <a:path w="4518" h="5737" extrusionOk="0">
                    <a:moveTo>
                      <a:pt x="2259" y="0"/>
                    </a:moveTo>
                    <a:cubicBezTo>
                      <a:pt x="793" y="0"/>
                      <a:pt x="1" y="2469"/>
                      <a:pt x="1" y="3478"/>
                    </a:cubicBezTo>
                    <a:cubicBezTo>
                      <a:pt x="1" y="4725"/>
                      <a:pt x="1013" y="5736"/>
                      <a:pt x="2259" y="5736"/>
                    </a:cubicBezTo>
                    <a:cubicBezTo>
                      <a:pt x="3506" y="5736"/>
                      <a:pt x="4518" y="4725"/>
                      <a:pt x="4518" y="3478"/>
                    </a:cubicBezTo>
                    <a:cubicBezTo>
                      <a:pt x="4518" y="2469"/>
                      <a:pt x="3729" y="0"/>
                      <a:pt x="225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53" name="Google Shape;1353;p36"/>
              <p:cNvSpPr/>
              <p:nvPr/>
            </p:nvSpPr>
            <p:spPr>
              <a:xfrm>
                <a:off x="5996075" y="3373900"/>
                <a:ext cx="138400" cy="136200"/>
              </a:xfrm>
              <a:custGeom>
                <a:avLst/>
                <a:gdLst/>
                <a:ahLst/>
                <a:cxnLst/>
                <a:rect l="l" t="t" r="r" b="b"/>
                <a:pathLst>
                  <a:path w="5536" h="5448" extrusionOk="0">
                    <a:moveTo>
                      <a:pt x="3670" y="1"/>
                    </a:moveTo>
                    <a:cubicBezTo>
                      <a:pt x="2471" y="1"/>
                      <a:pt x="1045" y="1330"/>
                      <a:pt x="624" y="2059"/>
                    </a:cubicBezTo>
                    <a:cubicBezTo>
                      <a:pt x="1" y="3137"/>
                      <a:pt x="371" y="4523"/>
                      <a:pt x="1452" y="5146"/>
                    </a:cubicBezTo>
                    <a:cubicBezTo>
                      <a:pt x="1808" y="5351"/>
                      <a:pt x="2199" y="5448"/>
                      <a:pt x="2586" y="5448"/>
                    </a:cubicBezTo>
                    <a:cubicBezTo>
                      <a:pt x="3381" y="5448"/>
                      <a:pt x="4158" y="5039"/>
                      <a:pt x="4575" y="4318"/>
                    </a:cubicBezTo>
                    <a:cubicBezTo>
                      <a:pt x="5168" y="3288"/>
                      <a:pt x="5535" y="858"/>
                      <a:pt x="4355" y="177"/>
                    </a:cubicBezTo>
                    <a:cubicBezTo>
                      <a:pt x="4142" y="54"/>
                      <a:pt x="3911" y="1"/>
                      <a:pt x="367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54" name="Google Shape;1354;p36"/>
              <p:cNvSpPr/>
              <p:nvPr/>
            </p:nvSpPr>
            <p:spPr>
              <a:xfrm>
                <a:off x="5728150" y="3427400"/>
                <a:ext cx="310575" cy="225875"/>
              </a:xfrm>
              <a:custGeom>
                <a:avLst/>
                <a:gdLst/>
                <a:ahLst/>
                <a:cxnLst/>
                <a:rect l="l" t="t" r="r" b="b"/>
                <a:pathLst>
                  <a:path w="12423" h="9035" extrusionOk="0">
                    <a:moveTo>
                      <a:pt x="6213" y="1"/>
                    </a:moveTo>
                    <a:cubicBezTo>
                      <a:pt x="5234" y="1"/>
                      <a:pt x="2259" y="1"/>
                      <a:pt x="2259" y="2822"/>
                    </a:cubicBezTo>
                    <a:lnTo>
                      <a:pt x="2259" y="3147"/>
                    </a:lnTo>
                    <a:cubicBezTo>
                      <a:pt x="2259" y="3376"/>
                      <a:pt x="2121" y="3584"/>
                      <a:pt x="1907" y="3671"/>
                    </a:cubicBezTo>
                    <a:cubicBezTo>
                      <a:pt x="750" y="4144"/>
                      <a:pt x="1" y="5141"/>
                      <a:pt x="1" y="6210"/>
                    </a:cubicBezTo>
                    <a:cubicBezTo>
                      <a:pt x="1" y="7767"/>
                      <a:pt x="1521" y="9034"/>
                      <a:pt x="3388" y="9034"/>
                    </a:cubicBezTo>
                    <a:cubicBezTo>
                      <a:pt x="3400" y="9035"/>
                      <a:pt x="3413" y="9035"/>
                      <a:pt x="3425" y="9035"/>
                    </a:cubicBezTo>
                    <a:cubicBezTo>
                      <a:pt x="3753" y="9035"/>
                      <a:pt x="4081" y="8995"/>
                      <a:pt x="4400" y="8917"/>
                    </a:cubicBezTo>
                    <a:cubicBezTo>
                      <a:pt x="4995" y="8766"/>
                      <a:pt x="5604" y="8691"/>
                      <a:pt x="6213" y="8691"/>
                    </a:cubicBezTo>
                    <a:cubicBezTo>
                      <a:pt x="6823" y="8691"/>
                      <a:pt x="7432" y="8766"/>
                      <a:pt x="8029" y="8917"/>
                    </a:cubicBezTo>
                    <a:cubicBezTo>
                      <a:pt x="8345" y="8995"/>
                      <a:pt x="8670" y="9035"/>
                      <a:pt x="8998" y="9035"/>
                    </a:cubicBezTo>
                    <a:cubicBezTo>
                      <a:pt x="9010" y="9035"/>
                      <a:pt x="9022" y="9035"/>
                      <a:pt x="9034" y="9034"/>
                    </a:cubicBezTo>
                    <a:cubicBezTo>
                      <a:pt x="10901" y="9034"/>
                      <a:pt x="12422" y="7767"/>
                      <a:pt x="12422" y="6210"/>
                    </a:cubicBezTo>
                    <a:cubicBezTo>
                      <a:pt x="12422" y="5138"/>
                      <a:pt x="11675" y="4141"/>
                      <a:pt x="10516" y="3671"/>
                    </a:cubicBezTo>
                    <a:cubicBezTo>
                      <a:pt x="10302" y="3584"/>
                      <a:pt x="10164" y="3376"/>
                      <a:pt x="10164" y="3147"/>
                    </a:cubicBezTo>
                    <a:lnTo>
                      <a:pt x="10164" y="2822"/>
                    </a:lnTo>
                    <a:cubicBezTo>
                      <a:pt x="10164" y="1"/>
                      <a:pt x="7191" y="1"/>
                      <a:pt x="621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355" name="Google Shape;1355;p36"/>
          <p:cNvGrpSpPr/>
          <p:nvPr/>
        </p:nvGrpSpPr>
        <p:grpSpPr>
          <a:xfrm>
            <a:off x="3656165" y="2396347"/>
            <a:ext cx="718339" cy="718339"/>
            <a:chOff x="3637925" y="2350626"/>
            <a:chExt cx="810035" cy="810035"/>
          </a:xfrm>
        </p:grpSpPr>
        <p:sp>
          <p:nvSpPr>
            <p:cNvPr id="1356" name="Google Shape;1356;p36"/>
            <p:cNvSpPr/>
            <p:nvPr/>
          </p:nvSpPr>
          <p:spPr>
            <a:xfrm>
              <a:off x="3637925" y="2350626"/>
              <a:ext cx="810035" cy="810035"/>
            </a:xfrm>
            <a:custGeom>
              <a:avLst/>
              <a:gdLst/>
              <a:ahLst/>
              <a:cxnLst/>
              <a:rect l="l" t="t" r="r" b="b"/>
              <a:pathLst>
                <a:path w="23349" h="23349" extrusionOk="0">
                  <a:moveTo>
                    <a:pt x="11681" y="0"/>
                  </a:moveTo>
                  <a:lnTo>
                    <a:pt x="1" y="11680"/>
                  </a:lnTo>
                  <a:lnTo>
                    <a:pt x="11681" y="23349"/>
                  </a:lnTo>
                  <a:lnTo>
                    <a:pt x="23349" y="11680"/>
                  </a:lnTo>
                  <a:lnTo>
                    <a:pt x="11681" y="0"/>
                  </a:lnTo>
                  <a:close/>
                </a:path>
              </a:pathLst>
            </a:custGeom>
            <a:solidFill>
              <a:srgbClr val="EC3A3B">
                <a:alpha val="2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6"/>
            <p:cNvSpPr/>
            <p:nvPr/>
          </p:nvSpPr>
          <p:spPr>
            <a:xfrm>
              <a:off x="3706287" y="2418987"/>
              <a:ext cx="672904" cy="672904"/>
            </a:xfrm>
            <a:custGeom>
              <a:avLst/>
              <a:gdLst/>
              <a:ahLst/>
              <a:cxnLst/>
              <a:rect l="l" t="t" r="r" b="b"/>
              <a:pathLst>
                <a:path w="16741" h="16741" extrusionOk="0">
                  <a:moveTo>
                    <a:pt x="8371" y="0"/>
                  </a:moveTo>
                  <a:lnTo>
                    <a:pt x="1" y="8371"/>
                  </a:lnTo>
                  <a:lnTo>
                    <a:pt x="8371" y="16741"/>
                  </a:lnTo>
                  <a:lnTo>
                    <a:pt x="16741" y="8371"/>
                  </a:lnTo>
                  <a:lnTo>
                    <a:pt x="8371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8" name="Google Shape;1358;p36"/>
            <p:cNvGrpSpPr/>
            <p:nvPr/>
          </p:nvGrpSpPr>
          <p:grpSpPr>
            <a:xfrm>
              <a:off x="3893507" y="2626720"/>
              <a:ext cx="314257" cy="258299"/>
              <a:chOff x="6234950" y="3255925"/>
              <a:chExt cx="483250" cy="397200"/>
            </a:xfrm>
          </p:grpSpPr>
          <p:sp>
            <p:nvSpPr>
              <p:cNvPr id="1359" name="Google Shape;1359;p36"/>
              <p:cNvSpPr/>
              <p:nvPr/>
            </p:nvSpPr>
            <p:spPr>
              <a:xfrm>
                <a:off x="6444675" y="3255925"/>
                <a:ext cx="128300" cy="90200"/>
              </a:xfrm>
              <a:custGeom>
                <a:avLst/>
                <a:gdLst/>
                <a:ahLst/>
                <a:cxnLst/>
                <a:rect l="l" t="t" r="r" b="b"/>
                <a:pathLst>
                  <a:path w="5132" h="3608" extrusionOk="0">
                    <a:moveTo>
                      <a:pt x="567" y="0"/>
                    </a:moveTo>
                    <a:cubicBezTo>
                      <a:pt x="254" y="0"/>
                      <a:pt x="1" y="253"/>
                      <a:pt x="1" y="563"/>
                    </a:cubicBezTo>
                    <a:cubicBezTo>
                      <a:pt x="7" y="1662"/>
                      <a:pt x="368" y="2731"/>
                      <a:pt x="1034" y="3608"/>
                    </a:cubicBezTo>
                    <a:cubicBezTo>
                      <a:pt x="2097" y="3138"/>
                      <a:pt x="3325" y="2864"/>
                      <a:pt x="5014" y="2864"/>
                    </a:cubicBezTo>
                    <a:cubicBezTo>
                      <a:pt x="5054" y="2864"/>
                      <a:pt x="5093" y="2873"/>
                      <a:pt x="5132" y="2873"/>
                    </a:cubicBezTo>
                    <a:cubicBezTo>
                      <a:pt x="4289" y="1117"/>
                      <a:pt x="2515" y="0"/>
                      <a:pt x="5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60" name="Google Shape;1360;p36"/>
              <p:cNvSpPr/>
              <p:nvPr/>
            </p:nvSpPr>
            <p:spPr>
              <a:xfrm>
                <a:off x="6444750" y="3563200"/>
                <a:ext cx="128225" cy="89925"/>
              </a:xfrm>
              <a:custGeom>
                <a:avLst/>
                <a:gdLst/>
                <a:ahLst/>
                <a:cxnLst/>
                <a:rect l="l" t="t" r="r" b="b"/>
                <a:pathLst>
                  <a:path w="5129" h="3597" extrusionOk="0">
                    <a:moveTo>
                      <a:pt x="1022" y="1"/>
                    </a:moveTo>
                    <a:cubicBezTo>
                      <a:pt x="362" y="874"/>
                      <a:pt x="4" y="1937"/>
                      <a:pt x="1" y="3033"/>
                    </a:cubicBezTo>
                    <a:cubicBezTo>
                      <a:pt x="1" y="3343"/>
                      <a:pt x="251" y="3596"/>
                      <a:pt x="564" y="3596"/>
                    </a:cubicBezTo>
                    <a:cubicBezTo>
                      <a:pt x="2512" y="3596"/>
                      <a:pt x="4286" y="2479"/>
                      <a:pt x="5129" y="724"/>
                    </a:cubicBezTo>
                    <a:cubicBezTo>
                      <a:pt x="5093" y="724"/>
                      <a:pt x="5051" y="736"/>
                      <a:pt x="5011" y="736"/>
                    </a:cubicBezTo>
                    <a:cubicBezTo>
                      <a:pt x="3319" y="736"/>
                      <a:pt x="2088" y="462"/>
                      <a:pt x="10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61" name="Google Shape;1361;p36"/>
              <p:cNvSpPr/>
              <p:nvPr/>
            </p:nvSpPr>
            <p:spPr>
              <a:xfrm>
                <a:off x="6375350" y="3355650"/>
                <a:ext cx="244750" cy="197650"/>
              </a:xfrm>
              <a:custGeom>
                <a:avLst/>
                <a:gdLst/>
                <a:ahLst/>
                <a:cxnLst/>
                <a:rect l="l" t="t" r="r" b="b"/>
                <a:pathLst>
                  <a:path w="9790" h="7906" extrusionOk="0">
                    <a:moveTo>
                      <a:pt x="6045" y="2610"/>
                    </a:moveTo>
                    <a:cubicBezTo>
                      <a:pt x="6190" y="2610"/>
                      <a:pt x="6335" y="2666"/>
                      <a:pt x="6444" y="2777"/>
                    </a:cubicBezTo>
                    <a:cubicBezTo>
                      <a:pt x="6664" y="2997"/>
                      <a:pt x="6664" y="3356"/>
                      <a:pt x="6444" y="3575"/>
                    </a:cubicBezTo>
                    <a:cubicBezTo>
                      <a:pt x="6225" y="3795"/>
                      <a:pt x="6225" y="4153"/>
                      <a:pt x="6444" y="4373"/>
                    </a:cubicBezTo>
                    <a:cubicBezTo>
                      <a:pt x="6664" y="4593"/>
                      <a:pt x="6664" y="4951"/>
                      <a:pt x="6444" y="5171"/>
                    </a:cubicBezTo>
                    <a:cubicBezTo>
                      <a:pt x="6335" y="5281"/>
                      <a:pt x="6190" y="5336"/>
                      <a:pt x="6045" y="5336"/>
                    </a:cubicBezTo>
                    <a:cubicBezTo>
                      <a:pt x="5901" y="5336"/>
                      <a:pt x="5756" y="5281"/>
                      <a:pt x="5646" y="5171"/>
                    </a:cubicBezTo>
                    <a:cubicBezTo>
                      <a:pt x="4984" y="4509"/>
                      <a:pt x="4984" y="3440"/>
                      <a:pt x="5646" y="2777"/>
                    </a:cubicBezTo>
                    <a:cubicBezTo>
                      <a:pt x="5756" y="2666"/>
                      <a:pt x="5901" y="2610"/>
                      <a:pt x="6045" y="2610"/>
                    </a:cubicBezTo>
                    <a:close/>
                    <a:moveTo>
                      <a:pt x="7787" y="1"/>
                    </a:moveTo>
                    <a:cubicBezTo>
                      <a:pt x="4463" y="1"/>
                      <a:pt x="3204" y="1064"/>
                      <a:pt x="919" y="2997"/>
                    </a:cubicBezTo>
                    <a:lnTo>
                      <a:pt x="271" y="3542"/>
                    </a:lnTo>
                    <a:cubicBezTo>
                      <a:pt x="0" y="3765"/>
                      <a:pt x="0" y="4181"/>
                      <a:pt x="271" y="4406"/>
                    </a:cubicBezTo>
                    <a:lnTo>
                      <a:pt x="856" y="4897"/>
                    </a:lnTo>
                    <a:cubicBezTo>
                      <a:pt x="3147" y="6837"/>
                      <a:pt x="4412" y="7906"/>
                      <a:pt x="7787" y="7906"/>
                    </a:cubicBezTo>
                    <a:cubicBezTo>
                      <a:pt x="8450" y="7902"/>
                      <a:pt x="9106" y="7788"/>
                      <a:pt x="9730" y="7574"/>
                    </a:cubicBezTo>
                    <a:cubicBezTo>
                      <a:pt x="8357" y="6951"/>
                      <a:pt x="7456" y="5602"/>
                      <a:pt x="7411" y="4093"/>
                    </a:cubicBezTo>
                    <a:cubicBezTo>
                      <a:pt x="7366" y="2588"/>
                      <a:pt x="8179" y="1184"/>
                      <a:pt x="9513" y="480"/>
                    </a:cubicBezTo>
                    <a:cubicBezTo>
                      <a:pt x="9603" y="432"/>
                      <a:pt x="9697" y="398"/>
                      <a:pt x="9790" y="356"/>
                    </a:cubicBezTo>
                    <a:cubicBezTo>
                      <a:pt x="9149" y="124"/>
                      <a:pt x="8471" y="4"/>
                      <a:pt x="778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62" name="Google Shape;1362;p36"/>
              <p:cNvSpPr/>
              <p:nvPr/>
            </p:nvSpPr>
            <p:spPr>
              <a:xfrm>
                <a:off x="6587875" y="3385100"/>
                <a:ext cx="130325" cy="140500"/>
              </a:xfrm>
              <a:custGeom>
                <a:avLst/>
                <a:gdLst/>
                <a:ahLst/>
                <a:cxnLst/>
                <a:rect l="l" t="t" r="r" b="b"/>
                <a:pathLst>
                  <a:path w="5213" h="5620" extrusionOk="0">
                    <a:moveTo>
                      <a:pt x="2343" y="1789"/>
                    </a:moveTo>
                    <a:cubicBezTo>
                      <a:pt x="2633" y="1789"/>
                      <a:pt x="2912" y="2015"/>
                      <a:pt x="2912" y="2355"/>
                    </a:cubicBezTo>
                    <a:cubicBezTo>
                      <a:pt x="2912" y="2665"/>
                      <a:pt x="2659" y="2918"/>
                      <a:pt x="2349" y="2918"/>
                    </a:cubicBezTo>
                    <a:cubicBezTo>
                      <a:pt x="1846" y="2918"/>
                      <a:pt x="1593" y="2310"/>
                      <a:pt x="1948" y="1955"/>
                    </a:cubicBezTo>
                    <a:cubicBezTo>
                      <a:pt x="2063" y="1840"/>
                      <a:pt x="2204" y="1789"/>
                      <a:pt x="2343" y="1789"/>
                    </a:cubicBezTo>
                    <a:close/>
                    <a:moveTo>
                      <a:pt x="2846" y="0"/>
                    </a:moveTo>
                    <a:cubicBezTo>
                      <a:pt x="2394" y="0"/>
                      <a:pt x="1947" y="85"/>
                      <a:pt x="1539" y="301"/>
                    </a:cubicBezTo>
                    <a:cubicBezTo>
                      <a:pt x="645" y="774"/>
                      <a:pt x="72" y="1687"/>
                      <a:pt x="36" y="2698"/>
                    </a:cubicBezTo>
                    <a:cubicBezTo>
                      <a:pt x="0" y="3707"/>
                      <a:pt x="506" y="4662"/>
                      <a:pt x="1367" y="5195"/>
                    </a:cubicBezTo>
                    <a:cubicBezTo>
                      <a:pt x="1792" y="5460"/>
                      <a:pt x="2280" y="5607"/>
                      <a:pt x="2782" y="5619"/>
                    </a:cubicBezTo>
                    <a:cubicBezTo>
                      <a:pt x="3752" y="4957"/>
                      <a:pt x="4550" y="4078"/>
                      <a:pt x="5119" y="3051"/>
                    </a:cubicBezTo>
                    <a:cubicBezTo>
                      <a:pt x="5213" y="2882"/>
                      <a:pt x="5213" y="2674"/>
                      <a:pt x="5119" y="2506"/>
                    </a:cubicBezTo>
                    <a:cubicBezTo>
                      <a:pt x="4568" y="1512"/>
                      <a:pt x="3797" y="654"/>
                      <a:pt x="2870" y="0"/>
                    </a:cubicBezTo>
                    <a:cubicBezTo>
                      <a:pt x="2862" y="0"/>
                      <a:pt x="2854" y="0"/>
                      <a:pt x="28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63" name="Google Shape;1363;p36"/>
              <p:cNvSpPr/>
              <p:nvPr/>
            </p:nvSpPr>
            <p:spPr>
              <a:xfrm>
                <a:off x="6234950" y="3469100"/>
                <a:ext cx="165050" cy="141200"/>
              </a:xfrm>
              <a:custGeom>
                <a:avLst/>
                <a:gdLst/>
                <a:ahLst/>
                <a:cxnLst/>
                <a:rect l="l" t="t" r="r" b="b"/>
                <a:pathLst>
                  <a:path w="6602" h="5648" extrusionOk="0">
                    <a:moveTo>
                      <a:pt x="3990" y="1"/>
                    </a:moveTo>
                    <a:cubicBezTo>
                      <a:pt x="1807" y="1"/>
                      <a:pt x="0" y="1772"/>
                      <a:pt x="0" y="3955"/>
                    </a:cubicBezTo>
                    <a:lnTo>
                      <a:pt x="0" y="5084"/>
                    </a:lnTo>
                    <a:cubicBezTo>
                      <a:pt x="0" y="5394"/>
                      <a:pt x="253" y="5647"/>
                      <a:pt x="566" y="5647"/>
                    </a:cubicBezTo>
                    <a:lnTo>
                      <a:pt x="1696" y="5647"/>
                    </a:lnTo>
                    <a:cubicBezTo>
                      <a:pt x="4014" y="5647"/>
                      <a:pt x="5996" y="4075"/>
                      <a:pt x="6601" y="1943"/>
                    </a:cubicBezTo>
                    <a:cubicBezTo>
                      <a:pt x="6324" y="1717"/>
                      <a:pt x="6041" y="1476"/>
                      <a:pt x="5740" y="1223"/>
                    </a:cubicBezTo>
                    <a:lnTo>
                      <a:pt x="5481" y="1004"/>
                    </a:lnTo>
                    <a:lnTo>
                      <a:pt x="4391" y="2097"/>
                    </a:lnTo>
                    <a:cubicBezTo>
                      <a:pt x="4281" y="2203"/>
                      <a:pt x="4139" y="2255"/>
                      <a:pt x="3997" y="2255"/>
                    </a:cubicBezTo>
                    <a:cubicBezTo>
                      <a:pt x="3852" y="2255"/>
                      <a:pt x="3708" y="2200"/>
                      <a:pt x="3599" y="2091"/>
                    </a:cubicBezTo>
                    <a:cubicBezTo>
                      <a:pt x="3379" y="1871"/>
                      <a:pt x="3376" y="1519"/>
                      <a:pt x="3593" y="1299"/>
                    </a:cubicBezTo>
                    <a:lnTo>
                      <a:pt x="4611" y="278"/>
                    </a:lnTo>
                    <a:lnTo>
                      <a:pt x="428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64" name="Google Shape;1364;p36"/>
              <p:cNvSpPr/>
              <p:nvPr/>
            </p:nvSpPr>
            <p:spPr>
              <a:xfrm>
                <a:off x="6234950" y="3299725"/>
                <a:ext cx="165050" cy="141175"/>
              </a:xfrm>
              <a:custGeom>
                <a:avLst/>
                <a:gdLst/>
                <a:ahLst/>
                <a:cxnLst/>
                <a:rect l="l" t="t" r="r" b="b"/>
                <a:pathLst>
                  <a:path w="6602" h="5647" extrusionOk="0">
                    <a:moveTo>
                      <a:pt x="566" y="1"/>
                    </a:moveTo>
                    <a:cubicBezTo>
                      <a:pt x="253" y="1"/>
                      <a:pt x="3" y="254"/>
                      <a:pt x="3" y="567"/>
                    </a:cubicBezTo>
                    <a:lnTo>
                      <a:pt x="3" y="1699"/>
                    </a:lnTo>
                    <a:cubicBezTo>
                      <a:pt x="0" y="3879"/>
                      <a:pt x="1807" y="5647"/>
                      <a:pt x="3990" y="5647"/>
                    </a:cubicBezTo>
                    <a:lnTo>
                      <a:pt x="4285" y="5647"/>
                    </a:lnTo>
                    <a:lnTo>
                      <a:pt x="4611" y="5373"/>
                    </a:lnTo>
                    <a:lnTo>
                      <a:pt x="3593" y="4352"/>
                    </a:lnTo>
                    <a:cubicBezTo>
                      <a:pt x="3379" y="4132"/>
                      <a:pt x="3382" y="3780"/>
                      <a:pt x="3599" y="3563"/>
                    </a:cubicBezTo>
                    <a:cubicBezTo>
                      <a:pt x="3710" y="3451"/>
                      <a:pt x="3856" y="3396"/>
                      <a:pt x="4001" y="3396"/>
                    </a:cubicBezTo>
                    <a:cubicBezTo>
                      <a:pt x="4142" y="3396"/>
                      <a:pt x="4282" y="3448"/>
                      <a:pt x="4391" y="3554"/>
                    </a:cubicBezTo>
                    <a:lnTo>
                      <a:pt x="5481" y="4644"/>
                    </a:lnTo>
                    <a:lnTo>
                      <a:pt x="5809" y="4370"/>
                    </a:lnTo>
                    <a:cubicBezTo>
                      <a:pt x="6083" y="4138"/>
                      <a:pt x="6345" y="3918"/>
                      <a:pt x="6601" y="3704"/>
                    </a:cubicBezTo>
                    <a:cubicBezTo>
                      <a:pt x="5996" y="1575"/>
                      <a:pt x="4017" y="1"/>
                      <a:pt x="169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365" name="Google Shape;1365;p36"/>
          <p:cNvGrpSpPr/>
          <p:nvPr/>
        </p:nvGrpSpPr>
        <p:grpSpPr>
          <a:xfrm>
            <a:off x="5759653" y="2396439"/>
            <a:ext cx="718329" cy="717996"/>
            <a:chOff x="5741201" y="2350600"/>
            <a:chExt cx="810024" cy="809648"/>
          </a:xfrm>
        </p:grpSpPr>
        <p:sp>
          <p:nvSpPr>
            <p:cNvPr id="1366" name="Google Shape;1366;p36"/>
            <p:cNvSpPr/>
            <p:nvPr/>
          </p:nvSpPr>
          <p:spPr>
            <a:xfrm>
              <a:off x="5741201" y="2350600"/>
              <a:ext cx="810024" cy="809648"/>
            </a:xfrm>
            <a:custGeom>
              <a:avLst/>
              <a:gdLst/>
              <a:ahLst/>
              <a:cxnLst/>
              <a:rect l="l" t="t" r="r" b="b"/>
              <a:pathLst>
                <a:path w="23730" h="23719" extrusionOk="0">
                  <a:moveTo>
                    <a:pt x="11871" y="1"/>
                  </a:moveTo>
                  <a:lnTo>
                    <a:pt x="1" y="11860"/>
                  </a:lnTo>
                  <a:lnTo>
                    <a:pt x="11871" y="23718"/>
                  </a:lnTo>
                  <a:lnTo>
                    <a:pt x="23730" y="11860"/>
                  </a:lnTo>
                  <a:lnTo>
                    <a:pt x="11871" y="1"/>
                  </a:lnTo>
                  <a:close/>
                </a:path>
              </a:pathLst>
            </a:custGeom>
            <a:solidFill>
              <a:srgbClr val="4949E7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36"/>
            <p:cNvSpPr/>
            <p:nvPr/>
          </p:nvSpPr>
          <p:spPr>
            <a:xfrm>
              <a:off x="5810001" y="2418976"/>
              <a:ext cx="672894" cy="672936"/>
            </a:xfrm>
            <a:custGeom>
              <a:avLst/>
              <a:gdLst/>
              <a:ahLst/>
              <a:cxnLst/>
              <a:rect l="l" t="t" r="r" b="b"/>
              <a:pathLst>
                <a:path w="17003" h="17003" extrusionOk="0">
                  <a:moveTo>
                    <a:pt x="8501" y="1"/>
                  </a:moveTo>
                  <a:lnTo>
                    <a:pt x="0" y="8502"/>
                  </a:lnTo>
                  <a:lnTo>
                    <a:pt x="8501" y="17003"/>
                  </a:lnTo>
                  <a:lnTo>
                    <a:pt x="17002" y="8502"/>
                  </a:lnTo>
                  <a:lnTo>
                    <a:pt x="8501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68" name="Google Shape;1368;p36"/>
            <p:cNvGrpSpPr/>
            <p:nvPr/>
          </p:nvGrpSpPr>
          <p:grpSpPr>
            <a:xfrm>
              <a:off x="5999581" y="2597634"/>
              <a:ext cx="293741" cy="313331"/>
              <a:chOff x="914900" y="3806450"/>
              <a:chExt cx="451700" cy="481825"/>
            </a:xfrm>
          </p:grpSpPr>
          <p:sp>
            <p:nvSpPr>
              <p:cNvPr id="1369" name="Google Shape;1369;p36"/>
              <p:cNvSpPr/>
              <p:nvPr/>
            </p:nvSpPr>
            <p:spPr>
              <a:xfrm>
                <a:off x="914900" y="4174425"/>
                <a:ext cx="423400" cy="113850"/>
              </a:xfrm>
              <a:custGeom>
                <a:avLst/>
                <a:gdLst/>
                <a:ahLst/>
                <a:cxnLst/>
                <a:rect l="l" t="t" r="r" b="b"/>
                <a:pathLst>
                  <a:path w="16936" h="4554" extrusionOk="0">
                    <a:moveTo>
                      <a:pt x="564" y="0"/>
                    </a:moveTo>
                    <a:cubicBezTo>
                      <a:pt x="250" y="0"/>
                      <a:pt x="0" y="250"/>
                      <a:pt x="0" y="563"/>
                    </a:cubicBezTo>
                    <a:cubicBezTo>
                      <a:pt x="0" y="877"/>
                      <a:pt x="250" y="1130"/>
                      <a:pt x="564" y="1130"/>
                    </a:cubicBezTo>
                    <a:lnTo>
                      <a:pt x="2259" y="1130"/>
                    </a:lnTo>
                    <a:lnTo>
                      <a:pt x="2259" y="2861"/>
                    </a:lnTo>
                    <a:cubicBezTo>
                      <a:pt x="2259" y="3795"/>
                      <a:pt x="3015" y="4553"/>
                      <a:pt x="3951" y="4553"/>
                    </a:cubicBezTo>
                    <a:cubicBezTo>
                      <a:pt x="4264" y="4553"/>
                      <a:pt x="4517" y="4300"/>
                      <a:pt x="4517" y="3990"/>
                    </a:cubicBezTo>
                    <a:lnTo>
                      <a:pt x="4517" y="1130"/>
                    </a:lnTo>
                    <a:lnTo>
                      <a:pt x="5646" y="1130"/>
                    </a:lnTo>
                    <a:lnTo>
                      <a:pt x="5646" y="1693"/>
                    </a:lnTo>
                    <a:cubicBezTo>
                      <a:pt x="5646" y="2629"/>
                      <a:pt x="6402" y="3424"/>
                      <a:pt x="7339" y="3424"/>
                    </a:cubicBezTo>
                    <a:cubicBezTo>
                      <a:pt x="7652" y="3424"/>
                      <a:pt x="7905" y="3171"/>
                      <a:pt x="7905" y="2861"/>
                    </a:cubicBezTo>
                    <a:lnTo>
                      <a:pt x="7905" y="1130"/>
                    </a:lnTo>
                    <a:lnTo>
                      <a:pt x="9034" y="1130"/>
                    </a:lnTo>
                    <a:lnTo>
                      <a:pt x="9034" y="3990"/>
                    </a:lnTo>
                    <a:cubicBezTo>
                      <a:pt x="9034" y="4300"/>
                      <a:pt x="9284" y="4553"/>
                      <a:pt x="9597" y="4553"/>
                    </a:cubicBezTo>
                    <a:cubicBezTo>
                      <a:pt x="9910" y="4553"/>
                      <a:pt x="10163" y="4300"/>
                      <a:pt x="10163" y="3990"/>
                    </a:cubicBezTo>
                    <a:lnTo>
                      <a:pt x="10163" y="1130"/>
                    </a:lnTo>
                    <a:lnTo>
                      <a:pt x="16373" y="1130"/>
                    </a:lnTo>
                    <a:cubicBezTo>
                      <a:pt x="16686" y="1130"/>
                      <a:pt x="16936" y="877"/>
                      <a:pt x="16936" y="563"/>
                    </a:cubicBezTo>
                    <a:cubicBezTo>
                      <a:pt x="16936" y="250"/>
                      <a:pt x="16686" y="0"/>
                      <a:pt x="1637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70" name="Google Shape;1370;p36"/>
              <p:cNvSpPr/>
              <p:nvPr/>
            </p:nvSpPr>
            <p:spPr>
              <a:xfrm>
                <a:off x="971350" y="3806450"/>
                <a:ext cx="254100" cy="33977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13591" extrusionOk="0">
                    <a:moveTo>
                      <a:pt x="7563" y="2032"/>
                    </a:moveTo>
                    <a:cubicBezTo>
                      <a:pt x="7853" y="2032"/>
                      <a:pt x="8131" y="2256"/>
                      <a:pt x="8131" y="2596"/>
                    </a:cubicBezTo>
                    <a:cubicBezTo>
                      <a:pt x="8131" y="2937"/>
                      <a:pt x="7852" y="3163"/>
                      <a:pt x="7562" y="3163"/>
                    </a:cubicBezTo>
                    <a:cubicBezTo>
                      <a:pt x="7423" y="3163"/>
                      <a:pt x="7282" y="3111"/>
                      <a:pt x="7168" y="2997"/>
                    </a:cubicBezTo>
                    <a:cubicBezTo>
                      <a:pt x="6945" y="2777"/>
                      <a:pt x="6945" y="2418"/>
                      <a:pt x="7168" y="2199"/>
                    </a:cubicBezTo>
                    <a:cubicBezTo>
                      <a:pt x="7283" y="2083"/>
                      <a:pt x="7425" y="2032"/>
                      <a:pt x="7563" y="2032"/>
                    </a:cubicBezTo>
                    <a:close/>
                    <a:moveTo>
                      <a:pt x="7339" y="0"/>
                    </a:moveTo>
                    <a:cubicBezTo>
                      <a:pt x="5412" y="0"/>
                      <a:pt x="3759" y="1087"/>
                      <a:pt x="2901" y="2668"/>
                    </a:cubicBezTo>
                    <a:cubicBezTo>
                      <a:pt x="2852" y="2674"/>
                      <a:pt x="2804" y="2686"/>
                      <a:pt x="2762" y="2704"/>
                    </a:cubicBezTo>
                    <a:cubicBezTo>
                      <a:pt x="2602" y="2782"/>
                      <a:pt x="2431" y="2819"/>
                      <a:pt x="2260" y="2819"/>
                    </a:cubicBezTo>
                    <a:cubicBezTo>
                      <a:pt x="1967" y="2819"/>
                      <a:pt x="1678" y="2707"/>
                      <a:pt x="1458" y="2494"/>
                    </a:cubicBezTo>
                    <a:cubicBezTo>
                      <a:pt x="1247" y="2280"/>
                      <a:pt x="1127" y="1994"/>
                      <a:pt x="1130" y="1696"/>
                    </a:cubicBezTo>
                    <a:cubicBezTo>
                      <a:pt x="1130" y="1395"/>
                      <a:pt x="1247" y="1178"/>
                      <a:pt x="1458" y="964"/>
                    </a:cubicBezTo>
                    <a:cubicBezTo>
                      <a:pt x="1681" y="744"/>
                      <a:pt x="1681" y="386"/>
                      <a:pt x="1458" y="166"/>
                    </a:cubicBezTo>
                    <a:cubicBezTo>
                      <a:pt x="1348" y="56"/>
                      <a:pt x="1204" y="1"/>
                      <a:pt x="1059" y="1"/>
                    </a:cubicBezTo>
                    <a:cubicBezTo>
                      <a:pt x="915" y="1"/>
                      <a:pt x="770" y="56"/>
                      <a:pt x="660" y="166"/>
                    </a:cubicBezTo>
                    <a:cubicBezTo>
                      <a:pt x="236" y="594"/>
                      <a:pt x="1" y="1093"/>
                      <a:pt x="1" y="1696"/>
                    </a:cubicBezTo>
                    <a:cubicBezTo>
                      <a:pt x="1" y="2942"/>
                      <a:pt x="1010" y="3954"/>
                      <a:pt x="2259" y="3954"/>
                    </a:cubicBezTo>
                    <a:cubicBezTo>
                      <a:pt x="2307" y="3954"/>
                      <a:pt x="2353" y="3939"/>
                      <a:pt x="2401" y="3936"/>
                    </a:cubicBezTo>
                    <a:lnTo>
                      <a:pt x="2401" y="3936"/>
                    </a:lnTo>
                    <a:cubicBezTo>
                      <a:pt x="2319" y="4282"/>
                      <a:pt x="2274" y="4635"/>
                      <a:pt x="2265" y="4990"/>
                    </a:cubicBezTo>
                    <a:cubicBezTo>
                      <a:pt x="2976" y="4680"/>
                      <a:pt x="3741" y="4517"/>
                      <a:pt x="4518" y="4517"/>
                    </a:cubicBezTo>
                    <a:lnTo>
                      <a:pt x="5081" y="4517"/>
                    </a:lnTo>
                    <a:cubicBezTo>
                      <a:pt x="6017" y="4517"/>
                      <a:pt x="6773" y="5276"/>
                      <a:pt x="6776" y="6213"/>
                    </a:cubicBezTo>
                    <a:lnTo>
                      <a:pt x="6776" y="9073"/>
                    </a:lnTo>
                    <a:cubicBezTo>
                      <a:pt x="6776" y="10925"/>
                      <a:pt x="5864" y="12557"/>
                      <a:pt x="4482" y="13590"/>
                    </a:cubicBezTo>
                    <a:lnTo>
                      <a:pt x="6210" y="13590"/>
                    </a:lnTo>
                    <a:cubicBezTo>
                      <a:pt x="8393" y="13590"/>
                      <a:pt x="10164" y="11820"/>
                      <a:pt x="10164" y="9636"/>
                    </a:cubicBezTo>
                    <a:lnTo>
                      <a:pt x="101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71" name="Google Shape;1371;p36"/>
              <p:cNvSpPr/>
              <p:nvPr/>
            </p:nvSpPr>
            <p:spPr>
              <a:xfrm>
                <a:off x="971350" y="3947600"/>
                <a:ext cx="141175" cy="1986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7945" extrusionOk="0">
                    <a:moveTo>
                      <a:pt x="4518" y="0"/>
                    </a:moveTo>
                    <a:cubicBezTo>
                      <a:pt x="2021" y="0"/>
                      <a:pt x="1" y="2060"/>
                      <a:pt x="1" y="4556"/>
                    </a:cubicBezTo>
                    <a:lnTo>
                      <a:pt x="1" y="6815"/>
                    </a:lnTo>
                    <a:cubicBezTo>
                      <a:pt x="934" y="6812"/>
                      <a:pt x="1693" y="6056"/>
                      <a:pt x="1693" y="5120"/>
                    </a:cubicBezTo>
                    <a:cubicBezTo>
                      <a:pt x="1693" y="4806"/>
                      <a:pt x="1946" y="4556"/>
                      <a:pt x="2259" y="4556"/>
                    </a:cubicBezTo>
                    <a:cubicBezTo>
                      <a:pt x="2569" y="4556"/>
                      <a:pt x="2822" y="4806"/>
                      <a:pt x="2822" y="5120"/>
                    </a:cubicBezTo>
                    <a:cubicBezTo>
                      <a:pt x="2822" y="6547"/>
                      <a:pt x="1753" y="7718"/>
                      <a:pt x="377" y="7905"/>
                    </a:cubicBezTo>
                    <a:cubicBezTo>
                      <a:pt x="434" y="7929"/>
                      <a:pt x="501" y="7941"/>
                      <a:pt x="564" y="7944"/>
                    </a:cubicBezTo>
                    <a:lnTo>
                      <a:pt x="1130" y="7944"/>
                    </a:lnTo>
                    <a:cubicBezTo>
                      <a:pt x="3623" y="7944"/>
                      <a:pt x="5647" y="5921"/>
                      <a:pt x="5647" y="3427"/>
                    </a:cubicBezTo>
                    <a:lnTo>
                      <a:pt x="5647" y="567"/>
                    </a:lnTo>
                    <a:cubicBezTo>
                      <a:pt x="5647" y="253"/>
                      <a:pt x="5394" y="0"/>
                      <a:pt x="50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72" name="Google Shape;1372;p36"/>
              <p:cNvSpPr/>
              <p:nvPr/>
            </p:nvSpPr>
            <p:spPr>
              <a:xfrm>
                <a:off x="1253675" y="3806450"/>
                <a:ext cx="112925" cy="90350"/>
              </a:xfrm>
              <a:custGeom>
                <a:avLst/>
                <a:gdLst/>
                <a:ahLst/>
                <a:cxnLst/>
                <a:rect l="l" t="t" r="r" b="b"/>
                <a:pathLst>
                  <a:path w="4517" h="3614" extrusionOk="0">
                    <a:moveTo>
                      <a:pt x="0" y="0"/>
                    </a:moveTo>
                    <a:lnTo>
                      <a:pt x="0" y="1696"/>
                    </a:lnTo>
                    <a:cubicBezTo>
                      <a:pt x="142" y="1685"/>
                      <a:pt x="428" y="1669"/>
                      <a:pt x="771" y="1669"/>
                    </a:cubicBezTo>
                    <a:cubicBezTo>
                      <a:pt x="1415" y="1669"/>
                      <a:pt x="2264" y="1726"/>
                      <a:pt x="2749" y="1988"/>
                    </a:cubicBezTo>
                    <a:cubicBezTo>
                      <a:pt x="3355" y="2313"/>
                      <a:pt x="4062" y="3078"/>
                      <a:pt x="4517" y="3614"/>
                    </a:cubicBezTo>
                    <a:lnTo>
                      <a:pt x="4517" y="2259"/>
                    </a:lnTo>
                    <a:cubicBezTo>
                      <a:pt x="4517" y="1012"/>
                      <a:pt x="3505" y="0"/>
                      <a:pt x="225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73" name="Google Shape;1373;p36"/>
              <p:cNvSpPr/>
              <p:nvPr/>
            </p:nvSpPr>
            <p:spPr>
              <a:xfrm>
                <a:off x="1253600" y="3876425"/>
                <a:ext cx="95025" cy="42975"/>
              </a:xfrm>
              <a:custGeom>
                <a:avLst/>
                <a:gdLst/>
                <a:ahLst/>
                <a:cxnLst/>
                <a:rect l="l" t="t" r="r" b="b"/>
                <a:pathLst>
                  <a:path w="3801" h="1719" extrusionOk="0">
                    <a:moveTo>
                      <a:pt x="726" y="0"/>
                    </a:moveTo>
                    <a:cubicBezTo>
                      <a:pt x="478" y="0"/>
                      <a:pt x="239" y="9"/>
                      <a:pt x="42" y="23"/>
                    </a:cubicBezTo>
                    <a:lnTo>
                      <a:pt x="0" y="23"/>
                    </a:lnTo>
                    <a:lnTo>
                      <a:pt x="3" y="1718"/>
                    </a:lnTo>
                    <a:lnTo>
                      <a:pt x="3800" y="1718"/>
                    </a:lnTo>
                    <a:cubicBezTo>
                      <a:pt x="3379" y="1203"/>
                      <a:pt x="2692" y="438"/>
                      <a:pt x="2219" y="182"/>
                    </a:cubicBezTo>
                    <a:cubicBezTo>
                      <a:pt x="1969" y="49"/>
                      <a:pt x="1321" y="0"/>
                      <a:pt x="7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Google Shape;1378;p37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379" name="Google Shape;1379;p37"/>
          <p:cNvGrpSpPr/>
          <p:nvPr/>
        </p:nvGrpSpPr>
        <p:grpSpPr>
          <a:xfrm>
            <a:off x="1735025" y="1715188"/>
            <a:ext cx="1250550" cy="2099674"/>
            <a:chOff x="1735025" y="1715188"/>
            <a:chExt cx="1250550" cy="2099674"/>
          </a:xfrm>
        </p:grpSpPr>
        <p:sp>
          <p:nvSpPr>
            <p:cNvPr id="1380" name="Google Shape;1380;p37"/>
            <p:cNvSpPr/>
            <p:nvPr/>
          </p:nvSpPr>
          <p:spPr>
            <a:xfrm>
              <a:off x="1761000" y="2044688"/>
              <a:ext cx="1013850" cy="291425"/>
            </a:xfrm>
            <a:custGeom>
              <a:avLst/>
              <a:gdLst/>
              <a:ahLst/>
              <a:cxnLst/>
              <a:rect l="l" t="t" r="r" b="b"/>
              <a:pathLst>
                <a:path w="40554" h="11657" extrusionOk="0">
                  <a:moveTo>
                    <a:pt x="1" y="0"/>
                  </a:moveTo>
                  <a:lnTo>
                    <a:pt x="1" y="11657"/>
                  </a:lnTo>
                  <a:lnTo>
                    <a:pt x="40553" y="11657"/>
                  </a:lnTo>
                  <a:lnTo>
                    <a:pt x="35029" y="0"/>
                  </a:lnTo>
                  <a:close/>
                </a:path>
              </a:pathLst>
            </a:custGeom>
            <a:solidFill>
              <a:srgbClr val="F4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2023</a:t>
              </a:r>
              <a:endParaRPr/>
            </a:p>
          </p:txBody>
        </p:sp>
        <p:sp>
          <p:nvSpPr>
            <p:cNvPr id="1381" name="Google Shape;1381;p37"/>
            <p:cNvSpPr/>
            <p:nvPr/>
          </p:nvSpPr>
          <p:spPr>
            <a:xfrm>
              <a:off x="1761000" y="2745063"/>
              <a:ext cx="1224575" cy="714400"/>
            </a:xfrm>
            <a:custGeom>
              <a:avLst/>
              <a:gdLst/>
              <a:ahLst/>
              <a:cxnLst/>
              <a:rect l="l" t="t" r="r" b="b"/>
              <a:pathLst>
                <a:path w="48983" h="28576" extrusionOk="0">
                  <a:moveTo>
                    <a:pt x="48007" y="1"/>
                  </a:moveTo>
                  <a:lnTo>
                    <a:pt x="34648" y="27468"/>
                  </a:lnTo>
                  <a:lnTo>
                    <a:pt x="1" y="27468"/>
                  </a:lnTo>
                  <a:lnTo>
                    <a:pt x="1" y="28576"/>
                  </a:lnTo>
                  <a:lnTo>
                    <a:pt x="35315" y="28576"/>
                  </a:lnTo>
                  <a:lnTo>
                    <a:pt x="48983" y="501"/>
                  </a:lnTo>
                  <a:lnTo>
                    <a:pt x="48007" y="1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37"/>
            <p:cNvSpPr/>
            <p:nvPr/>
          </p:nvSpPr>
          <p:spPr>
            <a:xfrm>
              <a:off x="1761000" y="2041413"/>
              <a:ext cx="1224575" cy="714400"/>
            </a:xfrm>
            <a:custGeom>
              <a:avLst/>
              <a:gdLst/>
              <a:ahLst/>
              <a:cxnLst/>
              <a:rect l="l" t="t" r="r" b="b"/>
              <a:pathLst>
                <a:path w="48983" h="28576" extrusionOk="0">
                  <a:moveTo>
                    <a:pt x="1" y="0"/>
                  </a:moveTo>
                  <a:lnTo>
                    <a:pt x="1" y="1108"/>
                  </a:lnTo>
                  <a:lnTo>
                    <a:pt x="34648" y="1108"/>
                  </a:lnTo>
                  <a:lnTo>
                    <a:pt x="48007" y="28575"/>
                  </a:lnTo>
                  <a:lnTo>
                    <a:pt x="48983" y="28075"/>
                  </a:lnTo>
                  <a:lnTo>
                    <a:pt x="35315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37"/>
            <p:cNvSpPr/>
            <p:nvPr/>
          </p:nvSpPr>
          <p:spPr>
            <a:xfrm>
              <a:off x="1761000" y="1715188"/>
              <a:ext cx="329525" cy="329525"/>
            </a:xfrm>
            <a:custGeom>
              <a:avLst/>
              <a:gdLst/>
              <a:ahLst/>
              <a:cxnLst/>
              <a:rect l="l" t="t" r="r" b="b"/>
              <a:pathLst>
                <a:path w="13181" h="13181" extrusionOk="0">
                  <a:moveTo>
                    <a:pt x="1" y="0"/>
                  </a:moveTo>
                  <a:lnTo>
                    <a:pt x="1" y="13180"/>
                  </a:lnTo>
                  <a:lnTo>
                    <a:pt x="13181" y="13180"/>
                  </a:lnTo>
                  <a:lnTo>
                    <a:pt x="13181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37"/>
            <p:cNvSpPr/>
            <p:nvPr/>
          </p:nvSpPr>
          <p:spPr>
            <a:xfrm>
              <a:off x="1761000" y="3447051"/>
              <a:ext cx="368145" cy="367810"/>
            </a:xfrm>
            <a:custGeom>
              <a:avLst/>
              <a:gdLst/>
              <a:ahLst/>
              <a:cxnLst/>
              <a:rect l="l" t="t" r="r" b="b"/>
              <a:pathLst>
                <a:path w="13181" h="13169" extrusionOk="0">
                  <a:moveTo>
                    <a:pt x="1" y="1"/>
                  </a:moveTo>
                  <a:lnTo>
                    <a:pt x="1" y="13169"/>
                  </a:lnTo>
                  <a:lnTo>
                    <a:pt x="13181" y="13169"/>
                  </a:lnTo>
                  <a:lnTo>
                    <a:pt x="13181" y="1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1900"/>
            </a:p>
          </p:txBody>
        </p:sp>
        <p:sp>
          <p:nvSpPr>
            <p:cNvPr id="1385" name="Google Shape;1385;p37"/>
            <p:cNvSpPr txBox="1"/>
            <p:nvPr/>
          </p:nvSpPr>
          <p:spPr>
            <a:xfrm>
              <a:off x="1735025" y="281080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86" name="Google Shape;1386;p37"/>
            <p:cNvSpPr txBox="1"/>
            <p:nvPr/>
          </p:nvSpPr>
          <p:spPr>
            <a:xfrm>
              <a:off x="1735025" y="2355188"/>
              <a:ext cx="964200" cy="32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6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387" name="Google Shape;1387;p37"/>
            <p:cNvGrpSpPr/>
            <p:nvPr/>
          </p:nvGrpSpPr>
          <p:grpSpPr>
            <a:xfrm>
              <a:off x="1807507" y="1779288"/>
              <a:ext cx="236512" cy="201325"/>
              <a:chOff x="5645200" y="879425"/>
              <a:chExt cx="478575" cy="407375"/>
            </a:xfrm>
          </p:grpSpPr>
          <p:sp>
            <p:nvSpPr>
              <p:cNvPr id="1388" name="Google Shape;1388;p37"/>
              <p:cNvSpPr/>
              <p:nvPr/>
            </p:nvSpPr>
            <p:spPr>
              <a:xfrm>
                <a:off x="6004200" y="1075025"/>
                <a:ext cx="86075" cy="93450"/>
              </a:xfrm>
              <a:custGeom>
                <a:avLst/>
                <a:gdLst/>
                <a:ahLst/>
                <a:cxnLst/>
                <a:rect l="l" t="t" r="r" b="b"/>
                <a:pathLst>
                  <a:path w="3443" h="3738" extrusionOk="0">
                    <a:moveTo>
                      <a:pt x="1" y="0"/>
                    </a:moveTo>
                    <a:lnTo>
                      <a:pt x="1" y="3737"/>
                    </a:lnTo>
                    <a:lnTo>
                      <a:pt x="1907" y="3737"/>
                    </a:lnTo>
                    <a:cubicBezTo>
                      <a:pt x="2157" y="3737"/>
                      <a:pt x="2377" y="3574"/>
                      <a:pt x="2449" y="3334"/>
                    </a:cubicBezTo>
                    <a:lnTo>
                      <a:pt x="34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880900" y="953275"/>
                <a:ext cx="95100" cy="93525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3741" extrusionOk="0">
                    <a:moveTo>
                      <a:pt x="0" y="1"/>
                    </a:moveTo>
                    <a:lnTo>
                      <a:pt x="0" y="3741"/>
                    </a:lnTo>
                    <a:lnTo>
                      <a:pt x="3804" y="3741"/>
                    </a:lnTo>
                    <a:lnTo>
                      <a:pt x="380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6004200" y="953275"/>
                <a:ext cx="119575" cy="93525"/>
              </a:xfrm>
              <a:custGeom>
                <a:avLst/>
                <a:gdLst/>
                <a:ahLst/>
                <a:cxnLst/>
                <a:rect l="l" t="t" r="r" b="b"/>
                <a:pathLst>
                  <a:path w="4783" h="3741" extrusionOk="0">
                    <a:moveTo>
                      <a:pt x="1" y="1"/>
                    </a:moveTo>
                    <a:lnTo>
                      <a:pt x="1" y="3741"/>
                    </a:lnTo>
                    <a:lnTo>
                      <a:pt x="3777" y="3741"/>
                    </a:lnTo>
                    <a:lnTo>
                      <a:pt x="4674" y="727"/>
                    </a:lnTo>
                    <a:cubicBezTo>
                      <a:pt x="4783" y="365"/>
                      <a:pt x="4512" y="1"/>
                      <a:pt x="4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5880900" y="1075025"/>
                <a:ext cx="95100" cy="93450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3738" extrusionOk="0">
                    <a:moveTo>
                      <a:pt x="0" y="0"/>
                    </a:moveTo>
                    <a:lnTo>
                      <a:pt x="0" y="3737"/>
                    </a:lnTo>
                    <a:lnTo>
                      <a:pt x="3804" y="3737"/>
                    </a:lnTo>
                    <a:lnTo>
                      <a:pt x="38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645200" y="879425"/>
                <a:ext cx="207500" cy="167375"/>
              </a:xfrm>
              <a:custGeom>
                <a:avLst/>
                <a:gdLst/>
                <a:ahLst/>
                <a:cxnLst/>
                <a:rect l="l" t="t" r="r" b="b"/>
                <a:pathLst>
                  <a:path w="8300" h="6695" extrusionOk="0">
                    <a:moveTo>
                      <a:pt x="563" y="1"/>
                    </a:moveTo>
                    <a:cubicBezTo>
                      <a:pt x="253" y="1"/>
                      <a:pt x="0" y="254"/>
                      <a:pt x="0" y="564"/>
                    </a:cubicBezTo>
                    <a:cubicBezTo>
                      <a:pt x="0" y="877"/>
                      <a:pt x="253" y="1130"/>
                      <a:pt x="563" y="1130"/>
                    </a:cubicBezTo>
                    <a:lnTo>
                      <a:pt x="2403" y="1130"/>
                    </a:lnTo>
                    <a:lnTo>
                      <a:pt x="3159" y="3672"/>
                    </a:lnTo>
                    <a:cubicBezTo>
                      <a:pt x="3162" y="3678"/>
                      <a:pt x="3162" y="3687"/>
                      <a:pt x="3165" y="3696"/>
                    </a:cubicBezTo>
                    <a:lnTo>
                      <a:pt x="4059" y="6695"/>
                    </a:lnTo>
                    <a:lnTo>
                      <a:pt x="8299" y="6695"/>
                    </a:lnTo>
                    <a:lnTo>
                      <a:pt x="8299" y="2955"/>
                    </a:lnTo>
                    <a:lnTo>
                      <a:pt x="4123" y="2955"/>
                    </a:lnTo>
                    <a:lnTo>
                      <a:pt x="3364" y="404"/>
                    </a:lnTo>
                    <a:cubicBezTo>
                      <a:pt x="3295" y="163"/>
                      <a:pt x="3072" y="1"/>
                      <a:pt x="28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722500" y="1075025"/>
                <a:ext cx="370875" cy="211775"/>
              </a:xfrm>
              <a:custGeom>
                <a:avLst/>
                <a:gdLst/>
                <a:ahLst/>
                <a:cxnLst/>
                <a:rect l="l" t="t" r="r" b="b"/>
                <a:pathLst>
                  <a:path w="14835" h="8471" extrusionOk="0">
                    <a:moveTo>
                      <a:pt x="1305" y="0"/>
                    </a:moveTo>
                    <a:lnTo>
                      <a:pt x="2082" y="2614"/>
                    </a:lnTo>
                    <a:cubicBezTo>
                      <a:pt x="901" y="2701"/>
                      <a:pt x="1" y="3704"/>
                      <a:pt x="40" y="4887"/>
                    </a:cubicBezTo>
                    <a:cubicBezTo>
                      <a:pt x="82" y="6071"/>
                      <a:pt x="1049" y="7010"/>
                      <a:pt x="2232" y="7019"/>
                    </a:cubicBezTo>
                    <a:lnTo>
                      <a:pt x="2795" y="7019"/>
                    </a:lnTo>
                    <a:cubicBezTo>
                      <a:pt x="3045" y="7878"/>
                      <a:pt x="3834" y="8471"/>
                      <a:pt x="4731" y="8471"/>
                    </a:cubicBezTo>
                    <a:cubicBezTo>
                      <a:pt x="5629" y="8471"/>
                      <a:pt x="6418" y="7878"/>
                      <a:pt x="6671" y="7019"/>
                    </a:cubicBezTo>
                    <a:lnTo>
                      <a:pt x="9667" y="7019"/>
                    </a:lnTo>
                    <a:cubicBezTo>
                      <a:pt x="9917" y="7878"/>
                      <a:pt x="10709" y="8471"/>
                      <a:pt x="11606" y="8471"/>
                    </a:cubicBezTo>
                    <a:cubicBezTo>
                      <a:pt x="12500" y="8471"/>
                      <a:pt x="13292" y="7878"/>
                      <a:pt x="13542" y="7019"/>
                    </a:cubicBezTo>
                    <a:lnTo>
                      <a:pt x="14271" y="7019"/>
                    </a:lnTo>
                    <a:cubicBezTo>
                      <a:pt x="14581" y="7019"/>
                      <a:pt x="14834" y="6766"/>
                      <a:pt x="14834" y="6453"/>
                    </a:cubicBezTo>
                    <a:cubicBezTo>
                      <a:pt x="14834" y="6140"/>
                      <a:pt x="14581" y="5890"/>
                      <a:pt x="14271" y="5890"/>
                    </a:cubicBezTo>
                    <a:lnTo>
                      <a:pt x="13542" y="5890"/>
                    </a:lnTo>
                    <a:cubicBezTo>
                      <a:pt x="13292" y="5029"/>
                      <a:pt x="12500" y="4436"/>
                      <a:pt x="11606" y="4436"/>
                    </a:cubicBezTo>
                    <a:cubicBezTo>
                      <a:pt x="10709" y="4436"/>
                      <a:pt x="9917" y="5029"/>
                      <a:pt x="9667" y="5890"/>
                    </a:cubicBezTo>
                    <a:lnTo>
                      <a:pt x="6671" y="5890"/>
                    </a:lnTo>
                    <a:cubicBezTo>
                      <a:pt x="6418" y="5029"/>
                      <a:pt x="5629" y="4436"/>
                      <a:pt x="4731" y="4436"/>
                    </a:cubicBezTo>
                    <a:cubicBezTo>
                      <a:pt x="3834" y="4436"/>
                      <a:pt x="3045" y="5029"/>
                      <a:pt x="2792" y="5890"/>
                    </a:cubicBezTo>
                    <a:lnTo>
                      <a:pt x="2232" y="5890"/>
                    </a:lnTo>
                    <a:cubicBezTo>
                      <a:pt x="1639" y="5890"/>
                      <a:pt x="1157" y="5408"/>
                      <a:pt x="1157" y="4815"/>
                    </a:cubicBezTo>
                    <a:cubicBezTo>
                      <a:pt x="1157" y="4219"/>
                      <a:pt x="1639" y="3737"/>
                      <a:pt x="2232" y="3737"/>
                    </a:cubicBezTo>
                    <a:lnTo>
                      <a:pt x="5207" y="3737"/>
                    </a:lnTo>
                    <a:lnTo>
                      <a:pt x="520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394" name="Google Shape;1394;p37"/>
          <p:cNvGrpSpPr/>
          <p:nvPr/>
        </p:nvGrpSpPr>
        <p:grpSpPr>
          <a:xfrm>
            <a:off x="4396275" y="1422288"/>
            <a:ext cx="1369450" cy="2686739"/>
            <a:chOff x="4396275" y="1422288"/>
            <a:chExt cx="1369450" cy="2686739"/>
          </a:xfrm>
        </p:grpSpPr>
        <p:sp>
          <p:nvSpPr>
            <p:cNvPr id="1395" name="Google Shape;1395;p37"/>
            <p:cNvSpPr/>
            <p:nvPr/>
          </p:nvSpPr>
          <p:spPr>
            <a:xfrm>
              <a:off x="4422375" y="1751788"/>
              <a:ext cx="1013850" cy="291425"/>
            </a:xfrm>
            <a:custGeom>
              <a:avLst/>
              <a:gdLst/>
              <a:ahLst/>
              <a:cxnLst/>
              <a:rect l="l" t="t" r="r" b="b"/>
              <a:pathLst>
                <a:path w="40554" h="11657" extrusionOk="0">
                  <a:moveTo>
                    <a:pt x="1" y="1"/>
                  </a:moveTo>
                  <a:lnTo>
                    <a:pt x="1" y="11657"/>
                  </a:lnTo>
                  <a:lnTo>
                    <a:pt x="40553" y="11657"/>
                  </a:lnTo>
                  <a:lnTo>
                    <a:pt x="35029" y="1"/>
                  </a:lnTo>
                  <a:close/>
                </a:path>
              </a:pathLst>
            </a:custGeom>
            <a:solidFill>
              <a:srgbClr val="FDD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2021</a:t>
              </a:r>
              <a:endParaRPr/>
            </a:p>
          </p:txBody>
        </p:sp>
        <p:sp>
          <p:nvSpPr>
            <p:cNvPr id="1396" name="Google Shape;1396;p37"/>
            <p:cNvSpPr/>
            <p:nvPr/>
          </p:nvSpPr>
          <p:spPr>
            <a:xfrm>
              <a:off x="4422375" y="1422288"/>
              <a:ext cx="329225" cy="329525"/>
            </a:xfrm>
            <a:custGeom>
              <a:avLst/>
              <a:gdLst/>
              <a:ahLst/>
              <a:cxnLst/>
              <a:rect l="l" t="t" r="r" b="b"/>
              <a:pathLst>
                <a:path w="13169" h="13181" extrusionOk="0">
                  <a:moveTo>
                    <a:pt x="1" y="0"/>
                  </a:moveTo>
                  <a:lnTo>
                    <a:pt x="1" y="13181"/>
                  </a:lnTo>
                  <a:lnTo>
                    <a:pt x="13169" y="13181"/>
                  </a:lnTo>
                  <a:lnTo>
                    <a:pt x="13169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7"/>
            <p:cNvSpPr/>
            <p:nvPr/>
          </p:nvSpPr>
          <p:spPr>
            <a:xfrm>
              <a:off x="4422375" y="1748513"/>
              <a:ext cx="1343350" cy="1007300"/>
            </a:xfrm>
            <a:custGeom>
              <a:avLst/>
              <a:gdLst/>
              <a:ahLst/>
              <a:cxnLst/>
              <a:rect l="l" t="t" r="r" b="b"/>
              <a:pathLst>
                <a:path w="53734" h="40292" extrusionOk="0">
                  <a:moveTo>
                    <a:pt x="1" y="1"/>
                  </a:moveTo>
                  <a:lnTo>
                    <a:pt x="1" y="1096"/>
                  </a:lnTo>
                  <a:lnTo>
                    <a:pt x="34636" y="1096"/>
                  </a:lnTo>
                  <a:lnTo>
                    <a:pt x="52757" y="40291"/>
                  </a:lnTo>
                  <a:lnTo>
                    <a:pt x="53733" y="39791"/>
                  </a:lnTo>
                  <a:lnTo>
                    <a:pt x="35314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7"/>
            <p:cNvSpPr/>
            <p:nvPr/>
          </p:nvSpPr>
          <p:spPr>
            <a:xfrm>
              <a:off x="4422375" y="3740552"/>
              <a:ext cx="368139" cy="368475"/>
            </a:xfrm>
            <a:custGeom>
              <a:avLst/>
              <a:gdLst/>
              <a:ahLst/>
              <a:cxnLst/>
              <a:rect l="l" t="t" r="r" b="b"/>
              <a:pathLst>
                <a:path w="13169" h="13181" extrusionOk="0">
                  <a:moveTo>
                    <a:pt x="1" y="0"/>
                  </a:moveTo>
                  <a:lnTo>
                    <a:pt x="1" y="13180"/>
                  </a:lnTo>
                  <a:lnTo>
                    <a:pt x="13169" y="13180"/>
                  </a:lnTo>
                  <a:lnTo>
                    <a:pt x="13169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1900"/>
            </a:p>
          </p:txBody>
        </p:sp>
        <p:sp>
          <p:nvSpPr>
            <p:cNvPr id="1399" name="Google Shape;1399;p37"/>
            <p:cNvSpPr/>
            <p:nvPr/>
          </p:nvSpPr>
          <p:spPr>
            <a:xfrm>
              <a:off x="4422375" y="2745663"/>
              <a:ext cx="1343350" cy="1007300"/>
            </a:xfrm>
            <a:custGeom>
              <a:avLst/>
              <a:gdLst/>
              <a:ahLst/>
              <a:cxnLst/>
              <a:rect l="l" t="t" r="r" b="b"/>
              <a:pathLst>
                <a:path w="53734" h="40292" extrusionOk="0">
                  <a:moveTo>
                    <a:pt x="52757" y="1"/>
                  </a:moveTo>
                  <a:lnTo>
                    <a:pt x="34636" y="39196"/>
                  </a:lnTo>
                  <a:lnTo>
                    <a:pt x="1" y="39196"/>
                  </a:lnTo>
                  <a:lnTo>
                    <a:pt x="1" y="40291"/>
                  </a:lnTo>
                  <a:lnTo>
                    <a:pt x="35314" y="40291"/>
                  </a:lnTo>
                  <a:lnTo>
                    <a:pt x="53733" y="501"/>
                  </a:lnTo>
                  <a:lnTo>
                    <a:pt x="52757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7"/>
            <p:cNvSpPr txBox="1"/>
            <p:nvPr/>
          </p:nvSpPr>
          <p:spPr>
            <a:xfrm>
              <a:off x="4396275" y="29632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not a planet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01" name="Google Shape;1401;p37"/>
            <p:cNvSpPr txBox="1"/>
            <p:nvPr/>
          </p:nvSpPr>
          <p:spPr>
            <a:xfrm>
              <a:off x="4396275" y="2202788"/>
              <a:ext cx="964200" cy="32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Pluto</a:t>
              </a:r>
              <a:endParaRPr sz="16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402" name="Google Shape;1402;p37"/>
            <p:cNvGrpSpPr/>
            <p:nvPr/>
          </p:nvGrpSpPr>
          <p:grpSpPr>
            <a:xfrm>
              <a:off x="4482350" y="1468004"/>
              <a:ext cx="209294" cy="238118"/>
              <a:chOff x="6264525" y="842250"/>
              <a:chExt cx="423500" cy="481825"/>
            </a:xfrm>
          </p:grpSpPr>
          <p:sp>
            <p:nvSpPr>
              <p:cNvPr id="1403" name="Google Shape;1403;p37"/>
              <p:cNvSpPr/>
              <p:nvPr/>
            </p:nvSpPr>
            <p:spPr>
              <a:xfrm>
                <a:off x="6264525" y="1033450"/>
                <a:ext cx="135300" cy="266450"/>
              </a:xfrm>
              <a:custGeom>
                <a:avLst/>
                <a:gdLst/>
                <a:ahLst/>
                <a:cxnLst/>
                <a:rect l="l" t="t" r="r" b="b"/>
                <a:pathLst>
                  <a:path w="5412" h="10658" extrusionOk="0">
                    <a:moveTo>
                      <a:pt x="1" y="1"/>
                    </a:moveTo>
                    <a:lnTo>
                      <a:pt x="1" y="9932"/>
                    </a:lnTo>
                    <a:cubicBezTo>
                      <a:pt x="1" y="10182"/>
                      <a:pt x="61" y="10429"/>
                      <a:pt x="169" y="10658"/>
                    </a:cubicBezTo>
                    <a:lnTo>
                      <a:pt x="5412" y="5415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6552700" y="1033450"/>
                <a:ext cx="135325" cy="266450"/>
              </a:xfrm>
              <a:custGeom>
                <a:avLst/>
                <a:gdLst/>
                <a:ahLst/>
                <a:cxnLst/>
                <a:rect l="l" t="t" r="r" b="b"/>
                <a:pathLst>
                  <a:path w="5413" h="10658" extrusionOk="0">
                    <a:moveTo>
                      <a:pt x="5412" y="1"/>
                    </a:moveTo>
                    <a:lnTo>
                      <a:pt x="1" y="5415"/>
                    </a:lnTo>
                    <a:lnTo>
                      <a:pt x="5243" y="10658"/>
                    </a:lnTo>
                    <a:cubicBezTo>
                      <a:pt x="5352" y="10429"/>
                      <a:pt x="5412" y="10182"/>
                      <a:pt x="5412" y="9932"/>
                    </a:cubicBezTo>
                    <a:lnTo>
                      <a:pt x="541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6462150" y="985275"/>
                <a:ext cx="28025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1121" h="1130" extrusionOk="0">
                    <a:moveTo>
                      <a:pt x="566" y="1"/>
                    </a:moveTo>
                    <a:cubicBezTo>
                      <a:pt x="253" y="1"/>
                      <a:pt x="0" y="254"/>
                      <a:pt x="0" y="567"/>
                    </a:cubicBezTo>
                    <a:cubicBezTo>
                      <a:pt x="0" y="877"/>
                      <a:pt x="253" y="1130"/>
                      <a:pt x="566" y="1130"/>
                    </a:cubicBezTo>
                    <a:cubicBezTo>
                      <a:pt x="955" y="1130"/>
                      <a:pt x="1060" y="862"/>
                      <a:pt x="1120" y="528"/>
                    </a:cubicBezTo>
                    <a:cubicBezTo>
                      <a:pt x="1102" y="233"/>
                      <a:pt x="862" y="4"/>
                      <a:pt x="56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6288775" y="1182900"/>
                <a:ext cx="375075" cy="141175"/>
              </a:xfrm>
              <a:custGeom>
                <a:avLst/>
                <a:gdLst/>
                <a:ahLst/>
                <a:cxnLst/>
                <a:rect l="l" t="t" r="r" b="b"/>
                <a:pathLst>
                  <a:path w="15003" h="5647" extrusionOk="0">
                    <a:moveTo>
                      <a:pt x="5475" y="0"/>
                    </a:moveTo>
                    <a:lnTo>
                      <a:pt x="0" y="5478"/>
                    </a:lnTo>
                    <a:cubicBezTo>
                      <a:pt x="226" y="5586"/>
                      <a:pt x="473" y="5646"/>
                      <a:pt x="726" y="5646"/>
                    </a:cubicBezTo>
                    <a:lnTo>
                      <a:pt x="14277" y="5646"/>
                    </a:lnTo>
                    <a:cubicBezTo>
                      <a:pt x="14527" y="5646"/>
                      <a:pt x="14774" y="5586"/>
                      <a:pt x="15002" y="5478"/>
                    </a:cubicBezTo>
                    <a:lnTo>
                      <a:pt x="95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6278675" y="965325"/>
                <a:ext cx="4235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1694" h="3389" extrusionOk="0">
                    <a:moveTo>
                      <a:pt x="1693" y="1"/>
                    </a:moveTo>
                    <a:lnTo>
                      <a:pt x="1" y="1693"/>
                    </a:lnTo>
                    <a:lnTo>
                      <a:pt x="1693" y="3388"/>
                    </a:lnTo>
                    <a:lnTo>
                      <a:pt x="169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6631525" y="965325"/>
                <a:ext cx="424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1696" h="3389" extrusionOk="0">
                    <a:moveTo>
                      <a:pt x="1" y="1"/>
                    </a:moveTo>
                    <a:lnTo>
                      <a:pt x="1" y="3388"/>
                    </a:lnTo>
                    <a:lnTo>
                      <a:pt x="1696" y="169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6349225" y="842250"/>
                <a:ext cx="254100" cy="3124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12497" extrusionOk="0">
                    <a:moveTo>
                      <a:pt x="5081" y="2333"/>
                    </a:moveTo>
                    <a:cubicBezTo>
                      <a:pt x="5779" y="2333"/>
                      <a:pt x="6477" y="2518"/>
                      <a:pt x="7098" y="2885"/>
                    </a:cubicBezTo>
                    <a:cubicBezTo>
                      <a:pt x="8299" y="3596"/>
                      <a:pt x="9034" y="4891"/>
                      <a:pt x="9034" y="6288"/>
                    </a:cubicBezTo>
                    <a:cubicBezTo>
                      <a:pt x="9034" y="7293"/>
                      <a:pt x="8207" y="7981"/>
                      <a:pt x="7335" y="7981"/>
                    </a:cubicBezTo>
                    <a:cubicBezTo>
                      <a:pt x="6947" y="7981"/>
                      <a:pt x="6550" y="7845"/>
                      <a:pt x="6213" y="7540"/>
                    </a:cubicBezTo>
                    <a:cubicBezTo>
                      <a:pt x="5894" y="7824"/>
                      <a:pt x="5492" y="7968"/>
                      <a:pt x="5089" y="7968"/>
                    </a:cubicBezTo>
                    <a:cubicBezTo>
                      <a:pt x="4739" y="7968"/>
                      <a:pt x="4388" y="7860"/>
                      <a:pt x="4090" y="7640"/>
                    </a:cubicBezTo>
                    <a:cubicBezTo>
                      <a:pt x="3448" y="7170"/>
                      <a:pt x="3222" y="6315"/>
                      <a:pt x="3551" y="5589"/>
                    </a:cubicBezTo>
                    <a:cubicBezTo>
                      <a:pt x="3826" y="4973"/>
                      <a:pt x="4435" y="4593"/>
                      <a:pt x="5087" y="4593"/>
                    </a:cubicBezTo>
                    <a:cubicBezTo>
                      <a:pt x="5205" y="4593"/>
                      <a:pt x="5325" y="4606"/>
                      <a:pt x="5445" y="4632"/>
                    </a:cubicBezTo>
                    <a:cubicBezTo>
                      <a:pt x="6225" y="4800"/>
                      <a:pt x="6779" y="5490"/>
                      <a:pt x="6776" y="6288"/>
                    </a:cubicBezTo>
                    <a:cubicBezTo>
                      <a:pt x="6776" y="6660"/>
                      <a:pt x="7058" y="6846"/>
                      <a:pt x="7340" y="6846"/>
                    </a:cubicBezTo>
                    <a:cubicBezTo>
                      <a:pt x="7623" y="6846"/>
                      <a:pt x="7905" y="6660"/>
                      <a:pt x="7905" y="6288"/>
                    </a:cubicBezTo>
                    <a:cubicBezTo>
                      <a:pt x="7905" y="5288"/>
                      <a:pt x="7378" y="4367"/>
                      <a:pt x="6520" y="3858"/>
                    </a:cubicBezTo>
                    <a:cubicBezTo>
                      <a:pt x="6076" y="3595"/>
                      <a:pt x="5578" y="3463"/>
                      <a:pt x="5080" y="3463"/>
                    </a:cubicBezTo>
                    <a:cubicBezTo>
                      <a:pt x="4614" y="3463"/>
                      <a:pt x="4147" y="3578"/>
                      <a:pt x="3725" y="3810"/>
                    </a:cubicBezTo>
                    <a:cubicBezTo>
                      <a:pt x="2849" y="4288"/>
                      <a:pt x="2295" y="5195"/>
                      <a:pt x="2262" y="6191"/>
                    </a:cubicBezTo>
                    <a:cubicBezTo>
                      <a:pt x="2226" y="7188"/>
                      <a:pt x="2723" y="8128"/>
                      <a:pt x="3563" y="8667"/>
                    </a:cubicBezTo>
                    <a:cubicBezTo>
                      <a:pt x="4023" y="8960"/>
                      <a:pt x="4541" y="9107"/>
                      <a:pt x="5077" y="9107"/>
                    </a:cubicBezTo>
                    <a:cubicBezTo>
                      <a:pt x="5519" y="9107"/>
                      <a:pt x="5973" y="9007"/>
                      <a:pt x="6414" y="8805"/>
                    </a:cubicBezTo>
                    <a:cubicBezTo>
                      <a:pt x="6502" y="8765"/>
                      <a:pt x="6585" y="8746"/>
                      <a:pt x="6664" y="8746"/>
                    </a:cubicBezTo>
                    <a:cubicBezTo>
                      <a:pt x="7191" y="8746"/>
                      <a:pt x="7476" y="9559"/>
                      <a:pt x="6884" y="9832"/>
                    </a:cubicBezTo>
                    <a:cubicBezTo>
                      <a:pt x="6300" y="10100"/>
                      <a:pt x="5685" y="10239"/>
                      <a:pt x="5077" y="10239"/>
                    </a:cubicBezTo>
                    <a:cubicBezTo>
                      <a:pt x="4340" y="10239"/>
                      <a:pt x="3611" y="10036"/>
                      <a:pt x="2954" y="9615"/>
                    </a:cubicBezTo>
                    <a:cubicBezTo>
                      <a:pt x="1777" y="8865"/>
                      <a:pt x="1084" y="7546"/>
                      <a:pt x="1133" y="6152"/>
                    </a:cubicBezTo>
                    <a:cubicBezTo>
                      <a:pt x="1178" y="4755"/>
                      <a:pt x="1958" y="3490"/>
                      <a:pt x="3183" y="2819"/>
                    </a:cubicBezTo>
                    <a:cubicBezTo>
                      <a:pt x="3775" y="2494"/>
                      <a:pt x="4429" y="2333"/>
                      <a:pt x="5081" y="2333"/>
                    </a:cubicBezTo>
                    <a:close/>
                    <a:moveTo>
                      <a:pt x="618" y="0"/>
                    </a:moveTo>
                    <a:cubicBezTo>
                      <a:pt x="277" y="0"/>
                      <a:pt x="0" y="277"/>
                      <a:pt x="0" y="618"/>
                    </a:cubicBezTo>
                    <a:lnTo>
                      <a:pt x="0" y="9441"/>
                    </a:lnTo>
                    <a:lnTo>
                      <a:pt x="3057" y="12497"/>
                    </a:lnTo>
                    <a:lnTo>
                      <a:pt x="7107" y="12497"/>
                    </a:lnTo>
                    <a:lnTo>
                      <a:pt x="10163" y="9441"/>
                    </a:lnTo>
                    <a:lnTo>
                      <a:pt x="10163" y="723"/>
                    </a:lnTo>
                    <a:cubicBezTo>
                      <a:pt x="10163" y="326"/>
                      <a:pt x="9838" y="0"/>
                      <a:pt x="94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410" name="Google Shape;1410;p37"/>
          <p:cNvGrpSpPr/>
          <p:nvPr/>
        </p:nvGrpSpPr>
        <p:grpSpPr>
          <a:xfrm>
            <a:off x="3035325" y="1577963"/>
            <a:ext cx="1311200" cy="2377763"/>
            <a:chOff x="3035325" y="1577963"/>
            <a:chExt cx="1311200" cy="2377763"/>
          </a:xfrm>
        </p:grpSpPr>
        <p:sp>
          <p:nvSpPr>
            <p:cNvPr id="1411" name="Google Shape;1411;p37"/>
            <p:cNvSpPr/>
            <p:nvPr/>
          </p:nvSpPr>
          <p:spPr>
            <a:xfrm>
              <a:off x="3057950" y="1907163"/>
              <a:ext cx="1013825" cy="291725"/>
            </a:xfrm>
            <a:custGeom>
              <a:avLst/>
              <a:gdLst/>
              <a:ahLst/>
              <a:cxnLst/>
              <a:rect l="l" t="t" r="r" b="b"/>
              <a:pathLst>
                <a:path w="40553" h="11669" extrusionOk="0">
                  <a:moveTo>
                    <a:pt x="0" y="1"/>
                  </a:moveTo>
                  <a:lnTo>
                    <a:pt x="0" y="11669"/>
                  </a:lnTo>
                  <a:lnTo>
                    <a:pt x="40553" y="11669"/>
                  </a:lnTo>
                  <a:lnTo>
                    <a:pt x="35028" y="1"/>
                  </a:lnTo>
                  <a:close/>
                </a:path>
              </a:pathLst>
            </a:custGeom>
            <a:solidFill>
              <a:srgbClr val="A5F1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2022</a:t>
              </a:r>
              <a:endParaRPr/>
            </a:p>
          </p:txBody>
        </p:sp>
        <p:sp>
          <p:nvSpPr>
            <p:cNvPr id="1412" name="Google Shape;1412;p37"/>
            <p:cNvSpPr/>
            <p:nvPr/>
          </p:nvSpPr>
          <p:spPr>
            <a:xfrm>
              <a:off x="3057950" y="1904188"/>
              <a:ext cx="1288575" cy="851625"/>
            </a:xfrm>
            <a:custGeom>
              <a:avLst/>
              <a:gdLst/>
              <a:ahLst/>
              <a:cxnLst/>
              <a:rect l="l" t="t" r="r" b="b"/>
              <a:pathLst>
                <a:path w="51543" h="34065" extrusionOk="0">
                  <a:moveTo>
                    <a:pt x="0" y="1"/>
                  </a:moveTo>
                  <a:lnTo>
                    <a:pt x="0" y="1096"/>
                  </a:lnTo>
                  <a:lnTo>
                    <a:pt x="34635" y="1096"/>
                  </a:lnTo>
                  <a:lnTo>
                    <a:pt x="50566" y="34064"/>
                  </a:lnTo>
                  <a:lnTo>
                    <a:pt x="51542" y="33564"/>
                  </a:lnTo>
                  <a:lnTo>
                    <a:pt x="35314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37"/>
            <p:cNvSpPr/>
            <p:nvPr/>
          </p:nvSpPr>
          <p:spPr>
            <a:xfrm>
              <a:off x="3057950" y="2748038"/>
              <a:ext cx="1288575" cy="851625"/>
            </a:xfrm>
            <a:custGeom>
              <a:avLst/>
              <a:gdLst/>
              <a:ahLst/>
              <a:cxnLst/>
              <a:rect l="l" t="t" r="r" b="b"/>
              <a:pathLst>
                <a:path w="51543" h="34065" extrusionOk="0">
                  <a:moveTo>
                    <a:pt x="50566" y="1"/>
                  </a:moveTo>
                  <a:lnTo>
                    <a:pt x="34635" y="32969"/>
                  </a:lnTo>
                  <a:lnTo>
                    <a:pt x="0" y="32969"/>
                  </a:lnTo>
                  <a:lnTo>
                    <a:pt x="0" y="34065"/>
                  </a:lnTo>
                  <a:lnTo>
                    <a:pt x="35314" y="34065"/>
                  </a:lnTo>
                  <a:lnTo>
                    <a:pt x="51542" y="501"/>
                  </a:lnTo>
                  <a:lnTo>
                    <a:pt x="50566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37"/>
            <p:cNvSpPr/>
            <p:nvPr/>
          </p:nvSpPr>
          <p:spPr>
            <a:xfrm>
              <a:off x="3057950" y="1577963"/>
              <a:ext cx="329525" cy="329225"/>
            </a:xfrm>
            <a:custGeom>
              <a:avLst/>
              <a:gdLst/>
              <a:ahLst/>
              <a:cxnLst/>
              <a:rect l="l" t="t" r="r" b="b"/>
              <a:pathLst>
                <a:path w="13181" h="13169" extrusionOk="0">
                  <a:moveTo>
                    <a:pt x="0" y="0"/>
                  </a:moveTo>
                  <a:lnTo>
                    <a:pt x="0" y="13169"/>
                  </a:lnTo>
                  <a:lnTo>
                    <a:pt x="13180" y="13169"/>
                  </a:lnTo>
                  <a:lnTo>
                    <a:pt x="13180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37"/>
            <p:cNvSpPr/>
            <p:nvPr/>
          </p:nvSpPr>
          <p:spPr>
            <a:xfrm>
              <a:off x="3057950" y="3587251"/>
              <a:ext cx="368139" cy="368475"/>
            </a:xfrm>
            <a:custGeom>
              <a:avLst/>
              <a:gdLst/>
              <a:ahLst/>
              <a:cxnLst/>
              <a:rect l="l" t="t" r="r" b="b"/>
              <a:pathLst>
                <a:path w="13169" h="13181" extrusionOk="0">
                  <a:moveTo>
                    <a:pt x="0" y="1"/>
                  </a:moveTo>
                  <a:lnTo>
                    <a:pt x="0" y="13181"/>
                  </a:lnTo>
                  <a:lnTo>
                    <a:pt x="13168" y="13181"/>
                  </a:lnTo>
                  <a:lnTo>
                    <a:pt x="13168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1900"/>
            </a:p>
          </p:txBody>
        </p:sp>
        <p:sp>
          <p:nvSpPr>
            <p:cNvPr id="1416" name="Google Shape;1416;p37"/>
            <p:cNvSpPr txBox="1"/>
            <p:nvPr/>
          </p:nvSpPr>
          <p:spPr>
            <a:xfrm>
              <a:off x="3036225" y="28870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17" name="Google Shape;1417;p37"/>
            <p:cNvSpPr txBox="1"/>
            <p:nvPr/>
          </p:nvSpPr>
          <p:spPr>
            <a:xfrm>
              <a:off x="3035325" y="2278988"/>
              <a:ext cx="964200" cy="32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6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418" name="Google Shape;1418;p37"/>
            <p:cNvGrpSpPr/>
            <p:nvPr/>
          </p:nvGrpSpPr>
          <p:grpSpPr>
            <a:xfrm>
              <a:off x="3103616" y="1623516"/>
              <a:ext cx="238192" cy="238118"/>
              <a:chOff x="5642475" y="1435075"/>
              <a:chExt cx="481975" cy="481825"/>
            </a:xfrm>
          </p:grpSpPr>
          <p:sp>
            <p:nvSpPr>
              <p:cNvPr id="1419" name="Google Shape;1419;p3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20" name="Google Shape;1420;p3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21" name="Google Shape;1421;p3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422" name="Google Shape;1422;p37"/>
          <p:cNvGrpSpPr/>
          <p:nvPr/>
        </p:nvGrpSpPr>
        <p:grpSpPr>
          <a:xfrm>
            <a:off x="5815475" y="1303213"/>
            <a:ext cx="1477250" cy="2928376"/>
            <a:chOff x="5815475" y="1303213"/>
            <a:chExt cx="1477250" cy="2928376"/>
          </a:xfrm>
        </p:grpSpPr>
        <p:sp>
          <p:nvSpPr>
            <p:cNvPr id="1423" name="Google Shape;1423;p37"/>
            <p:cNvSpPr/>
            <p:nvPr/>
          </p:nvSpPr>
          <p:spPr>
            <a:xfrm>
              <a:off x="5839250" y="1632738"/>
              <a:ext cx="1032000" cy="291425"/>
            </a:xfrm>
            <a:custGeom>
              <a:avLst/>
              <a:gdLst/>
              <a:ahLst/>
              <a:cxnLst/>
              <a:rect l="l" t="t" r="r" b="b"/>
              <a:pathLst>
                <a:path w="41280" h="11657" extrusionOk="0">
                  <a:moveTo>
                    <a:pt x="0" y="0"/>
                  </a:moveTo>
                  <a:lnTo>
                    <a:pt x="0" y="11656"/>
                  </a:lnTo>
                  <a:lnTo>
                    <a:pt x="41279" y="11656"/>
                  </a:lnTo>
                  <a:lnTo>
                    <a:pt x="35029" y="0"/>
                  </a:lnTo>
                  <a:close/>
                </a:path>
              </a:pathLst>
            </a:custGeom>
            <a:solidFill>
              <a:srgbClr val="8080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2020</a:t>
              </a:r>
              <a:endParaRPr sz="15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5839250" y="1303213"/>
              <a:ext cx="329525" cy="329550"/>
            </a:xfrm>
            <a:custGeom>
              <a:avLst/>
              <a:gdLst/>
              <a:ahLst/>
              <a:cxnLst/>
              <a:rect l="l" t="t" r="r" b="b"/>
              <a:pathLst>
                <a:path w="13181" h="13182" extrusionOk="0">
                  <a:moveTo>
                    <a:pt x="0" y="1"/>
                  </a:moveTo>
                  <a:lnTo>
                    <a:pt x="0" y="13181"/>
                  </a:lnTo>
                  <a:lnTo>
                    <a:pt x="13181" y="13181"/>
                  </a:lnTo>
                  <a:lnTo>
                    <a:pt x="13181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5839250" y="1629463"/>
              <a:ext cx="1453475" cy="1126350"/>
            </a:xfrm>
            <a:custGeom>
              <a:avLst/>
              <a:gdLst/>
              <a:ahLst/>
              <a:cxnLst/>
              <a:rect l="l" t="t" r="r" b="b"/>
              <a:pathLst>
                <a:path w="58139" h="45054" extrusionOk="0">
                  <a:moveTo>
                    <a:pt x="0" y="0"/>
                  </a:moveTo>
                  <a:lnTo>
                    <a:pt x="0" y="1107"/>
                  </a:lnTo>
                  <a:lnTo>
                    <a:pt x="34636" y="1107"/>
                  </a:lnTo>
                  <a:lnTo>
                    <a:pt x="57150" y="45053"/>
                  </a:lnTo>
                  <a:lnTo>
                    <a:pt x="58139" y="44553"/>
                  </a:lnTo>
                  <a:lnTo>
                    <a:pt x="35314" y="0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5839250" y="2749538"/>
              <a:ext cx="1453475" cy="1126350"/>
            </a:xfrm>
            <a:custGeom>
              <a:avLst/>
              <a:gdLst/>
              <a:ahLst/>
              <a:cxnLst/>
              <a:rect l="l" t="t" r="r" b="b"/>
              <a:pathLst>
                <a:path w="58139" h="45054" extrusionOk="0">
                  <a:moveTo>
                    <a:pt x="57150" y="0"/>
                  </a:moveTo>
                  <a:lnTo>
                    <a:pt x="34636" y="43958"/>
                  </a:lnTo>
                  <a:lnTo>
                    <a:pt x="0" y="43958"/>
                  </a:lnTo>
                  <a:lnTo>
                    <a:pt x="0" y="45053"/>
                  </a:lnTo>
                  <a:lnTo>
                    <a:pt x="35314" y="45053"/>
                  </a:lnTo>
                  <a:lnTo>
                    <a:pt x="58139" y="50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5839250" y="3863476"/>
              <a:ext cx="368145" cy="368112"/>
            </a:xfrm>
            <a:custGeom>
              <a:avLst/>
              <a:gdLst/>
              <a:ahLst/>
              <a:cxnLst/>
              <a:rect l="l" t="t" r="r" b="b"/>
              <a:pathLst>
                <a:path w="13181" h="13181" extrusionOk="0">
                  <a:moveTo>
                    <a:pt x="0" y="0"/>
                  </a:moveTo>
                  <a:lnTo>
                    <a:pt x="0" y="13181"/>
                  </a:lnTo>
                  <a:lnTo>
                    <a:pt x="13181" y="13181"/>
                  </a:lnTo>
                  <a:lnTo>
                    <a:pt x="13181" y="0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19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428" name="Google Shape;1428;p37"/>
            <p:cNvSpPr txBox="1"/>
            <p:nvPr/>
          </p:nvSpPr>
          <p:spPr>
            <a:xfrm>
              <a:off x="5815475" y="3039413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our satellite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29" name="Google Shape;1429;p37"/>
            <p:cNvSpPr txBox="1"/>
            <p:nvPr/>
          </p:nvSpPr>
          <p:spPr>
            <a:xfrm>
              <a:off x="5815475" y="2126588"/>
              <a:ext cx="964200" cy="32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Moon</a:t>
              </a:r>
              <a:endParaRPr sz="16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430" name="Google Shape;1430;p37"/>
            <p:cNvGrpSpPr/>
            <p:nvPr/>
          </p:nvGrpSpPr>
          <p:grpSpPr>
            <a:xfrm>
              <a:off x="5883369" y="1348922"/>
              <a:ext cx="241281" cy="238130"/>
              <a:chOff x="6232000" y="1435050"/>
              <a:chExt cx="488225" cy="481850"/>
            </a:xfrm>
          </p:grpSpPr>
          <p:sp>
            <p:nvSpPr>
              <p:cNvPr id="1431" name="Google Shape;1431;p37"/>
              <p:cNvSpPr/>
              <p:nvPr/>
            </p:nvSpPr>
            <p:spPr>
              <a:xfrm>
                <a:off x="6578000" y="1463375"/>
                <a:ext cx="83150" cy="78250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130" extrusionOk="0">
                    <a:moveTo>
                      <a:pt x="482" y="1"/>
                    </a:moveTo>
                    <a:cubicBezTo>
                      <a:pt x="280" y="1"/>
                      <a:pt x="95" y="114"/>
                      <a:pt x="1" y="293"/>
                    </a:cubicBezTo>
                    <a:lnTo>
                      <a:pt x="3322" y="3130"/>
                    </a:lnTo>
                    <a:lnTo>
                      <a:pt x="3322" y="564"/>
                    </a:lnTo>
                    <a:cubicBezTo>
                      <a:pt x="3325" y="253"/>
                      <a:pt x="3072" y="1"/>
                      <a:pt x="2761" y="1"/>
                    </a:cubicBezTo>
                    <a:cubicBezTo>
                      <a:pt x="2760" y="1"/>
                      <a:pt x="2758" y="1"/>
                      <a:pt x="2756" y="1"/>
                    </a:cubicBezTo>
                    <a:lnTo>
                      <a:pt x="497" y="1"/>
                    </a:lnTo>
                    <a:cubicBezTo>
                      <a:pt x="492" y="1"/>
                      <a:pt x="487" y="1"/>
                      <a:pt x="4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32" name="Google Shape;1432;p37"/>
              <p:cNvSpPr/>
              <p:nvPr/>
            </p:nvSpPr>
            <p:spPr>
              <a:xfrm>
                <a:off x="6421725" y="1773850"/>
                <a:ext cx="112950" cy="143050"/>
              </a:xfrm>
              <a:custGeom>
                <a:avLst/>
                <a:gdLst/>
                <a:ahLst/>
                <a:cxnLst/>
                <a:rect l="l" t="t" r="r" b="b"/>
                <a:pathLst>
                  <a:path w="4518" h="5722" extrusionOk="0">
                    <a:moveTo>
                      <a:pt x="2822" y="1130"/>
                    </a:moveTo>
                    <a:cubicBezTo>
                      <a:pt x="3325" y="1130"/>
                      <a:pt x="3578" y="1738"/>
                      <a:pt x="3222" y="2093"/>
                    </a:cubicBezTo>
                    <a:cubicBezTo>
                      <a:pt x="3106" y="2209"/>
                      <a:pt x="2964" y="2260"/>
                      <a:pt x="2825" y="2260"/>
                    </a:cubicBezTo>
                    <a:cubicBezTo>
                      <a:pt x="2535" y="2260"/>
                      <a:pt x="2259" y="2036"/>
                      <a:pt x="2259" y="1696"/>
                    </a:cubicBezTo>
                    <a:cubicBezTo>
                      <a:pt x="2259" y="1383"/>
                      <a:pt x="2509" y="1130"/>
                      <a:pt x="2822" y="1130"/>
                    </a:cubicBezTo>
                    <a:close/>
                    <a:moveTo>
                      <a:pt x="0" y="1"/>
                    </a:moveTo>
                    <a:lnTo>
                      <a:pt x="0" y="5722"/>
                    </a:lnTo>
                    <a:lnTo>
                      <a:pt x="4517" y="5722"/>
                    </a:lnTo>
                    <a:lnTo>
                      <a:pt x="451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33" name="Google Shape;1433;p37"/>
              <p:cNvSpPr/>
              <p:nvPr/>
            </p:nvSpPr>
            <p:spPr>
              <a:xfrm>
                <a:off x="6448975" y="1632700"/>
                <a:ext cx="56475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2259" h="2259" extrusionOk="0">
                    <a:moveTo>
                      <a:pt x="0" y="0"/>
                    </a:moveTo>
                    <a:lnTo>
                      <a:pt x="0" y="2259"/>
                    </a:lnTo>
                    <a:lnTo>
                      <a:pt x="2259" y="2259"/>
                    </a:lnTo>
                    <a:lnTo>
                      <a:pt x="225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34" name="Google Shape;1434;p37"/>
              <p:cNvSpPr/>
              <p:nvPr/>
            </p:nvSpPr>
            <p:spPr>
              <a:xfrm>
                <a:off x="6232000" y="1435050"/>
                <a:ext cx="488225" cy="237825"/>
              </a:xfrm>
              <a:custGeom>
                <a:avLst/>
                <a:gdLst/>
                <a:ahLst/>
                <a:cxnLst/>
                <a:rect l="l" t="t" r="r" b="b"/>
                <a:pathLst>
                  <a:path w="19529" h="9513" extrusionOk="0">
                    <a:moveTo>
                      <a:pt x="9821" y="0"/>
                    </a:moveTo>
                    <a:cubicBezTo>
                      <a:pt x="9559" y="0"/>
                      <a:pt x="9297" y="92"/>
                      <a:pt x="9086" y="276"/>
                    </a:cubicBezTo>
                    <a:lnTo>
                      <a:pt x="531" y="7521"/>
                    </a:lnTo>
                    <a:cubicBezTo>
                      <a:pt x="61" y="7921"/>
                      <a:pt x="1" y="8626"/>
                      <a:pt x="395" y="9099"/>
                    </a:cubicBezTo>
                    <a:cubicBezTo>
                      <a:pt x="620" y="9369"/>
                      <a:pt x="942" y="9508"/>
                      <a:pt x="1266" y="9508"/>
                    </a:cubicBezTo>
                    <a:cubicBezTo>
                      <a:pt x="1525" y="9508"/>
                      <a:pt x="1785" y="9419"/>
                      <a:pt x="1997" y="9237"/>
                    </a:cubicBezTo>
                    <a:lnTo>
                      <a:pt x="9821" y="2622"/>
                    </a:lnTo>
                    <a:lnTo>
                      <a:pt x="17544" y="9240"/>
                    </a:lnTo>
                    <a:cubicBezTo>
                      <a:pt x="17759" y="9425"/>
                      <a:pt x="18019" y="9513"/>
                      <a:pt x="18278" y="9513"/>
                    </a:cubicBezTo>
                    <a:cubicBezTo>
                      <a:pt x="18661" y="9513"/>
                      <a:pt x="19039" y="9318"/>
                      <a:pt x="19252" y="8954"/>
                    </a:cubicBezTo>
                    <a:cubicBezTo>
                      <a:pt x="19529" y="8482"/>
                      <a:pt x="19430" y="7879"/>
                      <a:pt x="19014" y="7524"/>
                    </a:cubicBezTo>
                    <a:lnTo>
                      <a:pt x="10555" y="276"/>
                    </a:lnTo>
                    <a:cubicBezTo>
                      <a:pt x="10345" y="92"/>
                      <a:pt x="10083" y="0"/>
                      <a:pt x="982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435" name="Google Shape;1435;p37"/>
              <p:cNvSpPr/>
              <p:nvPr/>
            </p:nvSpPr>
            <p:spPr>
              <a:xfrm>
                <a:off x="6291025" y="1537700"/>
                <a:ext cx="369800" cy="379200"/>
              </a:xfrm>
              <a:custGeom>
                <a:avLst/>
                <a:gdLst/>
                <a:ahLst/>
                <a:cxnLst/>
                <a:rect l="l" t="t" r="r" b="b"/>
                <a:pathLst>
                  <a:path w="14792" h="15168" extrusionOk="0">
                    <a:moveTo>
                      <a:pt x="9143" y="2671"/>
                    </a:moveTo>
                    <a:cubicBezTo>
                      <a:pt x="9453" y="2671"/>
                      <a:pt x="9706" y="2924"/>
                      <a:pt x="9706" y="3237"/>
                    </a:cubicBezTo>
                    <a:lnTo>
                      <a:pt x="9706" y="6625"/>
                    </a:lnTo>
                    <a:cubicBezTo>
                      <a:pt x="9706" y="6935"/>
                      <a:pt x="9453" y="7188"/>
                      <a:pt x="9143" y="7188"/>
                    </a:cubicBezTo>
                    <a:lnTo>
                      <a:pt x="5755" y="7188"/>
                    </a:lnTo>
                    <a:cubicBezTo>
                      <a:pt x="5442" y="7188"/>
                      <a:pt x="5189" y="6935"/>
                      <a:pt x="5189" y="6625"/>
                    </a:cubicBezTo>
                    <a:lnTo>
                      <a:pt x="5189" y="3237"/>
                    </a:lnTo>
                    <a:cubicBezTo>
                      <a:pt x="5189" y="2924"/>
                      <a:pt x="5442" y="2671"/>
                      <a:pt x="5755" y="2671"/>
                    </a:cubicBezTo>
                    <a:close/>
                    <a:moveTo>
                      <a:pt x="7448" y="0"/>
                    </a:moveTo>
                    <a:lnTo>
                      <a:pt x="4" y="6291"/>
                    </a:lnTo>
                    <a:lnTo>
                      <a:pt x="4" y="14605"/>
                    </a:lnTo>
                    <a:cubicBezTo>
                      <a:pt x="1" y="14913"/>
                      <a:pt x="254" y="15168"/>
                      <a:pt x="564" y="15168"/>
                    </a:cubicBezTo>
                    <a:cubicBezTo>
                      <a:pt x="566" y="15168"/>
                      <a:pt x="568" y="15168"/>
                      <a:pt x="570" y="15168"/>
                    </a:cubicBezTo>
                    <a:lnTo>
                      <a:pt x="4060" y="15168"/>
                    </a:lnTo>
                    <a:lnTo>
                      <a:pt x="4060" y="8883"/>
                    </a:lnTo>
                    <a:cubicBezTo>
                      <a:pt x="4060" y="8570"/>
                      <a:pt x="4313" y="8317"/>
                      <a:pt x="4626" y="8317"/>
                    </a:cubicBezTo>
                    <a:lnTo>
                      <a:pt x="10272" y="8317"/>
                    </a:lnTo>
                    <a:cubicBezTo>
                      <a:pt x="10582" y="8317"/>
                      <a:pt x="10835" y="8570"/>
                      <a:pt x="10835" y="8883"/>
                    </a:cubicBezTo>
                    <a:lnTo>
                      <a:pt x="10835" y="15168"/>
                    </a:lnTo>
                    <a:lnTo>
                      <a:pt x="14223" y="15168"/>
                    </a:lnTo>
                    <a:cubicBezTo>
                      <a:pt x="14225" y="15168"/>
                      <a:pt x="14227" y="15168"/>
                      <a:pt x="14228" y="15168"/>
                    </a:cubicBezTo>
                    <a:cubicBezTo>
                      <a:pt x="14539" y="15168"/>
                      <a:pt x="14792" y="14913"/>
                      <a:pt x="14789" y="14605"/>
                    </a:cubicBezTo>
                    <a:lnTo>
                      <a:pt x="14789" y="6291"/>
                    </a:lnTo>
                    <a:lnTo>
                      <a:pt x="744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1436" name="Google Shape;1436;p37"/>
          <p:cNvGrpSpPr/>
          <p:nvPr/>
        </p:nvGrpSpPr>
        <p:grpSpPr>
          <a:xfrm>
            <a:off x="874563" y="1904206"/>
            <a:ext cx="7394925" cy="1697009"/>
            <a:chOff x="874563" y="1904206"/>
            <a:chExt cx="7394925" cy="1697009"/>
          </a:xfrm>
        </p:grpSpPr>
        <p:sp>
          <p:nvSpPr>
            <p:cNvPr id="1437" name="Google Shape;1437;p37"/>
            <p:cNvSpPr/>
            <p:nvPr/>
          </p:nvSpPr>
          <p:spPr>
            <a:xfrm>
              <a:off x="874563" y="2706975"/>
              <a:ext cx="6691689" cy="91400"/>
            </a:xfrm>
            <a:custGeom>
              <a:avLst/>
              <a:gdLst/>
              <a:ahLst/>
              <a:cxnLst/>
              <a:rect l="l" t="t" r="r" b="b"/>
              <a:pathLst>
                <a:path w="249341" h="3656" extrusionOk="0">
                  <a:moveTo>
                    <a:pt x="2370" y="1"/>
                  </a:moveTo>
                  <a:cubicBezTo>
                    <a:pt x="0" y="1"/>
                    <a:pt x="0" y="3656"/>
                    <a:pt x="2370" y="3656"/>
                  </a:cubicBezTo>
                  <a:lnTo>
                    <a:pt x="246983" y="3656"/>
                  </a:lnTo>
                  <a:cubicBezTo>
                    <a:pt x="249341" y="3656"/>
                    <a:pt x="249341" y="1"/>
                    <a:pt x="246983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889438" y="2163763"/>
              <a:ext cx="620925" cy="550675"/>
            </a:xfrm>
            <a:custGeom>
              <a:avLst/>
              <a:gdLst/>
              <a:ahLst/>
              <a:cxnLst/>
              <a:rect l="l" t="t" r="r" b="b"/>
              <a:pathLst>
                <a:path w="24837" h="22027" extrusionOk="0">
                  <a:moveTo>
                    <a:pt x="1" y="0"/>
                  </a:moveTo>
                  <a:lnTo>
                    <a:pt x="9109" y="22027"/>
                  </a:lnTo>
                  <a:lnTo>
                    <a:pt x="24837" y="2202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889438" y="2789638"/>
              <a:ext cx="620925" cy="550700"/>
            </a:xfrm>
            <a:custGeom>
              <a:avLst/>
              <a:gdLst/>
              <a:ahLst/>
              <a:cxnLst/>
              <a:rect l="l" t="t" r="r" b="b"/>
              <a:pathLst>
                <a:path w="24837" h="22028" extrusionOk="0">
                  <a:moveTo>
                    <a:pt x="9109" y="1"/>
                  </a:moveTo>
                  <a:lnTo>
                    <a:pt x="1" y="22027"/>
                  </a:lnTo>
                  <a:lnTo>
                    <a:pt x="24837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7421179" y="1904206"/>
              <a:ext cx="848309" cy="1697009"/>
            </a:xfrm>
            <a:custGeom>
              <a:avLst/>
              <a:gdLst/>
              <a:ahLst/>
              <a:cxnLst/>
              <a:rect l="l" t="t" r="r" b="b"/>
              <a:pathLst>
                <a:path w="23849" h="47709" extrusionOk="0">
                  <a:moveTo>
                    <a:pt x="0" y="0"/>
                  </a:moveTo>
                  <a:lnTo>
                    <a:pt x="0" y="47708"/>
                  </a:lnTo>
                  <a:cubicBezTo>
                    <a:pt x="13097" y="47708"/>
                    <a:pt x="23849" y="37029"/>
                    <a:pt x="23849" y="23860"/>
                  </a:cubicBezTo>
                  <a:cubicBezTo>
                    <a:pt x="23849" y="10680"/>
                    <a:pt x="13097" y="0"/>
                    <a:pt x="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Google Shape;1445;p38"/>
          <p:cNvSpPr/>
          <p:nvPr/>
        </p:nvSpPr>
        <p:spPr>
          <a:xfrm>
            <a:off x="1333502" y="2549275"/>
            <a:ext cx="5067300" cy="5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6" name="Google Shape;1446;p38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1447" name="Google Shape;1447;p38"/>
          <p:cNvSpPr/>
          <p:nvPr/>
        </p:nvSpPr>
        <p:spPr>
          <a:xfrm>
            <a:off x="1109088" y="2074200"/>
            <a:ext cx="386100" cy="993600"/>
          </a:xfrm>
          <a:custGeom>
            <a:avLst/>
            <a:gdLst/>
            <a:ahLst/>
            <a:cxnLst/>
            <a:rect l="l" t="t" r="r" b="b"/>
            <a:pathLst>
              <a:path w="15444" h="39744" extrusionOk="0">
                <a:moveTo>
                  <a:pt x="1" y="1"/>
                </a:moveTo>
                <a:lnTo>
                  <a:pt x="6788" y="19872"/>
                </a:lnTo>
                <a:lnTo>
                  <a:pt x="1" y="39744"/>
                </a:lnTo>
                <a:lnTo>
                  <a:pt x="8657" y="39744"/>
                </a:lnTo>
                <a:lnTo>
                  <a:pt x="15443" y="19872"/>
                </a:lnTo>
                <a:lnTo>
                  <a:pt x="8657" y="1"/>
                </a:ln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8" name="Google Shape;1448;p38"/>
          <p:cNvGrpSpPr/>
          <p:nvPr/>
        </p:nvGrpSpPr>
        <p:grpSpPr>
          <a:xfrm>
            <a:off x="6816563" y="2074200"/>
            <a:ext cx="1218350" cy="993600"/>
            <a:chOff x="6816563" y="1998000"/>
            <a:chExt cx="1218350" cy="993600"/>
          </a:xfrm>
        </p:grpSpPr>
        <p:sp>
          <p:nvSpPr>
            <p:cNvPr id="1449" name="Google Shape;1449;p38"/>
            <p:cNvSpPr/>
            <p:nvPr/>
          </p:nvSpPr>
          <p:spPr>
            <a:xfrm>
              <a:off x="6816563" y="2310325"/>
              <a:ext cx="1035300" cy="370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50" name="Google Shape;1450;p38"/>
            <p:cNvSpPr/>
            <p:nvPr/>
          </p:nvSpPr>
          <p:spPr>
            <a:xfrm>
              <a:off x="7648838" y="1998000"/>
              <a:ext cx="386075" cy="993600"/>
            </a:xfrm>
            <a:custGeom>
              <a:avLst/>
              <a:gdLst/>
              <a:ahLst/>
              <a:cxnLst/>
              <a:rect l="l" t="t" r="r" b="b"/>
              <a:pathLst>
                <a:path w="15443" h="39744" extrusionOk="0">
                  <a:moveTo>
                    <a:pt x="0" y="1"/>
                  </a:moveTo>
                  <a:lnTo>
                    <a:pt x="6787" y="19872"/>
                  </a:lnTo>
                  <a:lnTo>
                    <a:pt x="0" y="39744"/>
                  </a:lnTo>
                  <a:lnTo>
                    <a:pt x="8656" y="39744"/>
                  </a:lnTo>
                  <a:lnTo>
                    <a:pt x="15443" y="19872"/>
                  </a:lnTo>
                  <a:lnTo>
                    <a:pt x="8656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1" name="Google Shape;1451;p38"/>
          <p:cNvGrpSpPr/>
          <p:nvPr/>
        </p:nvGrpSpPr>
        <p:grpSpPr>
          <a:xfrm>
            <a:off x="1450613" y="1799575"/>
            <a:ext cx="1552983" cy="2051989"/>
            <a:chOff x="1450613" y="1723375"/>
            <a:chExt cx="1552983" cy="2051989"/>
          </a:xfrm>
        </p:grpSpPr>
        <p:sp>
          <p:nvSpPr>
            <p:cNvPr id="1452" name="Google Shape;1452;p38"/>
            <p:cNvSpPr/>
            <p:nvPr/>
          </p:nvSpPr>
          <p:spPr>
            <a:xfrm>
              <a:off x="2414821" y="1737550"/>
              <a:ext cx="588775" cy="1514500"/>
            </a:xfrm>
            <a:custGeom>
              <a:avLst/>
              <a:gdLst/>
              <a:ahLst/>
              <a:cxnLst/>
              <a:rect l="l" t="t" r="r" b="b"/>
              <a:pathLst>
                <a:path w="23551" h="60580" extrusionOk="0">
                  <a:moveTo>
                    <a:pt x="0" y="1"/>
                  </a:moveTo>
                  <a:lnTo>
                    <a:pt x="7073" y="20694"/>
                  </a:lnTo>
                  <a:lnTo>
                    <a:pt x="0" y="30243"/>
                  </a:lnTo>
                  <a:lnTo>
                    <a:pt x="7085" y="39791"/>
                  </a:lnTo>
                  <a:lnTo>
                    <a:pt x="7120" y="39756"/>
                  </a:lnTo>
                  <a:lnTo>
                    <a:pt x="0" y="60580"/>
                  </a:lnTo>
                  <a:lnTo>
                    <a:pt x="13193" y="60580"/>
                  </a:lnTo>
                  <a:lnTo>
                    <a:pt x="23551" y="30290"/>
                  </a:lnTo>
                  <a:lnTo>
                    <a:pt x="13193" y="1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/>
            </a:p>
          </p:txBody>
        </p:sp>
        <p:sp>
          <p:nvSpPr>
            <p:cNvPr id="1453" name="Google Shape;1453;p38"/>
            <p:cNvSpPr txBox="1"/>
            <p:nvPr/>
          </p:nvSpPr>
          <p:spPr>
            <a:xfrm>
              <a:off x="1450613" y="17233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the second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54" name="Google Shape;1454;p38"/>
            <p:cNvSpPr txBox="1"/>
            <p:nvPr/>
          </p:nvSpPr>
          <p:spPr>
            <a:xfrm>
              <a:off x="1450613" y="26788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455" name="Google Shape;1455;p38"/>
            <p:cNvGrpSpPr/>
            <p:nvPr/>
          </p:nvGrpSpPr>
          <p:grpSpPr>
            <a:xfrm>
              <a:off x="2391011" y="3404455"/>
              <a:ext cx="372749" cy="370909"/>
              <a:chOff x="-42994575" y="3950300"/>
              <a:chExt cx="319025" cy="317450"/>
            </a:xfrm>
          </p:grpSpPr>
          <p:sp>
            <p:nvSpPr>
              <p:cNvPr id="1456" name="Google Shape;1456;p38"/>
              <p:cNvSpPr/>
              <p:nvPr/>
            </p:nvSpPr>
            <p:spPr>
              <a:xfrm>
                <a:off x="-42930775" y="4225200"/>
                <a:ext cx="191425" cy="42550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1702" extrusionOk="0">
                    <a:moveTo>
                      <a:pt x="442" y="0"/>
                    </a:moveTo>
                    <a:cubicBezTo>
                      <a:pt x="190" y="0"/>
                      <a:pt x="1" y="221"/>
                      <a:pt x="1" y="441"/>
                    </a:cubicBezTo>
                    <a:lnTo>
                      <a:pt x="1" y="1292"/>
                    </a:lnTo>
                    <a:cubicBezTo>
                      <a:pt x="1" y="1512"/>
                      <a:pt x="190" y="1701"/>
                      <a:pt x="442" y="1701"/>
                    </a:cubicBezTo>
                    <a:lnTo>
                      <a:pt x="7215" y="1701"/>
                    </a:lnTo>
                    <a:cubicBezTo>
                      <a:pt x="7499" y="1701"/>
                      <a:pt x="7656" y="1512"/>
                      <a:pt x="7656" y="1292"/>
                    </a:cubicBezTo>
                    <a:lnTo>
                      <a:pt x="7656" y="441"/>
                    </a:lnTo>
                    <a:cubicBezTo>
                      <a:pt x="7656" y="221"/>
                      <a:pt x="7436" y="0"/>
                      <a:pt x="72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8"/>
              <p:cNvSpPr/>
              <p:nvPr/>
            </p:nvSpPr>
            <p:spPr>
              <a:xfrm>
                <a:off x="-42908725" y="4163750"/>
                <a:ext cx="148900" cy="42550"/>
              </a:xfrm>
              <a:custGeom>
                <a:avLst/>
                <a:gdLst/>
                <a:ahLst/>
                <a:cxnLst/>
                <a:rect l="l" t="t" r="r" b="b"/>
                <a:pathLst>
                  <a:path w="5956" h="1702" extrusionOk="0">
                    <a:moveTo>
                      <a:pt x="442" y="1"/>
                    </a:moveTo>
                    <a:cubicBezTo>
                      <a:pt x="190" y="1"/>
                      <a:pt x="1" y="190"/>
                      <a:pt x="1" y="410"/>
                    </a:cubicBezTo>
                    <a:lnTo>
                      <a:pt x="1" y="1261"/>
                    </a:lnTo>
                    <a:cubicBezTo>
                      <a:pt x="1" y="1481"/>
                      <a:pt x="190" y="1702"/>
                      <a:pt x="442" y="1702"/>
                    </a:cubicBezTo>
                    <a:lnTo>
                      <a:pt x="5514" y="1702"/>
                    </a:lnTo>
                    <a:cubicBezTo>
                      <a:pt x="5735" y="1702"/>
                      <a:pt x="5955" y="1481"/>
                      <a:pt x="5955" y="1261"/>
                    </a:cubicBezTo>
                    <a:lnTo>
                      <a:pt x="5955" y="410"/>
                    </a:lnTo>
                    <a:cubicBezTo>
                      <a:pt x="5955" y="190"/>
                      <a:pt x="5735" y="1"/>
                      <a:pt x="551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8"/>
              <p:cNvSpPr/>
              <p:nvPr/>
            </p:nvSpPr>
            <p:spPr>
              <a:xfrm>
                <a:off x="-42994575" y="3950300"/>
                <a:ext cx="319025" cy="211125"/>
              </a:xfrm>
              <a:custGeom>
                <a:avLst/>
                <a:gdLst/>
                <a:ahLst/>
                <a:cxnLst/>
                <a:rect l="l" t="t" r="r" b="b"/>
                <a:pathLst>
                  <a:path w="12761" h="8445" extrusionOk="0">
                    <a:moveTo>
                      <a:pt x="6428" y="852"/>
                    </a:moveTo>
                    <a:cubicBezTo>
                      <a:pt x="6648" y="852"/>
                      <a:pt x="6806" y="1009"/>
                      <a:pt x="6869" y="1261"/>
                    </a:cubicBezTo>
                    <a:lnTo>
                      <a:pt x="6869" y="1324"/>
                    </a:lnTo>
                    <a:cubicBezTo>
                      <a:pt x="6806" y="1513"/>
                      <a:pt x="6648" y="1702"/>
                      <a:pt x="6428" y="1702"/>
                    </a:cubicBezTo>
                    <a:cubicBezTo>
                      <a:pt x="6176" y="1702"/>
                      <a:pt x="6018" y="1576"/>
                      <a:pt x="5987" y="1324"/>
                    </a:cubicBezTo>
                    <a:lnTo>
                      <a:pt x="5987" y="1261"/>
                    </a:lnTo>
                    <a:cubicBezTo>
                      <a:pt x="6018" y="1041"/>
                      <a:pt x="6176" y="852"/>
                      <a:pt x="6428" y="852"/>
                    </a:cubicBezTo>
                    <a:close/>
                    <a:moveTo>
                      <a:pt x="2112" y="2742"/>
                    </a:moveTo>
                    <a:lnTo>
                      <a:pt x="3340" y="6396"/>
                    </a:lnTo>
                    <a:lnTo>
                      <a:pt x="914" y="6396"/>
                    </a:lnTo>
                    <a:lnTo>
                      <a:pt x="2112" y="2742"/>
                    </a:lnTo>
                    <a:close/>
                    <a:moveTo>
                      <a:pt x="10681" y="2742"/>
                    </a:moveTo>
                    <a:lnTo>
                      <a:pt x="11878" y="6396"/>
                    </a:lnTo>
                    <a:lnTo>
                      <a:pt x="9452" y="6396"/>
                    </a:lnTo>
                    <a:lnTo>
                      <a:pt x="10681" y="2742"/>
                    </a:lnTo>
                    <a:close/>
                    <a:moveTo>
                      <a:pt x="6333" y="1"/>
                    </a:moveTo>
                    <a:cubicBezTo>
                      <a:pt x="5798" y="1"/>
                      <a:pt x="5325" y="347"/>
                      <a:pt x="5168" y="852"/>
                    </a:cubicBezTo>
                    <a:lnTo>
                      <a:pt x="1292" y="852"/>
                    </a:lnTo>
                    <a:cubicBezTo>
                      <a:pt x="1103" y="852"/>
                      <a:pt x="914" y="1009"/>
                      <a:pt x="883" y="1198"/>
                    </a:cubicBezTo>
                    <a:cubicBezTo>
                      <a:pt x="820" y="1482"/>
                      <a:pt x="1040" y="1702"/>
                      <a:pt x="1292" y="1702"/>
                    </a:cubicBezTo>
                    <a:lnTo>
                      <a:pt x="1576" y="1702"/>
                    </a:lnTo>
                    <a:cubicBezTo>
                      <a:pt x="1" y="6491"/>
                      <a:pt x="32" y="6333"/>
                      <a:pt x="32" y="6459"/>
                    </a:cubicBezTo>
                    <a:cubicBezTo>
                      <a:pt x="64" y="7562"/>
                      <a:pt x="1009" y="8444"/>
                      <a:pt x="2112" y="8444"/>
                    </a:cubicBezTo>
                    <a:cubicBezTo>
                      <a:pt x="3277" y="8444"/>
                      <a:pt x="4159" y="7562"/>
                      <a:pt x="4159" y="6459"/>
                    </a:cubicBezTo>
                    <a:cubicBezTo>
                      <a:pt x="4159" y="6333"/>
                      <a:pt x="4222" y="6491"/>
                      <a:pt x="2647" y="1702"/>
                    </a:cubicBezTo>
                    <a:lnTo>
                      <a:pt x="5105" y="1702"/>
                    </a:lnTo>
                    <a:lnTo>
                      <a:pt x="5105" y="7342"/>
                    </a:lnTo>
                    <a:cubicBezTo>
                      <a:pt x="5105" y="7594"/>
                      <a:pt x="5325" y="7783"/>
                      <a:pt x="5546" y="7783"/>
                    </a:cubicBezTo>
                    <a:lnTo>
                      <a:pt x="7247" y="7783"/>
                    </a:lnTo>
                    <a:cubicBezTo>
                      <a:pt x="7499" y="7783"/>
                      <a:pt x="7688" y="7594"/>
                      <a:pt x="7688" y="7342"/>
                    </a:cubicBezTo>
                    <a:lnTo>
                      <a:pt x="7688" y="1702"/>
                    </a:lnTo>
                    <a:lnTo>
                      <a:pt x="10177" y="1702"/>
                    </a:lnTo>
                    <a:cubicBezTo>
                      <a:pt x="8602" y="6491"/>
                      <a:pt x="8633" y="6333"/>
                      <a:pt x="8633" y="6459"/>
                    </a:cubicBezTo>
                    <a:cubicBezTo>
                      <a:pt x="8665" y="7562"/>
                      <a:pt x="9578" y="8444"/>
                      <a:pt x="10681" y="8444"/>
                    </a:cubicBezTo>
                    <a:cubicBezTo>
                      <a:pt x="11815" y="8444"/>
                      <a:pt x="12729" y="7562"/>
                      <a:pt x="12729" y="6459"/>
                    </a:cubicBezTo>
                    <a:cubicBezTo>
                      <a:pt x="12729" y="6333"/>
                      <a:pt x="12760" y="6491"/>
                      <a:pt x="11185" y="1702"/>
                    </a:cubicBezTo>
                    <a:lnTo>
                      <a:pt x="11437" y="1702"/>
                    </a:lnTo>
                    <a:cubicBezTo>
                      <a:pt x="11626" y="1702"/>
                      <a:pt x="11815" y="1576"/>
                      <a:pt x="11847" y="1356"/>
                    </a:cubicBezTo>
                    <a:cubicBezTo>
                      <a:pt x="11910" y="1104"/>
                      <a:pt x="11689" y="852"/>
                      <a:pt x="11437" y="852"/>
                    </a:cubicBezTo>
                    <a:lnTo>
                      <a:pt x="7530" y="852"/>
                    </a:lnTo>
                    <a:cubicBezTo>
                      <a:pt x="7373" y="347"/>
                      <a:pt x="6900" y="1"/>
                      <a:pt x="633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59" name="Google Shape;1459;p38"/>
          <p:cNvGrpSpPr/>
          <p:nvPr/>
        </p:nvGrpSpPr>
        <p:grpSpPr>
          <a:xfrm>
            <a:off x="3226950" y="1579500"/>
            <a:ext cx="1675092" cy="2504714"/>
            <a:chOff x="3226950" y="1503300"/>
            <a:chExt cx="1675092" cy="2504714"/>
          </a:xfrm>
        </p:grpSpPr>
        <p:sp>
          <p:nvSpPr>
            <p:cNvPr id="1460" name="Google Shape;1460;p38"/>
            <p:cNvSpPr/>
            <p:nvPr/>
          </p:nvSpPr>
          <p:spPr>
            <a:xfrm>
              <a:off x="4129892" y="1503300"/>
              <a:ext cx="772150" cy="1983000"/>
            </a:xfrm>
            <a:custGeom>
              <a:avLst/>
              <a:gdLst/>
              <a:ahLst/>
              <a:cxnLst/>
              <a:rect l="l" t="t" r="r" b="b"/>
              <a:pathLst>
                <a:path w="30886" h="79320" extrusionOk="0">
                  <a:moveTo>
                    <a:pt x="1" y="1"/>
                  </a:moveTo>
                  <a:lnTo>
                    <a:pt x="10324" y="30135"/>
                  </a:lnTo>
                  <a:lnTo>
                    <a:pt x="3275" y="39625"/>
                  </a:lnTo>
                  <a:lnTo>
                    <a:pt x="10324" y="49149"/>
                  </a:lnTo>
                  <a:lnTo>
                    <a:pt x="1" y="79320"/>
                  </a:lnTo>
                  <a:lnTo>
                    <a:pt x="17313" y="79320"/>
                  </a:lnTo>
                  <a:lnTo>
                    <a:pt x="30886" y="39660"/>
                  </a:lnTo>
                  <a:lnTo>
                    <a:pt x="17313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/>
            </a:p>
          </p:txBody>
        </p:sp>
        <p:sp>
          <p:nvSpPr>
            <p:cNvPr id="1461" name="Google Shape;1461;p38"/>
            <p:cNvSpPr txBox="1"/>
            <p:nvPr/>
          </p:nvSpPr>
          <p:spPr>
            <a:xfrm>
              <a:off x="3226950" y="17233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62" name="Google Shape;1462;p38"/>
            <p:cNvSpPr txBox="1"/>
            <p:nvPr/>
          </p:nvSpPr>
          <p:spPr>
            <a:xfrm>
              <a:off x="3226950" y="26788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 Sun is a star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63" name="Google Shape;1463;p38"/>
            <p:cNvSpPr/>
            <p:nvPr/>
          </p:nvSpPr>
          <p:spPr>
            <a:xfrm>
              <a:off x="4155883" y="3638712"/>
              <a:ext cx="371814" cy="369302"/>
            </a:xfrm>
            <a:custGeom>
              <a:avLst/>
              <a:gdLst/>
              <a:ahLst/>
              <a:cxnLst/>
              <a:rect l="l" t="t" r="r" b="b"/>
              <a:pathLst>
                <a:path w="12729" h="12643" extrusionOk="0">
                  <a:moveTo>
                    <a:pt x="6365" y="2395"/>
                  </a:moveTo>
                  <a:cubicBezTo>
                    <a:pt x="7026" y="2395"/>
                    <a:pt x="7562" y="2962"/>
                    <a:pt x="7562" y="3655"/>
                  </a:cubicBezTo>
                  <a:cubicBezTo>
                    <a:pt x="7562" y="4348"/>
                    <a:pt x="7026" y="4884"/>
                    <a:pt x="6365" y="4884"/>
                  </a:cubicBezTo>
                  <a:cubicBezTo>
                    <a:pt x="5672" y="4884"/>
                    <a:pt x="5136" y="4348"/>
                    <a:pt x="5136" y="3655"/>
                  </a:cubicBezTo>
                  <a:cubicBezTo>
                    <a:pt x="5073" y="2962"/>
                    <a:pt x="5672" y="2395"/>
                    <a:pt x="6365" y="2395"/>
                  </a:cubicBezTo>
                  <a:close/>
                  <a:moveTo>
                    <a:pt x="6806" y="5640"/>
                  </a:moveTo>
                  <a:lnTo>
                    <a:pt x="8349" y="8192"/>
                  </a:lnTo>
                  <a:lnTo>
                    <a:pt x="7530" y="8192"/>
                  </a:lnTo>
                  <a:cubicBezTo>
                    <a:pt x="7373" y="7719"/>
                    <a:pt x="6900" y="7373"/>
                    <a:pt x="6333" y="7373"/>
                  </a:cubicBezTo>
                  <a:cubicBezTo>
                    <a:pt x="5798" y="7373"/>
                    <a:pt x="5357" y="7719"/>
                    <a:pt x="5167" y="8192"/>
                  </a:cubicBezTo>
                  <a:lnTo>
                    <a:pt x="4285" y="8192"/>
                  </a:lnTo>
                  <a:lnTo>
                    <a:pt x="5829" y="5640"/>
                  </a:lnTo>
                  <a:cubicBezTo>
                    <a:pt x="5987" y="5671"/>
                    <a:pt x="6144" y="5734"/>
                    <a:pt x="6365" y="5734"/>
                  </a:cubicBezTo>
                  <a:cubicBezTo>
                    <a:pt x="6491" y="5734"/>
                    <a:pt x="6680" y="5671"/>
                    <a:pt x="6806" y="5640"/>
                  </a:cubicBezTo>
                  <a:close/>
                  <a:moveTo>
                    <a:pt x="6365" y="8192"/>
                  </a:moveTo>
                  <a:cubicBezTo>
                    <a:pt x="6585" y="8192"/>
                    <a:pt x="6743" y="8412"/>
                    <a:pt x="6743" y="8633"/>
                  </a:cubicBezTo>
                  <a:cubicBezTo>
                    <a:pt x="6743" y="8822"/>
                    <a:pt x="6585" y="9042"/>
                    <a:pt x="6365" y="9042"/>
                  </a:cubicBezTo>
                  <a:cubicBezTo>
                    <a:pt x="6113" y="9042"/>
                    <a:pt x="5955" y="8822"/>
                    <a:pt x="5955" y="8633"/>
                  </a:cubicBezTo>
                  <a:cubicBezTo>
                    <a:pt x="5955" y="8412"/>
                    <a:pt x="6144" y="8255"/>
                    <a:pt x="6365" y="8192"/>
                  </a:cubicBezTo>
                  <a:close/>
                  <a:moveTo>
                    <a:pt x="6428" y="0"/>
                  </a:moveTo>
                  <a:cubicBezTo>
                    <a:pt x="5766" y="0"/>
                    <a:pt x="5199" y="568"/>
                    <a:pt x="5199" y="1229"/>
                  </a:cubicBezTo>
                  <a:lnTo>
                    <a:pt x="5199" y="2080"/>
                  </a:lnTo>
                  <a:cubicBezTo>
                    <a:pt x="4695" y="2489"/>
                    <a:pt x="4380" y="3025"/>
                    <a:pt x="4380" y="3718"/>
                  </a:cubicBezTo>
                  <a:cubicBezTo>
                    <a:pt x="4380" y="4065"/>
                    <a:pt x="4443" y="4380"/>
                    <a:pt x="4600" y="4695"/>
                  </a:cubicBezTo>
                  <a:lnTo>
                    <a:pt x="2458" y="8286"/>
                  </a:lnTo>
                  <a:lnTo>
                    <a:pt x="505" y="8286"/>
                  </a:lnTo>
                  <a:cubicBezTo>
                    <a:pt x="284" y="8286"/>
                    <a:pt x="95" y="8475"/>
                    <a:pt x="95" y="8664"/>
                  </a:cubicBezTo>
                  <a:cubicBezTo>
                    <a:pt x="1" y="8822"/>
                    <a:pt x="190" y="9042"/>
                    <a:pt x="410" y="9042"/>
                  </a:cubicBezTo>
                  <a:lnTo>
                    <a:pt x="1859" y="9042"/>
                  </a:lnTo>
                  <a:cubicBezTo>
                    <a:pt x="1261" y="9987"/>
                    <a:pt x="631" y="10775"/>
                    <a:pt x="631" y="11437"/>
                  </a:cubicBezTo>
                  <a:cubicBezTo>
                    <a:pt x="631" y="12108"/>
                    <a:pt x="1021" y="12642"/>
                    <a:pt x="1366" y="12642"/>
                  </a:cubicBezTo>
                  <a:cubicBezTo>
                    <a:pt x="1491" y="12642"/>
                    <a:pt x="1610" y="12572"/>
                    <a:pt x="1702" y="12413"/>
                  </a:cubicBezTo>
                  <a:lnTo>
                    <a:pt x="3781" y="9074"/>
                  </a:lnTo>
                  <a:lnTo>
                    <a:pt x="5167" y="9074"/>
                  </a:lnTo>
                  <a:cubicBezTo>
                    <a:pt x="5325" y="9546"/>
                    <a:pt x="5798" y="9893"/>
                    <a:pt x="6333" y="9893"/>
                  </a:cubicBezTo>
                  <a:cubicBezTo>
                    <a:pt x="6900" y="9893"/>
                    <a:pt x="7341" y="9546"/>
                    <a:pt x="7530" y="9074"/>
                  </a:cubicBezTo>
                  <a:lnTo>
                    <a:pt x="8854" y="9074"/>
                  </a:lnTo>
                  <a:lnTo>
                    <a:pt x="10964" y="12413"/>
                  </a:lnTo>
                  <a:cubicBezTo>
                    <a:pt x="11056" y="12572"/>
                    <a:pt x="11173" y="12642"/>
                    <a:pt x="11295" y="12642"/>
                  </a:cubicBezTo>
                  <a:cubicBezTo>
                    <a:pt x="11630" y="12642"/>
                    <a:pt x="12004" y="12108"/>
                    <a:pt x="12004" y="11437"/>
                  </a:cubicBezTo>
                  <a:cubicBezTo>
                    <a:pt x="12004" y="10775"/>
                    <a:pt x="11374" y="9987"/>
                    <a:pt x="10807" y="9042"/>
                  </a:cubicBezTo>
                  <a:lnTo>
                    <a:pt x="12288" y="9042"/>
                  </a:lnTo>
                  <a:cubicBezTo>
                    <a:pt x="12540" y="9042"/>
                    <a:pt x="12729" y="8822"/>
                    <a:pt x="12729" y="8633"/>
                  </a:cubicBezTo>
                  <a:cubicBezTo>
                    <a:pt x="12729" y="8412"/>
                    <a:pt x="12540" y="8255"/>
                    <a:pt x="12288" y="8255"/>
                  </a:cubicBezTo>
                  <a:lnTo>
                    <a:pt x="10334" y="8255"/>
                  </a:lnTo>
                  <a:lnTo>
                    <a:pt x="8192" y="4695"/>
                  </a:lnTo>
                  <a:cubicBezTo>
                    <a:pt x="8349" y="4380"/>
                    <a:pt x="8475" y="4065"/>
                    <a:pt x="8475" y="3718"/>
                  </a:cubicBezTo>
                  <a:cubicBezTo>
                    <a:pt x="8475" y="3056"/>
                    <a:pt x="8160" y="2458"/>
                    <a:pt x="7656" y="2080"/>
                  </a:cubicBezTo>
                  <a:lnTo>
                    <a:pt x="7656" y="1229"/>
                  </a:lnTo>
                  <a:cubicBezTo>
                    <a:pt x="7656" y="568"/>
                    <a:pt x="7089" y="0"/>
                    <a:pt x="64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4" name="Google Shape;1464;p38"/>
          <p:cNvGrpSpPr/>
          <p:nvPr/>
        </p:nvGrpSpPr>
        <p:grpSpPr>
          <a:xfrm>
            <a:off x="5125413" y="1330075"/>
            <a:ext cx="1759725" cy="3000847"/>
            <a:chOff x="5125413" y="1253875"/>
            <a:chExt cx="1759725" cy="3000847"/>
          </a:xfrm>
        </p:grpSpPr>
        <p:sp>
          <p:nvSpPr>
            <p:cNvPr id="1465" name="Google Shape;1465;p38"/>
            <p:cNvSpPr/>
            <p:nvPr/>
          </p:nvSpPr>
          <p:spPr>
            <a:xfrm>
              <a:off x="5919813" y="1253875"/>
              <a:ext cx="965325" cy="2478000"/>
            </a:xfrm>
            <a:custGeom>
              <a:avLst/>
              <a:gdLst/>
              <a:ahLst/>
              <a:cxnLst/>
              <a:rect l="l" t="t" r="r" b="b"/>
              <a:pathLst>
                <a:path w="38613" h="99120" extrusionOk="0">
                  <a:moveTo>
                    <a:pt x="1" y="0"/>
                  </a:moveTo>
                  <a:lnTo>
                    <a:pt x="13741" y="40148"/>
                  </a:lnTo>
                  <a:lnTo>
                    <a:pt x="6740" y="49590"/>
                  </a:lnTo>
                  <a:lnTo>
                    <a:pt x="13741" y="58996"/>
                  </a:lnTo>
                  <a:lnTo>
                    <a:pt x="1" y="99119"/>
                  </a:lnTo>
                  <a:lnTo>
                    <a:pt x="21634" y="99119"/>
                  </a:lnTo>
                  <a:lnTo>
                    <a:pt x="38613" y="49566"/>
                  </a:lnTo>
                  <a:lnTo>
                    <a:pt x="21634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400"/>
            </a:p>
          </p:txBody>
        </p:sp>
        <p:sp>
          <p:nvSpPr>
            <p:cNvPr id="1466" name="Google Shape;1466;p38"/>
            <p:cNvSpPr txBox="1"/>
            <p:nvPr/>
          </p:nvSpPr>
          <p:spPr>
            <a:xfrm>
              <a:off x="5125413" y="17233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67" name="Google Shape;1467;p38"/>
            <p:cNvSpPr txBox="1"/>
            <p:nvPr/>
          </p:nvSpPr>
          <p:spPr>
            <a:xfrm>
              <a:off x="5125413" y="26788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 is icy and small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468" name="Google Shape;1468;p38"/>
            <p:cNvGrpSpPr/>
            <p:nvPr/>
          </p:nvGrpSpPr>
          <p:grpSpPr>
            <a:xfrm>
              <a:off x="6001675" y="3884280"/>
              <a:ext cx="366293" cy="370441"/>
              <a:chOff x="-39647175" y="3972000"/>
              <a:chExt cx="313500" cy="317050"/>
            </a:xfrm>
          </p:grpSpPr>
          <p:sp>
            <p:nvSpPr>
              <p:cNvPr id="1469" name="Google Shape;1469;p38"/>
              <p:cNvSpPr/>
              <p:nvPr/>
            </p:nvSpPr>
            <p:spPr>
              <a:xfrm>
                <a:off x="-39647175" y="3972000"/>
                <a:ext cx="95325" cy="153975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6159" extrusionOk="0">
                    <a:moveTo>
                      <a:pt x="1698" y="1"/>
                    </a:moveTo>
                    <a:cubicBezTo>
                      <a:pt x="1520" y="1"/>
                      <a:pt x="1373" y="138"/>
                      <a:pt x="1293" y="299"/>
                    </a:cubicBezTo>
                    <a:lnTo>
                      <a:pt x="1" y="5119"/>
                    </a:lnTo>
                    <a:cubicBezTo>
                      <a:pt x="1" y="5308"/>
                      <a:pt x="127" y="5528"/>
                      <a:pt x="316" y="5623"/>
                    </a:cubicBezTo>
                    <a:lnTo>
                      <a:pt x="2332" y="6158"/>
                    </a:lnTo>
                    <a:cubicBezTo>
                      <a:pt x="3277" y="2630"/>
                      <a:pt x="2868" y="4111"/>
                      <a:pt x="3813" y="582"/>
                    </a:cubicBezTo>
                    <a:lnTo>
                      <a:pt x="1797" y="15"/>
                    </a:lnTo>
                    <a:cubicBezTo>
                      <a:pt x="1763" y="5"/>
                      <a:pt x="1730" y="1"/>
                      <a:pt x="16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8"/>
              <p:cNvSpPr/>
              <p:nvPr/>
            </p:nvSpPr>
            <p:spPr>
              <a:xfrm>
                <a:off x="-39588875" y="4011750"/>
                <a:ext cx="216600" cy="277300"/>
              </a:xfrm>
              <a:custGeom>
                <a:avLst/>
                <a:gdLst/>
                <a:ahLst/>
                <a:cxnLst/>
                <a:rect l="l" t="t" r="r" b="b"/>
                <a:pathLst>
                  <a:path w="8664" h="11092" extrusionOk="0">
                    <a:moveTo>
                      <a:pt x="4348" y="3466"/>
                    </a:moveTo>
                    <a:cubicBezTo>
                      <a:pt x="4820" y="3466"/>
                      <a:pt x="5199" y="3844"/>
                      <a:pt x="5199" y="4316"/>
                    </a:cubicBezTo>
                    <a:cubicBezTo>
                      <a:pt x="5199" y="4789"/>
                      <a:pt x="4820" y="5136"/>
                      <a:pt x="4348" y="5136"/>
                    </a:cubicBezTo>
                    <a:cubicBezTo>
                      <a:pt x="3907" y="5136"/>
                      <a:pt x="3529" y="4789"/>
                      <a:pt x="3529" y="4316"/>
                    </a:cubicBezTo>
                    <a:cubicBezTo>
                      <a:pt x="3529" y="3875"/>
                      <a:pt x="3875" y="3466"/>
                      <a:pt x="4348" y="3466"/>
                    </a:cubicBezTo>
                    <a:close/>
                    <a:moveTo>
                      <a:pt x="5104" y="5766"/>
                    </a:moveTo>
                    <a:lnTo>
                      <a:pt x="6081" y="7624"/>
                    </a:lnTo>
                    <a:lnTo>
                      <a:pt x="2615" y="7624"/>
                    </a:lnTo>
                    <a:lnTo>
                      <a:pt x="3560" y="5766"/>
                    </a:lnTo>
                    <a:cubicBezTo>
                      <a:pt x="3812" y="5892"/>
                      <a:pt x="4096" y="5955"/>
                      <a:pt x="4348" y="5955"/>
                    </a:cubicBezTo>
                    <a:cubicBezTo>
                      <a:pt x="4631" y="5955"/>
                      <a:pt x="4883" y="5892"/>
                      <a:pt x="5104" y="5766"/>
                    </a:cubicBezTo>
                    <a:close/>
                    <a:moveTo>
                      <a:pt x="2048" y="0"/>
                    </a:moveTo>
                    <a:cubicBezTo>
                      <a:pt x="1386" y="2458"/>
                      <a:pt x="1638" y="1544"/>
                      <a:pt x="977" y="4001"/>
                    </a:cubicBezTo>
                    <a:lnTo>
                      <a:pt x="2678" y="4474"/>
                    </a:lnTo>
                    <a:cubicBezTo>
                      <a:pt x="2678" y="4726"/>
                      <a:pt x="2741" y="5010"/>
                      <a:pt x="2899" y="5199"/>
                    </a:cubicBezTo>
                    <a:lnTo>
                      <a:pt x="32" y="10523"/>
                    </a:lnTo>
                    <a:cubicBezTo>
                      <a:pt x="0" y="10680"/>
                      <a:pt x="63" y="10964"/>
                      <a:pt x="252" y="11027"/>
                    </a:cubicBezTo>
                    <a:cubicBezTo>
                      <a:pt x="328" y="11070"/>
                      <a:pt x="404" y="11091"/>
                      <a:pt x="475" y="11091"/>
                    </a:cubicBezTo>
                    <a:cubicBezTo>
                      <a:pt x="613" y="11091"/>
                      <a:pt x="737" y="11014"/>
                      <a:pt x="819" y="10869"/>
                    </a:cubicBezTo>
                    <a:lnTo>
                      <a:pt x="2143" y="8475"/>
                    </a:lnTo>
                    <a:lnTo>
                      <a:pt x="6490" y="8475"/>
                    </a:lnTo>
                    <a:lnTo>
                      <a:pt x="7845" y="10869"/>
                    </a:lnTo>
                    <a:cubicBezTo>
                      <a:pt x="7907" y="11014"/>
                      <a:pt x="8037" y="11091"/>
                      <a:pt x="8173" y="11091"/>
                    </a:cubicBezTo>
                    <a:cubicBezTo>
                      <a:pt x="8243" y="11091"/>
                      <a:pt x="8316" y="11070"/>
                      <a:pt x="8381" y="11027"/>
                    </a:cubicBezTo>
                    <a:cubicBezTo>
                      <a:pt x="8570" y="10932"/>
                      <a:pt x="8664" y="10680"/>
                      <a:pt x="8538" y="10491"/>
                    </a:cubicBezTo>
                    <a:lnTo>
                      <a:pt x="5734" y="5262"/>
                    </a:lnTo>
                    <a:lnTo>
                      <a:pt x="6585" y="5482"/>
                    </a:lnTo>
                    <a:cubicBezTo>
                      <a:pt x="7120" y="3434"/>
                      <a:pt x="6931" y="4222"/>
                      <a:pt x="7624" y="1513"/>
                    </a:cubicBezTo>
                    <a:lnTo>
                      <a:pt x="20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8"/>
              <p:cNvSpPr/>
              <p:nvPr/>
            </p:nvSpPr>
            <p:spPr>
              <a:xfrm>
                <a:off x="-39398275" y="4073975"/>
                <a:ext cx="64600" cy="71600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2864" extrusionOk="0">
                    <a:moveTo>
                      <a:pt x="630" y="0"/>
                    </a:moveTo>
                    <a:cubicBezTo>
                      <a:pt x="252" y="1449"/>
                      <a:pt x="410" y="945"/>
                      <a:pt x="0" y="2395"/>
                    </a:cubicBezTo>
                    <a:lnTo>
                      <a:pt x="1607" y="2836"/>
                    </a:lnTo>
                    <a:cubicBezTo>
                      <a:pt x="1658" y="2855"/>
                      <a:pt x="1707" y="2864"/>
                      <a:pt x="1753" y="2864"/>
                    </a:cubicBezTo>
                    <a:cubicBezTo>
                      <a:pt x="1932" y="2864"/>
                      <a:pt x="2067" y="2728"/>
                      <a:pt x="2143" y="2552"/>
                    </a:cubicBezTo>
                    <a:lnTo>
                      <a:pt x="2584" y="945"/>
                    </a:lnTo>
                    <a:cubicBezTo>
                      <a:pt x="2552" y="725"/>
                      <a:pt x="2458" y="473"/>
                      <a:pt x="2237" y="441"/>
                    </a:cubicBezTo>
                    <a:lnTo>
                      <a:pt x="63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6" name="Google Shape;1476;p39"/>
          <p:cNvGrpSpPr/>
          <p:nvPr/>
        </p:nvGrpSpPr>
        <p:grpSpPr>
          <a:xfrm>
            <a:off x="1768249" y="1276195"/>
            <a:ext cx="1342880" cy="2478569"/>
            <a:chOff x="1768249" y="1276195"/>
            <a:chExt cx="1342880" cy="2478569"/>
          </a:xfrm>
        </p:grpSpPr>
        <p:sp>
          <p:nvSpPr>
            <p:cNvPr id="1477" name="Google Shape;1477;p39"/>
            <p:cNvSpPr/>
            <p:nvPr/>
          </p:nvSpPr>
          <p:spPr>
            <a:xfrm>
              <a:off x="2190365" y="1970275"/>
              <a:ext cx="549306" cy="935711"/>
            </a:xfrm>
            <a:custGeom>
              <a:avLst/>
              <a:gdLst/>
              <a:ahLst/>
              <a:cxnLst/>
              <a:rect l="l" t="t" r="r" b="b"/>
              <a:pathLst>
                <a:path w="20158" h="34338" extrusionOk="0">
                  <a:moveTo>
                    <a:pt x="2048" y="0"/>
                  </a:moveTo>
                  <a:cubicBezTo>
                    <a:pt x="798" y="0"/>
                    <a:pt x="0" y="1322"/>
                    <a:pt x="572" y="2429"/>
                  </a:cubicBezTo>
                  <a:lnTo>
                    <a:pt x="16633" y="33445"/>
                  </a:lnTo>
                  <a:cubicBezTo>
                    <a:pt x="16919" y="33993"/>
                    <a:pt x="17490" y="34338"/>
                    <a:pt x="18109" y="34338"/>
                  </a:cubicBezTo>
                  <a:cubicBezTo>
                    <a:pt x="19360" y="34338"/>
                    <a:pt x="20157" y="33016"/>
                    <a:pt x="19586" y="31909"/>
                  </a:cubicBezTo>
                  <a:lnTo>
                    <a:pt x="3524" y="893"/>
                  </a:lnTo>
                  <a:cubicBezTo>
                    <a:pt x="3239" y="346"/>
                    <a:pt x="2667" y="0"/>
                    <a:pt x="2048" y="0"/>
                  </a:cubicBezTo>
                  <a:close/>
                </a:path>
              </a:pathLst>
            </a:custGeom>
            <a:solidFill>
              <a:srgbClr val="576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9"/>
            <p:cNvSpPr/>
            <p:nvPr/>
          </p:nvSpPr>
          <p:spPr>
            <a:xfrm>
              <a:off x="1768249" y="2646098"/>
              <a:ext cx="1342880" cy="1108666"/>
            </a:xfrm>
            <a:custGeom>
              <a:avLst/>
              <a:gdLst/>
              <a:ahLst/>
              <a:cxnLst/>
              <a:rect l="l" t="t" r="r" b="b"/>
              <a:pathLst>
                <a:path w="49280" h="40685" extrusionOk="0">
                  <a:moveTo>
                    <a:pt x="21919" y="1"/>
                  </a:moveTo>
                  <a:cubicBezTo>
                    <a:pt x="21110" y="1"/>
                    <a:pt x="20360" y="441"/>
                    <a:pt x="19979" y="1156"/>
                  </a:cubicBezTo>
                  <a:lnTo>
                    <a:pt x="774" y="37482"/>
                  </a:lnTo>
                  <a:cubicBezTo>
                    <a:pt x="0" y="38934"/>
                    <a:pt x="1060" y="40685"/>
                    <a:pt x="2703" y="40685"/>
                  </a:cubicBezTo>
                  <a:lnTo>
                    <a:pt x="27372" y="40685"/>
                  </a:lnTo>
                  <a:cubicBezTo>
                    <a:pt x="28182" y="40685"/>
                    <a:pt x="28920" y="40244"/>
                    <a:pt x="29301" y="39530"/>
                  </a:cubicBezTo>
                  <a:lnTo>
                    <a:pt x="48518" y="3204"/>
                  </a:lnTo>
                  <a:cubicBezTo>
                    <a:pt x="49280" y="1751"/>
                    <a:pt x="48232" y="1"/>
                    <a:pt x="46577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9"/>
            <p:cNvSpPr txBox="1"/>
            <p:nvPr/>
          </p:nvSpPr>
          <p:spPr>
            <a:xfrm>
              <a:off x="2252588" y="2791475"/>
              <a:ext cx="796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06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80" name="Google Shape;1480;p39"/>
            <p:cNvSpPr txBox="1"/>
            <p:nvPr/>
          </p:nvSpPr>
          <p:spPr>
            <a:xfrm>
              <a:off x="1932338" y="3068673"/>
              <a:ext cx="979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Pluto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481" name="Google Shape;1481;p39"/>
            <p:cNvGrpSpPr/>
            <p:nvPr/>
          </p:nvGrpSpPr>
          <p:grpSpPr>
            <a:xfrm>
              <a:off x="1849266" y="1276195"/>
              <a:ext cx="370934" cy="367521"/>
              <a:chOff x="-63679950" y="4093450"/>
              <a:chExt cx="320600" cy="317650"/>
            </a:xfrm>
          </p:grpSpPr>
          <p:sp>
            <p:nvSpPr>
              <p:cNvPr id="1482" name="Google Shape;1482;p39"/>
              <p:cNvSpPr/>
              <p:nvPr/>
            </p:nvSpPr>
            <p:spPr>
              <a:xfrm>
                <a:off x="-63595650" y="4093450"/>
                <a:ext cx="236300" cy="230425"/>
              </a:xfrm>
              <a:custGeom>
                <a:avLst/>
                <a:gdLst/>
                <a:ahLst/>
                <a:cxnLst/>
                <a:rect l="l" t="t" r="r" b="b"/>
                <a:pathLst>
                  <a:path w="9452" h="9217" extrusionOk="0">
                    <a:moveTo>
                      <a:pt x="3387" y="836"/>
                    </a:moveTo>
                    <a:cubicBezTo>
                      <a:pt x="3497" y="836"/>
                      <a:pt x="3607" y="875"/>
                      <a:pt x="3686" y="954"/>
                    </a:cubicBezTo>
                    <a:cubicBezTo>
                      <a:pt x="3844" y="1111"/>
                      <a:pt x="3844" y="1395"/>
                      <a:pt x="3686" y="1553"/>
                    </a:cubicBezTo>
                    <a:lnTo>
                      <a:pt x="1638" y="3600"/>
                    </a:lnTo>
                    <a:cubicBezTo>
                      <a:pt x="1560" y="3679"/>
                      <a:pt x="1449" y="3718"/>
                      <a:pt x="1339" y="3718"/>
                    </a:cubicBezTo>
                    <a:cubicBezTo>
                      <a:pt x="1229" y="3718"/>
                      <a:pt x="1118" y="3679"/>
                      <a:pt x="1040" y="3600"/>
                    </a:cubicBezTo>
                    <a:cubicBezTo>
                      <a:pt x="882" y="3443"/>
                      <a:pt x="882" y="3159"/>
                      <a:pt x="1040" y="3002"/>
                    </a:cubicBezTo>
                    <a:lnTo>
                      <a:pt x="3088" y="954"/>
                    </a:lnTo>
                    <a:cubicBezTo>
                      <a:pt x="3166" y="875"/>
                      <a:pt x="3277" y="836"/>
                      <a:pt x="3387" y="836"/>
                    </a:cubicBezTo>
                    <a:close/>
                    <a:moveTo>
                      <a:pt x="8081" y="5530"/>
                    </a:moveTo>
                    <a:cubicBezTo>
                      <a:pt x="8191" y="5530"/>
                      <a:pt x="8302" y="5569"/>
                      <a:pt x="8380" y="5648"/>
                    </a:cubicBezTo>
                    <a:cubicBezTo>
                      <a:pt x="8538" y="5806"/>
                      <a:pt x="8538" y="6089"/>
                      <a:pt x="8380" y="6247"/>
                    </a:cubicBezTo>
                    <a:lnTo>
                      <a:pt x="6333" y="8295"/>
                    </a:lnTo>
                    <a:cubicBezTo>
                      <a:pt x="6254" y="8358"/>
                      <a:pt x="6143" y="8389"/>
                      <a:pt x="6033" y="8389"/>
                    </a:cubicBezTo>
                    <a:cubicBezTo>
                      <a:pt x="5923" y="8389"/>
                      <a:pt x="5813" y="8358"/>
                      <a:pt x="5734" y="8295"/>
                    </a:cubicBezTo>
                    <a:cubicBezTo>
                      <a:pt x="5576" y="8137"/>
                      <a:pt x="5576" y="7853"/>
                      <a:pt x="5734" y="7696"/>
                    </a:cubicBezTo>
                    <a:lnTo>
                      <a:pt x="7782" y="5648"/>
                    </a:lnTo>
                    <a:cubicBezTo>
                      <a:pt x="7861" y="5569"/>
                      <a:pt x="7971" y="5530"/>
                      <a:pt x="8081" y="5530"/>
                    </a:cubicBezTo>
                    <a:close/>
                    <a:moveTo>
                      <a:pt x="3414" y="1"/>
                    </a:moveTo>
                    <a:cubicBezTo>
                      <a:pt x="3095" y="1"/>
                      <a:pt x="2772" y="119"/>
                      <a:pt x="2520" y="355"/>
                    </a:cubicBezTo>
                    <a:lnTo>
                      <a:pt x="473" y="2403"/>
                    </a:lnTo>
                    <a:cubicBezTo>
                      <a:pt x="0" y="2876"/>
                      <a:pt x="0" y="3663"/>
                      <a:pt x="473" y="4199"/>
                    </a:cubicBezTo>
                    <a:cubicBezTo>
                      <a:pt x="700" y="4406"/>
                      <a:pt x="1008" y="4544"/>
                      <a:pt x="1345" y="4544"/>
                    </a:cubicBezTo>
                    <a:cubicBezTo>
                      <a:pt x="1522" y="4544"/>
                      <a:pt x="1706" y="4506"/>
                      <a:pt x="1890" y="4419"/>
                    </a:cubicBezTo>
                    <a:lnTo>
                      <a:pt x="4915" y="7444"/>
                    </a:lnTo>
                    <a:cubicBezTo>
                      <a:pt x="4663" y="7980"/>
                      <a:pt x="4789" y="8515"/>
                      <a:pt x="5135" y="8862"/>
                    </a:cubicBezTo>
                    <a:cubicBezTo>
                      <a:pt x="5372" y="9098"/>
                      <a:pt x="5687" y="9216"/>
                      <a:pt x="6010" y="9216"/>
                    </a:cubicBezTo>
                    <a:cubicBezTo>
                      <a:pt x="6333" y="9216"/>
                      <a:pt x="6663" y="9098"/>
                      <a:pt x="6931" y="8862"/>
                    </a:cubicBezTo>
                    <a:lnTo>
                      <a:pt x="8979" y="6814"/>
                    </a:lnTo>
                    <a:cubicBezTo>
                      <a:pt x="9452" y="6341"/>
                      <a:pt x="9452" y="5554"/>
                      <a:pt x="8979" y="5050"/>
                    </a:cubicBezTo>
                    <a:cubicBezTo>
                      <a:pt x="8757" y="4828"/>
                      <a:pt x="8445" y="4696"/>
                      <a:pt x="8117" y="4696"/>
                    </a:cubicBezTo>
                    <a:cubicBezTo>
                      <a:pt x="7933" y="4696"/>
                      <a:pt x="7743" y="4738"/>
                      <a:pt x="7561" y="4829"/>
                    </a:cubicBezTo>
                    <a:lnTo>
                      <a:pt x="4505" y="1773"/>
                    </a:lnTo>
                    <a:cubicBezTo>
                      <a:pt x="4757" y="1269"/>
                      <a:pt x="4631" y="733"/>
                      <a:pt x="4285" y="355"/>
                    </a:cubicBezTo>
                    <a:cubicBezTo>
                      <a:pt x="4048" y="119"/>
                      <a:pt x="3733" y="1"/>
                      <a:pt x="34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9"/>
              <p:cNvSpPr/>
              <p:nvPr/>
            </p:nvSpPr>
            <p:spPr>
              <a:xfrm>
                <a:off x="-63679950" y="4233850"/>
                <a:ext cx="177250" cy="177250"/>
              </a:xfrm>
              <a:custGeom>
                <a:avLst/>
                <a:gdLst/>
                <a:ahLst/>
                <a:cxnLst/>
                <a:rect l="l" t="t" r="r" b="b"/>
                <a:pathLst>
                  <a:path w="7090" h="7090" extrusionOk="0">
                    <a:moveTo>
                      <a:pt x="5325" y="1"/>
                    </a:moveTo>
                    <a:lnTo>
                      <a:pt x="4160" y="1166"/>
                    </a:lnTo>
                    <a:cubicBezTo>
                      <a:pt x="4081" y="1088"/>
                      <a:pt x="3971" y="1048"/>
                      <a:pt x="3860" y="1048"/>
                    </a:cubicBezTo>
                    <a:cubicBezTo>
                      <a:pt x="3750" y="1048"/>
                      <a:pt x="3640" y="1088"/>
                      <a:pt x="3561" y="1166"/>
                    </a:cubicBezTo>
                    <a:lnTo>
                      <a:pt x="474" y="4254"/>
                    </a:lnTo>
                    <a:cubicBezTo>
                      <a:pt x="159" y="4569"/>
                      <a:pt x="1" y="4947"/>
                      <a:pt x="1" y="5419"/>
                    </a:cubicBezTo>
                    <a:cubicBezTo>
                      <a:pt x="1" y="5861"/>
                      <a:pt x="159" y="6302"/>
                      <a:pt x="474" y="6617"/>
                    </a:cubicBezTo>
                    <a:cubicBezTo>
                      <a:pt x="789" y="6932"/>
                      <a:pt x="1214" y="7089"/>
                      <a:pt x="1639" y="7089"/>
                    </a:cubicBezTo>
                    <a:cubicBezTo>
                      <a:pt x="2065" y="7089"/>
                      <a:pt x="2490" y="6932"/>
                      <a:pt x="2805" y="6617"/>
                    </a:cubicBezTo>
                    <a:lnTo>
                      <a:pt x="5892" y="3529"/>
                    </a:lnTo>
                    <a:cubicBezTo>
                      <a:pt x="6081" y="3372"/>
                      <a:pt x="6081" y="3088"/>
                      <a:pt x="5924" y="2931"/>
                    </a:cubicBezTo>
                    <a:lnTo>
                      <a:pt x="7090" y="1765"/>
                    </a:lnTo>
                    <a:lnTo>
                      <a:pt x="532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9"/>
              <p:cNvSpPr/>
              <p:nvPr/>
            </p:nvSpPr>
            <p:spPr>
              <a:xfrm>
                <a:off x="-63548400" y="4348850"/>
                <a:ext cx="185900" cy="62250"/>
              </a:xfrm>
              <a:custGeom>
                <a:avLst/>
                <a:gdLst/>
                <a:ahLst/>
                <a:cxnLst/>
                <a:rect l="l" t="t" r="r" b="b"/>
                <a:pathLst>
                  <a:path w="7436" h="2490" extrusionOk="0">
                    <a:moveTo>
                      <a:pt x="2048" y="0"/>
                    </a:moveTo>
                    <a:cubicBezTo>
                      <a:pt x="1355" y="0"/>
                      <a:pt x="819" y="536"/>
                      <a:pt x="819" y="1229"/>
                    </a:cubicBezTo>
                    <a:lnTo>
                      <a:pt x="819" y="1639"/>
                    </a:lnTo>
                    <a:lnTo>
                      <a:pt x="410" y="1639"/>
                    </a:lnTo>
                    <a:cubicBezTo>
                      <a:pt x="189" y="1639"/>
                      <a:pt x="0" y="1859"/>
                      <a:pt x="0" y="2048"/>
                    </a:cubicBezTo>
                    <a:cubicBezTo>
                      <a:pt x="0" y="2269"/>
                      <a:pt x="189" y="2489"/>
                      <a:pt x="410" y="2489"/>
                    </a:cubicBezTo>
                    <a:lnTo>
                      <a:pt x="7026" y="2489"/>
                    </a:lnTo>
                    <a:cubicBezTo>
                      <a:pt x="7278" y="2489"/>
                      <a:pt x="7435" y="2269"/>
                      <a:pt x="7435" y="2048"/>
                    </a:cubicBezTo>
                    <a:cubicBezTo>
                      <a:pt x="7435" y="1859"/>
                      <a:pt x="7246" y="1639"/>
                      <a:pt x="6994" y="1639"/>
                    </a:cubicBezTo>
                    <a:lnTo>
                      <a:pt x="6616" y="1639"/>
                    </a:lnTo>
                    <a:lnTo>
                      <a:pt x="6616" y="1229"/>
                    </a:lnTo>
                    <a:cubicBezTo>
                      <a:pt x="6616" y="536"/>
                      <a:pt x="6049" y="0"/>
                      <a:pt x="53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85" name="Google Shape;1485;p39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486" name="Google Shape;1486;p39"/>
          <p:cNvGrpSpPr/>
          <p:nvPr/>
        </p:nvGrpSpPr>
        <p:grpSpPr>
          <a:xfrm>
            <a:off x="1218925" y="1200000"/>
            <a:ext cx="6706156" cy="3108599"/>
            <a:chOff x="1218925" y="1200000"/>
            <a:chExt cx="6706156" cy="3108599"/>
          </a:xfrm>
        </p:grpSpPr>
        <p:sp>
          <p:nvSpPr>
            <p:cNvPr id="1487" name="Google Shape;1487;p39"/>
            <p:cNvSpPr/>
            <p:nvPr/>
          </p:nvSpPr>
          <p:spPr>
            <a:xfrm>
              <a:off x="2852235" y="1200000"/>
              <a:ext cx="1524610" cy="1486651"/>
            </a:xfrm>
            <a:custGeom>
              <a:avLst/>
              <a:gdLst/>
              <a:ahLst/>
              <a:cxnLst/>
              <a:rect l="l" t="t" r="r" b="b"/>
              <a:pathLst>
                <a:path w="55949" h="54556" extrusionOk="0">
                  <a:moveTo>
                    <a:pt x="2692" y="1"/>
                  </a:moveTo>
                  <a:cubicBezTo>
                    <a:pt x="1787" y="1"/>
                    <a:pt x="965" y="465"/>
                    <a:pt x="501" y="1239"/>
                  </a:cubicBezTo>
                  <a:cubicBezTo>
                    <a:pt x="37" y="2013"/>
                    <a:pt x="1" y="2954"/>
                    <a:pt x="429" y="3751"/>
                  </a:cubicBezTo>
                  <a:lnTo>
                    <a:pt x="26933" y="54365"/>
                  </a:lnTo>
                  <a:cubicBezTo>
                    <a:pt x="27004" y="54484"/>
                    <a:pt x="27135" y="54555"/>
                    <a:pt x="27266" y="54555"/>
                  </a:cubicBezTo>
                  <a:cubicBezTo>
                    <a:pt x="27326" y="54555"/>
                    <a:pt x="27385" y="54543"/>
                    <a:pt x="27445" y="54520"/>
                  </a:cubicBezTo>
                  <a:cubicBezTo>
                    <a:pt x="27623" y="54424"/>
                    <a:pt x="27695" y="54198"/>
                    <a:pt x="27599" y="54019"/>
                  </a:cubicBezTo>
                  <a:lnTo>
                    <a:pt x="1084" y="3406"/>
                  </a:lnTo>
                  <a:cubicBezTo>
                    <a:pt x="787" y="2835"/>
                    <a:pt x="810" y="2168"/>
                    <a:pt x="1132" y="1620"/>
                  </a:cubicBezTo>
                  <a:cubicBezTo>
                    <a:pt x="1465" y="1072"/>
                    <a:pt x="2049" y="739"/>
                    <a:pt x="2692" y="739"/>
                  </a:cubicBezTo>
                  <a:lnTo>
                    <a:pt x="27361" y="739"/>
                  </a:lnTo>
                  <a:cubicBezTo>
                    <a:pt x="28028" y="739"/>
                    <a:pt x="28647" y="1108"/>
                    <a:pt x="28957" y="1703"/>
                  </a:cubicBezTo>
                  <a:lnTo>
                    <a:pt x="55186" y="51793"/>
                  </a:lnTo>
                  <a:cubicBezTo>
                    <a:pt x="55253" y="51918"/>
                    <a:pt x="55383" y="51990"/>
                    <a:pt x="55520" y="51990"/>
                  </a:cubicBezTo>
                  <a:cubicBezTo>
                    <a:pt x="55580" y="51990"/>
                    <a:pt x="55641" y="51977"/>
                    <a:pt x="55698" y="51948"/>
                  </a:cubicBezTo>
                  <a:cubicBezTo>
                    <a:pt x="55877" y="51853"/>
                    <a:pt x="55948" y="51626"/>
                    <a:pt x="55853" y="51448"/>
                  </a:cubicBezTo>
                  <a:lnTo>
                    <a:pt x="29612" y="1358"/>
                  </a:lnTo>
                  <a:cubicBezTo>
                    <a:pt x="29171" y="525"/>
                    <a:pt x="28302" y="1"/>
                    <a:pt x="2736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39"/>
            <p:cNvSpPr/>
            <p:nvPr/>
          </p:nvSpPr>
          <p:spPr>
            <a:xfrm>
              <a:off x="4258762" y="1200000"/>
              <a:ext cx="1524583" cy="1486651"/>
            </a:xfrm>
            <a:custGeom>
              <a:avLst/>
              <a:gdLst/>
              <a:ahLst/>
              <a:cxnLst/>
              <a:rect l="l" t="t" r="r" b="b"/>
              <a:pathLst>
                <a:path w="55948" h="54556" extrusionOk="0">
                  <a:moveTo>
                    <a:pt x="2691" y="1"/>
                  </a:moveTo>
                  <a:cubicBezTo>
                    <a:pt x="1786" y="1"/>
                    <a:pt x="965" y="465"/>
                    <a:pt x="500" y="1239"/>
                  </a:cubicBezTo>
                  <a:cubicBezTo>
                    <a:pt x="36" y="2013"/>
                    <a:pt x="0" y="2954"/>
                    <a:pt x="429" y="3751"/>
                  </a:cubicBezTo>
                  <a:lnTo>
                    <a:pt x="26932" y="54365"/>
                  </a:lnTo>
                  <a:cubicBezTo>
                    <a:pt x="27004" y="54484"/>
                    <a:pt x="27135" y="54555"/>
                    <a:pt x="27266" y="54555"/>
                  </a:cubicBezTo>
                  <a:cubicBezTo>
                    <a:pt x="27325" y="54555"/>
                    <a:pt x="27385" y="54543"/>
                    <a:pt x="27444" y="54520"/>
                  </a:cubicBezTo>
                  <a:cubicBezTo>
                    <a:pt x="27623" y="54424"/>
                    <a:pt x="27694" y="54198"/>
                    <a:pt x="27599" y="54019"/>
                  </a:cubicBezTo>
                  <a:lnTo>
                    <a:pt x="1084" y="3406"/>
                  </a:lnTo>
                  <a:cubicBezTo>
                    <a:pt x="786" y="2835"/>
                    <a:pt x="810" y="2168"/>
                    <a:pt x="1131" y="1620"/>
                  </a:cubicBezTo>
                  <a:cubicBezTo>
                    <a:pt x="1465" y="1072"/>
                    <a:pt x="2048" y="739"/>
                    <a:pt x="2691" y="739"/>
                  </a:cubicBezTo>
                  <a:lnTo>
                    <a:pt x="27361" y="739"/>
                  </a:lnTo>
                  <a:cubicBezTo>
                    <a:pt x="28028" y="739"/>
                    <a:pt x="28647" y="1108"/>
                    <a:pt x="28956" y="1703"/>
                  </a:cubicBezTo>
                  <a:lnTo>
                    <a:pt x="55186" y="51793"/>
                  </a:lnTo>
                  <a:cubicBezTo>
                    <a:pt x="55252" y="51918"/>
                    <a:pt x="55383" y="51990"/>
                    <a:pt x="55520" y="51990"/>
                  </a:cubicBezTo>
                  <a:cubicBezTo>
                    <a:pt x="55579" y="51990"/>
                    <a:pt x="55640" y="51977"/>
                    <a:pt x="55698" y="51948"/>
                  </a:cubicBezTo>
                  <a:cubicBezTo>
                    <a:pt x="55876" y="51853"/>
                    <a:pt x="55948" y="51626"/>
                    <a:pt x="55853" y="51448"/>
                  </a:cubicBezTo>
                  <a:lnTo>
                    <a:pt x="29611" y="1358"/>
                  </a:lnTo>
                  <a:cubicBezTo>
                    <a:pt x="29171" y="525"/>
                    <a:pt x="28302" y="1"/>
                    <a:pt x="2736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39"/>
            <p:cNvSpPr/>
            <p:nvPr/>
          </p:nvSpPr>
          <p:spPr>
            <a:xfrm>
              <a:off x="4961536" y="2821785"/>
              <a:ext cx="1524256" cy="1486815"/>
            </a:xfrm>
            <a:custGeom>
              <a:avLst/>
              <a:gdLst/>
              <a:ahLst/>
              <a:cxnLst/>
              <a:rect l="l" t="t" r="r" b="b"/>
              <a:pathLst>
                <a:path w="55936" h="54562" extrusionOk="0">
                  <a:moveTo>
                    <a:pt x="27262" y="1"/>
                  </a:moveTo>
                  <a:cubicBezTo>
                    <a:pt x="27129" y="1"/>
                    <a:pt x="26999" y="73"/>
                    <a:pt x="26932" y="198"/>
                  </a:cubicBezTo>
                  <a:lnTo>
                    <a:pt x="417" y="50811"/>
                  </a:lnTo>
                  <a:cubicBezTo>
                    <a:pt x="0" y="51609"/>
                    <a:pt x="24" y="52549"/>
                    <a:pt x="488" y="53323"/>
                  </a:cubicBezTo>
                  <a:cubicBezTo>
                    <a:pt x="953" y="54097"/>
                    <a:pt x="1774" y="54561"/>
                    <a:pt x="2679" y="54561"/>
                  </a:cubicBezTo>
                  <a:lnTo>
                    <a:pt x="27349" y="54561"/>
                  </a:lnTo>
                  <a:cubicBezTo>
                    <a:pt x="28301" y="54561"/>
                    <a:pt x="29159" y="54038"/>
                    <a:pt x="29611" y="53204"/>
                  </a:cubicBezTo>
                  <a:lnTo>
                    <a:pt x="55841" y="3115"/>
                  </a:lnTo>
                  <a:cubicBezTo>
                    <a:pt x="55936" y="2936"/>
                    <a:pt x="55864" y="2710"/>
                    <a:pt x="55686" y="2615"/>
                  </a:cubicBezTo>
                  <a:cubicBezTo>
                    <a:pt x="55632" y="2586"/>
                    <a:pt x="55574" y="2572"/>
                    <a:pt x="55516" y="2572"/>
                  </a:cubicBezTo>
                  <a:cubicBezTo>
                    <a:pt x="55383" y="2572"/>
                    <a:pt x="55252" y="2645"/>
                    <a:pt x="55186" y="2769"/>
                  </a:cubicBezTo>
                  <a:lnTo>
                    <a:pt x="28944" y="52847"/>
                  </a:lnTo>
                  <a:cubicBezTo>
                    <a:pt x="28635" y="53442"/>
                    <a:pt x="28016" y="53811"/>
                    <a:pt x="27349" y="53811"/>
                  </a:cubicBezTo>
                  <a:lnTo>
                    <a:pt x="2679" y="53811"/>
                  </a:lnTo>
                  <a:cubicBezTo>
                    <a:pt x="2036" y="53811"/>
                    <a:pt x="1453" y="53490"/>
                    <a:pt x="1131" y="52942"/>
                  </a:cubicBezTo>
                  <a:cubicBezTo>
                    <a:pt x="798" y="52395"/>
                    <a:pt x="774" y="51728"/>
                    <a:pt x="1084" y="51156"/>
                  </a:cubicBezTo>
                  <a:lnTo>
                    <a:pt x="27587" y="543"/>
                  </a:lnTo>
                  <a:cubicBezTo>
                    <a:pt x="27682" y="364"/>
                    <a:pt x="27611" y="138"/>
                    <a:pt x="27432" y="43"/>
                  </a:cubicBezTo>
                  <a:cubicBezTo>
                    <a:pt x="27378" y="14"/>
                    <a:pt x="27320" y="1"/>
                    <a:pt x="2726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39"/>
            <p:cNvSpPr/>
            <p:nvPr/>
          </p:nvSpPr>
          <p:spPr>
            <a:xfrm>
              <a:off x="2199439" y="2821785"/>
              <a:ext cx="1524256" cy="1486815"/>
            </a:xfrm>
            <a:custGeom>
              <a:avLst/>
              <a:gdLst/>
              <a:ahLst/>
              <a:cxnLst/>
              <a:rect l="l" t="t" r="r" b="b"/>
              <a:pathLst>
                <a:path w="55936" h="54562" extrusionOk="0">
                  <a:moveTo>
                    <a:pt x="27262" y="1"/>
                  </a:moveTo>
                  <a:cubicBezTo>
                    <a:pt x="27129" y="1"/>
                    <a:pt x="26999" y="73"/>
                    <a:pt x="26932" y="198"/>
                  </a:cubicBezTo>
                  <a:lnTo>
                    <a:pt x="429" y="50811"/>
                  </a:lnTo>
                  <a:cubicBezTo>
                    <a:pt x="0" y="51609"/>
                    <a:pt x="24" y="52549"/>
                    <a:pt x="489" y="53323"/>
                  </a:cubicBezTo>
                  <a:cubicBezTo>
                    <a:pt x="965" y="54097"/>
                    <a:pt x="1774" y="54561"/>
                    <a:pt x="2679" y="54561"/>
                  </a:cubicBezTo>
                  <a:lnTo>
                    <a:pt x="27349" y="54561"/>
                  </a:lnTo>
                  <a:cubicBezTo>
                    <a:pt x="28302" y="54561"/>
                    <a:pt x="29171" y="54038"/>
                    <a:pt x="29611" y="53204"/>
                  </a:cubicBezTo>
                  <a:lnTo>
                    <a:pt x="55841" y="3115"/>
                  </a:lnTo>
                  <a:cubicBezTo>
                    <a:pt x="55936" y="2936"/>
                    <a:pt x="55865" y="2710"/>
                    <a:pt x="55686" y="2615"/>
                  </a:cubicBezTo>
                  <a:cubicBezTo>
                    <a:pt x="55632" y="2586"/>
                    <a:pt x="55574" y="2572"/>
                    <a:pt x="55516" y="2572"/>
                  </a:cubicBezTo>
                  <a:cubicBezTo>
                    <a:pt x="55383" y="2572"/>
                    <a:pt x="55252" y="2645"/>
                    <a:pt x="55186" y="2769"/>
                  </a:cubicBezTo>
                  <a:lnTo>
                    <a:pt x="28956" y="52847"/>
                  </a:lnTo>
                  <a:cubicBezTo>
                    <a:pt x="28635" y="53442"/>
                    <a:pt x="28028" y="53811"/>
                    <a:pt x="27349" y="53811"/>
                  </a:cubicBezTo>
                  <a:lnTo>
                    <a:pt x="2679" y="53811"/>
                  </a:lnTo>
                  <a:cubicBezTo>
                    <a:pt x="2036" y="53811"/>
                    <a:pt x="1465" y="53490"/>
                    <a:pt x="1132" y="52942"/>
                  </a:cubicBezTo>
                  <a:cubicBezTo>
                    <a:pt x="798" y="52395"/>
                    <a:pt x="786" y="51728"/>
                    <a:pt x="1084" y="51156"/>
                  </a:cubicBezTo>
                  <a:lnTo>
                    <a:pt x="27587" y="543"/>
                  </a:lnTo>
                  <a:cubicBezTo>
                    <a:pt x="27682" y="364"/>
                    <a:pt x="27623" y="138"/>
                    <a:pt x="27432" y="43"/>
                  </a:cubicBezTo>
                  <a:cubicBezTo>
                    <a:pt x="27378" y="14"/>
                    <a:pt x="27320" y="1"/>
                    <a:pt x="2726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39"/>
            <p:cNvSpPr/>
            <p:nvPr/>
          </p:nvSpPr>
          <p:spPr>
            <a:xfrm>
              <a:off x="3555008" y="2821785"/>
              <a:ext cx="1524283" cy="1486815"/>
            </a:xfrm>
            <a:custGeom>
              <a:avLst/>
              <a:gdLst/>
              <a:ahLst/>
              <a:cxnLst/>
              <a:rect l="l" t="t" r="r" b="b"/>
              <a:pathLst>
                <a:path w="55937" h="54562" extrusionOk="0">
                  <a:moveTo>
                    <a:pt x="27263" y="1"/>
                  </a:moveTo>
                  <a:cubicBezTo>
                    <a:pt x="27129" y="1"/>
                    <a:pt x="26999" y="73"/>
                    <a:pt x="26933" y="198"/>
                  </a:cubicBezTo>
                  <a:lnTo>
                    <a:pt x="417" y="50811"/>
                  </a:lnTo>
                  <a:cubicBezTo>
                    <a:pt x="1" y="51609"/>
                    <a:pt x="25" y="52549"/>
                    <a:pt x="489" y="53323"/>
                  </a:cubicBezTo>
                  <a:cubicBezTo>
                    <a:pt x="953" y="54097"/>
                    <a:pt x="1775" y="54561"/>
                    <a:pt x="2680" y="54561"/>
                  </a:cubicBezTo>
                  <a:lnTo>
                    <a:pt x="27349" y="54561"/>
                  </a:lnTo>
                  <a:cubicBezTo>
                    <a:pt x="28302" y="54561"/>
                    <a:pt x="29159" y="54038"/>
                    <a:pt x="29612" y="53204"/>
                  </a:cubicBezTo>
                  <a:lnTo>
                    <a:pt x="55841" y="3115"/>
                  </a:lnTo>
                  <a:cubicBezTo>
                    <a:pt x="55936" y="2936"/>
                    <a:pt x="55865" y="2710"/>
                    <a:pt x="55686" y="2615"/>
                  </a:cubicBezTo>
                  <a:cubicBezTo>
                    <a:pt x="55632" y="2586"/>
                    <a:pt x="55574" y="2572"/>
                    <a:pt x="55516" y="2572"/>
                  </a:cubicBezTo>
                  <a:cubicBezTo>
                    <a:pt x="55383" y="2572"/>
                    <a:pt x="55253" y="2645"/>
                    <a:pt x="55186" y="2769"/>
                  </a:cubicBezTo>
                  <a:lnTo>
                    <a:pt x="28945" y="52847"/>
                  </a:lnTo>
                  <a:cubicBezTo>
                    <a:pt x="28635" y="53442"/>
                    <a:pt x="28016" y="53811"/>
                    <a:pt x="27349" y="53811"/>
                  </a:cubicBezTo>
                  <a:lnTo>
                    <a:pt x="2680" y="53811"/>
                  </a:lnTo>
                  <a:cubicBezTo>
                    <a:pt x="2037" y="53811"/>
                    <a:pt x="1453" y="53490"/>
                    <a:pt x="1132" y="52942"/>
                  </a:cubicBezTo>
                  <a:cubicBezTo>
                    <a:pt x="798" y="52395"/>
                    <a:pt x="775" y="51728"/>
                    <a:pt x="1084" y="51156"/>
                  </a:cubicBezTo>
                  <a:lnTo>
                    <a:pt x="27588" y="543"/>
                  </a:lnTo>
                  <a:cubicBezTo>
                    <a:pt x="27683" y="364"/>
                    <a:pt x="27611" y="138"/>
                    <a:pt x="27433" y="43"/>
                  </a:cubicBezTo>
                  <a:cubicBezTo>
                    <a:pt x="27379" y="14"/>
                    <a:pt x="27321" y="1"/>
                    <a:pt x="27263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39"/>
            <p:cNvSpPr/>
            <p:nvPr/>
          </p:nvSpPr>
          <p:spPr>
            <a:xfrm>
              <a:off x="1496993" y="1200000"/>
              <a:ext cx="1524256" cy="1486651"/>
            </a:xfrm>
            <a:custGeom>
              <a:avLst/>
              <a:gdLst/>
              <a:ahLst/>
              <a:cxnLst/>
              <a:rect l="l" t="t" r="r" b="b"/>
              <a:pathLst>
                <a:path w="55936" h="54556" extrusionOk="0">
                  <a:moveTo>
                    <a:pt x="2679" y="1"/>
                  </a:moveTo>
                  <a:cubicBezTo>
                    <a:pt x="1774" y="1"/>
                    <a:pt x="953" y="465"/>
                    <a:pt x="489" y="1239"/>
                  </a:cubicBezTo>
                  <a:cubicBezTo>
                    <a:pt x="24" y="2013"/>
                    <a:pt x="0" y="2954"/>
                    <a:pt x="417" y="3751"/>
                  </a:cubicBezTo>
                  <a:lnTo>
                    <a:pt x="26932" y="54365"/>
                  </a:lnTo>
                  <a:cubicBezTo>
                    <a:pt x="26992" y="54484"/>
                    <a:pt x="27123" y="54555"/>
                    <a:pt x="27254" y="54555"/>
                  </a:cubicBezTo>
                  <a:cubicBezTo>
                    <a:pt x="27313" y="54555"/>
                    <a:pt x="27373" y="54543"/>
                    <a:pt x="27432" y="54520"/>
                  </a:cubicBezTo>
                  <a:cubicBezTo>
                    <a:pt x="27611" y="54424"/>
                    <a:pt x="27682" y="54198"/>
                    <a:pt x="27587" y="54019"/>
                  </a:cubicBezTo>
                  <a:lnTo>
                    <a:pt x="1072" y="3406"/>
                  </a:lnTo>
                  <a:cubicBezTo>
                    <a:pt x="774" y="2835"/>
                    <a:pt x="798" y="2168"/>
                    <a:pt x="1131" y="1620"/>
                  </a:cubicBezTo>
                  <a:cubicBezTo>
                    <a:pt x="1453" y="1072"/>
                    <a:pt x="2036" y="739"/>
                    <a:pt x="2679" y="739"/>
                  </a:cubicBezTo>
                  <a:lnTo>
                    <a:pt x="27349" y="739"/>
                  </a:lnTo>
                  <a:cubicBezTo>
                    <a:pt x="28016" y="739"/>
                    <a:pt x="28635" y="1108"/>
                    <a:pt x="28944" y="1703"/>
                  </a:cubicBezTo>
                  <a:lnTo>
                    <a:pt x="55186" y="51793"/>
                  </a:lnTo>
                  <a:cubicBezTo>
                    <a:pt x="55252" y="51918"/>
                    <a:pt x="55377" y="51990"/>
                    <a:pt x="55511" y="51990"/>
                  </a:cubicBezTo>
                  <a:cubicBezTo>
                    <a:pt x="55569" y="51990"/>
                    <a:pt x="55628" y="51977"/>
                    <a:pt x="55686" y="51948"/>
                  </a:cubicBezTo>
                  <a:cubicBezTo>
                    <a:pt x="55865" y="51853"/>
                    <a:pt x="55936" y="51626"/>
                    <a:pt x="55841" y="51448"/>
                  </a:cubicBezTo>
                  <a:lnTo>
                    <a:pt x="29611" y="1358"/>
                  </a:lnTo>
                  <a:cubicBezTo>
                    <a:pt x="29159" y="525"/>
                    <a:pt x="28302" y="1"/>
                    <a:pt x="2734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39"/>
            <p:cNvSpPr/>
            <p:nvPr/>
          </p:nvSpPr>
          <p:spPr>
            <a:xfrm>
              <a:off x="1218925" y="2655527"/>
              <a:ext cx="796218" cy="493497"/>
            </a:xfrm>
            <a:custGeom>
              <a:avLst/>
              <a:gdLst/>
              <a:ahLst/>
              <a:cxnLst/>
              <a:rect l="l" t="t" r="r" b="b"/>
              <a:pathLst>
                <a:path w="29219" h="18110" extrusionOk="0">
                  <a:moveTo>
                    <a:pt x="9061" y="0"/>
                  </a:moveTo>
                  <a:cubicBezTo>
                    <a:pt x="4061" y="0"/>
                    <a:pt x="1" y="4060"/>
                    <a:pt x="1" y="9061"/>
                  </a:cubicBezTo>
                  <a:cubicBezTo>
                    <a:pt x="1" y="14050"/>
                    <a:pt x="4061" y="18110"/>
                    <a:pt x="9061" y="18110"/>
                  </a:cubicBezTo>
                  <a:lnTo>
                    <a:pt x="25266" y="18110"/>
                  </a:lnTo>
                  <a:cubicBezTo>
                    <a:pt x="25468" y="18110"/>
                    <a:pt x="25635" y="17943"/>
                    <a:pt x="25635" y="17740"/>
                  </a:cubicBezTo>
                  <a:cubicBezTo>
                    <a:pt x="25635" y="17538"/>
                    <a:pt x="25468" y="17371"/>
                    <a:pt x="25266" y="17371"/>
                  </a:cubicBezTo>
                  <a:lnTo>
                    <a:pt x="9061" y="17371"/>
                  </a:lnTo>
                  <a:cubicBezTo>
                    <a:pt x="4477" y="17371"/>
                    <a:pt x="739" y="13645"/>
                    <a:pt x="739" y="9061"/>
                  </a:cubicBezTo>
                  <a:cubicBezTo>
                    <a:pt x="739" y="4477"/>
                    <a:pt x="4477" y="738"/>
                    <a:pt x="9061" y="738"/>
                  </a:cubicBezTo>
                  <a:lnTo>
                    <a:pt x="28838" y="738"/>
                  </a:lnTo>
                  <a:cubicBezTo>
                    <a:pt x="29052" y="738"/>
                    <a:pt x="29219" y="572"/>
                    <a:pt x="29219" y="369"/>
                  </a:cubicBezTo>
                  <a:cubicBezTo>
                    <a:pt x="29219" y="167"/>
                    <a:pt x="29052" y="0"/>
                    <a:pt x="288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39"/>
            <p:cNvSpPr/>
            <p:nvPr/>
          </p:nvSpPr>
          <p:spPr>
            <a:xfrm>
              <a:off x="6571164" y="2655527"/>
              <a:ext cx="1353916" cy="493497"/>
            </a:xfrm>
            <a:custGeom>
              <a:avLst/>
              <a:gdLst/>
              <a:ahLst/>
              <a:cxnLst/>
              <a:rect l="l" t="t" r="r" b="b"/>
              <a:pathLst>
                <a:path w="49685" h="18110" extrusionOk="0">
                  <a:moveTo>
                    <a:pt x="3953" y="0"/>
                  </a:moveTo>
                  <a:cubicBezTo>
                    <a:pt x="3751" y="0"/>
                    <a:pt x="3584" y="167"/>
                    <a:pt x="3584" y="369"/>
                  </a:cubicBezTo>
                  <a:cubicBezTo>
                    <a:pt x="3584" y="572"/>
                    <a:pt x="3751" y="738"/>
                    <a:pt x="3953" y="738"/>
                  </a:cubicBezTo>
                  <a:lnTo>
                    <a:pt x="40624" y="738"/>
                  </a:lnTo>
                  <a:cubicBezTo>
                    <a:pt x="45208" y="738"/>
                    <a:pt x="48935" y="4477"/>
                    <a:pt x="48935" y="9061"/>
                  </a:cubicBezTo>
                  <a:cubicBezTo>
                    <a:pt x="48935" y="13645"/>
                    <a:pt x="45208" y="17371"/>
                    <a:pt x="40624" y="17371"/>
                  </a:cubicBezTo>
                  <a:lnTo>
                    <a:pt x="381" y="17371"/>
                  </a:lnTo>
                  <a:cubicBezTo>
                    <a:pt x="167" y="17371"/>
                    <a:pt x="0" y="17538"/>
                    <a:pt x="0" y="17740"/>
                  </a:cubicBezTo>
                  <a:cubicBezTo>
                    <a:pt x="0" y="17943"/>
                    <a:pt x="167" y="18110"/>
                    <a:pt x="381" y="18110"/>
                  </a:cubicBezTo>
                  <a:lnTo>
                    <a:pt x="40624" y="18110"/>
                  </a:lnTo>
                  <a:cubicBezTo>
                    <a:pt x="45613" y="18110"/>
                    <a:pt x="49685" y="14050"/>
                    <a:pt x="49685" y="9061"/>
                  </a:cubicBezTo>
                  <a:cubicBezTo>
                    <a:pt x="49685" y="4060"/>
                    <a:pt x="45625" y="0"/>
                    <a:pt x="406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495" name="Google Shape;1495;p39"/>
          <p:cNvGrpSpPr/>
          <p:nvPr/>
        </p:nvGrpSpPr>
        <p:grpSpPr>
          <a:xfrm>
            <a:off x="3158862" y="1276325"/>
            <a:ext cx="1342907" cy="2478439"/>
            <a:chOff x="3158862" y="1276325"/>
            <a:chExt cx="1342907" cy="2478439"/>
          </a:xfrm>
        </p:grpSpPr>
        <p:sp>
          <p:nvSpPr>
            <p:cNvPr id="1496" name="Google Shape;1496;p39"/>
            <p:cNvSpPr/>
            <p:nvPr/>
          </p:nvSpPr>
          <p:spPr>
            <a:xfrm>
              <a:off x="3585502" y="1970275"/>
              <a:ext cx="549333" cy="935711"/>
            </a:xfrm>
            <a:custGeom>
              <a:avLst/>
              <a:gdLst/>
              <a:ahLst/>
              <a:cxnLst/>
              <a:rect l="l" t="t" r="r" b="b"/>
              <a:pathLst>
                <a:path w="20159" h="34338" extrusionOk="0">
                  <a:moveTo>
                    <a:pt x="2049" y="0"/>
                  </a:moveTo>
                  <a:cubicBezTo>
                    <a:pt x="799" y="0"/>
                    <a:pt x="1" y="1322"/>
                    <a:pt x="572" y="2429"/>
                  </a:cubicBezTo>
                  <a:lnTo>
                    <a:pt x="16634" y="33445"/>
                  </a:lnTo>
                  <a:cubicBezTo>
                    <a:pt x="16920" y="33993"/>
                    <a:pt x="17491" y="34338"/>
                    <a:pt x="18110" y="34338"/>
                  </a:cubicBezTo>
                  <a:cubicBezTo>
                    <a:pt x="19360" y="34338"/>
                    <a:pt x="20158" y="33016"/>
                    <a:pt x="19587" y="31909"/>
                  </a:cubicBezTo>
                  <a:lnTo>
                    <a:pt x="3525" y="893"/>
                  </a:lnTo>
                  <a:cubicBezTo>
                    <a:pt x="3239" y="346"/>
                    <a:pt x="2668" y="0"/>
                    <a:pt x="2049" y="0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39"/>
            <p:cNvSpPr/>
            <p:nvPr/>
          </p:nvSpPr>
          <p:spPr>
            <a:xfrm>
              <a:off x="3158862" y="2646098"/>
              <a:ext cx="1342907" cy="1108666"/>
            </a:xfrm>
            <a:custGeom>
              <a:avLst/>
              <a:gdLst/>
              <a:ahLst/>
              <a:cxnLst/>
              <a:rect l="l" t="t" r="r" b="b"/>
              <a:pathLst>
                <a:path w="49281" h="40685" extrusionOk="0">
                  <a:moveTo>
                    <a:pt x="21920" y="1"/>
                  </a:moveTo>
                  <a:cubicBezTo>
                    <a:pt x="21110" y="1"/>
                    <a:pt x="20360" y="441"/>
                    <a:pt x="19991" y="1156"/>
                  </a:cubicBezTo>
                  <a:lnTo>
                    <a:pt x="774" y="37482"/>
                  </a:lnTo>
                  <a:cubicBezTo>
                    <a:pt x="0" y="38934"/>
                    <a:pt x="1060" y="40685"/>
                    <a:pt x="2703" y="40685"/>
                  </a:cubicBezTo>
                  <a:lnTo>
                    <a:pt x="27373" y="40685"/>
                  </a:lnTo>
                  <a:cubicBezTo>
                    <a:pt x="28182" y="40685"/>
                    <a:pt x="28920" y="40244"/>
                    <a:pt x="29301" y="39530"/>
                  </a:cubicBezTo>
                  <a:lnTo>
                    <a:pt x="48518" y="3204"/>
                  </a:lnTo>
                  <a:cubicBezTo>
                    <a:pt x="49280" y="1751"/>
                    <a:pt x="48232" y="1"/>
                    <a:pt x="46589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39"/>
            <p:cNvSpPr txBox="1"/>
            <p:nvPr/>
          </p:nvSpPr>
          <p:spPr>
            <a:xfrm>
              <a:off x="3647700" y="2791475"/>
              <a:ext cx="796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99" name="Google Shape;1499;p39"/>
            <p:cNvSpPr txBox="1"/>
            <p:nvPr/>
          </p:nvSpPr>
          <p:spPr>
            <a:xfrm>
              <a:off x="3327450" y="3068673"/>
              <a:ext cx="979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500" name="Google Shape;1500;p39"/>
            <p:cNvGrpSpPr/>
            <p:nvPr/>
          </p:nvGrpSpPr>
          <p:grpSpPr>
            <a:xfrm>
              <a:off x="3183691" y="1276325"/>
              <a:ext cx="360868" cy="367261"/>
              <a:chOff x="-65144125" y="4094450"/>
              <a:chExt cx="311900" cy="317425"/>
            </a:xfrm>
          </p:grpSpPr>
          <p:sp>
            <p:nvSpPr>
              <p:cNvPr id="1501" name="Google Shape;1501;p39"/>
              <p:cNvSpPr/>
              <p:nvPr/>
            </p:nvSpPr>
            <p:spPr>
              <a:xfrm>
                <a:off x="-65079550" y="4183450"/>
                <a:ext cx="185900" cy="185900"/>
              </a:xfrm>
              <a:custGeom>
                <a:avLst/>
                <a:gdLst/>
                <a:ahLst/>
                <a:cxnLst/>
                <a:rect l="l" t="t" r="r" b="b"/>
                <a:pathLst>
                  <a:path w="7436" h="7436" extrusionOk="0">
                    <a:moveTo>
                      <a:pt x="3687" y="0"/>
                    </a:moveTo>
                    <a:cubicBezTo>
                      <a:pt x="1639" y="0"/>
                      <a:pt x="1" y="1639"/>
                      <a:pt x="1" y="3686"/>
                    </a:cubicBezTo>
                    <a:cubicBezTo>
                      <a:pt x="1" y="5734"/>
                      <a:pt x="1639" y="7435"/>
                      <a:pt x="3687" y="7435"/>
                    </a:cubicBezTo>
                    <a:cubicBezTo>
                      <a:pt x="5735" y="7435"/>
                      <a:pt x="7436" y="5797"/>
                      <a:pt x="7436" y="3686"/>
                    </a:cubicBezTo>
                    <a:cubicBezTo>
                      <a:pt x="7436" y="3466"/>
                      <a:pt x="7247" y="3308"/>
                      <a:pt x="7058" y="3308"/>
                    </a:cubicBezTo>
                    <a:lnTo>
                      <a:pt x="4096" y="3308"/>
                    </a:lnTo>
                    <a:lnTo>
                      <a:pt x="4096" y="378"/>
                    </a:lnTo>
                    <a:cubicBezTo>
                      <a:pt x="4096" y="158"/>
                      <a:pt x="3907" y="0"/>
                      <a:pt x="36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39"/>
              <p:cNvSpPr/>
              <p:nvPr/>
            </p:nvSpPr>
            <p:spPr>
              <a:xfrm>
                <a:off x="-65039375" y="4094450"/>
                <a:ext cx="104775" cy="19700"/>
              </a:xfrm>
              <a:custGeom>
                <a:avLst/>
                <a:gdLst/>
                <a:ahLst/>
                <a:cxnLst/>
                <a:rect l="l" t="t" r="r" b="b"/>
                <a:pathLst>
                  <a:path w="4191" h="788" extrusionOk="0">
                    <a:moveTo>
                      <a:pt x="473" y="0"/>
                    </a:moveTo>
                    <a:cubicBezTo>
                      <a:pt x="252" y="0"/>
                      <a:pt x="32" y="221"/>
                      <a:pt x="32" y="410"/>
                    </a:cubicBezTo>
                    <a:cubicBezTo>
                      <a:pt x="0" y="599"/>
                      <a:pt x="158" y="756"/>
                      <a:pt x="347" y="788"/>
                    </a:cubicBezTo>
                    <a:lnTo>
                      <a:pt x="3813" y="788"/>
                    </a:lnTo>
                    <a:cubicBezTo>
                      <a:pt x="4033" y="756"/>
                      <a:pt x="4191" y="599"/>
                      <a:pt x="4191" y="410"/>
                    </a:cubicBezTo>
                    <a:cubicBezTo>
                      <a:pt x="4191" y="158"/>
                      <a:pt x="3970" y="0"/>
                      <a:pt x="378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39"/>
              <p:cNvSpPr/>
              <p:nvPr/>
            </p:nvSpPr>
            <p:spPr>
              <a:xfrm>
                <a:off x="-65144125" y="4121025"/>
                <a:ext cx="311900" cy="290850"/>
              </a:xfrm>
              <a:custGeom>
                <a:avLst/>
                <a:gdLst/>
                <a:ahLst/>
                <a:cxnLst/>
                <a:rect l="l" t="t" r="r" b="b"/>
                <a:pathLst>
                  <a:path w="12476" h="11634" extrusionOk="0">
                    <a:moveTo>
                      <a:pt x="6321" y="1678"/>
                    </a:moveTo>
                    <a:cubicBezTo>
                      <a:pt x="7437" y="1678"/>
                      <a:pt x="8570" y="2088"/>
                      <a:pt x="9483" y="3001"/>
                    </a:cubicBezTo>
                    <a:cubicBezTo>
                      <a:pt x="10334" y="3884"/>
                      <a:pt x="10806" y="5018"/>
                      <a:pt x="10806" y="6246"/>
                    </a:cubicBezTo>
                    <a:cubicBezTo>
                      <a:pt x="10806" y="8767"/>
                      <a:pt x="8759" y="10815"/>
                      <a:pt x="6238" y="10815"/>
                    </a:cubicBezTo>
                    <a:cubicBezTo>
                      <a:pt x="3718" y="10815"/>
                      <a:pt x="1702" y="8767"/>
                      <a:pt x="1702" y="6246"/>
                    </a:cubicBezTo>
                    <a:cubicBezTo>
                      <a:pt x="1702" y="3492"/>
                      <a:pt x="3974" y="1678"/>
                      <a:pt x="6321" y="1678"/>
                    </a:cubicBezTo>
                    <a:close/>
                    <a:moveTo>
                      <a:pt x="1367" y="1"/>
                    </a:moveTo>
                    <a:cubicBezTo>
                      <a:pt x="1048" y="1"/>
                      <a:pt x="725" y="119"/>
                      <a:pt x="473" y="355"/>
                    </a:cubicBezTo>
                    <a:cubicBezTo>
                      <a:pt x="0" y="828"/>
                      <a:pt x="0" y="1615"/>
                      <a:pt x="473" y="2119"/>
                    </a:cubicBezTo>
                    <a:cubicBezTo>
                      <a:pt x="696" y="2363"/>
                      <a:pt x="997" y="2488"/>
                      <a:pt x="1327" y="2488"/>
                    </a:cubicBezTo>
                    <a:cubicBezTo>
                      <a:pt x="1509" y="2488"/>
                      <a:pt x="1700" y="2450"/>
                      <a:pt x="1891" y="2371"/>
                    </a:cubicBezTo>
                    <a:lnTo>
                      <a:pt x="2237" y="2718"/>
                    </a:lnTo>
                    <a:cubicBezTo>
                      <a:pt x="1386" y="3695"/>
                      <a:pt x="914" y="4923"/>
                      <a:pt x="914" y="6215"/>
                    </a:cubicBezTo>
                    <a:cubicBezTo>
                      <a:pt x="914" y="9176"/>
                      <a:pt x="3340" y="11634"/>
                      <a:pt x="6301" y="11634"/>
                    </a:cubicBezTo>
                    <a:cubicBezTo>
                      <a:pt x="9231" y="11634"/>
                      <a:pt x="11689" y="9208"/>
                      <a:pt x="11689" y="6215"/>
                    </a:cubicBezTo>
                    <a:cubicBezTo>
                      <a:pt x="11689" y="4923"/>
                      <a:pt x="11216" y="3695"/>
                      <a:pt x="10365" y="2718"/>
                    </a:cubicBezTo>
                    <a:lnTo>
                      <a:pt x="10743" y="2371"/>
                    </a:lnTo>
                    <a:cubicBezTo>
                      <a:pt x="10901" y="2466"/>
                      <a:pt x="11059" y="2497"/>
                      <a:pt x="11248" y="2497"/>
                    </a:cubicBezTo>
                    <a:cubicBezTo>
                      <a:pt x="11909" y="2497"/>
                      <a:pt x="12476" y="1930"/>
                      <a:pt x="12476" y="1269"/>
                    </a:cubicBezTo>
                    <a:cubicBezTo>
                      <a:pt x="12476" y="607"/>
                      <a:pt x="11909" y="8"/>
                      <a:pt x="11248" y="8"/>
                    </a:cubicBezTo>
                    <a:cubicBezTo>
                      <a:pt x="10586" y="8"/>
                      <a:pt x="10019" y="544"/>
                      <a:pt x="10019" y="1269"/>
                    </a:cubicBezTo>
                    <a:cubicBezTo>
                      <a:pt x="10019" y="1458"/>
                      <a:pt x="10050" y="1615"/>
                      <a:pt x="10145" y="1773"/>
                    </a:cubicBezTo>
                    <a:lnTo>
                      <a:pt x="9798" y="2119"/>
                    </a:lnTo>
                    <a:cubicBezTo>
                      <a:pt x="9137" y="1584"/>
                      <a:pt x="8381" y="1206"/>
                      <a:pt x="7561" y="985"/>
                    </a:cubicBezTo>
                    <a:lnTo>
                      <a:pt x="7561" y="544"/>
                    </a:lnTo>
                    <a:lnTo>
                      <a:pt x="5073" y="544"/>
                    </a:lnTo>
                    <a:lnTo>
                      <a:pt x="5073" y="985"/>
                    </a:lnTo>
                    <a:cubicBezTo>
                      <a:pt x="4222" y="1206"/>
                      <a:pt x="3434" y="1584"/>
                      <a:pt x="2836" y="2119"/>
                    </a:cubicBezTo>
                    <a:lnTo>
                      <a:pt x="2458" y="1773"/>
                    </a:lnTo>
                    <a:cubicBezTo>
                      <a:pt x="2710" y="1269"/>
                      <a:pt x="2584" y="733"/>
                      <a:pt x="2237" y="355"/>
                    </a:cubicBezTo>
                    <a:cubicBezTo>
                      <a:pt x="2001" y="119"/>
                      <a:pt x="1686" y="1"/>
                      <a:pt x="136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04" name="Google Shape;1504;p39"/>
          <p:cNvGrpSpPr/>
          <p:nvPr/>
        </p:nvGrpSpPr>
        <p:grpSpPr>
          <a:xfrm>
            <a:off x="4549802" y="1276325"/>
            <a:ext cx="1342907" cy="2478439"/>
            <a:chOff x="4549802" y="1276325"/>
            <a:chExt cx="1342907" cy="2478439"/>
          </a:xfrm>
        </p:grpSpPr>
        <p:sp>
          <p:nvSpPr>
            <p:cNvPr id="1505" name="Google Shape;1505;p39"/>
            <p:cNvSpPr/>
            <p:nvPr/>
          </p:nvSpPr>
          <p:spPr>
            <a:xfrm>
              <a:off x="5005982" y="1970275"/>
              <a:ext cx="549633" cy="935711"/>
            </a:xfrm>
            <a:custGeom>
              <a:avLst/>
              <a:gdLst/>
              <a:ahLst/>
              <a:cxnLst/>
              <a:rect l="l" t="t" r="r" b="b"/>
              <a:pathLst>
                <a:path w="20170" h="34338" extrusionOk="0">
                  <a:moveTo>
                    <a:pt x="2060" y="0"/>
                  </a:moveTo>
                  <a:cubicBezTo>
                    <a:pt x="810" y="0"/>
                    <a:pt x="0" y="1322"/>
                    <a:pt x="572" y="2429"/>
                  </a:cubicBezTo>
                  <a:lnTo>
                    <a:pt x="16645" y="33445"/>
                  </a:lnTo>
                  <a:cubicBezTo>
                    <a:pt x="16931" y="33993"/>
                    <a:pt x="17503" y="34338"/>
                    <a:pt x="18122" y="34338"/>
                  </a:cubicBezTo>
                  <a:cubicBezTo>
                    <a:pt x="19372" y="34338"/>
                    <a:pt x="20170" y="33016"/>
                    <a:pt x="19598" y="31909"/>
                  </a:cubicBezTo>
                  <a:lnTo>
                    <a:pt x="3537" y="893"/>
                  </a:lnTo>
                  <a:cubicBezTo>
                    <a:pt x="3251" y="346"/>
                    <a:pt x="2679" y="0"/>
                    <a:pt x="2060" y="0"/>
                  </a:cubicBez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39"/>
            <p:cNvSpPr/>
            <p:nvPr/>
          </p:nvSpPr>
          <p:spPr>
            <a:xfrm>
              <a:off x="4549802" y="2646098"/>
              <a:ext cx="1342907" cy="1108666"/>
            </a:xfrm>
            <a:custGeom>
              <a:avLst/>
              <a:gdLst/>
              <a:ahLst/>
              <a:cxnLst/>
              <a:rect l="l" t="t" r="r" b="b"/>
              <a:pathLst>
                <a:path w="49281" h="40685" extrusionOk="0">
                  <a:moveTo>
                    <a:pt x="21908" y="1"/>
                  </a:moveTo>
                  <a:cubicBezTo>
                    <a:pt x="21098" y="1"/>
                    <a:pt x="20360" y="441"/>
                    <a:pt x="19979" y="1156"/>
                  </a:cubicBezTo>
                  <a:lnTo>
                    <a:pt x="762" y="37482"/>
                  </a:lnTo>
                  <a:cubicBezTo>
                    <a:pt x="0" y="38934"/>
                    <a:pt x="1048" y="40685"/>
                    <a:pt x="2691" y="40685"/>
                  </a:cubicBezTo>
                  <a:lnTo>
                    <a:pt x="27361" y="40685"/>
                  </a:lnTo>
                  <a:cubicBezTo>
                    <a:pt x="28170" y="40685"/>
                    <a:pt x="28921" y="40244"/>
                    <a:pt x="29290" y="39530"/>
                  </a:cubicBezTo>
                  <a:lnTo>
                    <a:pt x="48506" y="3204"/>
                  </a:lnTo>
                  <a:cubicBezTo>
                    <a:pt x="49280" y="1751"/>
                    <a:pt x="48221" y="1"/>
                    <a:pt x="46578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39"/>
            <p:cNvSpPr txBox="1"/>
            <p:nvPr/>
          </p:nvSpPr>
          <p:spPr>
            <a:xfrm>
              <a:off x="5042813" y="2791475"/>
              <a:ext cx="796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08" name="Google Shape;1508;p39"/>
            <p:cNvSpPr txBox="1"/>
            <p:nvPr/>
          </p:nvSpPr>
          <p:spPr>
            <a:xfrm>
              <a:off x="4722563" y="3068673"/>
              <a:ext cx="979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509" name="Google Shape;1509;p39"/>
            <p:cNvGrpSpPr/>
            <p:nvPr/>
          </p:nvGrpSpPr>
          <p:grpSpPr>
            <a:xfrm>
              <a:off x="4571990" y="1276325"/>
              <a:ext cx="367261" cy="367261"/>
              <a:chOff x="-63250675" y="4110200"/>
              <a:chExt cx="317425" cy="317425"/>
            </a:xfrm>
          </p:grpSpPr>
          <p:sp>
            <p:nvSpPr>
              <p:cNvPr id="1510" name="Google Shape;1510;p39"/>
              <p:cNvSpPr/>
              <p:nvPr/>
            </p:nvSpPr>
            <p:spPr>
              <a:xfrm>
                <a:off x="-63007300" y="4153725"/>
                <a:ext cx="30725" cy="29750"/>
              </a:xfrm>
              <a:custGeom>
                <a:avLst/>
                <a:gdLst/>
                <a:ahLst/>
                <a:cxnLst/>
                <a:rect l="l" t="t" r="r" b="b"/>
                <a:pathLst>
                  <a:path w="1229" h="1190" extrusionOk="0">
                    <a:moveTo>
                      <a:pt x="772" y="0"/>
                    </a:moveTo>
                    <a:cubicBezTo>
                      <a:pt x="662" y="0"/>
                      <a:pt x="552" y="39"/>
                      <a:pt x="473" y="118"/>
                    </a:cubicBezTo>
                    <a:lnTo>
                      <a:pt x="0" y="591"/>
                    </a:lnTo>
                    <a:cubicBezTo>
                      <a:pt x="252" y="780"/>
                      <a:pt x="441" y="1000"/>
                      <a:pt x="599" y="1189"/>
                    </a:cubicBezTo>
                    <a:lnTo>
                      <a:pt x="1071" y="717"/>
                    </a:lnTo>
                    <a:cubicBezTo>
                      <a:pt x="1229" y="559"/>
                      <a:pt x="1229" y="276"/>
                      <a:pt x="1071" y="118"/>
                    </a:cubicBezTo>
                    <a:cubicBezTo>
                      <a:pt x="993" y="39"/>
                      <a:pt x="882" y="0"/>
                      <a:pt x="7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9"/>
              <p:cNvSpPr/>
              <p:nvPr/>
            </p:nvSpPr>
            <p:spPr>
              <a:xfrm>
                <a:off x="-63203425" y="4159025"/>
                <a:ext cx="222925" cy="222150"/>
              </a:xfrm>
              <a:custGeom>
                <a:avLst/>
                <a:gdLst/>
                <a:ahLst/>
                <a:cxnLst/>
                <a:rect l="l" t="t" r="r" b="b"/>
                <a:pathLst>
                  <a:path w="8917" h="8886" extrusionOk="0">
                    <a:moveTo>
                      <a:pt x="4033" y="1418"/>
                    </a:moveTo>
                    <a:lnTo>
                      <a:pt x="4033" y="3088"/>
                    </a:lnTo>
                    <a:cubicBezTo>
                      <a:pt x="3939" y="3151"/>
                      <a:pt x="3876" y="3151"/>
                      <a:pt x="3781" y="3183"/>
                    </a:cubicBezTo>
                    <a:lnTo>
                      <a:pt x="2615" y="1985"/>
                    </a:lnTo>
                    <a:cubicBezTo>
                      <a:pt x="2993" y="1670"/>
                      <a:pt x="3529" y="1481"/>
                      <a:pt x="4033" y="1418"/>
                    </a:cubicBezTo>
                    <a:close/>
                    <a:moveTo>
                      <a:pt x="4852" y="1418"/>
                    </a:moveTo>
                    <a:cubicBezTo>
                      <a:pt x="5356" y="1481"/>
                      <a:pt x="5892" y="1670"/>
                      <a:pt x="6270" y="1985"/>
                    </a:cubicBezTo>
                    <a:lnTo>
                      <a:pt x="5104" y="3183"/>
                    </a:lnTo>
                    <a:cubicBezTo>
                      <a:pt x="5010" y="3151"/>
                      <a:pt x="4947" y="3088"/>
                      <a:pt x="4852" y="3088"/>
                    </a:cubicBezTo>
                    <a:lnTo>
                      <a:pt x="4852" y="1418"/>
                    </a:lnTo>
                    <a:close/>
                    <a:moveTo>
                      <a:pt x="2017" y="2553"/>
                    </a:moveTo>
                    <a:lnTo>
                      <a:pt x="3214" y="3718"/>
                    </a:lnTo>
                    <a:cubicBezTo>
                      <a:pt x="3151" y="3813"/>
                      <a:pt x="3119" y="3876"/>
                      <a:pt x="3119" y="3970"/>
                    </a:cubicBezTo>
                    <a:lnTo>
                      <a:pt x="1418" y="3970"/>
                    </a:lnTo>
                    <a:cubicBezTo>
                      <a:pt x="1513" y="3466"/>
                      <a:pt x="1733" y="2994"/>
                      <a:pt x="2017" y="2553"/>
                    </a:cubicBezTo>
                    <a:close/>
                    <a:moveTo>
                      <a:pt x="6869" y="2553"/>
                    </a:moveTo>
                    <a:cubicBezTo>
                      <a:pt x="7184" y="2994"/>
                      <a:pt x="7373" y="3466"/>
                      <a:pt x="7467" y="3970"/>
                    </a:cubicBezTo>
                    <a:lnTo>
                      <a:pt x="5766" y="3970"/>
                    </a:lnTo>
                    <a:cubicBezTo>
                      <a:pt x="5734" y="3876"/>
                      <a:pt x="5734" y="3813"/>
                      <a:pt x="5671" y="3718"/>
                    </a:cubicBezTo>
                    <a:lnTo>
                      <a:pt x="6869" y="2553"/>
                    </a:lnTo>
                    <a:close/>
                    <a:moveTo>
                      <a:pt x="3119" y="4789"/>
                    </a:moveTo>
                    <a:cubicBezTo>
                      <a:pt x="3182" y="4884"/>
                      <a:pt x="3182" y="4947"/>
                      <a:pt x="3214" y="5041"/>
                    </a:cubicBezTo>
                    <a:lnTo>
                      <a:pt x="2017" y="6207"/>
                    </a:lnTo>
                    <a:cubicBezTo>
                      <a:pt x="1733" y="5829"/>
                      <a:pt x="1513" y="5357"/>
                      <a:pt x="1418" y="4789"/>
                    </a:cubicBezTo>
                    <a:close/>
                    <a:moveTo>
                      <a:pt x="7467" y="4789"/>
                    </a:moveTo>
                    <a:cubicBezTo>
                      <a:pt x="7373" y="5357"/>
                      <a:pt x="7184" y="5829"/>
                      <a:pt x="6869" y="6207"/>
                    </a:cubicBezTo>
                    <a:lnTo>
                      <a:pt x="5671" y="5041"/>
                    </a:lnTo>
                    <a:cubicBezTo>
                      <a:pt x="5734" y="4947"/>
                      <a:pt x="5766" y="4884"/>
                      <a:pt x="5766" y="4789"/>
                    </a:cubicBezTo>
                    <a:close/>
                    <a:moveTo>
                      <a:pt x="3781" y="5609"/>
                    </a:moveTo>
                    <a:cubicBezTo>
                      <a:pt x="3876" y="5672"/>
                      <a:pt x="3939" y="5703"/>
                      <a:pt x="4033" y="5703"/>
                    </a:cubicBezTo>
                    <a:lnTo>
                      <a:pt x="4033" y="7404"/>
                    </a:lnTo>
                    <a:cubicBezTo>
                      <a:pt x="3529" y="7310"/>
                      <a:pt x="2993" y="7121"/>
                      <a:pt x="2615" y="6806"/>
                    </a:cubicBezTo>
                    <a:lnTo>
                      <a:pt x="3781" y="5609"/>
                    </a:lnTo>
                    <a:close/>
                    <a:moveTo>
                      <a:pt x="5104" y="5609"/>
                    </a:moveTo>
                    <a:lnTo>
                      <a:pt x="6270" y="6806"/>
                    </a:lnTo>
                    <a:cubicBezTo>
                      <a:pt x="5892" y="7121"/>
                      <a:pt x="5419" y="7310"/>
                      <a:pt x="4852" y="7404"/>
                    </a:cubicBezTo>
                    <a:lnTo>
                      <a:pt x="4852" y="5703"/>
                    </a:lnTo>
                    <a:cubicBezTo>
                      <a:pt x="4947" y="5672"/>
                      <a:pt x="5010" y="5672"/>
                      <a:pt x="5104" y="5609"/>
                    </a:cubicBezTo>
                    <a:close/>
                    <a:moveTo>
                      <a:pt x="4474" y="1"/>
                    </a:moveTo>
                    <a:cubicBezTo>
                      <a:pt x="2017" y="1"/>
                      <a:pt x="0" y="1985"/>
                      <a:pt x="0" y="4443"/>
                    </a:cubicBezTo>
                    <a:cubicBezTo>
                      <a:pt x="0" y="6869"/>
                      <a:pt x="2017" y="8885"/>
                      <a:pt x="4474" y="8885"/>
                    </a:cubicBezTo>
                    <a:cubicBezTo>
                      <a:pt x="6900" y="8885"/>
                      <a:pt x="8916" y="6869"/>
                      <a:pt x="8916" y="4443"/>
                    </a:cubicBezTo>
                    <a:cubicBezTo>
                      <a:pt x="8916" y="1954"/>
                      <a:pt x="6900" y="1"/>
                      <a:pt x="447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9"/>
              <p:cNvSpPr/>
              <p:nvPr/>
            </p:nvSpPr>
            <p:spPr>
              <a:xfrm>
                <a:off x="-63102600" y="4401625"/>
                <a:ext cx="20500" cy="26000"/>
              </a:xfrm>
              <a:custGeom>
                <a:avLst/>
                <a:gdLst/>
                <a:ahLst/>
                <a:cxnLst/>
                <a:rect l="l" t="t" r="r" b="b"/>
                <a:pathLst>
                  <a:path w="820" h="1040" extrusionOk="0">
                    <a:moveTo>
                      <a:pt x="0" y="0"/>
                    </a:moveTo>
                    <a:lnTo>
                      <a:pt x="0" y="630"/>
                    </a:lnTo>
                    <a:cubicBezTo>
                      <a:pt x="0" y="882"/>
                      <a:pt x="189" y="1040"/>
                      <a:pt x="441" y="1040"/>
                    </a:cubicBezTo>
                    <a:cubicBezTo>
                      <a:pt x="662" y="1040"/>
                      <a:pt x="819" y="851"/>
                      <a:pt x="819" y="630"/>
                    </a:cubicBezTo>
                    <a:lnTo>
                      <a:pt x="81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9"/>
              <p:cNvSpPr/>
              <p:nvPr/>
            </p:nvSpPr>
            <p:spPr>
              <a:xfrm>
                <a:off x="-63006525" y="4354350"/>
                <a:ext cx="2995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1199" extrusionOk="0">
                    <a:moveTo>
                      <a:pt x="599" y="1"/>
                    </a:moveTo>
                    <a:cubicBezTo>
                      <a:pt x="410" y="221"/>
                      <a:pt x="253" y="410"/>
                      <a:pt x="1" y="599"/>
                    </a:cubicBezTo>
                    <a:lnTo>
                      <a:pt x="473" y="1072"/>
                    </a:lnTo>
                    <a:cubicBezTo>
                      <a:pt x="568" y="1167"/>
                      <a:pt x="694" y="1198"/>
                      <a:pt x="757" y="1198"/>
                    </a:cubicBezTo>
                    <a:cubicBezTo>
                      <a:pt x="851" y="1198"/>
                      <a:pt x="946" y="1167"/>
                      <a:pt x="1040" y="1072"/>
                    </a:cubicBezTo>
                    <a:cubicBezTo>
                      <a:pt x="1198" y="915"/>
                      <a:pt x="1198" y="631"/>
                      <a:pt x="1040" y="473"/>
                    </a:cubicBezTo>
                    <a:lnTo>
                      <a:pt x="59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39"/>
              <p:cNvSpPr/>
              <p:nvPr/>
            </p:nvSpPr>
            <p:spPr>
              <a:xfrm>
                <a:off x="-62960825" y="4258275"/>
                <a:ext cx="27575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1103" h="820" extrusionOk="0">
                    <a:moveTo>
                      <a:pt x="0" y="0"/>
                    </a:moveTo>
                    <a:lnTo>
                      <a:pt x="0" y="441"/>
                    </a:lnTo>
                    <a:lnTo>
                      <a:pt x="0" y="819"/>
                    </a:lnTo>
                    <a:lnTo>
                      <a:pt x="662" y="819"/>
                    </a:lnTo>
                    <a:cubicBezTo>
                      <a:pt x="914" y="819"/>
                      <a:pt x="1071" y="630"/>
                      <a:pt x="1071" y="378"/>
                    </a:cubicBezTo>
                    <a:cubicBezTo>
                      <a:pt x="1103" y="189"/>
                      <a:pt x="914" y="0"/>
                      <a:pt x="6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39"/>
              <p:cNvSpPr/>
              <p:nvPr/>
            </p:nvSpPr>
            <p:spPr>
              <a:xfrm>
                <a:off x="-63250675" y="4259050"/>
                <a:ext cx="26800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820" extrusionOk="0">
                    <a:moveTo>
                      <a:pt x="410" y="1"/>
                    </a:moveTo>
                    <a:cubicBezTo>
                      <a:pt x="158" y="1"/>
                      <a:pt x="0" y="190"/>
                      <a:pt x="0" y="410"/>
                    </a:cubicBezTo>
                    <a:cubicBezTo>
                      <a:pt x="0" y="631"/>
                      <a:pt x="221" y="820"/>
                      <a:pt x="410" y="820"/>
                    </a:cubicBezTo>
                    <a:lnTo>
                      <a:pt x="1071" y="820"/>
                    </a:lnTo>
                    <a:lnTo>
                      <a:pt x="1071" y="442"/>
                    </a:lnTo>
                    <a:lnTo>
                      <a:pt x="107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39"/>
              <p:cNvSpPr/>
              <p:nvPr/>
            </p:nvSpPr>
            <p:spPr>
              <a:xfrm>
                <a:off x="-63208950" y="4354350"/>
                <a:ext cx="29175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1167" h="1199" extrusionOk="0">
                    <a:moveTo>
                      <a:pt x="631" y="1"/>
                    </a:moveTo>
                    <a:lnTo>
                      <a:pt x="158" y="473"/>
                    </a:lnTo>
                    <a:cubicBezTo>
                      <a:pt x="1" y="631"/>
                      <a:pt x="1" y="915"/>
                      <a:pt x="158" y="1072"/>
                    </a:cubicBezTo>
                    <a:cubicBezTo>
                      <a:pt x="221" y="1167"/>
                      <a:pt x="348" y="1198"/>
                      <a:pt x="442" y="1198"/>
                    </a:cubicBezTo>
                    <a:cubicBezTo>
                      <a:pt x="505" y="1198"/>
                      <a:pt x="631" y="1167"/>
                      <a:pt x="694" y="1072"/>
                    </a:cubicBezTo>
                    <a:lnTo>
                      <a:pt x="1167" y="599"/>
                    </a:lnTo>
                    <a:cubicBezTo>
                      <a:pt x="1009" y="442"/>
                      <a:pt x="820" y="253"/>
                      <a:pt x="6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9"/>
              <p:cNvSpPr/>
              <p:nvPr/>
            </p:nvSpPr>
            <p:spPr>
              <a:xfrm>
                <a:off x="-63208150" y="4153725"/>
                <a:ext cx="30725" cy="29750"/>
              </a:xfrm>
              <a:custGeom>
                <a:avLst/>
                <a:gdLst/>
                <a:ahLst/>
                <a:cxnLst/>
                <a:rect l="l" t="t" r="r" b="b"/>
                <a:pathLst>
                  <a:path w="1229" h="1190" extrusionOk="0">
                    <a:moveTo>
                      <a:pt x="457" y="0"/>
                    </a:moveTo>
                    <a:cubicBezTo>
                      <a:pt x="347" y="0"/>
                      <a:pt x="237" y="39"/>
                      <a:pt x="158" y="118"/>
                    </a:cubicBezTo>
                    <a:cubicBezTo>
                      <a:pt x="0" y="276"/>
                      <a:pt x="0" y="559"/>
                      <a:pt x="158" y="717"/>
                    </a:cubicBezTo>
                    <a:lnTo>
                      <a:pt x="631" y="1189"/>
                    </a:lnTo>
                    <a:lnTo>
                      <a:pt x="1229" y="591"/>
                    </a:lnTo>
                    <a:lnTo>
                      <a:pt x="757" y="118"/>
                    </a:lnTo>
                    <a:cubicBezTo>
                      <a:pt x="678" y="39"/>
                      <a:pt x="568" y="0"/>
                      <a:pt x="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9"/>
              <p:cNvSpPr/>
              <p:nvPr/>
            </p:nvSpPr>
            <p:spPr>
              <a:xfrm>
                <a:off x="-63102600" y="4110200"/>
                <a:ext cx="20500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820" h="1104" extrusionOk="0">
                    <a:moveTo>
                      <a:pt x="441" y="0"/>
                    </a:moveTo>
                    <a:cubicBezTo>
                      <a:pt x="221" y="0"/>
                      <a:pt x="0" y="221"/>
                      <a:pt x="0" y="410"/>
                    </a:cubicBezTo>
                    <a:lnTo>
                      <a:pt x="0" y="1103"/>
                    </a:lnTo>
                    <a:lnTo>
                      <a:pt x="819" y="1103"/>
                    </a:lnTo>
                    <a:lnTo>
                      <a:pt x="819" y="410"/>
                    </a:lnTo>
                    <a:cubicBezTo>
                      <a:pt x="819" y="158"/>
                      <a:pt x="630" y="0"/>
                      <a:pt x="4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19" name="Google Shape;1519;p39"/>
          <p:cNvGrpSpPr/>
          <p:nvPr/>
        </p:nvGrpSpPr>
        <p:grpSpPr>
          <a:xfrm>
            <a:off x="5253856" y="1858982"/>
            <a:ext cx="1342907" cy="2373430"/>
            <a:chOff x="5253856" y="1858982"/>
            <a:chExt cx="1342907" cy="2373430"/>
          </a:xfrm>
        </p:grpSpPr>
        <p:sp>
          <p:nvSpPr>
            <p:cNvPr id="1520" name="Google Shape;1520;p39"/>
            <p:cNvSpPr/>
            <p:nvPr/>
          </p:nvSpPr>
          <p:spPr>
            <a:xfrm>
              <a:off x="5684420" y="2710356"/>
              <a:ext cx="549632" cy="935711"/>
            </a:xfrm>
            <a:custGeom>
              <a:avLst/>
              <a:gdLst/>
              <a:ahLst/>
              <a:cxnLst/>
              <a:rect l="l" t="t" r="r" b="b"/>
              <a:pathLst>
                <a:path w="20170" h="34338" extrusionOk="0">
                  <a:moveTo>
                    <a:pt x="18122" y="0"/>
                  </a:moveTo>
                  <a:cubicBezTo>
                    <a:pt x="17503" y="0"/>
                    <a:pt x="16931" y="346"/>
                    <a:pt x="16645" y="893"/>
                  </a:cubicBezTo>
                  <a:lnTo>
                    <a:pt x="572" y="31909"/>
                  </a:lnTo>
                  <a:cubicBezTo>
                    <a:pt x="0" y="33016"/>
                    <a:pt x="810" y="34338"/>
                    <a:pt x="2060" y="34338"/>
                  </a:cubicBezTo>
                  <a:cubicBezTo>
                    <a:pt x="2679" y="34338"/>
                    <a:pt x="3251" y="33993"/>
                    <a:pt x="3537" y="33445"/>
                  </a:cubicBezTo>
                  <a:lnTo>
                    <a:pt x="19598" y="2429"/>
                  </a:lnTo>
                  <a:cubicBezTo>
                    <a:pt x="20170" y="1322"/>
                    <a:pt x="19372" y="0"/>
                    <a:pt x="18122" y="0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39"/>
            <p:cNvSpPr/>
            <p:nvPr/>
          </p:nvSpPr>
          <p:spPr>
            <a:xfrm>
              <a:off x="5253856" y="1858982"/>
              <a:ext cx="1342907" cy="1108966"/>
            </a:xfrm>
            <a:custGeom>
              <a:avLst/>
              <a:gdLst/>
              <a:ahLst/>
              <a:cxnLst/>
              <a:rect l="l" t="t" r="r" b="b"/>
              <a:pathLst>
                <a:path w="49281" h="40696" extrusionOk="0">
                  <a:moveTo>
                    <a:pt x="2704" y="0"/>
                  </a:moveTo>
                  <a:cubicBezTo>
                    <a:pt x="1061" y="0"/>
                    <a:pt x="1" y="1751"/>
                    <a:pt x="775" y="3215"/>
                  </a:cubicBezTo>
                  <a:lnTo>
                    <a:pt x="19980" y="39529"/>
                  </a:lnTo>
                  <a:cubicBezTo>
                    <a:pt x="20361" y="40243"/>
                    <a:pt x="21099" y="40696"/>
                    <a:pt x="21908" y="40696"/>
                  </a:cubicBezTo>
                  <a:lnTo>
                    <a:pt x="46578" y="40696"/>
                  </a:lnTo>
                  <a:cubicBezTo>
                    <a:pt x="48233" y="40696"/>
                    <a:pt x="49281" y="38946"/>
                    <a:pt x="48507" y="37493"/>
                  </a:cubicBezTo>
                  <a:lnTo>
                    <a:pt x="29302" y="1167"/>
                  </a:lnTo>
                  <a:cubicBezTo>
                    <a:pt x="28921" y="453"/>
                    <a:pt x="28183" y="0"/>
                    <a:pt x="27373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/>
            </a:p>
          </p:txBody>
        </p:sp>
        <p:sp>
          <p:nvSpPr>
            <p:cNvPr id="1522" name="Google Shape;1522;p39"/>
            <p:cNvSpPr txBox="1"/>
            <p:nvPr/>
          </p:nvSpPr>
          <p:spPr>
            <a:xfrm>
              <a:off x="5290888" y="1970275"/>
              <a:ext cx="796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23" name="Google Shape;1523;p39"/>
            <p:cNvSpPr txBox="1"/>
            <p:nvPr/>
          </p:nvSpPr>
          <p:spPr>
            <a:xfrm>
              <a:off x="5427838" y="2247473"/>
              <a:ext cx="979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524" name="Google Shape;1524;p39"/>
            <p:cNvGrpSpPr/>
            <p:nvPr/>
          </p:nvGrpSpPr>
          <p:grpSpPr>
            <a:xfrm>
              <a:off x="5257292" y="3866048"/>
              <a:ext cx="367261" cy="366364"/>
              <a:chOff x="-64410850" y="4094450"/>
              <a:chExt cx="317425" cy="316650"/>
            </a:xfrm>
          </p:grpSpPr>
          <p:sp>
            <p:nvSpPr>
              <p:cNvPr id="1525" name="Google Shape;1525;p39"/>
              <p:cNvSpPr/>
              <p:nvPr/>
            </p:nvSpPr>
            <p:spPr>
              <a:xfrm>
                <a:off x="-64410850" y="4348850"/>
                <a:ext cx="317425" cy="62250"/>
              </a:xfrm>
              <a:custGeom>
                <a:avLst/>
                <a:gdLst/>
                <a:ahLst/>
                <a:cxnLst/>
                <a:rect l="l" t="t" r="r" b="b"/>
                <a:pathLst>
                  <a:path w="12697" h="2490" extrusionOk="0">
                    <a:moveTo>
                      <a:pt x="3403" y="0"/>
                    </a:moveTo>
                    <a:cubicBezTo>
                      <a:pt x="2741" y="0"/>
                      <a:pt x="2206" y="536"/>
                      <a:pt x="2206" y="1229"/>
                    </a:cubicBezTo>
                    <a:lnTo>
                      <a:pt x="2206" y="1639"/>
                    </a:lnTo>
                    <a:lnTo>
                      <a:pt x="410" y="1639"/>
                    </a:lnTo>
                    <a:cubicBezTo>
                      <a:pt x="189" y="1639"/>
                      <a:pt x="0" y="1859"/>
                      <a:pt x="0" y="2048"/>
                    </a:cubicBezTo>
                    <a:cubicBezTo>
                      <a:pt x="0" y="2269"/>
                      <a:pt x="189" y="2489"/>
                      <a:pt x="410" y="2489"/>
                    </a:cubicBezTo>
                    <a:lnTo>
                      <a:pt x="12287" y="2489"/>
                    </a:lnTo>
                    <a:cubicBezTo>
                      <a:pt x="12508" y="2489"/>
                      <a:pt x="12697" y="2269"/>
                      <a:pt x="12697" y="2048"/>
                    </a:cubicBezTo>
                    <a:cubicBezTo>
                      <a:pt x="12634" y="1859"/>
                      <a:pt x="12445" y="1639"/>
                      <a:pt x="12193" y="1639"/>
                    </a:cubicBezTo>
                    <a:lnTo>
                      <a:pt x="10429" y="1639"/>
                    </a:lnTo>
                    <a:lnTo>
                      <a:pt x="10429" y="1229"/>
                    </a:lnTo>
                    <a:cubicBezTo>
                      <a:pt x="10429" y="536"/>
                      <a:pt x="9861" y="0"/>
                      <a:pt x="920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9"/>
              <p:cNvSpPr/>
              <p:nvPr/>
            </p:nvSpPr>
            <p:spPr>
              <a:xfrm>
                <a:off x="-64315550" y="4094450"/>
                <a:ext cx="122100" cy="192200"/>
              </a:xfrm>
              <a:custGeom>
                <a:avLst/>
                <a:gdLst/>
                <a:ahLst/>
                <a:cxnLst/>
                <a:rect l="l" t="t" r="r" b="b"/>
                <a:pathLst>
                  <a:path w="4884" h="7688" extrusionOk="0">
                    <a:moveTo>
                      <a:pt x="2489" y="0"/>
                    </a:moveTo>
                    <a:cubicBezTo>
                      <a:pt x="2269" y="0"/>
                      <a:pt x="2080" y="189"/>
                      <a:pt x="2080" y="410"/>
                    </a:cubicBezTo>
                    <a:lnTo>
                      <a:pt x="2080" y="819"/>
                    </a:lnTo>
                    <a:lnTo>
                      <a:pt x="1639" y="819"/>
                    </a:lnTo>
                    <a:cubicBezTo>
                      <a:pt x="1418" y="819"/>
                      <a:pt x="1261" y="1040"/>
                      <a:pt x="1261" y="1229"/>
                    </a:cubicBezTo>
                    <a:cubicBezTo>
                      <a:pt x="1261" y="1450"/>
                      <a:pt x="1450" y="1670"/>
                      <a:pt x="1639" y="1670"/>
                    </a:cubicBezTo>
                    <a:lnTo>
                      <a:pt x="2080" y="1670"/>
                    </a:lnTo>
                    <a:lnTo>
                      <a:pt x="2080" y="2489"/>
                    </a:lnTo>
                    <a:lnTo>
                      <a:pt x="1481" y="2489"/>
                    </a:lnTo>
                    <a:cubicBezTo>
                      <a:pt x="820" y="2489"/>
                      <a:pt x="347" y="3151"/>
                      <a:pt x="599" y="3781"/>
                    </a:cubicBezTo>
                    <a:cubicBezTo>
                      <a:pt x="662" y="3970"/>
                      <a:pt x="694" y="4222"/>
                      <a:pt x="788" y="4411"/>
                    </a:cubicBezTo>
                    <a:lnTo>
                      <a:pt x="473" y="4411"/>
                    </a:lnTo>
                    <a:cubicBezTo>
                      <a:pt x="221" y="4411"/>
                      <a:pt x="63" y="4632"/>
                      <a:pt x="63" y="4821"/>
                    </a:cubicBezTo>
                    <a:cubicBezTo>
                      <a:pt x="0" y="5010"/>
                      <a:pt x="158" y="5199"/>
                      <a:pt x="379" y="5199"/>
                    </a:cubicBezTo>
                    <a:lnTo>
                      <a:pt x="820" y="5199"/>
                    </a:lnTo>
                    <a:cubicBezTo>
                      <a:pt x="851" y="6081"/>
                      <a:pt x="694" y="6900"/>
                      <a:pt x="316" y="7687"/>
                    </a:cubicBezTo>
                    <a:lnTo>
                      <a:pt x="4569" y="7687"/>
                    </a:lnTo>
                    <a:cubicBezTo>
                      <a:pt x="4159" y="6900"/>
                      <a:pt x="4002" y="6081"/>
                      <a:pt x="4065" y="5199"/>
                    </a:cubicBezTo>
                    <a:lnTo>
                      <a:pt x="4474" y="5199"/>
                    </a:lnTo>
                    <a:cubicBezTo>
                      <a:pt x="4726" y="5199"/>
                      <a:pt x="4884" y="5010"/>
                      <a:pt x="4884" y="4821"/>
                    </a:cubicBezTo>
                    <a:cubicBezTo>
                      <a:pt x="4884" y="4568"/>
                      <a:pt x="4695" y="4411"/>
                      <a:pt x="4474" y="4411"/>
                    </a:cubicBezTo>
                    <a:lnTo>
                      <a:pt x="4159" y="4411"/>
                    </a:lnTo>
                    <a:cubicBezTo>
                      <a:pt x="4222" y="4222"/>
                      <a:pt x="4285" y="3970"/>
                      <a:pt x="4380" y="3781"/>
                    </a:cubicBezTo>
                    <a:cubicBezTo>
                      <a:pt x="4600" y="3151"/>
                      <a:pt x="4128" y="2489"/>
                      <a:pt x="3466" y="2489"/>
                    </a:cubicBezTo>
                    <a:lnTo>
                      <a:pt x="2867" y="2489"/>
                    </a:lnTo>
                    <a:lnTo>
                      <a:pt x="2867" y="1670"/>
                    </a:lnTo>
                    <a:lnTo>
                      <a:pt x="3309" y="1670"/>
                    </a:lnTo>
                    <a:cubicBezTo>
                      <a:pt x="3561" y="1670"/>
                      <a:pt x="3687" y="1450"/>
                      <a:pt x="3687" y="1229"/>
                    </a:cubicBezTo>
                    <a:cubicBezTo>
                      <a:pt x="3687" y="977"/>
                      <a:pt x="3498" y="819"/>
                      <a:pt x="3309" y="819"/>
                    </a:cubicBezTo>
                    <a:lnTo>
                      <a:pt x="2867" y="819"/>
                    </a:lnTo>
                    <a:lnTo>
                      <a:pt x="2867" y="410"/>
                    </a:lnTo>
                    <a:cubicBezTo>
                      <a:pt x="2867" y="158"/>
                      <a:pt x="2678" y="0"/>
                      <a:pt x="248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9"/>
              <p:cNvSpPr/>
              <p:nvPr/>
            </p:nvSpPr>
            <p:spPr>
              <a:xfrm>
                <a:off x="-64335250" y="4307100"/>
                <a:ext cx="161500" cy="2130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852" extrusionOk="0">
                    <a:moveTo>
                      <a:pt x="1167" y="1"/>
                    </a:moveTo>
                    <a:cubicBezTo>
                      <a:pt x="631" y="1"/>
                      <a:pt x="190" y="379"/>
                      <a:pt x="1" y="851"/>
                    </a:cubicBezTo>
                    <a:lnTo>
                      <a:pt x="6459" y="851"/>
                    </a:lnTo>
                    <a:cubicBezTo>
                      <a:pt x="6302" y="379"/>
                      <a:pt x="5861" y="1"/>
                      <a:pt x="532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28" name="Google Shape;1528;p39"/>
          <p:cNvGrpSpPr/>
          <p:nvPr/>
        </p:nvGrpSpPr>
        <p:grpSpPr>
          <a:xfrm>
            <a:off x="2476527" y="1858982"/>
            <a:ext cx="1342907" cy="2373877"/>
            <a:chOff x="2476527" y="1858982"/>
            <a:chExt cx="1342907" cy="2373877"/>
          </a:xfrm>
        </p:grpSpPr>
        <p:sp>
          <p:nvSpPr>
            <p:cNvPr id="1529" name="Google Shape;1529;p39"/>
            <p:cNvSpPr/>
            <p:nvPr/>
          </p:nvSpPr>
          <p:spPr>
            <a:xfrm>
              <a:off x="2868803" y="2710356"/>
              <a:ext cx="549306" cy="935711"/>
            </a:xfrm>
            <a:custGeom>
              <a:avLst/>
              <a:gdLst/>
              <a:ahLst/>
              <a:cxnLst/>
              <a:rect l="l" t="t" r="r" b="b"/>
              <a:pathLst>
                <a:path w="20158" h="34338" extrusionOk="0">
                  <a:moveTo>
                    <a:pt x="18109" y="0"/>
                  </a:moveTo>
                  <a:cubicBezTo>
                    <a:pt x="17490" y="0"/>
                    <a:pt x="16919" y="346"/>
                    <a:pt x="16633" y="893"/>
                  </a:cubicBezTo>
                  <a:lnTo>
                    <a:pt x="572" y="31909"/>
                  </a:lnTo>
                  <a:cubicBezTo>
                    <a:pt x="0" y="33016"/>
                    <a:pt x="798" y="34338"/>
                    <a:pt x="2048" y="34338"/>
                  </a:cubicBezTo>
                  <a:cubicBezTo>
                    <a:pt x="2667" y="34338"/>
                    <a:pt x="3239" y="33993"/>
                    <a:pt x="3524" y="33445"/>
                  </a:cubicBezTo>
                  <a:lnTo>
                    <a:pt x="19586" y="2429"/>
                  </a:lnTo>
                  <a:cubicBezTo>
                    <a:pt x="20157" y="1322"/>
                    <a:pt x="19360" y="0"/>
                    <a:pt x="18109" y="0"/>
                  </a:cubicBezTo>
                  <a:close/>
                </a:path>
              </a:pathLst>
            </a:custGeom>
            <a:solidFill>
              <a:srgbClr val="2020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39"/>
            <p:cNvSpPr/>
            <p:nvPr/>
          </p:nvSpPr>
          <p:spPr>
            <a:xfrm>
              <a:off x="2476527" y="1858982"/>
              <a:ext cx="1342907" cy="1108966"/>
            </a:xfrm>
            <a:custGeom>
              <a:avLst/>
              <a:gdLst/>
              <a:ahLst/>
              <a:cxnLst/>
              <a:rect l="l" t="t" r="r" b="b"/>
              <a:pathLst>
                <a:path w="49281" h="40696" extrusionOk="0">
                  <a:moveTo>
                    <a:pt x="2703" y="0"/>
                  </a:moveTo>
                  <a:cubicBezTo>
                    <a:pt x="1060" y="0"/>
                    <a:pt x="0" y="1751"/>
                    <a:pt x="774" y="3215"/>
                  </a:cubicBezTo>
                  <a:lnTo>
                    <a:pt x="19979" y="39529"/>
                  </a:lnTo>
                  <a:cubicBezTo>
                    <a:pt x="20360" y="40243"/>
                    <a:pt x="21110" y="40696"/>
                    <a:pt x="21920" y="40696"/>
                  </a:cubicBezTo>
                  <a:lnTo>
                    <a:pt x="46578" y="40696"/>
                  </a:lnTo>
                  <a:cubicBezTo>
                    <a:pt x="48233" y="40696"/>
                    <a:pt x="49280" y="38946"/>
                    <a:pt x="48518" y="37493"/>
                  </a:cubicBezTo>
                  <a:lnTo>
                    <a:pt x="29302" y="1167"/>
                  </a:lnTo>
                  <a:cubicBezTo>
                    <a:pt x="28921" y="453"/>
                    <a:pt x="28182" y="0"/>
                    <a:pt x="27373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/>
            </a:p>
          </p:txBody>
        </p:sp>
        <p:sp>
          <p:nvSpPr>
            <p:cNvPr id="1531" name="Google Shape;1531;p39"/>
            <p:cNvSpPr txBox="1"/>
            <p:nvPr/>
          </p:nvSpPr>
          <p:spPr>
            <a:xfrm>
              <a:off x="2532263" y="1970275"/>
              <a:ext cx="796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05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32" name="Google Shape;1532;p39"/>
            <p:cNvSpPr txBox="1"/>
            <p:nvPr/>
          </p:nvSpPr>
          <p:spPr>
            <a:xfrm>
              <a:off x="2669213" y="2247473"/>
              <a:ext cx="979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533" name="Google Shape;1533;p39"/>
            <p:cNvGrpSpPr/>
            <p:nvPr/>
          </p:nvGrpSpPr>
          <p:grpSpPr>
            <a:xfrm>
              <a:off x="2532287" y="3865598"/>
              <a:ext cx="312592" cy="367261"/>
              <a:chOff x="-64022550" y="3727425"/>
              <a:chExt cx="270175" cy="317425"/>
            </a:xfrm>
          </p:grpSpPr>
          <p:sp>
            <p:nvSpPr>
              <p:cNvPr id="1534" name="Google Shape;1534;p39"/>
              <p:cNvSpPr/>
              <p:nvPr/>
            </p:nvSpPr>
            <p:spPr>
              <a:xfrm>
                <a:off x="-64022550" y="3912500"/>
                <a:ext cx="270175" cy="90600"/>
              </a:xfrm>
              <a:custGeom>
                <a:avLst/>
                <a:gdLst/>
                <a:ahLst/>
                <a:cxnLst/>
                <a:rect l="l" t="t" r="r" b="b"/>
                <a:pathLst>
                  <a:path w="10807" h="3624" extrusionOk="0">
                    <a:moveTo>
                      <a:pt x="2111" y="1"/>
                    </a:moveTo>
                    <a:cubicBezTo>
                      <a:pt x="945" y="1"/>
                      <a:pt x="0" y="946"/>
                      <a:pt x="0" y="2080"/>
                    </a:cubicBezTo>
                    <a:lnTo>
                      <a:pt x="0" y="3183"/>
                    </a:lnTo>
                    <a:cubicBezTo>
                      <a:pt x="0" y="3435"/>
                      <a:pt x="221" y="3624"/>
                      <a:pt x="441" y="3624"/>
                    </a:cubicBezTo>
                    <a:lnTo>
                      <a:pt x="10365" y="3624"/>
                    </a:lnTo>
                    <a:cubicBezTo>
                      <a:pt x="10618" y="3624"/>
                      <a:pt x="10807" y="3435"/>
                      <a:pt x="10807" y="3183"/>
                    </a:cubicBezTo>
                    <a:lnTo>
                      <a:pt x="10807" y="2080"/>
                    </a:lnTo>
                    <a:cubicBezTo>
                      <a:pt x="10807" y="946"/>
                      <a:pt x="9861" y="1"/>
                      <a:pt x="8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39"/>
              <p:cNvSpPr/>
              <p:nvPr/>
            </p:nvSpPr>
            <p:spPr>
              <a:xfrm>
                <a:off x="-64000500" y="4023550"/>
                <a:ext cx="227650" cy="21300"/>
              </a:xfrm>
              <a:custGeom>
                <a:avLst/>
                <a:gdLst/>
                <a:ahLst/>
                <a:cxnLst/>
                <a:rect l="l" t="t" r="r" b="b"/>
                <a:pathLst>
                  <a:path w="9106" h="852" extrusionOk="0">
                    <a:moveTo>
                      <a:pt x="0" y="1"/>
                    </a:moveTo>
                    <a:lnTo>
                      <a:pt x="0" y="442"/>
                    </a:lnTo>
                    <a:cubicBezTo>
                      <a:pt x="0" y="694"/>
                      <a:pt x="190" y="851"/>
                      <a:pt x="442" y="851"/>
                    </a:cubicBezTo>
                    <a:lnTo>
                      <a:pt x="8696" y="851"/>
                    </a:lnTo>
                    <a:cubicBezTo>
                      <a:pt x="8948" y="851"/>
                      <a:pt x="9105" y="631"/>
                      <a:pt x="9105" y="442"/>
                    </a:cubicBezTo>
                    <a:lnTo>
                      <a:pt x="910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39"/>
              <p:cNvSpPr/>
              <p:nvPr/>
            </p:nvSpPr>
            <p:spPr>
              <a:xfrm>
                <a:off x="-63960325" y="3727425"/>
                <a:ext cx="144925" cy="165425"/>
              </a:xfrm>
              <a:custGeom>
                <a:avLst/>
                <a:gdLst/>
                <a:ahLst/>
                <a:cxnLst/>
                <a:rect l="l" t="t" r="r" b="b"/>
                <a:pathLst>
                  <a:path w="5797" h="6617" extrusionOk="0">
                    <a:moveTo>
                      <a:pt x="2930" y="0"/>
                    </a:moveTo>
                    <a:cubicBezTo>
                      <a:pt x="1292" y="0"/>
                      <a:pt x="0" y="1292"/>
                      <a:pt x="0" y="2867"/>
                    </a:cubicBezTo>
                    <a:cubicBezTo>
                      <a:pt x="32" y="3812"/>
                      <a:pt x="504" y="4694"/>
                      <a:pt x="1260" y="5230"/>
                    </a:cubicBezTo>
                    <a:lnTo>
                      <a:pt x="1260" y="6616"/>
                    </a:lnTo>
                    <a:lnTo>
                      <a:pt x="4568" y="6616"/>
                    </a:lnTo>
                    <a:lnTo>
                      <a:pt x="4568" y="5230"/>
                    </a:lnTo>
                    <a:cubicBezTo>
                      <a:pt x="5356" y="4694"/>
                      <a:pt x="5797" y="3812"/>
                      <a:pt x="5797" y="2867"/>
                    </a:cubicBezTo>
                    <a:cubicBezTo>
                      <a:pt x="5797" y="1260"/>
                      <a:pt x="4505" y="0"/>
                      <a:pt x="29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7" name="Google Shape;1537;p39"/>
          <p:cNvGrpSpPr/>
          <p:nvPr/>
        </p:nvGrpSpPr>
        <p:grpSpPr>
          <a:xfrm>
            <a:off x="3883354" y="1858982"/>
            <a:ext cx="1343234" cy="2373418"/>
            <a:chOff x="3883354" y="1858982"/>
            <a:chExt cx="1343234" cy="2373418"/>
          </a:xfrm>
        </p:grpSpPr>
        <p:sp>
          <p:nvSpPr>
            <p:cNvPr id="1538" name="Google Shape;1538;p39"/>
            <p:cNvSpPr/>
            <p:nvPr/>
          </p:nvSpPr>
          <p:spPr>
            <a:xfrm>
              <a:off x="4263940" y="2710356"/>
              <a:ext cx="549333" cy="935711"/>
            </a:xfrm>
            <a:custGeom>
              <a:avLst/>
              <a:gdLst/>
              <a:ahLst/>
              <a:cxnLst/>
              <a:rect l="l" t="t" r="r" b="b"/>
              <a:pathLst>
                <a:path w="20159" h="34338" extrusionOk="0">
                  <a:moveTo>
                    <a:pt x="18110" y="0"/>
                  </a:moveTo>
                  <a:cubicBezTo>
                    <a:pt x="17491" y="0"/>
                    <a:pt x="16920" y="346"/>
                    <a:pt x="16634" y="893"/>
                  </a:cubicBezTo>
                  <a:lnTo>
                    <a:pt x="572" y="31909"/>
                  </a:lnTo>
                  <a:cubicBezTo>
                    <a:pt x="1" y="33016"/>
                    <a:pt x="799" y="34338"/>
                    <a:pt x="2049" y="34338"/>
                  </a:cubicBezTo>
                  <a:cubicBezTo>
                    <a:pt x="2668" y="34338"/>
                    <a:pt x="3239" y="33993"/>
                    <a:pt x="3525" y="33445"/>
                  </a:cubicBezTo>
                  <a:lnTo>
                    <a:pt x="19587" y="2429"/>
                  </a:lnTo>
                  <a:cubicBezTo>
                    <a:pt x="20158" y="1322"/>
                    <a:pt x="19360" y="0"/>
                    <a:pt x="18110" y="0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9"/>
            <p:cNvSpPr/>
            <p:nvPr/>
          </p:nvSpPr>
          <p:spPr>
            <a:xfrm>
              <a:off x="3883354" y="1858982"/>
              <a:ext cx="1343234" cy="1108966"/>
            </a:xfrm>
            <a:custGeom>
              <a:avLst/>
              <a:gdLst/>
              <a:ahLst/>
              <a:cxnLst/>
              <a:rect l="l" t="t" r="r" b="b"/>
              <a:pathLst>
                <a:path w="49293" h="40696" extrusionOk="0">
                  <a:moveTo>
                    <a:pt x="2704" y="0"/>
                  </a:moveTo>
                  <a:cubicBezTo>
                    <a:pt x="1061" y="0"/>
                    <a:pt x="1" y="1751"/>
                    <a:pt x="775" y="3215"/>
                  </a:cubicBezTo>
                  <a:lnTo>
                    <a:pt x="19991" y="39529"/>
                  </a:lnTo>
                  <a:cubicBezTo>
                    <a:pt x="20372" y="40243"/>
                    <a:pt x="21111" y="40696"/>
                    <a:pt x="21920" y="40696"/>
                  </a:cubicBezTo>
                  <a:lnTo>
                    <a:pt x="46590" y="40696"/>
                  </a:lnTo>
                  <a:cubicBezTo>
                    <a:pt x="48233" y="40696"/>
                    <a:pt x="49293" y="38946"/>
                    <a:pt x="48519" y="37493"/>
                  </a:cubicBezTo>
                  <a:lnTo>
                    <a:pt x="29302" y="1167"/>
                  </a:lnTo>
                  <a:cubicBezTo>
                    <a:pt x="28921" y="453"/>
                    <a:pt x="28183" y="0"/>
                    <a:pt x="2737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/>
            </a:p>
          </p:txBody>
        </p:sp>
        <p:sp>
          <p:nvSpPr>
            <p:cNvPr id="1540" name="Google Shape;1540;p39"/>
            <p:cNvSpPr txBox="1"/>
            <p:nvPr/>
          </p:nvSpPr>
          <p:spPr>
            <a:xfrm>
              <a:off x="3929238" y="1970275"/>
              <a:ext cx="796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41" name="Google Shape;1541;p39"/>
            <p:cNvSpPr txBox="1"/>
            <p:nvPr/>
          </p:nvSpPr>
          <p:spPr>
            <a:xfrm>
              <a:off x="4066188" y="2247473"/>
              <a:ext cx="979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grpSp>
          <p:nvGrpSpPr>
            <p:cNvPr id="1542" name="Google Shape;1542;p39"/>
            <p:cNvGrpSpPr/>
            <p:nvPr/>
          </p:nvGrpSpPr>
          <p:grpSpPr>
            <a:xfrm>
              <a:off x="3917200" y="3865110"/>
              <a:ext cx="264317" cy="367290"/>
              <a:chOff x="-64001300" y="4093650"/>
              <a:chExt cx="228450" cy="317450"/>
            </a:xfrm>
          </p:grpSpPr>
          <p:sp>
            <p:nvSpPr>
              <p:cNvPr id="1543" name="Google Shape;1543;p39"/>
              <p:cNvSpPr/>
              <p:nvPr/>
            </p:nvSpPr>
            <p:spPr>
              <a:xfrm>
                <a:off x="-63933550" y="4328375"/>
                <a:ext cx="93750" cy="40975"/>
              </a:xfrm>
              <a:custGeom>
                <a:avLst/>
                <a:gdLst/>
                <a:ahLst/>
                <a:cxnLst/>
                <a:rect l="l" t="t" r="r" b="b"/>
                <a:pathLst>
                  <a:path w="3750" h="1639" extrusionOk="0">
                    <a:moveTo>
                      <a:pt x="1859" y="0"/>
                    </a:moveTo>
                    <a:cubicBezTo>
                      <a:pt x="1009" y="0"/>
                      <a:pt x="315" y="662"/>
                      <a:pt x="0" y="1638"/>
                    </a:cubicBezTo>
                    <a:lnTo>
                      <a:pt x="3749" y="1638"/>
                    </a:lnTo>
                    <a:cubicBezTo>
                      <a:pt x="3434" y="662"/>
                      <a:pt x="2710" y="0"/>
                      <a:pt x="18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9"/>
              <p:cNvSpPr/>
              <p:nvPr/>
            </p:nvSpPr>
            <p:spPr>
              <a:xfrm>
                <a:off x="-63980025" y="4135400"/>
                <a:ext cx="185900" cy="234725"/>
              </a:xfrm>
              <a:custGeom>
                <a:avLst/>
                <a:gdLst/>
                <a:ahLst/>
                <a:cxnLst/>
                <a:rect l="l" t="t" r="r" b="b"/>
                <a:pathLst>
                  <a:path w="7436" h="9389" extrusionOk="0">
                    <a:moveTo>
                      <a:pt x="6617" y="1"/>
                    </a:moveTo>
                    <a:lnTo>
                      <a:pt x="6617" y="725"/>
                    </a:lnTo>
                    <a:cubicBezTo>
                      <a:pt x="6196" y="593"/>
                      <a:pt x="5771" y="530"/>
                      <a:pt x="5358" y="530"/>
                    </a:cubicBezTo>
                    <a:cubicBezTo>
                      <a:pt x="4686" y="530"/>
                      <a:pt x="4044" y="697"/>
                      <a:pt x="3498" y="1009"/>
                    </a:cubicBezTo>
                    <a:cubicBezTo>
                      <a:pt x="3103" y="1242"/>
                      <a:pt x="2617" y="1373"/>
                      <a:pt x="2085" y="1373"/>
                    </a:cubicBezTo>
                    <a:cubicBezTo>
                      <a:pt x="1683" y="1373"/>
                      <a:pt x="1254" y="1298"/>
                      <a:pt x="820" y="1135"/>
                    </a:cubicBezTo>
                    <a:lnTo>
                      <a:pt x="820" y="32"/>
                    </a:lnTo>
                    <a:lnTo>
                      <a:pt x="1" y="32"/>
                    </a:lnTo>
                    <a:lnTo>
                      <a:pt x="1" y="1418"/>
                    </a:lnTo>
                    <a:cubicBezTo>
                      <a:pt x="1" y="2867"/>
                      <a:pt x="820" y="4096"/>
                      <a:pt x="2017" y="4726"/>
                    </a:cubicBezTo>
                    <a:cubicBezTo>
                      <a:pt x="820" y="5356"/>
                      <a:pt x="1" y="6554"/>
                      <a:pt x="1" y="8034"/>
                    </a:cubicBezTo>
                    <a:lnTo>
                      <a:pt x="1" y="9389"/>
                    </a:lnTo>
                    <a:lnTo>
                      <a:pt x="820" y="9389"/>
                    </a:lnTo>
                    <a:lnTo>
                      <a:pt x="820" y="8034"/>
                    </a:lnTo>
                    <a:cubicBezTo>
                      <a:pt x="820" y="6396"/>
                      <a:pt x="2143" y="5104"/>
                      <a:pt x="3750" y="5104"/>
                    </a:cubicBezTo>
                    <a:cubicBezTo>
                      <a:pt x="5356" y="5104"/>
                      <a:pt x="6617" y="6396"/>
                      <a:pt x="6617" y="8034"/>
                    </a:cubicBezTo>
                    <a:lnTo>
                      <a:pt x="6617" y="9389"/>
                    </a:lnTo>
                    <a:lnTo>
                      <a:pt x="7436" y="9389"/>
                    </a:lnTo>
                    <a:lnTo>
                      <a:pt x="7436" y="9357"/>
                    </a:lnTo>
                    <a:lnTo>
                      <a:pt x="7436" y="7971"/>
                    </a:lnTo>
                    <a:cubicBezTo>
                      <a:pt x="7436" y="6522"/>
                      <a:pt x="6617" y="5293"/>
                      <a:pt x="5451" y="4663"/>
                    </a:cubicBezTo>
                    <a:cubicBezTo>
                      <a:pt x="6617" y="4033"/>
                      <a:pt x="7436" y="2836"/>
                      <a:pt x="7436" y="1355"/>
                    </a:cubicBezTo>
                    <a:lnTo>
                      <a:pt x="743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9"/>
              <p:cNvSpPr/>
              <p:nvPr/>
            </p:nvSpPr>
            <p:spPr>
              <a:xfrm>
                <a:off x="-64001300" y="4389800"/>
                <a:ext cx="228450" cy="21300"/>
              </a:xfrm>
              <a:custGeom>
                <a:avLst/>
                <a:gdLst/>
                <a:ahLst/>
                <a:cxnLst/>
                <a:rect l="l" t="t" r="r" b="b"/>
                <a:pathLst>
                  <a:path w="9138" h="852" extrusionOk="0">
                    <a:moveTo>
                      <a:pt x="411" y="1"/>
                    </a:moveTo>
                    <a:cubicBezTo>
                      <a:pt x="190" y="1"/>
                      <a:pt x="1" y="221"/>
                      <a:pt x="1" y="410"/>
                    </a:cubicBezTo>
                    <a:cubicBezTo>
                      <a:pt x="1" y="631"/>
                      <a:pt x="190" y="851"/>
                      <a:pt x="411" y="851"/>
                    </a:cubicBezTo>
                    <a:lnTo>
                      <a:pt x="8696" y="851"/>
                    </a:lnTo>
                    <a:cubicBezTo>
                      <a:pt x="8917" y="851"/>
                      <a:pt x="9074" y="631"/>
                      <a:pt x="9074" y="410"/>
                    </a:cubicBezTo>
                    <a:cubicBezTo>
                      <a:pt x="9137" y="221"/>
                      <a:pt x="8917" y="1"/>
                      <a:pt x="869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39"/>
              <p:cNvSpPr/>
              <p:nvPr/>
            </p:nvSpPr>
            <p:spPr>
              <a:xfrm>
                <a:off x="-64001300" y="4093650"/>
                <a:ext cx="226875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9075" h="820" extrusionOk="0">
                    <a:moveTo>
                      <a:pt x="411" y="1"/>
                    </a:moveTo>
                    <a:cubicBezTo>
                      <a:pt x="190" y="1"/>
                      <a:pt x="1" y="190"/>
                      <a:pt x="1" y="410"/>
                    </a:cubicBezTo>
                    <a:cubicBezTo>
                      <a:pt x="32" y="631"/>
                      <a:pt x="190" y="820"/>
                      <a:pt x="411" y="820"/>
                    </a:cubicBezTo>
                    <a:lnTo>
                      <a:pt x="8696" y="820"/>
                    </a:lnTo>
                    <a:cubicBezTo>
                      <a:pt x="8917" y="820"/>
                      <a:pt x="9074" y="631"/>
                      <a:pt x="9074" y="410"/>
                    </a:cubicBezTo>
                    <a:cubicBezTo>
                      <a:pt x="9074" y="158"/>
                      <a:pt x="8885" y="1"/>
                      <a:pt x="869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Google Shape;1551;p40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1552" name="Google Shape;1552;p40"/>
          <p:cNvSpPr/>
          <p:nvPr/>
        </p:nvSpPr>
        <p:spPr>
          <a:xfrm>
            <a:off x="3883238" y="3933613"/>
            <a:ext cx="2479500" cy="261950"/>
          </a:xfrm>
          <a:custGeom>
            <a:avLst/>
            <a:gdLst/>
            <a:ahLst/>
            <a:cxnLst/>
            <a:rect l="l" t="t" r="r" b="b"/>
            <a:pathLst>
              <a:path w="99180" h="10478" extrusionOk="0">
                <a:moveTo>
                  <a:pt x="4167" y="0"/>
                </a:moveTo>
                <a:cubicBezTo>
                  <a:pt x="2941" y="3513"/>
                  <a:pt x="1548" y="7013"/>
                  <a:pt x="0" y="10478"/>
                </a:cubicBezTo>
                <a:lnTo>
                  <a:pt x="95000" y="10478"/>
                </a:lnTo>
                <a:cubicBezTo>
                  <a:pt x="96548" y="7013"/>
                  <a:pt x="97941" y="3513"/>
                  <a:pt x="99179" y="0"/>
                </a:cubicBezTo>
                <a:close/>
              </a:path>
            </a:pathLst>
          </a:custGeom>
          <a:solidFill>
            <a:srgbClr val="2FC9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Venus has a beautiful name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53" name="Google Shape;1553;p40"/>
          <p:cNvSpPr/>
          <p:nvPr/>
        </p:nvSpPr>
        <p:spPr>
          <a:xfrm>
            <a:off x="1507938" y="3933613"/>
            <a:ext cx="2479500" cy="261950"/>
          </a:xfrm>
          <a:custGeom>
            <a:avLst/>
            <a:gdLst/>
            <a:ahLst/>
            <a:cxnLst/>
            <a:rect l="l" t="t" r="r" b="b"/>
            <a:pathLst>
              <a:path w="99180" h="10478" extrusionOk="0">
                <a:moveTo>
                  <a:pt x="4168" y="0"/>
                </a:moveTo>
                <a:cubicBezTo>
                  <a:pt x="2929" y="3525"/>
                  <a:pt x="1536" y="7013"/>
                  <a:pt x="0" y="10478"/>
                </a:cubicBezTo>
                <a:lnTo>
                  <a:pt x="95012" y="10478"/>
                </a:lnTo>
                <a:cubicBezTo>
                  <a:pt x="96560" y="7013"/>
                  <a:pt x="97953" y="3513"/>
                  <a:pt x="99179" y="0"/>
                </a:cubicBezTo>
                <a:close/>
              </a:path>
            </a:pathLst>
          </a:custGeom>
          <a:solidFill>
            <a:srgbClr val="E092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Earth is the third planet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54" name="Google Shape;1554;p40"/>
          <p:cNvSpPr/>
          <p:nvPr/>
        </p:nvSpPr>
        <p:spPr>
          <a:xfrm>
            <a:off x="3883238" y="1313038"/>
            <a:ext cx="2479500" cy="261975"/>
          </a:xfrm>
          <a:custGeom>
            <a:avLst/>
            <a:gdLst/>
            <a:ahLst/>
            <a:cxnLst/>
            <a:rect l="l" t="t" r="r" b="b"/>
            <a:pathLst>
              <a:path w="99180" h="10479" extrusionOk="0">
                <a:moveTo>
                  <a:pt x="0" y="1"/>
                </a:moveTo>
                <a:cubicBezTo>
                  <a:pt x="1548" y="3466"/>
                  <a:pt x="2941" y="6954"/>
                  <a:pt x="4167" y="10478"/>
                </a:cubicBezTo>
                <a:lnTo>
                  <a:pt x="99179" y="10478"/>
                </a:lnTo>
                <a:cubicBezTo>
                  <a:pt x="97941" y="6954"/>
                  <a:pt x="96548" y="3466"/>
                  <a:pt x="95000" y="1"/>
                </a:cubicBezTo>
                <a:close/>
              </a:path>
            </a:pathLst>
          </a:custGeom>
          <a:solidFill>
            <a:srgbClr val="2020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Mercury is the smallest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55" name="Google Shape;1555;p40"/>
          <p:cNvSpPr/>
          <p:nvPr/>
        </p:nvSpPr>
        <p:spPr>
          <a:xfrm>
            <a:off x="1507938" y="1313038"/>
            <a:ext cx="2479500" cy="261975"/>
          </a:xfrm>
          <a:custGeom>
            <a:avLst/>
            <a:gdLst/>
            <a:ahLst/>
            <a:cxnLst/>
            <a:rect l="l" t="t" r="r" b="b"/>
            <a:pathLst>
              <a:path w="99180" h="10479" extrusionOk="0">
                <a:moveTo>
                  <a:pt x="0" y="1"/>
                </a:moveTo>
                <a:cubicBezTo>
                  <a:pt x="1536" y="3466"/>
                  <a:pt x="2929" y="6954"/>
                  <a:pt x="4168" y="10478"/>
                </a:cubicBezTo>
                <a:lnTo>
                  <a:pt x="99179" y="10478"/>
                </a:lnTo>
                <a:cubicBezTo>
                  <a:pt x="97953" y="6954"/>
                  <a:pt x="96560" y="3466"/>
                  <a:pt x="95012" y="1"/>
                </a:cubicBezTo>
                <a:close/>
              </a:path>
            </a:pathLst>
          </a:custGeom>
          <a:solidFill>
            <a:srgbClr val="4685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Neptune is the farthest </a:t>
            </a:r>
            <a:endParaRPr>
              <a:solidFill>
                <a:srgbClr val="FFFFFF"/>
              </a:solidFill>
            </a:endParaRPr>
          </a:p>
        </p:txBody>
      </p:sp>
      <p:grpSp>
        <p:nvGrpSpPr>
          <p:cNvPr id="1556" name="Google Shape;1556;p40"/>
          <p:cNvGrpSpPr/>
          <p:nvPr/>
        </p:nvGrpSpPr>
        <p:grpSpPr>
          <a:xfrm>
            <a:off x="3987413" y="1670838"/>
            <a:ext cx="1375500" cy="1083475"/>
            <a:chOff x="3987413" y="1670838"/>
            <a:chExt cx="1375500" cy="1083475"/>
          </a:xfrm>
        </p:grpSpPr>
        <p:sp>
          <p:nvSpPr>
            <p:cNvPr id="1557" name="Google Shape;1557;p40"/>
            <p:cNvSpPr/>
            <p:nvPr/>
          </p:nvSpPr>
          <p:spPr>
            <a:xfrm>
              <a:off x="3987413" y="1670838"/>
              <a:ext cx="1375500" cy="1083475"/>
            </a:xfrm>
            <a:custGeom>
              <a:avLst/>
              <a:gdLst/>
              <a:ahLst/>
              <a:cxnLst/>
              <a:rect l="l" t="t" r="r" b="b"/>
              <a:pathLst>
                <a:path w="55020" h="43339" extrusionOk="0">
                  <a:moveTo>
                    <a:pt x="0" y="0"/>
                  </a:moveTo>
                  <a:cubicBezTo>
                    <a:pt x="5013" y="14204"/>
                    <a:pt x="7513" y="28766"/>
                    <a:pt x="7513" y="43339"/>
                  </a:cubicBezTo>
                  <a:lnTo>
                    <a:pt x="55019" y="43339"/>
                  </a:lnTo>
                  <a:cubicBezTo>
                    <a:pt x="55019" y="28766"/>
                    <a:pt x="52519" y="14204"/>
                    <a:pt x="47506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58" name="Google Shape;1558;p40"/>
            <p:cNvSpPr/>
            <p:nvPr/>
          </p:nvSpPr>
          <p:spPr>
            <a:xfrm>
              <a:off x="4520213" y="1831813"/>
              <a:ext cx="301850" cy="292450"/>
            </a:xfrm>
            <a:custGeom>
              <a:avLst/>
              <a:gdLst/>
              <a:ahLst/>
              <a:cxnLst/>
              <a:rect l="l" t="t" r="r" b="b"/>
              <a:pathLst>
                <a:path w="12074" h="11698" extrusionOk="0">
                  <a:moveTo>
                    <a:pt x="5039" y="1839"/>
                  </a:moveTo>
                  <a:cubicBezTo>
                    <a:pt x="5769" y="1839"/>
                    <a:pt x="6502" y="2116"/>
                    <a:pt x="7061" y="2669"/>
                  </a:cubicBezTo>
                  <a:cubicBezTo>
                    <a:pt x="8168" y="3789"/>
                    <a:pt x="8168" y="5598"/>
                    <a:pt x="7061" y="6706"/>
                  </a:cubicBezTo>
                  <a:cubicBezTo>
                    <a:pt x="6502" y="7265"/>
                    <a:pt x="5769" y="7545"/>
                    <a:pt x="5039" y="7545"/>
                  </a:cubicBezTo>
                  <a:cubicBezTo>
                    <a:pt x="4308" y="7545"/>
                    <a:pt x="3579" y="7265"/>
                    <a:pt x="3025" y="6706"/>
                  </a:cubicBezTo>
                  <a:cubicBezTo>
                    <a:pt x="1906" y="5598"/>
                    <a:pt x="1906" y="3789"/>
                    <a:pt x="3025" y="2669"/>
                  </a:cubicBezTo>
                  <a:cubicBezTo>
                    <a:pt x="3579" y="2116"/>
                    <a:pt x="4308" y="1839"/>
                    <a:pt x="5039" y="1839"/>
                  </a:cubicBezTo>
                  <a:close/>
                  <a:moveTo>
                    <a:pt x="5043" y="0"/>
                  </a:moveTo>
                  <a:cubicBezTo>
                    <a:pt x="3676" y="0"/>
                    <a:pt x="2308" y="592"/>
                    <a:pt x="1358" y="1776"/>
                  </a:cubicBezTo>
                  <a:cubicBezTo>
                    <a:pt x="1" y="3479"/>
                    <a:pt x="13" y="5979"/>
                    <a:pt x="1406" y="7670"/>
                  </a:cubicBezTo>
                  <a:cubicBezTo>
                    <a:pt x="2350" y="8813"/>
                    <a:pt x="3696" y="9385"/>
                    <a:pt x="5041" y="9385"/>
                  </a:cubicBezTo>
                  <a:cubicBezTo>
                    <a:pt x="5951" y="9385"/>
                    <a:pt x="6861" y="9123"/>
                    <a:pt x="7645" y="8599"/>
                  </a:cubicBezTo>
                  <a:lnTo>
                    <a:pt x="10645" y="11599"/>
                  </a:lnTo>
                  <a:cubicBezTo>
                    <a:pt x="10710" y="11665"/>
                    <a:pt x="10794" y="11697"/>
                    <a:pt x="10877" y="11697"/>
                  </a:cubicBezTo>
                  <a:cubicBezTo>
                    <a:pt x="10960" y="11697"/>
                    <a:pt x="11044" y="11665"/>
                    <a:pt x="11109" y="11599"/>
                  </a:cubicBezTo>
                  <a:lnTo>
                    <a:pt x="11955" y="10754"/>
                  </a:lnTo>
                  <a:cubicBezTo>
                    <a:pt x="12074" y="10635"/>
                    <a:pt x="12074" y="10420"/>
                    <a:pt x="11955" y="10301"/>
                  </a:cubicBezTo>
                  <a:lnTo>
                    <a:pt x="8954" y="7289"/>
                  </a:lnTo>
                  <a:cubicBezTo>
                    <a:pt x="10169" y="5467"/>
                    <a:pt x="9966" y="2979"/>
                    <a:pt x="8359" y="1372"/>
                  </a:cubicBezTo>
                  <a:cubicBezTo>
                    <a:pt x="7445" y="458"/>
                    <a:pt x="6245" y="0"/>
                    <a:pt x="5043" y="0"/>
                  </a:cubicBezTo>
                  <a:close/>
                </a:path>
              </a:pathLst>
            </a:custGeom>
            <a:solidFill>
              <a:srgbClr val="F7F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9" name="Google Shape;1559;p40"/>
          <p:cNvGrpSpPr/>
          <p:nvPr/>
        </p:nvGrpSpPr>
        <p:grpSpPr>
          <a:xfrm>
            <a:off x="5175063" y="1670838"/>
            <a:ext cx="1375500" cy="1083475"/>
            <a:chOff x="5175063" y="1670838"/>
            <a:chExt cx="1375500" cy="1083475"/>
          </a:xfrm>
        </p:grpSpPr>
        <p:sp>
          <p:nvSpPr>
            <p:cNvPr id="1560" name="Google Shape;1560;p40"/>
            <p:cNvSpPr/>
            <p:nvPr/>
          </p:nvSpPr>
          <p:spPr>
            <a:xfrm>
              <a:off x="5175063" y="1670838"/>
              <a:ext cx="1375500" cy="1083475"/>
            </a:xfrm>
            <a:custGeom>
              <a:avLst/>
              <a:gdLst/>
              <a:ahLst/>
              <a:cxnLst/>
              <a:rect l="l" t="t" r="r" b="b"/>
              <a:pathLst>
                <a:path w="55020" h="43339" extrusionOk="0">
                  <a:moveTo>
                    <a:pt x="0" y="0"/>
                  </a:moveTo>
                  <a:cubicBezTo>
                    <a:pt x="5013" y="14204"/>
                    <a:pt x="7513" y="28766"/>
                    <a:pt x="7513" y="43339"/>
                  </a:cubicBezTo>
                  <a:lnTo>
                    <a:pt x="55019" y="43339"/>
                  </a:lnTo>
                  <a:cubicBezTo>
                    <a:pt x="55019" y="28766"/>
                    <a:pt x="52519" y="14204"/>
                    <a:pt x="47506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61" name="Google Shape;1561;p40"/>
            <p:cNvSpPr/>
            <p:nvPr/>
          </p:nvSpPr>
          <p:spPr>
            <a:xfrm>
              <a:off x="5774838" y="1836913"/>
              <a:ext cx="176225" cy="282200"/>
            </a:xfrm>
            <a:custGeom>
              <a:avLst/>
              <a:gdLst/>
              <a:ahLst/>
              <a:cxnLst/>
              <a:rect l="l" t="t" r="r" b="b"/>
              <a:pathLst>
                <a:path w="7049" h="11288" extrusionOk="0">
                  <a:moveTo>
                    <a:pt x="3525" y="1656"/>
                  </a:moveTo>
                  <a:cubicBezTo>
                    <a:pt x="4549" y="1656"/>
                    <a:pt x="5382" y="2489"/>
                    <a:pt x="5382" y="3525"/>
                  </a:cubicBezTo>
                  <a:cubicBezTo>
                    <a:pt x="5382" y="4549"/>
                    <a:pt x="4549" y="5382"/>
                    <a:pt x="3525" y="5382"/>
                  </a:cubicBezTo>
                  <a:cubicBezTo>
                    <a:pt x="2489" y="5382"/>
                    <a:pt x="1656" y="4549"/>
                    <a:pt x="1656" y="3525"/>
                  </a:cubicBezTo>
                  <a:cubicBezTo>
                    <a:pt x="1656" y="2489"/>
                    <a:pt x="2489" y="1656"/>
                    <a:pt x="3525" y="1656"/>
                  </a:cubicBezTo>
                  <a:close/>
                  <a:moveTo>
                    <a:pt x="3525" y="1"/>
                  </a:moveTo>
                  <a:cubicBezTo>
                    <a:pt x="1572" y="1"/>
                    <a:pt x="1" y="1572"/>
                    <a:pt x="1" y="3525"/>
                  </a:cubicBezTo>
                  <a:cubicBezTo>
                    <a:pt x="1" y="7014"/>
                    <a:pt x="3525" y="11288"/>
                    <a:pt x="3525" y="11288"/>
                  </a:cubicBezTo>
                  <a:cubicBezTo>
                    <a:pt x="3525" y="11288"/>
                    <a:pt x="7049" y="7014"/>
                    <a:pt x="7049" y="3525"/>
                  </a:cubicBezTo>
                  <a:cubicBezTo>
                    <a:pt x="7049" y="1572"/>
                    <a:pt x="5466" y="1"/>
                    <a:pt x="3525" y="1"/>
                  </a:cubicBezTo>
                  <a:close/>
                </a:path>
              </a:pathLst>
            </a:custGeom>
            <a:solidFill>
              <a:srgbClr val="F7F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2" name="Google Shape;1562;p40"/>
          <p:cNvGrpSpPr/>
          <p:nvPr/>
        </p:nvGrpSpPr>
        <p:grpSpPr>
          <a:xfrm>
            <a:off x="2800063" y="1670838"/>
            <a:ext cx="1375200" cy="1083475"/>
            <a:chOff x="2800063" y="1670838"/>
            <a:chExt cx="1375200" cy="1083475"/>
          </a:xfrm>
        </p:grpSpPr>
        <p:sp>
          <p:nvSpPr>
            <p:cNvPr id="1563" name="Google Shape;1563;p40"/>
            <p:cNvSpPr/>
            <p:nvPr/>
          </p:nvSpPr>
          <p:spPr>
            <a:xfrm>
              <a:off x="2800063" y="1670838"/>
              <a:ext cx="1375200" cy="1083475"/>
            </a:xfrm>
            <a:custGeom>
              <a:avLst/>
              <a:gdLst/>
              <a:ahLst/>
              <a:cxnLst/>
              <a:rect l="l" t="t" r="r" b="b"/>
              <a:pathLst>
                <a:path w="55008" h="43339" extrusionOk="0">
                  <a:moveTo>
                    <a:pt x="0" y="0"/>
                  </a:moveTo>
                  <a:cubicBezTo>
                    <a:pt x="5001" y="14204"/>
                    <a:pt x="7501" y="28766"/>
                    <a:pt x="7501" y="43339"/>
                  </a:cubicBezTo>
                  <a:lnTo>
                    <a:pt x="55007" y="43339"/>
                  </a:lnTo>
                  <a:cubicBezTo>
                    <a:pt x="55007" y="28766"/>
                    <a:pt x="52507" y="14204"/>
                    <a:pt x="47494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Uranus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64" name="Google Shape;1564;p40"/>
            <p:cNvSpPr/>
            <p:nvPr/>
          </p:nvSpPr>
          <p:spPr>
            <a:xfrm>
              <a:off x="3336738" y="1877988"/>
              <a:ext cx="301550" cy="200050"/>
            </a:xfrm>
            <a:custGeom>
              <a:avLst/>
              <a:gdLst/>
              <a:ahLst/>
              <a:cxnLst/>
              <a:rect l="l" t="t" r="r" b="b"/>
              <a:pathLst>
                <a:path w="12062" h="8002" extrusionOk="0">
                  <a:moveTo>
                    <a:pt x="9978" y="1072"/>
                  </a:moveTo>
                  <a:lnTo>
                    <a:pt x="6037" y="4216"/>
                  </a:lnTo>
                  <a:lnTo>
                    <a:pt x="2084" y="1072"/>
                  </a:lnTo>
                  <a:close/>
                  <a:moveTo>
                    <a:pt x="10990" y="1656"/>
                  </a:moveTo>
                  <a:lnTo>
                    <a:pt x="10990" y="6918"/>
                  </a:lnTo>
                  <a:lnTo>
                    <a:pt x="1084" y="6918"/>
                  </a:lnTo>
                  <a:lnTo>
                    <a:pt x="1084" y="1656"/>
                  </a:lnTo>
                  <a:lnTo>
                    <a:pt x="5692" y="5335"/>
                  </a:lnTo>
                  <a:cubicBezTo>
                    <a:pt x="5799" y="5406"/>
                    <a:pt x="5918" y="5454"/>
                    <a:pt x="6037" y="5454"/>
                  </a:cubicBezTo>
                  <a:cubicBezTo>
                    <a:pt x="6156" y="5454"/>
                    <a:pt x="6275" y="5406"/>
                    <a:pt x="6370" y="5335"/>
                  </a:cubicBezTo>
                  <a:lnTo>
                    <a:pt x="10990" y="1656"/>
                  </a:lnTo>
                  <a:close/>
                  <a:moveTo>
                    <a:pt x="453" y="1"/>
                  </a:moveTo>
                  <a:cubicBezTo>
                    <a:pt x="441" y="13"/>
                    <a:pt x="429" y="13"/>
                    <a:pt x="405" y="13"/>
                  </a:cubicBezTo>
                  <a:cubicBezTo>
                    <a:pt x="393" y="25"/>
                    <a:pt x="370" y="25"/>
                    <a:pt x="358" y="37"/>
                  </a:cubicBezTo>
                  <a:cubicBezTo>
                    <a:pt x="346" y="37"/>
                    <a:pt x="322" y="49"/>
                    <a:pt x="310" y="49"/>
                  </a:cubicBezTo>
                  <a:cubicBezTo>
                    <a:pt x="298" y="60"/>
                    <a:pt x="274" y="72"/>
                    <a:pt x="262" y="72"/>
                  </a:cubicBezTo>
                  <a:cubicBezTo>
                    <a:pt x="250" y="84"/>
                    <a:pt x="239" y="96"/>
                    <a:pt x="215" y="108"/>
                  </a:cubicBezTo>
                  <a:cubicBezTo>
                    <a:pt x="203" y="120"/>
                    <a:pt x="191" y="132"/>
                    <a:pt x="179" y="144"/>
                  </a:cubicBezTo>
                  <a:cubicBezTo>
                    <a:pt x="167" y="156"/>
                    <a:pt x="155" y="168"/>
                    <a:pt x="143" y="179"/>
                  </a:cubicBezTo>
                  <a:cubicBezTo>
                    <a:pt x="131" y="191"/>
                    <a:pt x="131" y="191"/>
                    <a:pt x="119" y="203"/>
                  </a:cubicBezTo>
                  <a:cubicBezTo>
                    <a:pt x="119" y="203"/>
                    <a:pt x="108" y="215"/>
                    <a:pt x="108" y="215"/>
                  </a:cubicBezTo>
                  <a:cubicBezTo>
                    <a:pt x="96" y="227"/>
                    <a:pt x="84" y="251"/>
                    <a:pt x="72" y="263"/>
                  </a:cubicBezTo>
                  <a:cubicBezTo>
                    <a:pt x="72" y="275"/>
                    <a:pt x="60" y="299"/>
                    <a:pt x="60" y="310"/>
                  </a:cubicBezTo>
                  <a:cubicBezTo>
                    <a:pt x="48" y="322"/>
                    <a:pt x="36" y="346"/>
                    <a:pt x="36" y="358"/>
                  </a:cubicBezTo>
                  <a:cubicBezTo>
                    <a:pt x="24" y="382"/>
                    <a:pt x="24" y="394"/>
                    <a:pt x="24" y="406"/>
                  </a:cubicBezTo>
                  <a:cubicBezTo>
                    <a:pt x="12" y="430"/>
                    <a:pt x="12" y="441"/>
                    <a:pt x="12" y="453"/>
                  </a:cubicBezTo>
                  <a:cubicBezTo>
                    <a:pt x="12" y="477"/>
                    <a:pt x="0" y="501"/>
                    <a:pt x="0" y="513"/>
                  </a:cubicBezTo>
                  <a:cubicBezTo>
                    <a:pt x="0" y="525"/>
                    <a:pt x="0" y="525"/>
                    <a:pt x="0" y="537"/>
                  </a:cubicBezTo>
                  <a:lnTo>
                    <a:pt x="0" y="7466"/>
                  </a:lnTo>
                  <a:cubicBezTo>
                    <a:pt x="0" y="7764"/>
                    <a:pt x="239" y="8002"/>
                    <a:pt x="548" y="8002"/>
                  </a:cubicBezTo>
                  <a:lnTo>
                    <a:pt x="11526" y="8002"/>
                  </a:lnTo>
                  <a:cubicBezTo>
                    <a:pt x="11823" y="8002"/>
                    <a:pt x="12061" y="7764"/>
                    <a:pt x="12061" y="7466"/>
                  </a:cubicBezTo>
                  <a:lnTo>
                    <a:pt x="12061" y="537"/>
                  </a:lnTo>
                  <a:cubicBezTo>
                    <a:pt x="12061" y="525"/>
                    <a:pt x="12061" y="525"/>
                    <a:pt x="12061" y="513"/>
                  </a:cubicBezTo>
                  <a:cubicBezTo>
                    <a:pt x="12061" y="501"/>
                    <a:pt x="12061" y="477"/>
                    <a:pt x="12061" y="453"/>
                  </a:cubicBezTo>
                  <a:cubicBezTo>
                    <a:pt x="12050" y="441"/>
                    <a:pt x="12050" y="430"/>
                    <a:pt x="12050" y="406"/>
                  </a:cubicBezTo>
                  <a:cubicBezTo>
                    <a:pt x="12050" y="394"/>
                    <a:pt x="12038" y="382"/>
                    <a:pt x="12038" y="358"/>
                  </a:cubicBezTo>
                  <a:cubicBezTo>
                    <a:pt x="12026" y="346"/>
                    <a:pt x="12026" y="322"/>
                    <a:pt x="12014" y="310"/>
                  </a:cubicBezTo>
                  <a:cubicBezTo>
                    <a:pt x="12002" y="299"/>
                    <a:pt x="12002" y="275"/>
                    <a:pt x="11990" y="263"/>
                  </a:cubicBezTo>
                  <a:cubicBezTo>
                    <a:pt x="11978" y="251"/>
                    <a:pt x="11966" y="227"/>
                    <a:pt x="11954" y="215"/>
                  </a:cubicBezTo>
                  <a:cubicBezTo>
                    <a:pt x="11954" y="215"/>
                    <a:pt x="11954" y="203"/>
                    <a:pt x="11942" y="203"/>
                  </a:cubicBezTo>
                  <a:cubicBezTo>
                    <a:pt x="11942" y="191"/>
                    <a:pt x="11930" y="191"/>
                    <a:pt x="11930" y="179"/>
                  </a:cubicBezTo>
                  <a:cubicBezTo>
                    <a:pt x="11919" y="168"/>
                    <a:pt x="11907" y="156"/>
                    <a:pt x="11883" y="144"/>
                  </a:cubicBezTo>
                  <a:cubicBezTo>
                    <a:pt x="11871" y="132"/>
                    <a:pt x="11859" y="120"/>
                    <a:pt x="11847" y="108"/>
                  </a:cubicBezTo>
                  <a:cubicBezTo>
                    <a:pt x="11835" y="96"/>
                    <a:pt x="11823" y="84"/>
                    <a:pt x="11800" y="72"/>
                  </a:cubicBezTo>
                  <a:cubicBezTo>
                    <a:pt x="11788" y="72"/>
                    <a:pt x="11776" y="60"/>
                    <a:pt x="11752" y="49"/>
                  </a:cubicBezTo>
                  <a:cubicBezTo>
                    <a:pt x="11740" y="49"/>
                    <a:pt x="11728" y="37"/>
                    <a:pt x="11704" y="37"/>
                  </a:cubicBezTo>
                  <a:cubicBezTo>
                    <a:pt x="11692" y="25"/>
                    <a:pt x="11680" y="25"/>
                    <a:pt x="11657" y="13"/>
                  </a:cubicBezTo>
                  <a:cubicBezTo>
                    <a:pt x="11645" y="13"/>
                    <a:pt x="11621" y="13"/>
                    <a:pt x="11609" y="1"/>
                  </a:cubicBezTo>
                  <a:close/>
                </a:path>
              </a:pathLst>
            </a:custGeom>
            <a:solidFill>
              <a:srgbClr val="F7F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5" name="Google Shape;1565;p40"/>
          <p:cNvGrpSpPr/>
          <p:nvPr/>
        </p:nvGrpSpPr>
        <p:grpSpPr>
          <a:xfrm>
            <a:off x="1612113" y="2754288"/>
            <a:ext cx="1375500" cy="1083500"/>
            <a:chOff x="1612113" y="2754288"/>
            <a:chExt cx="1375500" cy="1083500"/>
          </a:xfrm>
        </p:grpSpPr>
        <p:sp>
          <p:nvSpPr>
            <p:cNvPr id="1566" name="Google Shape;1566;p40"/>
            <p:cNvSpPr/>
            <p:nvPr/>
          </p:nvSpPr>
          <p:spPr>
            <a:xfrm>
              <a:off x="1612113" y="2754288"/>
              <a:ext cx="1375500" cy="1083500"/>
            </a:xfrm>
            <a:custGeom>
              <a:avLst/>
              <a:gdLst/>
              <a:ahLst/>
              <a:cxnLst/>
              <a:rect l="l" t="t" r="r" b="b"/>
              <a:pathLst>
                <a:path w="55020" h="43340" extrusionOk="0">
                  <a:moveTo>
                    <a:pt x="7513" y="1"/>
                  </a:moveTo>
                  <a:cubicBezTo>
                    <a:pt x="7513" y="14574"/>
                    <a:pt x="5013" y="29135"/>
                    <a:pt x="1" y="43339"/>
                  </a:cubicBezTo>
                  <a:lnTo>
                    <a:pt x="47518" y="43339"/>
                  </a:lnTo>
                  <a:cubicBezTo>
                    <a:pt x="52519" y="29135"/>
                    <a:pt x="55019" y="14574"/>
                    <a:pt x="5501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Pluto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67" name="Google Shape;1567;p40"/>
            <p:cNvSpPr/>
            <p:nvPr/>
          </p:nvSpPr>
          <p:spPr>
            <a:xfrm>
              <a:off x="2212188" y="2902538"/>
              <a:ext cx="328050" cy="328025"/>
            </a:xfrm>
            <a:custGeom>
              <a:avLst/>
              <a:gdLst/>
              <a:ahLst/>
              <a:cxnLst/>
              <a:rect l="l" t="t" r="r" b="b"/>
              <a:pathLst>
                <a:path w="13122" h="13121" extrusionOk="0">
                  <a:moveTo>
                    <a:pt x="6561" y="2524"/>
                  </a:moveTo>
                  <a:cubicBezTo>
                    <a:pt x="6918" y="2524"/>
                    <a:pt x="7287" y="2572"/>
                    <a:pt x="7656" y="2679"/>
                  </a:cubicBezTo>
                  <a:cubicBezTo>
                    <a:pt x="9430" y="3179"/>
                    <a:pt x="10597" y="4798"/>
                    <a:pt x="10597" y="6560"/>
                  </a:cubicBezTo>
                  <a:cubicBezTo>
                    <a:pt x="10597" y="6918"/>
                    <a:pt x="10550" y="7287"/>
                    <a:pt x="10442" y="7656"/>
                  </a:cubicBezTo>
                  <a:cubicBezTo>
                    <a:pt x="9942" y="9430"/>
                    <a:pt x="8323" y="10597"/>
                    <a:pt x="6561" y="10597"/>
                  </a:cubicBezTo>
                  <a:cubicBezTo>
                    <a:pt x="6204" y="10597"/>
                    <a:pt x="5835" y="10549"/>
                    <a:pt x="5466" y="10442"/>
                  </a:cubicBezTo>
                  <a:cubicBezTo>
                    <a:pt x="3692" y="9942"/>
                    <a:pt x="2525" y="8323"/>
                    <a:pt x="2525" y="6560"/>
                  </a:cubicBezTo>
                  <a:cubicBezTo>
                    <a:pt x="2525" y="6203"/>
                    <a:pt x="2572" y="5834"/>
                    <a:pt x="2680" y="5465"/>
                  </a:cubicBezTo>
                  <a:cubicBezTo>
                    <a:pt x="3180" y="3691"/>
                    <a:pt x="4799" y="2524"/>
                    <a:pt x="6561" y="2524"/>
                  </a:cubicBezTo>
                  <a:close/>
                  <a:moveTo>
                    <a:pt x="6561" y="0"/>
                  </a:moveTo>
                  <a:cubicBezTo>
                    <a:pt x="6430" y="0"/>
                    <a:pt x="6299" y="0"/>
                    <a:pt x="6168" y="12"/>
                  </a:cubicBezTo>
                  <a:lnTo>
                    <a:pt x="6216" y="822"/>
                  </a:lnTo>
                  <a:cubicBezTo>
                    <a:pt x="5347" y="881"/>
                    <a:pt x="4513" y="1131"/>
                    <a:pt x="3763" y="1536"/>
                  </a:cubicBezTo>
                  <a:lnTo>
                    <a:pt x="3370" y="834"/>
                  </a:lnTo>
                  <a:cubicBezTo>
                    <a:pt x="2727" y="1191"/>
                    <a:pt x="2144" y="1643"/>
                    <a:pt x="1656" y="2203"/>
                  </a:cubicBezTo>
                  <a:lnTo>
                    <a:pt x="2263" y="2739"/>
                  </a:lnTo>
                  <a:cubicBezTo>
                    <a:pt x="1703" y="3370"/>
                    <a:pt x="1275" y="4120"/>
                    <a:pt x="1036" y="4989"/>
                  </a:cubicBezTo>
                  <a:lnTo>
                    <a:pt x="251" y="4763"/>
                  </a:lnTo>
                  <a:lnTo>
                    <a:pt x="251" y="4774"/>
                  </a:lnTo>
                  <a:cubicBezTo>
                    <a:pt x="84" y="5370"/>
                    <a:pt x="1" y="5977"/>
                    <a:pt x="1" y="6560"/>
                  </a:cubicBezTo>
                  <a:cubicBezTo>
                    <a:pt x="1" y="6691"/>
                    <a:pt x="1" y="6822"/>
                    <a:pt x="13" y="6941"/>
                  </a:cubicBezTo>
                  <a:lnTo>
                    <a:pt x="822" y="6894"/>
                  </a:lnTo>
                  <a:cubicBezTo>
                    <a:pt x="870" y="7763"/>
                    <a:pt x="1120" y="8608"/>
                    <a:pt x="1537" y="9346"/>
                  </a:cubicBezTo>
                  <a:lnTo>
                    <a:pt x="822" y="9751"/>
                  </a:lnTo>
                  <a:cubicBezTo>
                    <a:pt x="1179" y="10382"/>
                    <a:pt x="1644" y="10966"/>
                    <a:pt x="2191" y="11466"/>
                  </a:cubicBezTo>
                  <a:lnTo>
                    <a:pt x="2739" y="10859"/>
                  </a:lnTo>
                  <a:cubicBezTo>
                    <a:pt x="3358" y="11406"/>
                    <a:pt x="4120" y="11847"/>
                    <a:pt x="4977" y="12085"/>
                  </a:cubicBezTo>
                  <a:lnTo>
                    <a:pt x="4751" y="12871"/>
                  </a:lnTo>
                  <a:lnTo>
                    <a:pt x="4775" y="12871"/>
                  </a:lnTo>
                  <a:cubicBezTo>
                    <a:pt x="5370" y="13037"/>
                    <a:pt x="5966" y="13121"/>
                    <a:pt x="6561" y="13121"/>
                  </a:cubicBezTo>
                  <a:cubicBezTo>
                    <a:pt x="6692" y="13121"/>
                    <a:pt x="6823" y="13121"/>
                    <a:pt x="6954" y="13109"/>
                  </a:cubicBezTo>
                  <a:lnTo>
                    <a:pt x="6906" y="12299"/>
                  </a:lnTo>
                  <a:cubicBezTo>
                    <a:pt x="7775" y="12240"/>
                    <a:pt x="8621" y="11990"/>
                    <a:pt x="9359" y="11573"/>
                  </a:cubicBezTo>
                  <a:lnTo>
                    <a:pt x="9764" y="12287"/>
                  </a:lnTo>
                  <a:cubicBezTo>
                    <a:pt x="10395" y="11930"/>
                    <a:pt x="10978" y="11466"/>
                    <a:pt x="11466" y="10918"/>
                  </a:cubicBezTo>
                  <a:lnTo>
                    <a:pt x="10859" y="10370"/>
                  </a:lnTo>
                  <a:cubicBezTo>
                    <a:pt x="11419" y="9751"/>
                    <a:pt x="11847" y="8989"/>
                    <a:pt x="12085" y="8132"/>
                  </a:cubicBezTo>
                  <a:lnTo>
                    <a:pt x="12871" y="8358"/>
                  </a:lnTo>
                  <a:lnTo>
                    <a:pt x="12871" y="8346"/>
                  </a:lnTo>
                  <a:cubicBezTo>
                    <a:pt x="13038" y="7751"/>
                    <a:pt x="13121" y="7156"/>
                    <a:pt x="13121" y="6560"/>
                  </a:cubicBezTo>
                  <a:cubicBezTo>
                    <a:pt x="13121" y="6429"/>
                    <a:pt x="13121" y="6298"/>
                    <a:pt x="13109" y="6168"/>
                  </a:cubicBezTo>
                  <a:lnTo>
                    <a:pt x="12300" y="6215"/>
                  </a:lnTo>
                  <a:cubicBezTo>
                    <a:pt x="12240" y="5346"/>
                    <a:pt x="11990" y="4513"/>
                    <a:pt x="11573" y="3762"/>
                  </a:cubicBezTo>
                  <a:lnTo>
                    <a:pt x="12288" y="3370"/>
                  </a:lnTo>
                  <a:cubicBezTo>
                    <a:pt x="11931" y="2727"/>
                    <a:pt x="11466" y="2143"/>
                    <a:pt x="10919" y="1655"/>
                  </a:cubicBezTo>
                  <a:lnTo>
                    <a:pt x="10371" y="2262"/>
                  </a:lnTo>
                  <a:cubicBezTo>
                    <a:pt x="9752" y="1703"/>
                    <a:pt x="8990" y="1274"/>
                    <a:pt x="8133" y="1036"/>
                  </a:cubicBezTo>
                  <a:lnTo>
                    <a:pt x="8359" y="250"/>
                  </a:lnTo>
                  <a:lnTo>
                    <a:pt x="8347" y="250"/>
                  </a:lnTo>
                  <a:cubicBezTo>
                    <a:pt x="7752" y="83"/>
                    <a:pt x="7144" y="0"/>
                    <a:pt x="6561" y="0"/>
                  </a:cubicBezTo>
                  <a:close/>
                </a:path>
              </a:pathLst>
            </a:custGeom>
            <a:solidFill>
              <a:srgbClr val="F7F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8" name="Google Shape;1568;p40"/>
          <p:cNvGrpSpPr/>
          <p:nvPr/>
        </p:nvGrpSpPr>
        <p:grpSpPr>
          <a:xfrm>
            <a:off x="3987413" y="2754288"/>
            <a:ext cx="1375500" cy="1083500"/>
            <a:chOff x="3987413" y="2754288"/>
            <a:chExt cx="1375500" cy="1083500"/>
          </a:xfrm>
        </p:grpSpPr>
        <p:sp>
          <p:nvSpPr>
            <p:cNvPr id="1569" name="Google Shape;1569;p40"/>
            <p:cNvSpPr/>
            <p:nvPr/>
          </p:nvSpPr>
          <p:spPr>
            <a:xfrm>
              <a:off x="3987413" y="2754288"/>
              <a:ext cx="1375500" cy="1083500"/>
            </a:xfrm>
            <a:custGeom>
              <a:avLst/>
              <a:gdLst/>
              <a:ahLst/>
              <a:cxnLst/>
              <a:rect l="l" t="t" r="r" b="b"/>
              <a:pathLst>
                <a:path w="55020" h="43340" extrusionOk="0">
                  <a:moveTo>
                    <a:pt x="7513" y="1"/>
                  </a:moveTo>
                  <a:cubicBezTo>
                    <a:pt x="7513" y="14574"/>
                    <a:pt x="5013" y="29135"/>
                    <a:pt x="0" y="43339"/>
                  </a:cubicBezTo>
                  <a:lnTo>
                    <a:pt x="47518" y="43339"/>
                  </a:lnTo>
                  <a:cubicBezTo>
                    <a:pt x="52519" y="29135"/>
                    <a:pt x="55019" y="14574"/>
                    <a:pt x="5501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rgbClr val="FFFFFF"/>
                </a:solidFill>
              </a:endParaRPr>
            </a:p>
          </p:txBody>
        </p:sp>
        <p:grpSp>
          <p:nvGrpSpPr>
            <p:cNvPr id="1570" name="Google Shape;1570;p40"/>
            <p:cNvGrpSpPr/>
            <p:nvPr/>
          </p:nvGrpSpPr>
          <p:grpSpPr>
            <a:xfrm>
              <a:off x="4631538" y="2914138"/>
              <a:ext cx="304825" cy="304825"/>
              <a:chOff x="4631538" y="2914138"/>
              <a:chExt cx="304825" cy="304825"/>
            </a:xfrm>
          </p:grpSpPr>
          <p:sp>
            <p:nvSpPr>
              <p:cNvPr id="1571" name="Google Shape;1571;p40"/>
              <p:cNvSpPr/>
              <p:nvPr/>
            </p:nvSpPr>
            <p:spPr>
              <a:xfrm>
                <a:off x="4631538" y="2914138"/>
                <a:ext cx="304825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12193" extrusionOk="0">
                    <a:moveTo>
                      <a:pt x="6097" y="1096"/>
                    </a:moveTo>
                    <a:cubicBezTo>
                      <a:pt x="8859" y="1096"/>
                      <a:pt x="11097" y="3334"/>
                      <a:pt x="11097" y="6096"/>
                    </a:cubicBezTo>
                    <a:cubicBezTo>
                      <a:pt x="11097" y="8859"/>
                      <a:pt x="8859" y="11097"/>
                      <a:pt x="6097" y="11097"/>
                    </a:cubicBezTo>
                    <a:cubicBezTo>
                      <a:pt x="3334" y="11097"/>
                      <a:pt x="1096" y="8859"/>
                      <a:pt x="1096" y="6096"/>
                    </a:cubicBezTo>
                    <a:cubicBezTo>
                      <a:pt x="1096" y="3334"/>
                      <a:pt x="3334" y="1096"/>
                      <a:pt x="6097" y="1096"/>
                    </a:cubicBezTo>
                    <a:close/>
                    <a:moveTo>
                      <a:pt x="6097" y="0"/>
                    </a:moveTo>
                    <a:cubicBezTo>
                      <a:pt x="2739" y="0"/>
                      <a:pt x="1" y="2739"/>
                      <a:pt x="1" y="6096"/>
                    </a:cubicBezTo>
                    <a:cubicBezTo>
                      <a:pt x="1" y="9454"/>
                      <a:pt x="2739" y="12192"/>
                      <a:pt x="6097" y="12192"/>
                    </a:cubicBezTo>
                    <a:cubicBezTo>
                      <a:pt x="9454" y="12192"/>
                      <a:pt x="12193" y="9454"/>
                      <a:pt x="12193" y="6096"/>
                    </a:cubicBezTo>
                    <a:cubicBezTo>
                      <a:pt x="12193" y="2739"/>
                      <a:pt x="9454" y="0"/>
                      <a:pt x="6097" y="0"/>
                    </a:cubicBezTo>
                    <a:close/>
                  </a:path>
                </a:pathLst>
              </a:custGeom>
              <a:solidFill>
                <a:srgbClr val="F7FA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40"/>
              <p:cNvSpPr/>
              <p:nvPr/>
            </p:nvSpPr>
            <p:spPr>
              <a:xfrm>
                <a:off x="4728863" y="2956713"/>
                <a:ext cx="75050" cy="176825"/>
              </a:xfrm>
              <a:custGeom>
                <a:avLst/>
                <a:gdLst/>
                <a:ahLst/>
                <a:cxnLst/>
                <a:rect l="l" t="t" r="r" b="b"/>
                <a:pathLst>
                  <a:path w="3002" h="7073" extrusionOk="0">
                    <a:moveTo>
                      <a:pt x="2454" y="0"/>
                    </a:moveTo>
                    <a:cubicBezTo>
                      <a:pt x="2144" y="0"/>
                      <a:pt x="1906" y="238"/>
                      <a:pt x="1906" y="536"/>
                    </a:cubicBezTo>
                    <a:lnTo>
                      <a:pt x="1906" y="4358"/>
                    </a:lnTo>
                    <a:lnTo>
                      <a:pt x="215" y="6156"/>
                    </a:lnTo>
                    <a:cubicBezTo>
                      <a:pt x="1" y="6370"/>
                      <a:pt x="13" y="6715"/>
                      <a:pt x="239" y="6929"/>
                    </a:cubicBezTo>
                    <a:cubicBezTo>
                      <a:pt x="334" y="7025"/>
                      <a:pt x="477" y="7072"/>
                      <a:pt x="608" y="7072"/>
                    </a:cubicBezTo>
                    <a:cubicBezTo>
                      <a:pt x="751" y="7072"/>
                      <a:pt x="894" y="7013"/>
                      <a:pt x="1001" y="6906"/>
                    </a:cubicBezTo>
                    <a:lnTo>
                      <a:pt x="2847" y="4953"/>
                    </a:lnTo>
                    <a:cubicBezTo>
                      <a:pt x="2942" y="4858"/>
                      <a:pt x="3001" y="4715"/>
                      <a:pt x="3001" y="4584"/>
                    </a:cubicBezTo>
                    <a:lnTo>
                      <a:pt x="3001" y="536"/>
                    </a:lnTo>
                    <a:cubicBezTo>
                      <a:pt x="3001" y="238"/>
                      <a:pt x="2751" y="0"/>
                      <a:pt x="2454" y="0"/>
                    </a:cubicBezTo>
                    <a:close/>
                  </a:path>
                </a:pathLst>
              </a:custGeom>
              <a:solidFill>
                <a:srgbClr val="F7FA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73" name="Google Shape;1573;p40"/>
          <p:cNvGrpSpPr/>
          <p:nvPr/>
        </p:nvGrpSpPr>
        <p:grpSpPr>
          <a:xfrm>
            <a:off x="5175363" y="2754288"/>
            <a:ext cx="1375200" cy="1083500"/>
            <a:chOff x="5175363" y="2754288"/>
            <a:chExt cx="1375200" cy="1083500"/>
          </a:xfrm>
        </p:grpSpPr>
        <p:sp>
          <p:nvSpPr>
            <p:cNvPr id="1574" name="Google Shape;1574;p40"/>
            <p:cNvSpPr/>
            <p:nvPr/>
          </p:nvSpPr>
          <p:spPr>
            <a:xfrm>
              <a:off x="5175363" y="2754288"/>
              <a:ext cx="1375200" cy="1083500"/>
            </a:xfrm>
            <a:custGeom>
              <a:avLst/>
              <a:gdLst/>
              <a:ahLst/>
              <a:cxnLst/>
              <a:rect l="l" t="t" r="r" b="b"/>
              <a:pathLst>
                <a:path w="55008" h="43340" extrusionOk="0">
                  <a:moveTo>
                    <a:pt x="7501" y="1"/>
                  </a:moveTo>
                  <a:cubicBezTo>
                    <a:pt x="7501" y="14574"/>
                    <a:pt x="5001" y="29135"/>
                    <a:pt x="0" y="43339"/>
                  </a:cubicBezTo>
                  <a:lnTo>
                    <a:pt x="47494" y="43339"/>
                  </a:lnTo>
                  <a:cubicBezTo>
                    <a:pt x="52507" y="29135"/>
                    <a:pt x="55007" y="14574"/>
                    <a:pt x="5500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75" name="Google Shape;1575;p40"/>
            <p:cNvSpPr/>
            <p:nvPr/>
          </p:nvSpPr>
          <p:spPr>
            <a:xfrm>
              <a:off x="5789713" y="2936763"/>
              <a:ext cx="321800" cy="259575"/>
            </a:xfrm>
            <a:custGeom>
              <a:avLst/>
              <a:gdLst/>
              <a:ahLst/>
              <a:cxnLst/>
              <a:rect l="l" t="t" r="r" b="b"/>
              <a:pathLst>
                <a:path w="12872" h="10383" extrusionOk="0">
                  <a:moveTo>
                    <a:pt x="6442" y="0"/>
                  </a:moveTo>
                  <a:cubicBezTo>
                    <a:pt x="3942" y="0"/>
                    <a:pt x="1680" y="989"/>
                    <a:pt x="1" y="2596"/>
                  </a:cubicBezTo>
                  <a:lnTo>
                    <a:pt x="941" y="3572"/>
                  </a:lnTo>
                  <a:cubicBezTo>
                    <a:pt x="2370" y="2203"/>
                    <a:pt x="4299" y="1358"/>
                    <a:pt x="6442" y="1358"/>
                  </a:cubicBezTo>
                  <a:cubicBezTo>
                    <a:pt x="8573" y="1358"/>
                    <a:pt x="10502" y="2203"/>
                    <a:pt x="11931" y="3572"/>
                  </a:cubicBezTo>
                  <a:lnTo>
                    <a:pt x="12872" y="2596"/>
                  </a:lnTo>
                  <a:cubicBezTo>
                    <a:pt x="11205" y="989"/>
                    <a:pt x="8931" y="0"/>
                    <a:pt x="6442" y="0"/>
                  </a:cubicBezTo>
                  <a:close/>
                  <a:moveTo>
                    <a:pt x="6442" y="2894"/>
                  </a:moveTo>
                  <a:cubicBezTo>
                    <a:pt x="4716" y="2894"/>
                    <a:pt x="3156" y="3572"/>
                    <a:pt x="2001" y="4679"/>
                  </a:cubicBezTo>
                  <a:lnTo>
                    <a:pt x="2942" y="5656"/>
                  </a:lnTo>
                  <a:cubicBezTo>
                    <a:pt x="3847" y="4787"/>
                    <a:pt x="5073" y="4251"/>
                    <a:pt x="6442" y="4251"/>
                  </a:cubicBezTo>
                  <a:cubicBezTo>
                    <a:pt x="7799" y="4251"/>
                    <a:pt x="9026" y="4787"/>
                    <a:pt x="9943" y="5656"/>
                  </a:cubicBezTo>
                  <a:lnTo>
                    <a:pt x="10871" y="4679"/>
                  </a:lnTo>
                  <a:cubicBezTo>
                    <a:pt x="9716" y="3572"/>
                    <a:pt x="8157" y="2894"/>
                    <a:pt x="6442" y="2894"/>
                  </a:cubicBezTo>
                  <a:close/>
                  <a:moveTo>
                    <a:pt x="6442" y="5715"/>
                  </a:moveTo>
                  <a:cubicBezTo>
                    <a:pt x="5466" y="5715"/>
                    <a:pt x="4597" y="6096"/>
                    <a:pt x="3954" y="6715"/>
                  </a:cubicBezTo>
                  <a:lnTo>
                    <a:pt x="4882" y="7692"/>
                  </a:lnTo>
                  <a:cubicBezTo>
                    <a:pt x="5287" y="7311"/>
                    <a:pt x="5835" y="7073"/>
                    <a:pt x="6442" y="7073"/>
                  </a:cubicBezTo>
                  <a:cubicBezTo>
                    <a:pt x="7037" y="7073"/>
                    <a:pt x="7585" y="7311"/>
                    <a:pt x="7990" y="7692"/>
                  </a:cubicBezTo>
                  <a:lnTo>
                    <a:pt x="8931" y="6715"/>
                  </a:lnTo>
                  <a:cubicBezTo>
                    <a:pt x="8276" y="6096"/>
                    <a:pt x="7407" y="5715"/>
                    <a:pt x="6442" y="5715"/>
                  </a:cubicBezTo>
                  <a:close/>
                  <a:moveTo>
                    <a:pt x="6442" y="8251"/>
                  </a:moveTo>
                  <a:cubicBezTo>
                    <a:pt x="5847" y="8251"/>
                    <a:pt x="5371" y="8728"/>
                    <a:pt x="5371" y="9311"/>
                  </a:cubicBezTo>
                  <a:cubicBezTo>
                    <a:pt x="5371" y="9906"/>
                    <a:pt x="5847" y="10383"/>
                    <a:pt x="6442" y="10383"/>
                  </a:cubicBezTo>
                  <a:cubicBezTo>
                    <a:pt x="7026" y="10383"/>
                    <a:pt x="7502" y="9906"/>
                    <a:pt x="7502" y="9311"/>
                  </a:cubicBezTo>
                  <a:cubicBezTo>
                    <a:pt x="7502" y="8728"/>
                    <a:pt x="7026" y="8251"/>
                    <a:pt x="6442" y="8251"/>
                  </a:cubicBezTo>
                  <a:close/>
                </a:path>
              </a:pathLst>
            </a:custGeom>
            <a:solidFill>
              <a:srgbClr val="F7F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6" name="Google Shape;1576;p40"/>
          <p:cNvGrpSpPr/>
          <p:nvPr/>
        </p:nvGrpSpPr>
        <p:grpSpPr>
          <a:xfrm>
            <a:off x="2800063" y="2754288"/>
            <a:ext cx="1375200" cy="1083500"/>
            <a:chOff x="2800063" y="2754288"/>
            <a:chExt cx="1375200" cy="1083500"/>
          </a:xfrm>
        </p:grpSpPr>
        <p:sp>
          <p:nvSpPr>
            <p:cNvPr id="1577" name="Google Shape;1577;p40"/>
            <p:cNvSpPr/>
            <p:nvPr/>
          </p:nvSpPr>
          <p:spPr>
            <a:xfrm>
              <a:off x="2800063" y="2754288"/>
              <a:ext cx="1375200" cy="1083500"/>
            </a:xfrm>
            <a:custGeom>
              <a:avLst/>
              <a:gdLst/>
              <a:ahLst/>
              <a:cxnLst/>
              <a:rect l="l" t="t" r="r" b="b"/>
              <a:pathLst>
                <a:path w="55008" h="43340" extrusionOk="0">
                  <a:moveTo>
                    <a:pt x="7501" y="1"/>
                  </a:moveTo>
                  <a:cubicBezTo>
                    <a:pt x="7501" y="14574"/>
                    <a:pt x="5001" y="29135"/>
                    <a:pt x="0" y="43339"/>
                  </a:cubicBezTo>
                  <a:lnTo>
                    <a:pt x="47494" y="43339"/>
                  </a:lnTo>
                  <a:cubicBezTo>
                    <a:pt x="52507" y="29135"/>
                    <a:pt x="55007" y="14574"/>
                    <a:pt x="5500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78" name="Google Shape;1578;p40"/>
            <p:cNvSpPr/>
            <p:nvPr/>
          </p:nvSpPr>
          <p:spPr>
            <a:xfrm>
              <a:off x="3360838" y="2944188"/>
              <a:ext cx="353050" cy="274175"/>
            </a:xfrm>
            <a:custGeom>
              <a:avLst/>
              <a:gdLst/>
              <a:ahLst/>
              <a:cxnLst/>
              <a:rect l="l" t="t" r="r" b="b"/>
              <a:pathLst>
                <a:path w="14122" h="10967" extrusionOk="0">
                  <a:moveTo>
                    <a:pt x="12336" y="953"/>
                  </a:moveTo>
                  <a:cubicBezTo>
                    <a:pt x="12800" y="953"/>
                    <a:pt x="13169" y="1334"/>
                    <a:pt x="13169" y="1799"/>
                  </a:cubicBezTo>
                  <a:lnTo>
                    <a:pt x="13169" y="7061"/>
                  </a:lnTo>
                  <a:cubicBezTo>
                    <a:pt x="13169" y="7526"/>
                    <a:pt x="12800" y="7907"/>
                    <a:pt x="12336" y="7907"/>
                  </a:cubicBezTo>
                  <a:lnTo>
                    <a:pt x="10562" y="7907"/>
                  </a:lnTo>
                  <a:cubicBezTo>
                    <a:pt x="10300" y="7907"/>
                    <a:pt x="10085" y="8121"/>
                    <a:pt x="10085" y="8383"/>
                  </a:cubicBezTo>
                  <a:lnTo>
                    <a:pt x="10085" y="9347"/>
                  </a:lnTo>
                  <a:lnTo>
                    <a:pt x="8800" y="8050"/>
                  </a:lnTo>
                  <a:cubicBezTo>
                    <a:pt x="8704" y="7954"/>
                    <a:pt x="8585" y="7907"/>
                    <a:pt x="8454" y="7907"/>
                  </a:cubicBezTo>
                  <a:lnTo>
                    <a:pt x="1787" y="7907"/>
                  </a:lnTo>
                  <a:cubicBezTo>
                    <a:pt x="1322" y="7907"/>
                    <a:pt x="953" y="7526"/>
                    <a:pt x="953" y="7061"/>
                  </a:cubicBezTo>
                  <a:lnTo>
                    <a:pt x="953" y="1799"/>
                  </a:lnTo>
                  <a:cubicBezTo>
                    <a:pt x="953" y="1334"/>
                    <a:pt x="1322" y="953"/>
                    <a:pt x="1787" y="953"/>
                  </a:cubicBezTo>
                  <a:close/>
                  <a:moveTo>
                    <a:pt x="1787" y="1"/>
                  </a:moveTo>
                  <a:cubicBezTo>
                    <a:pt x="799" y="1"/>
                    <a:pt x="1" y="811"/>
                    <a:pt x="1" y="1799"/>
                  </a:cubicBezTo>
                  <a:lnTo>
                    <a:pt x="1" y="7061"/>
                  </a:lnTo>
                  <a:cubicBezTo>
                    <a:pt x="1" y="8050"/>
                    <a:pt x="799" y="8859"/>
                    <a:pt x="1787" y="8859"/>
                  </a:cubicBezTo>
                  <a:lnTo>
                    <a:pt x="8264" y="8859"/>
                  </a:lnTo>
                  <a:lnTo>
                    <a:pt x="10228" y="10824"/>
                  </a:lnTo>
                  <a:cubicBezTo>
                    <a:pt x="10312" y="10919"/>
                    <a:pt x="10431" y="10967"/>
                    <a:pt x="10562" y="10967"/>
                  </a:cubicBezTo>
                  <a:cubicBezTo>
                    <a:pt x="10621" y="10967"/>
                    <a:pt x="10681" y="10955"/>
                    <a:pt x="10740" y="10931"/>
                  </a:cubicBezTo>
                  <a:cubicBezTo>
                    <a:pt x="10919" y="10859"/>
                    <a:pt x="11038" y="10681"/>
                    <a:pt x="11038" y="10490"/>
                  </a:cubicBezTo>
                  <a:lnTo>
                    <a:pt x="11038" y="8859"/>
                  </a:lnTo>
                  <a:lnTo>
                    <a:pt x="12336" y="8859"/>
                  </a:lnTo>
                  <a:cubicBezTo>
                    <a:pt x="13324" y="8859"/>
                    <a:pt x="14122" y="8050"/>
                    <a:pt x="14122" y="7061"/>
                  </a:cubicBezTo>
                  <a:lnTo>
                    <a:pt x="14122" y="1799"/>
                  </a:lnTo>
                  <a:cubicBezTo>
                    <a:pt x="14122" y="811"/>
                    <a:pt x="13324" y="1"/>
                    <a:pt x="12336" y="1"/>
                  </a:cubicBezTo>
                  <a:close/>
                </a:path>
              </a:pathLst>
            </a:custGeom>
            <a:solidFill>
              <a:srgbClr val="F7F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9" name="Google Shape;1579;p40"/>
          <p:cNvGrpSpPr/>
          <p:nvPr/>
        </p:nvGrpSpPr>
        <p:grpSpPr>
          <a:xfrm>
            <a:off x="1612113" y="1670838"/>
            <a:ext cx="1375500" cy="1083475"/>
            <a:chOff x="1612113" y="1670838"/>
            <a:chExt cx="1375500" cy="1083475"/>
          </a:xfrm>
        </p:grpSpPr>
        <p:sp>
          <p:nvSpPr>
            <p:cNvPr id="1580" name="Google Shape;1580;p40"/>
            <p:cNvSpPr/>
            <p:nvPr/>
          </p:nvSpPr>
          <p:spPr>
            <a:xfrm>
              <a:off x="1612113" y="1670838"/>
              <a:ext cx="1375500" cy="1083475"/>
            </a:xfrm>
            <a:custGeom>
              <a:avLst/>
              <a:gdLst/>
              <a:ahLst/>
              <a:cxnLst/>
              <a:rect l="l" t="t" r="r" b="b"/>
              <a:pathLst>
                <a:path w="55020" h="43339" extrusionOk="0">
                  <a:moveTo>
                    <a:pt x="1" y="0"/>
                  </a:moveTo>
                  <a:cubicBezTo>
                    <a:pt x="5013" y="14204"/>
                    <a:pt x="7513" y="28766"/>
                    <a:pt x="7513" y="43339"/>
                  </a:cubicBezTo>
                  <a:lnTo>
                    <a:pt x="55019" y="43339"/>
                  </a:lnTo>
                  <a:cubicBezTo>
                    <a:pt x="55019" y="28766"/>
                    <a:pt x="52519" y="14204"/>
                    <a:pt x="47518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37150" tIns="91425" rIns="91425" bIns="18287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rgbClr val="FFFFFF"/>
                </a:solidFill>
              </a:endParaRPr>
            </a:p>
          </p:txBody>
        </p:sp>
        <p:grpSp>
          <p:nvGrpSpPr>
            <p:cNvPr id="1581" name="Google Shape;1581;p40"/>
            <p:cNvGrpSpPr/>
            <p:nvPr/>
          </p:nvGrpSpPr>
          <p:grpSpPr>
            <a:xfrm>
              <a:off x="2088663" y="1874438"/>
              <a:ext cx="422400" cy="206875"/>
              <a:chOff x="2088663" y="1874438"/>
              <a:chExt cx="422400" cy="206875"/>
            </a:xfrm>
          </p:grpSpPr>
          <p:sp>
            <p:nvSpPr>
              <p:cNvPr id="1582" name="Google Shape;1582;p40"/>
              <p:cNvSpPr/>
              <p:nvPr/>
            </p:nvSpPr>
            <p:spPr>
              <a:xfrm>
                <a:off x="2219938" y="1880963"/>
                <a:ext cx="291125" cy="26525"/>
              </a:xfrm>
              <a:custGeom>
                <a:avLst/>
                <a:gdLst/>
                <a:ahLst/>
                <a:cxnLst/>
                <a:rect l="l" t="t" r="r" b="b"/>
                <a:pathLst>
                  <a:path w="11645" h="1061" extrusionOk="0">
                    <a:moveTo>
                      <a:pt x="0" y="1"/>
                    </a:moveTo>
                    <a:lnTo>
                      <a:pt x="0" y="1061"/>
                    </a:lnTo>
                    <a:lnTo>
                      <a:pt x="11644" y="1061"/>
                    </a:lnTo>
                    <a:lnTo>
                      <a:pt x="11644" y="1"/>
                    </a:lnTo>
                    <a:close/>
                  </a:path>
                </a:pathLst>
              </a:custGeom>
              <a:solidFill>
                <a:srgbClr val="F7FA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3" name="Google Shape;1583;p40"/>
              <p:cNvSpPr/>
              <p:nvPr/>
            </p:nvSpPr>
            <p:spPr>
              <a:xfrm>
                <a:off x="2219938" y="1939013"/>
                <a:ext cx="291125" cy="26525"/>
              </a:xfrm>
              <a:custGeom>
                <a:avLst/>
                <a:gdLst/>
                <a:ahLst/>
                <a:cxnLst/>
                <a:rect l="l" t="t" r="r" b="b"/>
                <a:pathLst>
                  <a:path w="11645" h="1061" extrusionOk="0">
                    <a:moveTo>
                      <a:pt x="0" y="1"/>
                    </a:moveTo>
                    <a:lnTo>
                      <a:pt x="0" y="1060"/>
                    </a:lnTo>
                    <a:lnTo>
                      <a:pt x="11644" y="1060"/>
                    </a:lnTo>
                    <a:lnTo>
                      <a:pt x="11644" y="1"/>
                    </a:lnTo>
                    <a:close/>
                  </a:path>
                </a:pathLst>
              </a:custGeom>
              <a:solidFill>
                <a:srgbClr val="F7FA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40"/>
              <p:cNvSpPr/>
              <p:nvPr/>
            </p:nvSpPr>
            <p:spPr>
              <a:xfrm>
                <a:off x="2088663" y="1874438"/>
                <a:ext cx="92600" cy="86025"/>
              </a:xfrm>
              <a:custGeom>
                <a:avLst/>
                <a:gdLst/>
                <a:ahLst/>
                <a:cxnLst/>
                <a:rect l="l" t="t" r="r" b="b"/>
                <a:pathLst>
                  <a:path w="3704" h="3441" extrusionOk="0">
                    <a:moveTo>
                      <a:pt x="2894" y="0"/>
                    </a:moveTo>
                    <a:lnTo>
                      <a:pt x="1358" y="1834"/>
                    </a:lnTo>
                    <a:lnTo>
                      <a:pt x="774" y="1191"/>
                    </a:lnTo>
                    <a:lnTo>
                      <a:pt x="1" y="1917"/>
                    </a:lnTo>
                    <a:lnTo>
                      <a:pt x="1394" y="3441"/>
                    </a:lnTo>
                    <a:lnTo>
                      <a:pt x="3703" y="691"/>
                    </a:lnTo>
                    <a:lnTo>
                      <a:pt x="2894" y="0"/>
                    </a:lnTo>
                    <a:close/>
                  </a:path>
                </a:pathLst>
              </a:custGeom>
              <a:solidFill>
                <a:srgbClr val="F7FA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40"/>
              <p:cNvSpPr/>
              <p:nvPr/>
            </p:nvSpPr>
            <p:spPr>
              <a:xfrm>
                <a:off x="2219938" y="1997063"/>
                <a:ext cx="291125" cy="26500"/>
              </a:xfrm>
              <a:custGeom>
                <a:avLst/>
                <a:gdLst/>
                <a:ahLst/>
                <a:cxnLst/>
                <a:rect l="l" t="t" r="r" b="b"/>
                <a:pathLst>
                  <a:path w="11645" h="1060" extrusionOk="0">
                    <a:moveTo>
                      <a:pt x="0" y="0"/>
                    </a:moveTo>
                    <a:lnTo>
                      <a:pt x="0" y="1060"/>
                    </a:lnTo>
                    <a:lnTo>
                      <a:pt x="11644" y="1060"/>
                    </a:lnTo>
                    <a:lnTo>
                      <a:pt x="11644" y="0"/>
                    </a:lnTo>
                    <a:close/>
                  </a:path>
                </a:pathLst>
              </a:custGeom>
              <a:solidFill>
                <a:srgbClr val="F7FA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40"/>
              <p:cNvSpPr/>
              <p:nvPr/>
            </p:nvSpPr>
            <p:spPr>
              <a:xfrm>
                <a:off x="2219938" y="2054813"/>
                <a:ext cx="173250" cy="26500"/>
              </a:xfrm>
              <a:custGeom>
                <a:avLst/>
                <a:gdLst/>
                <a:ahLst/>
                <a:cxnLst/>
                <a:rect l="l" t="t" r="r" b="b"/>
                <a:pathLst>
                  <a:path w="6930" h="1060" extrusionOk="0">
                    <a:moveTo>
                      <a:pt x="0" y="0"/>
                    </a:moveTo>
                    <a:lnTo>
                      <a:pt x="0" y="1060"/>
                    </a:lnTo>
                    <a:lnTo>
                      <a:pt x="6930" y="1060"/>
                    </a:lnTo>
                    <a:lnTo>
                      <a:pt x="6930" y="0"/>
                    </a:lnTo>
                    <a:close/>
                  </a:path>
                </a:pathLst>
              </a:custGeom>
              <a:solidFill>
                <a:srgbClr val="F7FA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87" name="Google Shape;1587;p40"/>
          <p:cNvGrpSpPr/>
          <p:nvPr/>
        </p:nvGrpSpPr>
        <p:grpSpPr>
          <a:xfrm>
            <a:off x="6696388" y="1934838"/>
            <a:ext cx="939725" cy="1638625"/>
            <a:chOff x="6696388" y="1934838"/>
            <a:chExt cx="939725" cy="1638625"/>
          </a:xfrm>
        </p:grpSpPr>
        <p:grpSp>
          <p:nvGrpSpPr>
            <p:cNvPr id="1588" name="Google Shape;1588;p40"/>
            <p:cNvGrpSpPr/>
            <p:nvPr/>
          </p:nvGrpSpPr>
          <p:grpSpPr>
            <a:xfrm>
              <a:off x="6696388" y="1934838"/>
              <a:ext cx="939725" cy="1638625"/>
              <a:chOff x="6696388" y="1934838"/>
              <a:chExt cx="939725" cy="1638625"/>
            </a:xfrm>
          </p:grpSpPr>
          <p:sp>
            <p:nvSpPr>
              <p:cNvPr id="1589" name="Google Shape;1589;p40"/>
              <p:cNvSpPr/>
              <p:nvPr/>
            </p:nvSpPr>
            <p:spPr>
              <a:xfrm>
                <a:off x="6915463" y="1934838"/>
                <a:ext cx="720650" cy="1638625"/>
              </a:xfrm>
              <a:custGeom>
                <a:avLst/>
                <a:gdLst/>
                <a:ahLst/>
                <a:cxnLst/>
                <a:rect l="l" t="t" r="r" b="b"/>
                <a:pathLst>
                  <a:path w="28826" h="6554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560" y="22039"/>
                      <a:pt x="4560" y="43530"/>
                      <a:pt x="0" y="65545"/>
                    </a:cubicBezTo>
                    <a:cubicBezTo>
                      <a:pt x="10263" y="55163"/>
                      <a:pt x="19872" y="44316"/>
                      <a:pt x="28825" y="32779"/>
                    </a:cubicBezTo>
                    <a:cubicBezTo>
                      <a:pt x="19872" y="21242"/>
                      <a:pt x="10263" y="10395"/>
                      <a:pt x="0" y="1"/>
                    </a:cubicBezTo>
                    <a:close/>
                  </a:path>
                </a:pathLst>
              </a:custGeom>
              <a:solidFill>
                <a:srgbClr val="869F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40"/>
              <p:cNvSpPr/>
              <p:nvPr/>
            </p:nvSpPr>
            <p:spPr>
              <a:xfrm>
                <a:off x="6696388" y="2344138"/>
                <a:ext cx="439050" cy="820350"/>
              </a:xfrm>
              <a:custGeom>
                <a:avLst/>
                <a:gdLst/>
                <a:ahLst/>
                <a:cxnLst/>
                <a:rect l="l" t="t" r="r" b="b"/>
                <a:pathLst>
                  <a:path w="17562" h="32814" extrusionOk="0">
                    <a:moveTo>
                      <a:pt x="0" y="0"/>
                    </a:moveTo>
                    <a:cubicBezTo>
                      <a:pt x="1036" y="11049"/>
                      <a:pt x="1036" y="21765"/>
                      <a:pt x="0" y="32814"/>
                    </a:cubicBezTo>
                    <a:lnTo>
                      <a:pt x="16526" y="32814"/>
                    </a:lnTo>
                    <a:cubicBezTo>
                      <a:pt x="17562" y="21765"/>
                      <a:pt x="17562" y="11049"/>
                      <a:pt x="16526" y="0"/>
                    </a:cubicBezTo>
                    <a:close/>
                  </a:path>
                </a:pathLst>
              </a:custGeom>
              <a:solidFill>
                <a:srgbClr val="869F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91" name="Google Shape;1591;p40"/>
            <p:cNvSpPr txBox="1"/>
            <p:nvPr/>
          </p:nvSpPr>
          <p:spPr>
            <a:xfrm>
              <a:off x="6710112" y="2560500"/>
              <a:ext cx="912300" cy="38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6" name="Google Shape;1596;p4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597" name="Google Shape;1597;p41"/>
          <p:cNvGrpSpPr/>
          <p:nvPr/>
        </p:nvGrpSpPr>
        <p:grpSpPr>
          <a:xfrm>
            <a:off x="1464775" y="1573519"/>
            <a:ext cx="2033163" cy="1155313"/>
            <a:chOff x="1464775" y="1573519"/>
            <a:chExt cx="2033163" cy="1155313"/>
          </a:xfrm>
        </p:grpSpPr>
        <p:sp>
          <p:nvSpPr>
            <p:cNvPr id="1598" name="Google Shape;1598;p41"/>
            <p:cNvSpPr/>
            <p:nvPr/>
          </p:nvSpPr>
          <p:spPr>
            <a:xfrm>
              <a:off x="1464775" y="1573519"/>
              <a:ext cx="2033163" cy="1155313"/>
            </a:xfrm>
            <a:custGeom>
              <a:avLst/>
              <a:gdLst/>
              <a:ahLst/>
              <a:cxnLst/>
              <a:rect l="l" t="t" r="r" b="b"/>
              <a:pathLst>
                <a:path w="60937" h="45125" extrusionOk="0">
                  <a:moveTo>
                    <a:pt x="1" y="0"/>
                  </a:moveTo>
                  <a:lnTo>
                    <a:pt x="26314" y="45125"/>
                  </a:lnTo>
                  <a:lnTo>
                    <a:pt x="60937" y="45125"/>
                  </a:lnTo>
                  <a:lnTo>
                    <a:pt x="34624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640075" tIns="91425" rIns="64007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99" name="Google Shape;1599;p41"/>
            <p:cNvSpPr/>
            <p:nvPr/>
          </p:nvSpPr>
          <p:spPr>
            <a:xfrm>
              <a:off x="1464775" y="1573519"/>
              <a:ext cx="1509599" cy="470676"/>
            </a:xfrm>
            <a:custGeom>
              <a:avLst/>
              <a:gdLst/>
              <a:ahLst/>
              <a:cxnLst/>
              <a:rect l="l" t="t" r="r" b="b"/>
              <a:pathLst>
                <a:path w="45245" h="18384" extrusionOk="0">
                  <a:moveTo>
                    <a:pt x="1" y="0"/>
                  </a:moveTo>
                  <a:lnTo>
                    <a:pt x="10621" y="18384"/>
                  </a:lnTo>
                  <a:lnTo>
                    <a:pt x="45245" y="18384"/>
                  </a:lnTo>
                  <a:lnTo>
                    <a:pt x="34624" y="0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/>
            </a:p>
          </p:txBody>
        </p:sp>
        <p:sp>
          <p:nvSpPr>
            <p:cNvPr id="1600" name="Google Shape;1600;p41"/>
            <p:cNvSpPr txBox="1"/>
            <p:nvPr/>
          </p:nvSpPr>
          <p:spPr>
            <a:xfrm>
              <a:off x="2223938" y="21110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01" name="Google Shape;1601;p41"/>
          <p:cNvGrpSpPr/>
          <p:nvPr/>
        </p:nvGrpSpPr>
        <p:grpSpPr>
          <a:xfrm>
            <a:off x="3150423" y="2775171"/>
            <a:ext cx="2145603" cy="1303188"/>
            <a:chOff x="3150423" y="2775171"/>
            <a:chExt cx="2145603" cy="1303188"/>
          </a:xfrm>
        </p:grpSpPr>
        <p:sp>
          <p:nvSpPr>
            <p:cNvPr id="1602" name="Google Shape;1602;p41"/>
            <p:cNvSpPr/>
            <p:nvPr/>
          </p:nvSpPr>
          <p:spPr>
            <a:xfrm>
              <a:off x="3150423" y="2775171"/>
              <a:ext cx="2145603" cy="1303167"/>
            </a:xfrm>
            <a:custGeom>
              <a:avLst/>
              <a:gdLst/>
              <a:ahLst/>
              <a:cxnLst/>
              <a:rect l="l" t="t" r="r" b="b"/>
              <a:pathLst>
                <a:path w="64307" h="50900" extrusionOk="0">
                  <a:moveTo>
                    <a:pt x="29671" y="1"/>
                  </a:moveTo>
                  <a:lnTo>
                    <a:pt x="1" y="50900"/>
                  </a:lnTo>
                  <a:lnTo>
                    <a:pt x="34636" y="50900"/>
                  </a:lnTo>
                  <a:lnTo>
                    <a:pt x="64307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603" name="Google Shape;1603;p41"/>
            <p:cNvGrpSpPr/>
            <p:nvPr/>
          </p:nvGrpSpPr>
          <p:grpSpPr>
            <a:xfrm>
              <a:off x="3150842" y="2869438"/>
              <a:ext cx="1788483" cy="1208921"/>
              <a:chOff x="3150842" y="2869438"/>
              <a:chExt cx="1788483" cy="1208921"/>
            </a:xfrm>
          </p:grpSpPr>
          <p:sp>
            <p:nvSpPr>
              <p:cNvPr id="1604" name="Google Shape;1604;p41"/>
              <p:cNvSpPr/>
              <p:nvPr/>
            </p:nvSpPr>
            <p:spPr>
              <a:xfrm>
                <a:off x="3150842" y="3607375"/>
                <a:ext cx="1509547" cy="470984"/>
              </a:xfrm>
              <a:custGeom>
                <a:avLst/>
                <a:gdLst/>
                <a:ahLst/>
                <a:cxnLst/>
                <a:rect l="l" t="t" r="r" b="b"/>
                <a:pathLst>
                  <a:path w="45257" h="18396" extrusionOk="0">
                    <a:moveTo>
                      <a:pt x="10621" y="1"/>
                    </a:moveTo>
                    <a:lnTo>
                      <a:pt x="1" y="18396"/>
                    </a:lnTo>
                    <a:lnTo>
                      <a:pt x="34636" y="18396"/>
                    </a:lnTo>
                    <a:lnTo>
                      <a:pt x="45257" y="1"/>
                    </a:ln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05" name="Google Shape;1605;p41"/>
              <p:cNvGrpSpPr/>
              <p:nvPr/>
            </p:nvGrpSpPr>
            <p:grpSpPr>
              <a:xfrm>
                <a:off x="3780470" y="3669553"/>
                <a:ext cx="250290" cy="317343"/>
                <a:chOff x="4527703" y="3669553"/>
                <a:chExt cx="250290" cy="317343"/>
              </a:xfrm>
            </p:grpSpPr>
            <p:sp>
              <p:nvSpPr>
                <p:cNvPr id="1606" name="Google Shape;1606;p41"/>
                <p:cNvSpPr/>
                <p:nvPr/>
              </p:nvSpPr>
              <p:spPr>
                <a:xfrm>
                  <a:off x="4576477" y="3723499"/>
                  <a:ext cx="107940" cy="1076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16" h="4204" extrusionOk="0">
                      <a:moveTo>
                        <a:pt x="2108" y="608"/>
                      </a:moveTo>
                      <a:cubicBezTo>
                        <a:pt x="2929" y="608"/>
                        <a:pt x="3596" y="1275"/>
                        <a:pt x="3596" y="2096"/>
                      </a:cubicBezTo>
                      <a:cubicBezTo>
                        <a:pt x="3596" y="2930"/>
                        <a:pt x="2929" y="3597"/>
                        <a:pt x="2108" y="3597"/>
                      </a:cubicBezTo>
                      <a:cubicBezTo>
                        <a:pt x="1286" y="3597"/>
                        <a:pt x="608" y="2930"/>
                        <a:pt x="608" y="2096"/>
                      </a:cubicBezTo>
                      <a:cubicBezTo>
                        <a:pt x="608" y="1275"/>
                        <a:pt x="1286" y="608"/>
                        <a:pt x="2108" y="608"/>
                      </a:cubicBezTo>
                      <a:close/>
                      <a:moveTo>
                        <a:pt x="2108" y="1"/>
                      </a:moveTo>
                      <a:cubicBezTo>
                        <a:pt x="941" y="1"/>
                        <a:pt x="0" y="942"/>
                        <a:pt x="0" y="2096"/>
                      </a:cubicBezTo>
                      <a:cubicBezTo>
                        <a:pt x="0" y="3263"/>
                        <a:pt x="941" y="4204"/>
                        <a:pt x="2108" y="4204"/>
                      </a:cubicBezTo>
                      <a:cubicBezTo>
                        <a:pt x="3263" y="4204"/>
                        <a:pt x="4215" y="3263"/>
                        <a:pt x="4215" y="2096"/>
                      </a:cubicBezTo>
                      <a:cubicBezTo>
                        <a:pt x="4215" y="942"/>
                        <a:pt x="3263" y="1"/>
                        <a:pt x="210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7" name="Google Shape;1607;p41"/>
                <p:cNvSpPr/>
                <p:nvPr/>
              </p:nvSpPr>
              <p:spPr>
                <a:xfrm>
                  <a:off x="4527703" y="3669553"/>
                  <a:ext cx="250290" cy="3173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6" h="12395" extrusionOk="0">
                      <a:moveTo>
                        <a:pt x="7454" y="6061"/>
                      </a:moveTo>
                      <a:cubicBezTo>
                        <a:pt x="7656" y="6239"/>
                        <a:pt x="7775" y="6513"/>
                        <a:pt x="7775" y="6787"/>
                      </a:cubicBezTo>
                      <a:cubicBezTo>
                        <a:pt x="7775" y="7347"/>
                        <a:pt x="7323" y="7787"/>
                        <a:pt x="6775" y="7787"/>
                      </a:cubicBezTo>
                      <a:cubicBezTo>
                        <a:pt x="6656" y="7787"/>
                        <a:pt x="6537" y="7763"/>
                        <a:pt x="6430" y="7728"/>
                      </a:cubicBezTo>
                      <a:lnTo>
                        <a:pt x="7263" y="6347"/>
                      </a:lnTo>
                      <a:cubicBezTo>
                        <a:pt x="7335" y="6251"/>
                        <a:pt x="7394" y="6156"/>
                        <a:pt x="7454" y="6061"/>
                      </a:cubicBezTo>
                      <a:close/>
                      <a:moveTo>
                        <a:pt x="4013" y="620"/>
                      </a:moveTo>
                      <a:cubicBezTo>
                        <a:pt x="5882" y="620"/>
                        <a:pt x="7406" y="2144"/>
                        <a:pt x="7406" y="4013"/>
                      </a:cubicBezTo>
                      <a:cubicBezTo>
                        <a:pt x="7406" y="4727"/>
                        <a:pt x="7192" y="5406"/>
                        <a:pt x="6751" y="6013"/>
                      </a:cubicBezTo>
                      <a:lnTo>
                        <a:pt x="4013" y="10526"/>
                      </a:lnTo>
                      <a:lnTo>
                        <a:pt x="1239" y="5977"/>
                      </a:lnTo>
                      <a:cubicBezTo>
                        <a:pt x="834" y="5406"/>
                        <a:pt x="608" y="4727"/>
                        <a:pt x="608" y="4013"/>
                      </a:cubicBezTo>
                      <a:cubicBezTo>
                        <a:pt x="608" y="2144"/>
                        <a:pt x="2132" y="620"/>
                        <a:pt x="4013" y="620"/>
                      </a:cubicBezTo>
                      <a:close/>
                      <a:moveTo>
                        <a:pt x="7977" y="4584"/>
                      </a:moveTo>
                      <a:cubicBezTo>
                        <a:pt x="8704" y="5013"/>
                        <a:pt x="9156" y="5787"/>
                        <a:pt x="9156" y="6644"/>
                      </a:cubicBezTo>
                      <a:cubicBezTo>
                        <a:pt x="9156" y="7144"/>
                        <a:pt x="9001" y="7632"/>
                        <a:pt x="8704" y="8049"/>
                      </a:cubicBezTo>
                      <a:lnTo>
                        <a:pt x="6775" y="11216"/>
                      </a:lnTo>
                      <a:lnTo>
                        <a:pt x="5537" y="9192"/>
                      </a:lnTo>
                      <a:lnTo>
                        <a:pt x="6108" y="8252"/>
                      </a:lnTo>
                      <a:cubicBezTo>
                        <a:pt x="6311" y="8347"/>
                        <a:pt x="6537" y="8406"/>
                        <a:pt x="6775" y="8406"/>
                      </a:cubicBezTo>
                      <a:cubicBezTo>
                        <a:pt x="7668" y="8406"/>
                        <a:pt x="8394" y="7680"/>
                        <a:pt x="8394" y="6787"/>
                      </a:cubicBezTo>
                      <a:cubicBezTo>
                        <a:pt x="8394" y="6275"/>
                        <a:pt x="8144" y="5799"/>
                        <a:pt x="7739" y="5489"/>
                      </a:cubicBezTo>
                      <a:cubicBezTo>
                        <a:pt x="7858" y="5204"/>
                        <a:pt x="7930" y="4894"/>
                        <a:pt x="7977" y="4584"/>
                      </a:cubicBezTo>
                      <a:close/>
                      <a:moveTo>
                        <a:pt x="4013" y="1"/>
                      </a:moveTo>
                      <a:cubicBezTo>
                        <a:pt x="1798" y="1"/>
                        <a:pt x="0" y="1798"/>
                        <a:pt x="0" y="4013"/>
                      </a:cubicBezTo>
                      <a:cubicBezTo>
                        <a:pt x="0" y="4858"/>
                        <a:pt x="262" y="5656"/>
                        <a:pt x="738" y="6323"/>
                      </a:cubicBezTo>
                      <a:lnTo>
                        <a:pt x="4013" y="11704"/>
                      </a:lnTo>
                      <a:lnTo>
                        <a:pt x="5180" y="9776"/>
                      </a:lnTo>
                      <a:lnTo>
                        <a:pt x="6775" y="12395"/>
                      </a:lnTo>
                      <a:lnTo>
                        <a:pt x="9216" y="8394"/>
                      </a:lnTo>
                      <a:cubicBezTo>
                        <a:pt x="9585" y="7882"/>
                        <a:pt x="9775" y="7275"/>
                        <a:pt x="9775" y="6644"/>
                      </a:cubicBezTo>
                      <a:cubicBezTo>
                        <a:pt x="9775" y="5466"/>
                        <a:pt x="9085" y="4406"/>
                        <a:pt x="8013" y="3918"/>
                      </a:cubicBezTo>
                      <a:cubicBezTo>
                        <a:pt x="7966" y="1751"/>
                        <a:pt x="6192" y="1"/>
                        <a:pt x="40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08" name="Google Shape;1608;p41"/>
              <p:cNvSpPr txBox="1"/>
              <p:nvPr/>
            </p:nvSpPr>
            <p:spPr>
              <a:xfrm>
                <a:off x="3975125" y="2869438"/>
                <a:ext cx="964200" cy="59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Roboto"/>
                    <a:ea typeface="Roboto"/>
                    <a:cs typeface="Roboto"/>
                    <a:sym typeface="Roboto"/>
                  </a:rPr>
                  <a:t>Saturn is ringed</a:t>
                </a:r>
                <a:endParaRPr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1609" name="Google Shape;1609;p41"/>
          <p:cNvGrpSpPr/>
          <p:nvPr/>
        </p:nvGrpSpPr>
        <p:grpSpPr>
          <a:xfrm>
            <a:off x="1464775" y="2775171"/>
            <a:ext cx="2033163" cy="1159909"/>
            <a:chOff x="1464775" y="2775171"/>
            <a:chExt cx="2033163" cy="1159909"/>
          </a:xfrm>
        </p:grpSpPr>
        <p:grpSp>
          <p:nvGrpSpPr>
            <p:cNvPr id="1610" name="Google Shape;1610;p41"/>
            <p:cNvGrpSpPr/>
            <p:nvPr/>
          </p:nvGrpSpPr>
          <p:grpSpPr>
            <a:xfrm>
              <a:off x="1464775" y="2775171"/>
              <a:ext cx="2033163" cy="1159909"/>
              <a:chOff x="1464775" y="2775171"/>
              <a:chExt cx="2033163" cy="1159909"/>
            </a:xfrm>
          </p:grpSpPr>
          <p:sp>
            <p:nvSpPr>
              <p:cNvPr id="1611" name="Google Shape;1611;p41"/>
              <p:cNvSpPr/>
              <p:nvPr/>
            </p:nvSpPr>
            <p:spPr>
              <a:xfrm>
                <a:off x="1464775" y="2775171"/>
                <a:ext cx="2033163" cy="1159896"/>
              </a:xfrm>
              <a:custGeom>
                <a:avLst/>
                <a:gdLst/>
                <a:ahLst/>
                <a:cxnLst/>
                <a:rect l="l" t="t" r="r" b="b"/>
                <a:pathLst>
                  <a:path w="60937" h="45304" extrusionOk="0">
                    <a:moveTo>
                      <a:pt x="26314" y="1"/>
                    </a:moveTo>
                    <a:lnTo>
                      <a:pt x="1" y="45304"/>
                    </a:lnTo>
                    <a:lnTo>
                      <a:pt x="34624" y="45304"/>
                    </a:lnTo>
                    <a:lnTo>
                      <a:pt x="60937" y="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1612;p41"/>
              <p:cNvSpPr/>
              <p:nvPr/>
            </p:nvSpPr>
            <p:spPr>
              <a:xfrm>
                <a:off x="1464775" y="3464097"/>
                <a:ext cx="1509599" cy="470984"/>
              </a:xfrm>
              <a:custGeom>
                <a:avLst/>
                <a:gdLst/>
                <a:ahLst/>
                <a:cxnLst/>
                <a:rect l="l" t="t" r="r" b="b"/>
                <a:pathLst>
                  <a:path w="45245" h="18396" extrusionOk="0">
                    <a:moveTo>
                      <a:pt x="10621" y="1"/>
                    </a:moveTo>
                    <a:lnTo>
                      <a:pt x="1" y="18396"/>
                    </a:lnTo>
                    <a:lnTo>
                      <a:pt x="34624" y="18396"/>
                    </a:lnTo>
                    <a:lnTo>
                      <a:pt x="45245" y="1"/>
                    </a:ln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13" name="Google Shape;1613;p41"/>
              <p:cNvGrpSpPr/>
              <p:nvPr/>
            </p:nvGrpSpPr>
            <p:grpSpPr>
              <a:xfrm>
                <a:off x="2028273" y="3540003"/>
                <a:ext cx="382604" cy="306975"/>
                <a:chOff x="3365353" y="3540003"/>
                <a:chExt cx="382604" cy="306975"/>
              </a:xfrm>
            </p:grpSpPr>
            <p:sp>
              <p:nvSpPr>
                <p:cNvPr id="1614" name="Google Shape;1614;p41"/>
                <p:cNvSpPr/>
                <p:nvPr/>
              </p:nvSpPr>
              <p:spPr>
                <a:xfrm>
                  <a:off x="3440652" y="3594562"/>
                  <a:ext cx="238718" cy="2524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24" h="9859" extrusionOk="0">
                      <a:moveTo>
                        <a:pt x="4668" y="953"/>
                      </a:moveTo>
                      <a:lnTo>
                        <a:pt x="8668" y="5132"/>
                      </a:lnTo>
                      <a:lnTo>
                        <a:pt x="8668" y="9204"/>
                      </a:lnTo>
                      <a:lnTo>
                        <a:pt x="6120" y="9204"/>
                      </a:lnTo>
                      <a:lnTo>
                        <a:pt x="6120" y="6918"/>
                      </a:lnTo>
                      <a:lnTo>
                        <a:pt x="3215" y="6918"/>
                      </a:lnTo>
                      <a:lnTo>
                        <a:pt x="3215" y="9204"/>
                      </a:lnTo>
                      <a:lnTo>
                        <a:pt x="655" y="9204"/>
                      </a:lnTo>
                      <a:lnTo>
                        <a:pt x="655" y="5132"/>
                      </a:lnTo>
                      <a:lnTo>
                        <a:pt x="4668" y="953"/>
                      </a:lnTo>
                      <a:close/>
                      <a:moveTo>
                        <a:pt x="4668" y="1"/>
                      </a:moveTo>
                      <a:lnTo>
                        <a:pt x="1" y="4870"/>
                      </a:lnTo>
                      <a:lnTo>
                        <a:pt x="1" y="9859"/>
                      </a:lnTo>
                      <a:lnTo>
                        <a:pt x="3870" y="9859"/>
                      </a:lnTo>
                      <a:lnTo>
                        <a:pt x="3870" y="7573"/>
                      </a:lnTo>
                      <a:lnTo>
                        <a:pt x="5454" y="7573"/>
                      </a:lnTo>
                      <a:lnTo>
                        <a:pt x="5454" y="9859"/>
                      </a:lnTo>
                      <a:lnTo>
                        <a:pt x="9323" y="9859"/>
                      </a:lnTo>
                      <a:lnTo>
                        <a:pt x="9323" y="4870"/>
                      </a:lnTo>
                      <a:lnTo>
                        <a:pt x="4668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15" name="Google Shape;1615;p41"/>
                <p:cNvSpPr/>
                <p:nvPr/>
              </p:nvSpPr>
              <p:spPr>
                <a:xfrm>
                  <a:off x="3365353" y="3540003"/>
                  <a:ext cx="382604" cy="2155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44" h="8419" extrusionOk="0">
                      <a:moveTo>
                        <a:pt x="7609" y="0"/>
                      </a:moveTo>
                      <a:lnTo>
                        <a:pt x="1" y="7966"/>
                      </a:lnTo>
                      <a:lnTo>
                        <a:pt x="477" y="8418"/>
                      </a:lnTo>
                      <a:lnTo>
                        <a:pt x="7597" y="965"/>
                      </a:lnTo>
                      <a:lnTo>
                        <a:pt x="14455" y="8418"/>
                      </a:lnTo>
                      <a:lnTo>
                        <a:pt x="14943" y="7966"/>
                      </a:lnTo>
                      <a:lnTo>
                        <a:pt x="760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616" name="Google Shape;1616;p41"/>
            <p:cNvSpPr txBox="1"/>
            <p:nvPr/>
          </p:nvSpPr>
          <p:spPr>
            <a:xfrm>
              <a:off x="2223938" y="2810175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17" name="Google Shape;1617;p41"/>
          <p:cNvGrpSpPr/>
          <p:nvPr/>
        </p:nvGrpSpPr>
        <p:grpSpPr>
          <a:xfrm>
            <a:off x="3150423" y="1430245"/>
            <a:ext cx="2145603" cy="1298584"/>
            <a:chOff x="3150423" y="1430245"/>
            <a:chExt cx="2145603" cy="1298584"/>
          </a:xfrm>
        </p:grpSpPr>
        <p:sp>
          <p:nvSpPr>
            <p:cNvPr id="1618" name="Google Shape;1618;p41"/>
            <p:cNvSpPr/>
            <p:nvPr/>
          </p:nvSpPr>
          <p:spPr>
            <a:xfrm>
              <a:off x="3150423" y="1430245"/>
              <a:ext cx="2145603" cy="1298584"/>
            </a:xfrm>
            <a:custGeom>
              <a:avLst/>
              <a:gdLst/>
              <a:ahLst/>
              <a:cxnLst/>
              <a:rect l="l" t="t" r="r" b="b"/>
              <a:pathLst>
                <a:path w="64307" h="50721" extrusionOk="0">
                  <a:moveTo>
                    <a:pt x="1" y="0"/>
                  </a:moveTo>
                  <a:lnTo>
                    <a:pt x="29671" y="50721"/>
                  </a:lnTo>
                  <a:lnTo>
                    <a:pt x="64307" y="50721"/>
                  </a:lnTo>
                  <a:lnTo>
                    <a:pt x="34636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640075" tIns="91425" rIns="64007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19" name="Google Shape;1619;p41"/>
            <p:cNvSpPr/>
            <p:nvPr/>
          </p:nvSpPr>
          <p:spPr>
            <a:xfrm>
              <a:off x="3150423" y="1430245"/>
              <a:ext cx="1510000" cy="470984"/>
            </a:xfrm>
            <a:custGeom>
              <a:avLst/>
              <a:gdLst/>
              <a:ahLst/>
              <a:cxnLst/>
              <a:rect l="l" t="t" r="r" b="b"/>
              <a:pathLst>
                <a:path w="45257" h="18396" extrusionOk="0">
                  <a:moveTo>
                    <a:pt x="1" y="0"/>
                  </a:moveTo>
                  <a:lnTo>
                    <a:pt x="10621" y="18396"/>
                  </a:lnTo>
                  <a:lnTo>
                    <a:pt x="45257" y="18396"/>
                  </a:lnTo>
                  <a:lnTo>
                    <a:pt x="34636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/>
            </a:p>
          </p:txBody>
        </p:sp>
        <p:sp>
          <p:nvSpPr>
            <p:cNvPr id="1620" name="Google Shape;1620;p41"/>
            <p:cNvSpPr txBox="1"/>
            <p:nvPr/>
          </p:nvSpPr>
          <p:spPr>
            <a:xfrm>
              <a:off x="3975125" y="2039538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21" name="Google Shape;1621;p41"/>
          <p:cNvGrpSpPr/>
          <p:nvPr/>
        </p:nvGrpSpPr>
        <p:grpSpPr>
          <a:xfrm>
            <a:off x="4882974" y="2775171"/>
            <a:ext cx="2219874" cy="1408054"/>
            <a:chOff x="4882974" y="2775171"/>
            <a:chExt cx="2219874" cy="1408054"/>
          </a:xfrm>
        </p:grpSpPr>
        <p:sp>
          <p:nvSpPr>
            <p:cNvPr id="1622" name="Google Shape;1622;p41"/>
            <p:cNvSpPr/>
            <p:nvPr/>
          </p:nvSpPr>
          <p:spPr>
            <a:xfrm>
              <a:off x="4882974" y="2775171"/>
              <a:ext cx="2219874" cy="1408035"/>
            </a:xfrm>
            <a:custGeom>
              <a:avLst/>
              <a:gdLst/>
              <a:ahLst/>
              <a:cxnLst/>
              <a:rect l="l" t="t" r="r" b="b"/>
              <a:pathLst>
                <a:path w="66533" h="54996" extrusionOk="0">
                  <a:moveTo>
                    <a:pt x="31897" y="1"/>
                  </a:moveTo>
                  <a:lnTo>
                    <a:pt x="0" y="54996"/>
                  </a:lnTo>
                  <a:lnTo>
                    <a:pt x="34624" y="54996"/>
                  </a:lnTo>
                  <a:lnTo>
                    <a:pt x="66532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41"/>
            <p:cNvSpPr/>
            <p:nvPr/>
          </p:nvSpPr>
          <p:spPr>
            <a:xfrm>
              <a:off x="4882974" y="3712241"/>
              <a:ext cx="1509599" cy="470984"/>
            </a:xfrm>
            <a:custGeom>
              <a:avLst/>
              <a:gdLst/>
              <a:ahLst/>
              <a:cxnLst/>
              <a:rect l="l" t="t" r="r" b="b"/>
              <a:pathLst>
                <a:path w="45245" h="18396" extrusionOk="0">
                  <a:moveTo>
                    <a:pt x="10621" y="0"/>
                  </a:moveTo>
                  <a:lnTo>
                    <a:pt x="0" y="18396"/>
                  </a:lnTo>
                  <a:lnTo>
                    <a:pt x="34624" y="18396"/>
                  </a:lnTo>
                  <a:lnTo>
                    <a:pt x="45244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24" name="Google Shape;1624;p41"/>
            <p:cNvGrpSpPr/>
            <p:nvPr/>
          </p:nvGrpSpPr>
          <p:grpSpPr>
            <a:xfrm>
              <a:off x="5472087" y="3779211"/>
              <a:ext cx="331373" cy="318034"/>
              <a:chOff x="5551028" y="3779211"/>
              <a:chExt cx="331373" cy="318034"/>
            </a:xfrm>
          </p:grpSpPr>
          <p:sp>
            <p:nvSpPr>
              <p:cNvPr id="1625" name="Google Shape;1625;p41"/>
              <p:cNvSpPr/>
              <p:nvPr/>
            </p:nvSpPr>
            <p:spPr>
              <a:xfrm>
                <a:off x="5551028" y="3779211"/>
                <a:ext cx="331373" cy="318034"/>
              </a:xfrm>
              <a:custGeom>
                <a:avLst/>
                <a:gdLst/>
                <a:ahLst/>
                <a:cxnLst/>
                <a:rect l="l" t="t" r="r" b="b"/>
                <a:pathLst>
                  <a:path w="12943" h="12422" extrusionOk="0">
                    <a:moveTo>
                      <a:pt x="5845" y="608"/>
                    </a:moveTo>
                    <a:cubicBezTo>
                      <a:pt x="7055" y="608"/>
                      <a:pt x="8264" y="1069"/>
                      <a:pt x="9180" y="1992"/>
                    </a:cubicBezTo>
                    <a:cubicBezTo>
                      <a:pt x="11026" y="3826"/>
                      <a:pt x="11026" y="6826"/>
                      <a:pt x="9180" y="8660"/>
                    </a:cubicBezTo>
                    <a:cubicBezTo>
                      <a:pt x="8264" y="9582"/>
                      <a:pt x="7055" y="10044"/>
                      <a:pt x="5845" y="10044"/>
                    </a:cubicBezTo>
                    <a:cubicBezTo>
                      <a:pt x="4635" y="10044"/>
                      <a:pt x="3424" y="9582"/>
                      <a:pt x="2501" y="8660"/>
                    </a:cubicBezTo>
                    <a:cubicBezTo>
                      <a:pt x="667" y="6826"/>
                      <a:pt x="667" y="3826"/>
                      <a:pt x="2501" y="1992"/>
                    </a:cubicBezTo>
                    <a:cubicBezTo>
                      <a:pt x="3424" y="1069"/>
                      <a:pt x="4635" y="608"/>
                      <a:pt x="5845" y="608"/>
                    </a:cubicBezTo>
                    <a:close/>
                    <a:moveTo>
                      <a:pt x="5845" y="1"/>
                    </a:moveTo>
                    <a:cubicBezTo>
                      <a:pt x="4480" y="1"/>
                      <a:pt x="3114" y="522"/>
                      <a:pt x="2072" y="1564"/>
                    </a:cubicBezTo>
                    <a:cubicBezTo>
                      <a:pt x="1" y="3635"/>
                      <a:pt x="1" y="7017"/>
                      <a:pt x="2072" y="9088"/>
                    </a:cubicBezTo>
                    <a:cubicBezTo>
                      <a:pt x="3114" y="10130"/>
                      <a:pt x="4478" y="10648"/>
                      <a:pt x="5840" y="10648"/>
                    </a:cubicBezTo>
                    <a:cubicBezTo>
                      <a:pt x="7110" y="10648"/>
                      <a:pt x="8378" y="10198"/>
                      <a:pt x="9383" y="9303"/>
                    </a:cubicBezTo>
                    <a:lnTo>
                      <a:pt x="12514" y="12422"/>
                    </a:lnTo>
                    <a:lnTo>
                      <a:pt x="12943" y="11993"/>
                    </a:lnTo>
                    <a:lnTo>
                      <a:pt x="9811" y="8862"/>
                    </a:lnTo>
                    <a:cubicBezTo>
                      <a:pt x="11681" y="6778"/>
                      <a:pt x="11621" y="3564"/>
                      <a:pt x="9609" y="1564"/>
                    </a:cubicBezTo>
                    <a:cubicBezTo>
                      <a:pt x="8573" y="522"/>
                      <a:pt x="7210" y="1"/>
                      <a:pt x="584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1626;p41"/>
              <p:cNvSpPr/>
              <p:nvPr/>
            </p:nvSpPr>
            <p:spPr>
              <a:xfrm>
                <a:off x="5608635" y="3817410"/>
                <a:ext cx="181419" cy="90863"/>
              </a:xfrm>
              <a:custGeom>
                <a:avLst/>
                <a:gdLst/>
                <a:ahLst/>
                <a:cxnLst/>
                <a:rect l="l" t="t" r="r" b="b"/>
                <a:pathLst>
                  <a:path w="7086" h="3549" extrusionOk="0">
                    <a:moveTo>
                      <a:pt x="3549" y="0"/>
                    </a:moveTo>
                    <a:cubicBezTo>
                      <a:pt x="1596" y="0"/>
                      <a:pt x="1" y="1596"/>
                      <a:pt x="1" y="3548"/>
                    </a:cubicBezTo>
                    <a:lnTo>
                      <a:pt x="620" y="3548"/>
                    </a:lnTo>
                    <a:cubicBezTo>
                      <a:pt x="620" y="1929"/>
                      <a:pt x="1930" y="607"/>
                      <a:pt x="3549" y="607"/>
                    </a:cubicBezTo>
                    <a:cubicBezTo>
                      <a:pt x="5156" y="607"/>
                      <a:pt x="6478" y="1929"/>
                      <a:pt x="6478" y="3548"/>
                    </a:cubicBezTo>
                    <a:lnTo>
                      <a:pt x="7085" y="3548"/>
                    </a:lnTo>
                    <a:cubicBezTo>
                      <a:pt x="7085" y="1596"/>
                      <a:pt x="5490" y="0"/>
                      <a:pt x="35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27" name="Google Shape;1627;p41"/>
            <p:cNvSpPr txBox="1"/>
            <p:nvPr/>
          </p:nvSpPr>
          <p:spPr>
            <a:xfrm>
              <a:off x="5683650" y="29821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terribly hot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28" name="Google Shape;1628;p41"/>
          <p:cNvGrpSpPr/>
          <p:nvPr/>
        </p:nvGrpSpPr>
        <p:grpSpPr>
          <a:xfrm>
            <a:off x="4882974" y="1325375"/>
            <a:ext cx="2219874" cy="1403452"/>
            <a:chOff x="4882974" y="1325375"/>
            <a:chExt cx="2219874" cy="1403452"/>
          </a:xfrm>
        </p:grpSpPr>
        <p:sp>
          <p:nvSpPr>
            <p:cNvPr id="1629" name="Google Shape;1629;p41"/>
            <p:cNvSpPr/>
            <p:nvPr/>
          </p:nvSpPr>
          <p:spPr>
            <a:xfrm>
              <a:off x="4882974" y="1325375"/>
              <a:ext cx="2219874" cy="1403452"/>
            </a:xfrm>
            <a:custGeom>
              <a:avLst/>
              <a:gdLst/>
              <a:ahLst/>
              <a:cxnLst/>
              <a:rect l="l" t="t" r="r" b="b"/>
              <a:pathLst>
                <a:path w="66533" h="54817" extrusionOk="0">
                  <a:moveTo>
                    <a:pt x="0" y="1"/>
                  </a:moveTo>
                  <a:lnTo>
                    <a:pt x="31897" y="54817"/>
                  </a:lnTo>
                  <a:lnTo>
                    <a:pt x="66532" y="54817"/>
                  </a:lnTo>
                  <a:lnTo>
                    <a:pt x="34624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640075" tIns="91425" rIns="64007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30" name="Google Shape;1630;p41"/>
            <p:cNvSpPr/>
            <p:nvPr/>
          </p:nvSpPr>
          <p:spPr>
            <a:xfrm>
              <a:off x="4882974" y="1325375"/>
              <a:ext cx="1509599" cy="470676"/>
            </a:xfrm>
            <a:custGeom>
              <a:avLst/>
              <a:gdLst/>
              <a:ahLst/>
              <a:cxnLst/>
              <a:rect l="l" t="t" r="r" b="b"/>
              <a:pathLst>
                <a:path w="45245" h="18384" extrusionOk="0">
                  <a:moveTo>
                    <a:pt x="0" y="1"/>
                  </a:moveTo>
                  <a:lnTo>
                    <a:pt x="10621" y="18384"/>
                  </a:lnTo>
                  <a:lnTo>
                    <a:pt x="45244" y="18384"/>
                  </a:lnTo>
                  <a:lnTo>
                    <a:pt x="34624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/>
            </a:p>
          </p:txBody>
        </p:sp>
        <p:sp>
          <p:nvSpPr>
            <p:cNvPr id="1631" name="Google Shape;1631;p41"/>
            <p:cNvSpPr txBox="1"/>
            <p:nvPr/>
          </p:nvSpPr>
          <p:spPr>
            <a:xfrm>
              <a:off x="5683650" y="1927650"/>
              <a:ext cx="964200" cy="59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32" name="Google Shape;1632;p41"/>
          <p:cNvGrpSpPr/>
          <p:nvPr/>
        </p:nvGrpSpPr>
        <p:grpSpPr>
          <a:xfrm>
            <a:off x="854275" y="2262301"/>
            <a:ext cx="7435438" cy="983741"/>
            <a:chOff x="854275" y="2262301"/>
            <a:chExt cx="7435438" cy="983741"/>
          </a:xfrm>
        </p:grpSpPr>
        <p:sp>
          <p:nvSpPr>
            <p:cNvPr id="1633" name="Google Shape;1633;p41"/>
            <p:cNvSpPr/>
            <p:nvPr/>
          </p:nvSpPr>
          <p:spPr>
            <a:xfrm>
              <a:off x="854275" y="2408875"/>
              <a:ext cx="6479386" cy="686377"/>
            </a:xfrm>
            <a:custGeom>
              <a:avLst/>
              <a:gdLst/>
              <a:ahLst/>
              <a:cxnLst/>
              <a:rect l="l" t="t" r="r" b="b"/>
              <a:pathLst>
                <a:path w="226453" h="26809" extrusionOk="0">
                  <a:moveTo>
                    <a:pt x="1234" y="0"/>
                  </a:moveTo>
                  <a:cubicBezTo>
                    <a:pt x="307" y="0"/>
                    <a:pt x="1" y="1499"/>
                    <a:pt x="1043" y="1854"/>
                  </a:cubicBezTo>
                  <a:cubicBezTo>
                    <a:pt x="11509" y="5426"/>
                    <a:pt x="21974" y="8986"/>
                    <a:pt x="32440" y="12557"/>
                  </a:cubicBezTo>
                  <a:lnTo>
                    <a:pt x="15819" y="12557"/>
                  </a:lnTo>
                  <a:cubicBezTo>
                    <a:pt x="14581" y="12557"/>
                    <a:pt x="14581" y="14415"/>
                    <a:pt x="15819" y="14415"/>
                  </a:cubicBezTo>
                  <a:lnTo>
                    <a:pt x="32440" y="14415"/>
                  </a:lnTo>
                  <a:cubicBezTo>
                    <a:pt x="22141" y="17927"/>
                    <a:pt x="11842" y="21440"/>
                    <a:pt x="1543" y="24952"/>
                  </a:cubicBezTo>
                  <a:cubicBezTo>
                    <a:pt x="493" y="25306"/>
                    <a:pt x="794" y="26808"/>
                    <a:pt x="1716" y="26808"/>
                  </a:cubicBezTo>
                  <a:cubicBezTo>
                    <a:pt x="1818" y="26808"/>
                    <a:pt x="1927" y="26790"/>
                    <a:pt x="2043" y="26750"/>
                  </a:cubicBezTo>
                  <a:cubicBezTo>
                    <a:pt x="14104" y="22642"/>
                    <a:pt x="26165" y="18534"/>
                    <a:pt x="38215" y="14415"/>
                  </a:cubicBezTo>
                  <a:lnTo>
                    <a:pt x="226452" y="14415"/>
                  </a:lnTo>
                  <a:lnTo>
                    <a:pt x="226452" y="12557"/>
                  </a:lnTo>
                  <a:lnTo>
                    <a:pt x="38215" y="12557"/>
                  </a:lnTo>
                  <a:cubicBezTo>
                    <a:pt x="25999" y="8390"/>
                    <a:pt x="13783" y="4223"/>
                    <a:pt x="1555" y="56"/>
                  </a:cubicBezTo>
                  <a:cubicBezTo>
                    <a:pt x="1441" y="18"/>
                    <a:pt x="1334" y="0"/>
                    <a:pt x="123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41"/>
            <p:cNvSpPr/>
            <p:nvPr/>
          </p:nvSpPr>
          <p:spPr>
            <a:xfrm>
              <a:off x="7333653" y="2262301"/>
              <a:ext cx="956061" cy="983741"/>
            </a:xfrm>
            <a:custGeom>
              <a:avLst/>
              <a:gdLst/>
              <a:ahLst/>
              <a:cxnLst/>
              <a:rect l="l" t="t" r="r" b="b"/>
              <a:pathLst>
                <a:path w="32053" h="32981" extrusionOk="0">
                  <a:moveTo>
                    <a:pt x="1" y="0"/>
                  </a:moveTo>
                  <a:lnTo>
                    <a:pt x="1" y="32980"/>
                  </a:lnTo>
                  <a:lnTo>
                    <a:pt x="32052" y="164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" name="Google Shape;1639;p42"/>
          <p:cNvGrpSpPr/>
          <p:nvPr/>
        </p:nvGrpSpPr>
        <p:grpSpPr>
          <a:xfrm>
            <a:off x="935050" y="2423006"/>
            <a:ext cx="7258121" cy="633614"/>
            <a:chOff x="782650" y="2423006"/>
            <a:chExt cx="7258121" cy="633614"/>
          </a:xfrm>
        </p:grpSpPr>
        <p:sp>
          <p:nvSpPr>
            <p:cNvPr id="1640" name="Google Shape;1640;p42"/>
            <p:cNvSpPr/>
            <p:nvPr/>
          </p:nvSpPr>
          <p:spPr>
            <a:xfrm>
              <a:off x="1303274" y="2729076"/>
              <a:ext cx="5765160" cy="21474"/>
            </a:xfrm>
            <a:custGeom>
              <a:avLst/>
              <a:gdLst/>
              <a:ahLst/>
              <a:cxnLst/>
              <a:rect l="l" t="t" r="r" b="b"/>
              <a:pathLst>
                <a:path w="214159" h="882" extrusionOk="0">
                  <a:moveTo>
                    <a:pt x="1" y="1"/>
                  </a:moveTo>
                  <a:lnTo>
                    <a:pt x="1" y="882"/>
                  </a:lnTo>
                  <a:lnTo>
                    <a:pt x="214159" y="882"/>
                  </a:lnTo>
                  <a:lnTo>
                    <a:pt x="21415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41" name="Google Shape;1641;p42"/>
            <p:cNvGrpSpPr/>
            <p:nvPr/>
          </p:nvGrpSpPr>
          <p:grpSpPr>
            <a:xfrm>
              <a:off x="782650" y="2423006"/>
              <a:ext cx="541495" cy="633614"/>
              <a:chOff x="782650" y="2423006"/>
              <a:chExt cx="541495" cy="633614"/>
            </a:xfrm>
          </p:grpSpPr>
          <p:sp>
            <p:nvSpPr>
              <p:cNvPr id="1642" name="Google Shape;1642;p42"/>
              <p:cNvSpPr/>
              <p:nvPr/>
            </p:nvSpPr>
            <p:spPr>
              <a:xfrm>
                <a:off x="782650" y="2423006"/>
                <a:ext cx="541495" cy="338124"/>
              </a:xfrm>
              <a:custGeom>
                <a:avLst/>
                <a:gdLst/>
                <a:ahLst/>
                <a:cxnLst/>
                <a:rect l="l" t="t" r="r" b="b"/>
                <a:pathLst>
                  <a:path w="22254" h="13896" extrusionOk="0">
                    <a:moveTo>
                      <a:pt x="881" y="1"/>
                    </a:moveTo>
                    <a:cubicBezTo>
                      <a:pt x="393" y="1"/>
                      <a:pt x="0" y="394"/>
                      <a:pt x="0" y="882"/>
                    </a:cubicBezTo>
                    <a:cubicBezTo>
                      <a:pt x="0" y="1358"/>
                      <a:pt x="393" y="1751"/>
                      <a:pt x="881" y="1751"/>
                    </a:cubicBezTo>
                    <a:lnTo>
                      <a:pt x="12704" y="1751"/>
                    </a:lnTo>
                    <a:lnTo>
                      <a:pt x="20527" y="13503"/>
                    </a:lnTo>
                    <a:cubicBezTo>
                      <a:pt x="20693" y="13765"/>
                      <a:pt x="20967" y="13896"/>
                      <a:pt x="21253" y="13896"/>
                    </a:cubicBezTo>
                    <a:cubicBezTo>
                      <a:pt x="21420" y="13896"/>
                      <a:pt x="21598" y="13848"/>
                      <a:pt x="21741" y="13753"/>
                    </a:cubicBezTo>
                    <a:cubicBezTo>
                      <a:pt x="22146" y="13479"/>
                      <a:pt x="22253" y="12943"/>
                      <a:pt x="21991" y="12538"/>
                    </a:cubicBezTo>
                    <a:lnTo>
                      <a:pt x="13907" y="394"/>
                    </a:lnTo>
                    <a:cubicBezTo>
                      <a:pt x="13740" y="144"/>
                      <a:pt x="13466" y="1"/>
                      <a:pt x="13181" y="1"/>
                    </a:cubicBezTo>
                    <a:close/>
                  </a:path>
                </a:pathLst>
              </a:custGeom>
              <a:solidFill>
                <a:srgbClr val="869F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1643;p42"/>
              <p:cNvSpPr/>
              <p:nvPr/>
            </p:nvSpPr>
            <p:spPr>
              <a:xfrm>
                <a:off x="782650" y="2718398"/>
                <a:ext cx="541495" cy="338222"/>
              </a:xfrm>
              <a:custGeom>
                <a:avLst/>
                <a:gdLst/>
                <a:ahLst/>
                <a:cxnLst/>
                <a:rect l="l" t="t" r="r" b="b"/>
                <a:pathLst>
                  <a:path w="22254" h="13900" extrusionOk="0">
                    <a:moveTo>
                      <a:pt x="21259" y="0"/>
                    </a:moveTo>
                    <a:cubicBezTo>
                      <a:pt x="20973" y="0"/>
                      <a:pt x="20693" y="142"/>
                      <a:pt x="20527" y="398"/>
                    </a:cubicBezTo>
                    <a:lnTo>
                      <a:pt x="12704" y="12150"/>
                    </a:lnTo>
                    <a:lnTo>
                      <a:pt x="881" y="12150"/>
                    </a:lnTo>
                    <a:cubicBezTo>
                      <a:pt x="393" y="12150"/>
                      <a:pt x="0" y="12543"/>
                      <a:pt x="0" y="13019"/>
                    </a:cubicBezTo>
                    <a:cubicBezTo>
                      <a:pt x="0" y="13507"/>
                      <a:pt x="393" y="13900"/>
                      <a:pt x="881" y="13900"/>
                    </a:cubicBezTo>
                    <a:lnTo>
                      <a:pt x="13181" y="13900"/>
                    </a:lnTo>
                    <a:cubicBezTo>
                      <a:pt x="13466" y="13900"/>
                      <a:pt x="13740" y="13757"/>
                      <a:pt x="13907" y="13507"/>
                    </a:cubicBezTo>
                    <a:lnTo>
                      <a:pt x="21991" y="1363"/>
                    </a:lnTo>
                    <a:cubicBezTo>
                      <a:pt x="22253" y="970"/>
                      <a:pt x="22146" y="422"/>
                      <a:pt x="21741" y="148"/>
                    </a:cubicBezTo>
                    <a:cubicBezTo>
                      <a:pt x="21593" y="48"/>
                      <a:pt x="21425" y="0"/>
                      <a:pt x="21259" y="0"/>
                    </a:cubicBezTo>
                    <a:close/>
                  </a:path>
                </a:pathLst>
              </a:custGeom>
              <a:solidFill>
                <a:srgbClr val="869F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44" name="Google Shape;1644;p42"/>
            <p:cNvSpPr/>
            <p:nvPr/>
          </p:nvSpPr>
          <p:spPr>
            <a:xfrm>
              <a:off x="7068493" y="2520200"/>
              <a:ext cx="972278" cy="439226"/>
            </a:xfrm>
            <a:custGeom>
              <a:avLst/>
              <a:gdLst/>
              <a:ahLst/>
              <a:cxnLst/>
              <a:rect l="l" t="t" r="r" b="b"/>
              <a:pathLst>
                <a:path w="39958" h="18051" extrusionOk="0">
                  <a:moveTo>
                    <a:pt x="9025" y="1"/>
                  </a:moveTo>
                  <a:cubicBezTo>
                    <a:pt x="4060" y="1"/>
                    <a:pt x="0" y="4061"/>
                    <a:pt x="0" y="9026"/>
                  </a:cubicBezTo>
                  <a:cubicBezTo>
                    <a:pt x="0" y="13990"/>
                    <a:pt x="4060" y="18050"/>
                    <a:pt x="9025" y="18050"/>
                  </a:cubicBezTo>
                  <a:lnTo>
                    <a:pt x="30932" y="18050"/>
                  </a:lnTo>
                  <a:cubicBezTo>
                    <a:pt x="35897" y="18050"/>
                    <a:pt x="39957" y="13990"/>
                    <a:pt x="39957" y="9026"/>
                  </a:cubicBezTo>
                  <a:cubicBezTo>
                    <a:pt x="39957" y="4061"/>
                    <a:pt x="35897" y="1"/>
                    <a:pt x="3093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/>
            </a:p>
          </p:txBody>
        </p:sp>
      </p:grpSp>
      <p:sp>
        <p:nvSpPr>
          <p:cNvPr id="1645" name="Google Shape;1645;p42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646" name="Google Shape;1646;p42"/>
          <p:cNvGrpSpPr/>
          <p:nvPr/>
        </p:nvGrpSpPr>
        <p:grpSpPr>
          <a:xfrm>
            <a:off x="993825" y="1128350"/>
            <a:ext cx="2410817" cy="1792545"/>
            <a:chOff x="993825" y="1128350"/>
            <a:chExt cx="2410817" cy="1792545"/>
          </a:xfrm>
        </p:grpSpPr>
        <p:sp>
          <p:nvSpPr>
            <p:cNvPr id="1647" name="Google Shape;1647;p42"/>
            <p:cNvSpPr/>
            <p:nvPr/>
          </p:nvSpPr>
          <p:spPr>
            <a:xfrm>
              <a:off x="1416080" y="1557950"/>
              <a:ext cx="1835035" cy="1109319"/>
            </a:xfrm>
            <a:custGeom>
              <a:avLst/>
              <a:gdLst/>
              <a:ahLst/>
              <a:cxnLst/>
              <a:rect l="l" t="t" r="r" b="b"/>
              <a:pathLst>
                <a:path w="75415" h="45590" extrusionOk="0">
                  <a:moveTo>
                    <a:pt x="882" y="1"/>
                  </a:moveTo>
                  <a:cubicBezTo>
                    <a:pt x="394" y="1"/>
                    <a:pt x="1" y="394"/>
                    <a:pt x="1" y="882"/>
                  </a:cubicBezTo>
                  <a:cubicBezTo>
                    <a:pt x="1" y="1370"/>
                    <a:pt x="394" y="1763"/>
                    <a:pt x="882" y="1763"/>
                  </a:cubicBezTo>
                  <a:lnTo>
                    <a:pt x="44780" y="1763"/>
                  </a:lnTo>
                  <a:lnTo>
                    <a:pt x="73677" y="45197"/>
                  </a:lnTo>
                  <a:cubicBezTo>
                    <a:pt x="73855" y="45447"/>
                    <a:pt x="74129" y="45590"/>
                    <a:pt x="74415" y="45590"/>
                  </a:cubicBezTo>
                  <a:cubicBezTo>
                    <a:pt x="74582" y="45590"/>
                    <a:pt x="74748" y="45542"/>
                    <a:pt x="74903" y="45435"/>
                  </a:cubicBezTo>
                  <a:cubicBezTo>
                    <a:pt x="75296" y="45173"/>
                    <a:pt x="75415" y="44626"/>
                    <a:pt x="75141" y="44221"/>
                  </a:cubicBezTo>
                  <a:lnTo>
                    <a:pt x="45983" y="394"/>
                  </a:lnTo>
                  <a:cubicBezTo>
                    <a:pt x="45816" y="156"/>
                    <a:pt x="45542" y="1"/>
                    <a:pt x="45245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42"/>
            <p:cNvSpPr/>
            <p:nvPr/>
          </p:nvSpPr>
          <p:spPr>
            <a:xfrm>
              <a:off x="2484521" y="1777961"/>
              <a:ext cx="471369" cy="154901"/>
            </a:xfrm>
            <a:custGeom>
              <a:avLst/>
              <a:gdLst/>
              <a:ahLst/>
              <a:cxnLst/>
              <a:rect l="l" t="t" r="r" b="b"/>
              <a:pathLst>
                <a:path w="19372" h="6366" extrusionOk="0">
                  <a:moveTo>
                    <a:pt x="15644" y="0"/>
                  </a:moveTo>
                  <a:cubicBezTo>
                    <a:pt x="15519" y="0"/>
                    <a:pt x="15397" y="52"/>
                    <a:pt x="15311" y="151"/>
                  </a:cubicBezTo>
                  <a:cubicBezTo>
                    <a:pt x="15157" y="341"/>
                    <a:pt x="15181" y="639"/>
                    <a:pt x="15359" y="794"/>
                  </a:cubicBezTo>
                  <a:lnTo>
                    <a:pt x="17717" y="2782"/>
                  </a:lnTo>
                  <a:lnTo>
                    <a:pt x="429" y="2782"/>
                  </a:lnTo>
                  <a:cubicBezTo>
                    <a:pt x="191" y="2782"/>
                    <a:pt x="0" y="2984"/>
                    <a:pt x="0" y="3234"/>
                  </a:cubicBezTo>
                  <a:cubicBezTo>
                    <a:pt x="0" y="3472"/>
                    <a:pt x="191" y="3675"/>
                    <a:pt x="429" y="3675"/>
                  </a:cubicBezTo>
                  <a:lnTo>
                    <a:pt x="17717" y="3675"/>
                  </a:lnTo>
                  <a:lnTo>
                    <a:pt x="15359" y="5604"/>
                  </a:lnTo>
                  <a:cubicBezTo>
                    <a:pt x="15181" y="5758"/>
                    <a:pt x="15157" y="6020"/>
                    <a:pt x="15311" y="6211"/>
                  </a:cubicBezTo>
                  <a:cubicBezTo>
                    <a:pt x="15395" y="6318"/>
                    <a:pt x="15514" y="6366"/>
                    <a:pt x="15645" y="6366"/>
                  </a:cubicBezTo>
                  <a:cubicBezTo>
                    <a:pt x="15740" y="6366"/>
                    <a:pt x="15847" y="6330"/>
                    <a:pt x="15931" y="6258"/>
                  </a:cubicBezTo>
                  <a:lnTo>
                    <a:pt x="19217" y="3520"/>
                  </a:lnTo>
                  <a:cubicBezTo>
                    <a:pt x="19312" y="3437"/>
                    <a:pt x="19372" y="3306"/>
                    <a:pt x="19372" y="3175"/>
                  </a:cubicBezTo>
                  <a:cubicBezTo>
                    <a:pt x="19372" y="3044"/>
                    <a:pt x="19312" y="2925"/>
                    <a:pt x="19217" y="2841"/>
                  </a:cubicBezTo>
                  <a:lnTo>
                    <a:pt x="15931" y="103"/>
                  </a:lnTo>
                  <a:cubicBezTo>
                    <a:pt x="15846" y="34"/>
                    <a:pt x="15744" y="0"/>
                    <a:pt x="15644" y="0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42"/>
            <p:cNvSpPr/>
            <p:nvPr/>
          </p:nvSpPr>
          <p:spPr>
            <a:xfrm>
              <a:off x="2701489" y="2114912"/>
              <a:ext cx="471394" cy="154876"/>
            </a:xfrm>
            <a:custGeom>
              <a:avLst/>
              <a:gdLst/>
              <a:ahLst/>
              <a:cxnLst/>
              <a:rect l="l" t="t" r="r" b="b"/>
              <a:pathLst>
                <a:path w="19373" h="6365" extrusionOk="0">
                  <a:moveTo>
                    <a:pt x="15649" y="0"/>
                  </a:moveTo>
                  <a:cubicBezTo>
                    <a:pt x="15523" y="0"/>
                    <a:pt x="15399" y="55"/>
                    <a:pt x="15312" y="161"/>
                  </a:cubicBezTo>
                  <a:cubicBezTo>
                    <a:pt x="15157" y="352"/>
                    <a:pt x="15181" y="638"/>
                    <a:pt x="15372" y="792"/>
                  </a:cubicBezTo>
                  <a:lnTo>
                    <a:pt x="17729" y="2781"/>
                  </a:lnTo>
                  <a:lnTo>
                    <a:pt x="441" y="2781"/>
                  </a:lnTo>
                  <a:cubicBezTo>
                    <a:pt x="191" y="2781"/>
                    <a:pt x="1" y="2983"/>
                    <a:pt x="1" y="3221"/>
                  </a:cubicBezTo>
                  <a:cubicBezTo>
                    <a:pt x="1" y="3459"/>
                    <a:pt x="191" y="3674"/>
                    <a:pt x="441" y="3674"/>
                  </a:cubicBezTo>
                  <a:lnTo>
                    <a:pt x="17729" y="3674"/>
                  </a:lnTo>
                  <a:lnTo>
                    <a:pt x="15372" y="5603"/>
                  </a:lnTo>
                  <a:cubicBezTo>
                    <a:pt x="15181" y="5757"/>
                    <a:pt x="15157" y="6031"/>
                    <a:pt x="15312" y="6210"/>
                  </a:cubicBezTo>
                  <a:cubicBezTo>
                    <a:pt x="15396" y="6317"/>
                    <a:pt x="15527" y="6365"/>
                    <a:pt x="15646" y="6365"/>
                  </a:cubicBezTo>
                  <a:cubicBezTo>
                    <a:pt x="15753" y="6365"/>
                    <a:pt x="15848" y="6329"/>
                    <a:pt x="15931" y="6257"/>
                  </a:cubicBezTo>
                  <a:lnTo>
                    <a:pt x="19218" y="3519"/>
                  </a:lnTo>
                  <a:cubicBezTo>
                    <a:pt x="19325" y="3436"/>
                    <a:pt x="19372" y="3317"/>
                    <a:pt x="19372" y="3186"/>
                  </a:cubicBezTo>
                  <a:cubicBezTo>
                    <a:pt x="19372" y="3055"/>
                    <a:pt x="19325" y="2924"/>
                    <a:pt x="19218" y="2840"/>
                  </a:cubicBezTo>
                  <a:lnTo>
                    <a:pt x="15931" y="102"/>
                  </a:lnTo>
                  <a:cubicBezTo>
                    <a:pt x="15848" y="34"/>
                    <a:pt x="15748" y="0"/>
                    <a:pt x="15649" y="0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42"/>
            <p:cNvSpPr/>
            <p:nvPr/>
          </p:nvSpPr>
          <p:spPr>
            <a:xfrm>
              <a:off x="3042477" y="2558730"/>
              <a:ext cx="362165" cy="362165"/>
            </a:xfrm>
            <a:custGeom>
              <a:avLst/>
              <a:gdLst/>
              <a:ahLst/>
              <a:cxnLst/>
              <a:rect l="l" t="t" r="r" b="b"/>
              <a:pathLst>
                <a:path w="14884" h="14884" extrusionOk="0">
                  <a:moveTo>
                    <a:pt x="7442" y="0"/>
                  </a:moveTo>
                  <a:cubicBezTo>
                    <a:pt x="3334" y="0"/>
                    <a:pt x="0" y="3334"/>
                    <a:pt x="0" y="7442"/>
                  </a:cubicBezTo>
                  <a:cubicBezTo>
                    <a:pt x="0" y="11549"/>
                    <a:pt x="3334" y="14883"/>
                    <a:pt x="7442" y="14883"/>
                  </a:cubicBezTo>
                  <a:cubicBezTo>
                    <a:pt x="11561" y="14883"/>
                    <a:pt x="14883" y="11549"/>
                    <a:pt x="14883" y="7442"/>
                  </a:cubicBezTo>
                  <a:cubicBezTo>
                    <a:pt x="14883" y="3334"/>
                    <a:pt x="11561" y="0"/>
                    <a:pt x="744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1700"/>
            </a:p>
          </p:txBody>
        </p:sp>
        <p:sp>
          <p:nvSpPr>
            <p:cNvPr id="1651" name="Google Shape;1651;p42"/>
            <p:cNvSpPr txBox="1"/>
            <p:nvPr/>
          </p:nvSpPr>
          <p:spPr>
            <a:xfrm>
              <a:off x="1324150" y="1128350"/>
              <a:ext cx="1199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652" name="Google Shape;1652;p42"/>
            <p:cNvSpPr txBox="1"/>
            <p:nvPr/>
          </p:nvSpPr>
          <p:spPr>
            <a:xfrm>
              <a:off x="993825" y="17232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the second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53" name="Google Shape;1653;p42"/>
            <p:cNvSpPr txBox="1"/>
            <p:nvPr/>
          </p:nvSpPr>
          <p:spPr>
            <a:xfrm>
              <a:off x="1210800" y="2073138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 has a nice name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54" name="Google Shape;1654;p42"/>
          <p:cNvGrpSpPr/>
          <p:nvPr/>
        </p:nvGrpSpPr>
        <p:grpSpPr>
          <a:xfrm>
            <a:off x="3172875" y="1128350"/>
            <a:ext cx="2415537" cy="1792545"/>
            <a:chOff x="3172875" y="1128350"/>
            <a:chExt cx="2415537" cy="1792545"/>
          </a:xfrm>
        </p:grpSpPr>
        <p:sp>
          <p:nvSpPr>
            <p:cNvPr id="1655" name="Google Shape;1655;p42"/>
            <p:cNvSpPr/>
            <p:nvPr/>
          </p:nvSpPr>
          <p:spPr>
            <a:xfrm>
              <a:off x="3599874" y="1557950"/>
              <a:ext cx="1834743" cy="1109319"/>
            </a:xfrm>
            <a:custGeom>
              <a:avLst/>
              <a:gdLst/>
              <a:ahLst/>
              <a:cxnLst/>
              <a:rect l="l" t="t" r="r" b="b"/>
              <a:pathLst>
                <a:path w="75403" h="45590" extrusionOk="0">
                  <a:moveTo>
                    <a:pt x="869" y="1"/>
                  </a:moveTo>
                  <a:cubicBezTo>
                    <a:pt x="393" y="1"/>
                    <a:pt x="0" y="394"/>
                    <a:pt x="0" y="882"/>
                  </a:cubicBezTo>
                  <a:cubicBezTo>
                    <a:pt x="0" y="1370"/>
                    <a:pt x="393" y="1763"/>
                    <a:pt x="869" y="1763"/>
                  </a:cubicBezTo>
                  <a:lnTo>
                    <a:pt x="44768" y="1763"/>
                  </a:lnTo>
                  <a:lnTo>
                    <a:pt x="73676" y="45197"/>
                  </a:lnTo>
                  <a:cubicBezTo>
                    <a:pt x="73843" y="45447"/>
                    <a:pt x="74117" y="45590"/>
                    <a:pt x="74402" y="45590"/>
                  </a:cubicBezTo>
                  <a:cubicBezTo>
                    <a:pt x="74569" y="45590"/>
                    <a:pt x="74736" y="45542"/>
                    <a:pt x="74890" y="45435"/>
                  </a:cubicBezTo>
                  <a:cubicBezTo>
                    <a:pt x="75295" y="45173"/>
                    <a:pt x="75402" y="44626"/>
                    <a:pt x="75129" y="44221"/>
                  </a:cubicBezTo>
                  <a:lnTo>
                    <a:pt x="45970" y="394"/>
                  </a:lnTo>
                  <a:cubicBezTo>
                    <a:pt x="45803" y="156"/>
                    <a:pt x="45530" y="1"/>
                    <a:pt x="45232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42"/>
            <p:cNvSpPr/>
            <p:nvPr/>
          </p:nvSpPr>
          <p:spPr>
            <a:xfrm>
              <a:off x="4667999" y="1777961"/>
              <a:ext cx="471369" cy="154609"/>
            </a:xfrm>
            <a:custGeom>
              <a:avLst/>
              <a:gdLst/>
              <a:ahLst/>
              <a:cxnLst/>
              <a:rect l="l" t="t" r="r" b="b"/>
              <a:pathLst>
                <a:path w="19372" h="6354" extrusionOk="0">
                  <a:moveTo>
                    <a:pt x="15644" y="0"/>
                  </a:moveTo>
                  <a:cubicBezTo>
                    <a:pt x="15520" y="0"/>
                    <a:pt x="15398" y="52"/>
                    <a:pt x="15312" y="151"/>
                  </a:cubicBezTo>
                  <a:cubicBezTo>
                    <a:pt x="15157" y="341"/>
                    <a:pt x="15181" y="615"/>
                    <a:pt x="15371" y="770"/>
                  </a:cubicBezTo>
                  <a:lnTo>
                    <a:pt x="17729" y="2734"/>
                  </a:lnTo>
                  <a:lnTo>
                    <a:pt x="441" y="2734"/>
                  </a:lnTo>
                  <a:cubicBezTo>
                    <a:pt x="191" y="2734"/>
                    <a:pt x="0" y="2937"/>
                    <a:pt x="0" y="3175"/>
                  </a:cubicBezTo>
                  <a:cubicBezTo>
                    <a:pt x="0" y="3413"/>
                    <a:pt x="191" y="3615"/>
                    <a:pt x="441" y="3615"/>
                  </a:cubicBezTo>
                  <a:lnTo>
                    <a:pt x="17729" y="3615"/>
                  </a:lnTo>
                  <a:lnTo>
                    <a:pt x="15371" y="5580"/>
                  </a:lnTo>
                  <a:cubicBezTo>
                    <a:pt x="15181" y="5735"/>
                    <a:pt x="15157" y="6008"/>
                    <a:pt x="15312" y="6199"/>
                  </a:cubicBezTo>
                  <a:cubicBezTo>
                    <a:pt x="15395" y="6294"/>
                    <a:pt x="15526" y="6354"/>
                    <a:pt x="15645" y="6354"/>
                  </a:cubicBezTo>
                  <a:cubicBezTo>
                    <a:pt x="15752" y="6354"/>
                    <a:pt x="15848" y="6318"/>
                    <a:pt x="15931" y="6247"/>
                  </a:cubicBezTo>
                  <a:lnTo>
                    <a:pt x="19217" y="3508"/>
                  </a:lnTo>
                  <a:cubicBezTo>
                    <a:pt x="19312" y="3425"/>
                    <a:pt x="19372" y="3306"/>
                    <a:pt x="19372" y="3175"/>
                  </a:cubicBezTo>
                  <a:cubicBezTo>
                    <a:pt x="19372" y="3044"/>
                    <a:pt x="19312" y="2925"/>
                    <a:pt x="19217" y="2841"/>
                  </a:cubicBezTo>
                  <a:lnTo>
                    <a:pt x="15931" y="103"/>
                  </a:lnTo>
                  <a:cubicBezTo>
                    <a:pt x="15846" y="34"/>
                    <a:pt x="15744" y="0"/>
                    <a:pt x="15644" y="0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42"/>
            <p:cNvSpPr/>
            <p:nvPr/>
          </p:nvSpPr>
          <p:spPr>
            <a:xfrm>
              <a:off x="4884991" y="2114912"/>
              <a:ext cx="471661" cy="154876"/>
            </a:xfrm>
            <a:custGeom>
              <a:avLst/>
              <a:gdLst/>
              <a:ahLst/>
              <a:cxnLst/>
              <a:rect l="l" t="t" r="r" b="b"/>
              <a:pathLst>
                <a:path w="19384" h="6365" extrusionOk="0">
                  <a:moveTo>
                    <a:pt x="15653" y="0"/>
                  </a:moveTo>
                  <a:cubicBezTo>
                    <a:pt x="15526" y="0"/>
                    <a:pt x="15398" y="55"/>
                    <a:pt x="15312" y="161"/>
                  </a:cubicBezTo>
                  <a:cubicBezTo>
                    <a:pt x="15157" y="352"/>
                    <a:pt x="15181" y="626"/>
                    <a:pt x="15371" y="781"/>
                  </a:cubicBezTo>
                  <a:lnTo>
                    <a:pt x="17729" y="2745"/>
                  </a:lnTo>
                  <a:lnTo>
                    <a:pt x="441" y="2745"/>
                  </a:lnTo>
                  <a:cubicBezTo>
                    <a:pt x="203" y="2745"/>
                    <a:pt x="0" y="2936"/>
                    <a:pt x="0" y="3186"/>
                  </a:cubicBezTo>
                  <a:cubicBezTo>
                    <a:pt x="0" y="3424"/>
                    <a:pt x="203" y="3614"/>
                    <a:pt x="441" y="3614"/>
                  </a:cubicBezTo>
                  <a:lnTo>
                    <a:pt x="17729" y="3614"/>
                  </a:lnTo>
                  <a:lnTo>
                    <a:pt x="15371" y="5579"/>
                  </a:lnTo>
                  <a:cubicBezTo>
                    <a:pt x="15181" y="5734"/>
                    <a:pt x="15157" y="6019"/>
                    <a:pt x="15312" y="6198"/>
                  </a:cubicBezTo>
                  <a:cubicBezTo>
                    <a:pt x="15407" y="6305"/>
                    <a:pt x="15526" y="6365"/>
                    <a:pt x="15657" y="6365"/>
                  </a:cubicBezTo>
                  <a:cubicBezTo>
                    <a:pt x="15752" y="6365"/>
                    <a:pt x="15847" y="6329"/>
                    <a:pt x="15931" y="6257"/>
                  </a:cubicBezTo>
                  <a:lnTo>
                    <a:pt x="19217" y="3519"/>
                  </a:lnTo>
                  <a:cubicBezTo>
                    <a:pt x="19324" y="3436"/>
                    <a:pt x="19384" y="3317"/>
                    <a:pt x="19384" y="3186"/>
                  </a:cubicBezTo>
                  <a:cubicBezTo>
                    <a:pt x="19384" y="3055"/>
                    <a:pt x="19324" y="2924"/>
                    <a:pt x="19217" y="2840"/>
                  </a:cubicBezTo>
                  <a:lnTo>
                    <a:pt x="15931" y="102"/>
                  </a:lnTo>
                  <a:cubicBezTo>
                    <a:pt x="15852" y="34"/>
                    <a:pt x="15753" y="0"/>
                    <a:pt x="15653" y="0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42"/>
            <p:cNvSpPr/>
            <p:nvPr/>
          </p:nvSpPr>
          <p:spPr>
            <a:xfrm>
              <a:off x="5226247" y="2558730"/>
              <a:ext cx="362165" cy="362165"/>
            </a:xfrm>
            <a:custGeom>
              <a:avLst/>
              <a:gdLst/>
              <a:ahLst/>
              <a:cxnLst/>
              <a:rect l="l" t="t" r="r" b="b"/>
              <a:pathLst>
                <a:path w="14884" h="14884" extrusionOk="0">
                  <a:moveTo>
                    <a:pt x="7442" y="0"/>
                  </a:moveTo>
                  <a:cubicBezTo>
                    <a:pt x="3323" y="0"/>
                    <a:pt x="1" y="3334"/>
                    <a:pt x="1" y="7442"/>
                  </a:cubicBezTo>
                  <a:cubicBezTo>
                    <a:pt x="1" y="11549"/>
                    <a:pt x="3323" y="14883"/>
                    <a:pt x="7442" y="14883"/>
                  </a:cubicBezTo>
                  <a:cubicBezTo>
                    <a:pt x="11550" y="14883"/>
                    <a:pt x="14884" y="11549"/>
                    <a:pt x="14884" y="7442"/>
                  </a:cubicBezTo>
                  <a:cubicBezTo>
                    <a:pt x="14884" y="3334"/>
                    <a:pt x="11550" y="0"/>
                    <a:pt x="7442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1700"/>
            </a:p>
          </p:txBody>
        </p:sp>
        <p:sp>
          <p:nvSpPr>
            <p:cNvPr id="1659" name="Google Shape;1659;p42"/>
            <p:cNvSpPr txBox="1"/>
            <p:nvPr/>
          </p:nvSpPr>
          <p:spPr>
            <a:xfrm>
              <a:off x="3508625" y="1128350"/>
              <a:ext cx="1199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660" name="Google Shape;1660;p42"/>
            <p:cNvSpPr txBox="1"/>
            <p:nvPr/>
          </p:nvSpPr>
          <p:spPr>
            <a:xfrm>
              <a:off x="3172875" y="17232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the first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61" name="Google Shape;1661;p42"/>
            <p:cNvSpPr txBox="1"/>
            <p:nvPr/>
          </p:nvSpPr>
          <p:spPr>
            <a:xfrm>
              <a:off x="3389850" y="2073138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very warm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62" name="Google Shape;1662;p42"/>
          <p:cNvGrpSpPr/>
          <p:nvPr/>
        </p:nvGrpSpPr>
        <p:grpSpPr>
          <a:xfrm>
            <a:off x="2051225" y="2558730"/>
            <a:ext cx="2411104" cy="1821545"/>
            <a:chOff x="2051225" y="2558730"/>
            <a:chExt cx="2411104" cy="1821545"/>
          </a:xfrm>
        </p:grpSpPr>
        <p:sp>
          <p:nvSpPr>
            <p:cNvPr id="1663" name="Google Shape;1663;p42"/>
            <p:cNvSpPr/>
            <p:nvPr/>
          </p:nvSpPr>
          <p:spPr>
            <a:xfrm>
              <a:off x="2473791" y="2841640"/>
              <a:ext cx="1834743" cy="1109027"/>
            </a:xfrm>
            <a:custGeom>
              <a:avLst/>
              <a:gdLst/>
              <a:ahLst/>
              <a:cxnLst/>
              <a:rect l="l" t="t" r="r" b="b"/>
              <a:pathLst>
                <a:path w="75403" h="45578" extrusionOk="0">
                  <a:moveTo>
                    <a:pt x="74407" y="1"/>
                  </a:moveTo>
                  <a:cubicBezTo>
                    <a:pt x="74122" y="1"/>
                    <a:pt x="73842" y="138"/>
                    <a:pt x="73676" y="393"/>
                  </a:cubicBezTo>
                  <a:lnTo>
                    <a:pt x="44768" y="43827"/>
                  </a:lnTo>
                  <a:lnTo>
                    <a:pt x="870" y="43827"/>
                  </a:lnTo>
                  <a:cubicBezTo>
                    <a:pt x="393" y="43827"/>
                    <a:pt x="1" y="44220"/>
                    <a:pt x="1" y="44708"/>
                  </a:cubicBezTo>
                  <a:cubicBezTo>
                    <a:pt x="1" y="45185"/>
                    <a:pt x="393" y="45577"/>
                    <a:pt x="870" y="45577"/>
                  </a:cubicBezTo>
                  <a:lnTo>
                    <a:pt x="45232" y="45577"/>
                  </a:lnTo>
                  <a:cubicBezTo>
                    <a:pt x="45530" y="45577"/>
                    <a:pt x="45804" y="45435"/>
                    <a:pt x="45971" y="45185"/>
                  </a:cubicBezTo>
                  <a:lnTo>
                    <a:pt x="75129" y="1370"/>
                  </a:lnTo>
                  <a:cubicBezTo>
                    <a:pt x="75403" y="965"/>
                    <a:pt x="75296" y="417"/>
                    <a:pt x="74891" y="143"/>
                  </a:cubicBezTo>
                  <a:cubicBezTo>
                    <a:pt x="74742" y="47"/>
                    <a:pt x="74574" y="1"/>
                    <a:pt x="74407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42"/>
            <p:cNvSpPr/>
            <p:nvPr/>
          </p:nvSpPr>
          <p:spPr>
            <a:xfrm>
              <a:off x="3541915" y="3576179"/>
              <a:ext cx="471394" cy="154876"/>
            </a:xfrm>
            <a:custGeom>
              <a:avLst/>
              <a:gdLst/>
              <a:ahLst/>
              <a:cxnLst/>
              <a:rect l="l" t="t" r="r" b="b"/>
              <a:pathLst>
                <a:path w="19373" h="6365" extrusionOk="0">
                  <a:moveTo>
                    <a:pt x="15649" y="0"/>
                  </a:moveTo>
                  <a:cubicBezTo>
                    <a:pt x="15523" y="0"/>
                    <a:pt x="15399" y="55"/>
                    <a:pt x="15312" y="161"/>
                  </a:cubicBezTo>
                  <a:cubicBezTo>
                    <a:pt x="15158" y="352"/>
                    <a:pt x="15181" y="626"/>
                    <a:pt x="15372" y="781"/>
                  </a:cubicBezTo>
                  <a:lnTo>
                    <a:pt x="17729" y="2745"/>
                  </a:lnTo>
                  <a:lnTo>
                    <a:pt x="441" y="2745"/>
                  </a:lnTo>
                  <a:cubicBezTo>
                    <a:pt x="191" y="2745"/>
                    <a:pt x="1" y="2936"/>
                    <a:pt x="1" y="3186"/>
                  </a:cubicBezTo>
                  <a:cubicBezTo>
                    <a:pt x="1" y="3424"/>
                    <a:pt x="191" y="3614"/>
                    <a:pt x="441" y="3614"/>
                  </a:cubicBezTo>
                  <a:lnTo>
                    <a:pt x="17729" y="3614"/>
                  </a:lnTo>
                  <a:lnTo>
                    <a:pt x="15372" y="5579"/>
                  </a:lnTo>
                  <a:cubicBezTo>
                    <a:pt x="15181" y="5734"/>
                    <a:pt x="15158" y="6019"/>
                    <a:pt x="15312" y="6198"/>
                  </a:cubicBezTo>
                  <a:cubicBezTo>
                    <a:pt x="15396" y="6305"/>
                    <a:pt x="15527" y="6365"/>
                    <a:pt x="15646" y="6365"/>
                  </a:cubicBezTo>
                  <a:cubicBezTo>
                    <a:pt x="15753" y="6365"/>
                    <a:pt x="15848" y="6329"/>
                    <a:pt x="15931" y="6257"/>
                  </a:cubicBezTo>
                  <a:lnTo>
                    <a:pt x="19218" y="3519"/>
                  </a:lnTo>
                  <a:cubicBezTo>
                    <a:pt x="19313" y="3436"/>
                    <a:pt x="19372" y="3317"/>
                    <a:pt x="19372" y="3186"/>
                  </a:cubicBezTo>
                  <a:cubicBezTo>
                    <a:pt x="19372" y="3055"/>
                    <a:pt x="19313" y="2924"/>
                    <a:pt x="19218" y="2840"/>
                  </a:cubicBezTo>
                  <a:lnTo>
                    <a:pt x="15931" y="102"/>
                  </a:lnTo>
                  <a:cubicBezTo>
                    <a:pt x="15848" y="34"/>
                    <a:pt x="15748" y="0"/>
                    <a:pt x="15649" y="0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42"/>
            <p:cNvSpPr/>
            <p:nvPr/>
          </p:nvSpPr>
          <p:spPr>
            <a:xfrm>
              <a:off x="3758908" y="3239227"/>
              <a:ext cx="471661" cy="154609"/>
            </a:xfrm>
            <a:custGeom>
              <a:avLst/>
              <a:gdLst/>
              <a:ahLst/>
              <a:cxnLst/>
              <a:rect l="l" t="t" r="r" b="b"/>
              <a:pathLst>
                <a:path w="19384" h="6354" extrusionOk="0">
                  <a:moveTo>
                    <a:pt x="15649" y="0"/>
                  </a:moveTo>
                  <a:cubicBezTo>
                    <a:pt x="15523" y="0"/>
                    <a:pt x="15398" y="52"/>
                    <a:pt x="15312" y="151"/>
                  </a:cubicBezTo>
                  <a:cubicBezTo>
                    <a:pt x="15157" y="341"/>
                    <a:pt x="15181" y="615"/>
                    <a:pt x="15372" y="770"/>
                  </a:cubicBezTo>
                  <a:lnTo>
                    <a:pt x="17729" y="2734"/>
                  </a:lnTo>
                  <a:lnTo>
                    <a:pt x="441" y="2734"/>
                  </a:lnTo>
                  <a:cubicBezTo>
                    <a:pt x="203" y="2734"/>
                    <a:pt x="1" y="2937"/>
                    <a:pt x="1" y="3175"/>
                  </a:cubicBezTo>
                  <a:cubicBezTo>
                    <a:pt x="1" y="3425"/>
                    <a:pt x="203" y="3615"/>
                    <a:pt x="441" y="3615"/>
                  </a:cubicBezTo>
                  <a:lnTo>
                    <a:pt x="17729" y="3615"/>
                  </a:lnTo>
                  <a:lnTo>
                    <a:pt x="15372" y="5580"/>
                  </a:lnTo>
                  <a:cubicBezTo>
                    <a:pt x="15181" y="5735"/>
                    <a:pt x="15157" y="6008"/>
                    <a:pt x="15312" y="6199"/>
                  </a:cubicBezTo>
                  <a:cubicBezTo>
                    <a:pt x="15407" y="6294"/>
                    <a:pt x="15526" y="6354"/>
                    <a:pt x="15657" y="6354"/>
                  </a:cubicBezTo>
                  <a:cubicBezTo>
                    <a:pt x="15753" y="6354"/>
                    <a:pt x="15848" y="6318"/>
                    <a:pt x="15931" y="6247"/>
                  </a:cubicBezTo>
                  <a:lnTo>
                    <a:pt x="19217" y="3508"/>
                  </a:lnTo>
                  <a:cubicBezTo>
                    <a:pt x="19324" y="3425"/>
                    <a:pt x="19384" y="3306"/>
                    <a:pt x="19384" y="3175"/>
                  </a:cubicBezTo>
                  <a:cubicBezTo>
                    <a:pt x="19384" y="3044"/>
                    <a:pt x="19324" y="2925"/>
                    <a:pt x="19217" y="2841"/>
                  </a:cubicBezTo>
                  <a:lnTo>
                    <a:pt x="15931" y="103"/>
                  </a:lnTo>
                  <a:cubicBezTo>
                    <a:pt x="15851" y="34"/>
                    <a:pt x="15750" y="0"/>
                    <a:pt x="15649" y="0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2"/>
            <p:cNvSpPr/>
            <p:nvPr/>
          </p:nvSpPr>
          <p:spPr>
            <a:xfrm>
              <a:off x="4100188" y="2558730"/>
              <a:ext cx="362141" cy="362165"/>
            </a:xfrm>
            <a:custGeom>
              <a:avLst/>
              <a:gdLst/>
              <a:ahLst/>
              <a:cxnLst/>
              <a:rect l="l" t="t" r="r" b="b"/>
              <a:pathLst>
                <a:path w="14883" h="14884" extrusionOk="0">
                  <a:moveTo>
                    <a:pt x="7442" y="0"/>
                  </a:moveTo>
                  <a:cubicBezTo>
                    <a:pt x="3334" y="0"/>
                    <a:pt x="0" y="3334"/>
                    <a:pt x="0" y="7442"/>
                  </a:cubicBezTo>
                  <a:cubicBezTo>
                    <a:pt x="0" y="11549"/>
                    <a:pt x="3334" y="14883"/>
                    <a:pt x="7442" y="14883"/>
                  </a:cubicBezTo>
                  <a:cubicBezTo>
                    <a:pt x="11549" y="14883"/>
                    <a:pt x="14883" y="11549"/>
                    <a:pt x="14883" y="7442"/>
                  </a:cubicBezTo>
                  <a:cubicBezTo>
                    <a:pt x="14883" y="3334"/>
                    <a:pt x="11549" y="0"/>
                    <a:pt x="7442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1700"/>
            </a:p>
          </p:txBody>
        </p:sp>
        <p:sp>
          <p:nvSpPr>
            <p:cNvPr id="1667" name="Google Shape;1667;p42"/>
            <p:cNvSpPr txBox="1"/>
            <p:nvPr/>
          </p:nvSpPr>
          <p:spPr>
            <a:xfrm>
              <a:off x="2381925" y="3950675"/>
              <a:ext cx="1199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668" name="Google Shape;1668;p42"/>
            <p:cNvSpPr txBox="1"/>
            <p:nvPr/>
          </p:nvSpPr>
          <p:spPr>
            <a:xfrm>
              <a:off x="2268200" y="3176987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69" name="Google Shape;1669;p42"/>
            <p:cNvSpPr txBox="1"/>
            <p:nvPr/>
          </p:nvSpPr>
          <p:spPr>
            <a:xfrm>
              <a:off x="2051225" y="3529200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 has several rings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70" name="Google Shape;1670;p42"/>
          <p:cNvGrpSpPr/>
          <p:nvPr/>
        </p:nvGrpSpPr>
        <p:grpSpPr>
          <a:xfrm>
            <a:off x="4230575" y="2558730"/>
            <a:ext cx="2415256" cy="1821545"/>
            <a:chOff x="4230575" y="2558730"/>
            <a:chExt cx="2415256" cy="1821545"/>
          </a:xfrm>
        </p:grpSpPr>
        <p:sp>
          <p:nvSpPr>
            <p:cNvPr id="1671" name="Google Shape;1671;p42"/>
            <p:cNvSpPr/>
            <p:nvPr/>
          </p:nvSpPr>
          <p:spPr>
            <a:xfrm>
              <a:off x="4657268" y="2841640"/>
              <a:ext cx="1834768" cy="1109027"/>
            </a:xfrm>
            <a:custGeom>
              <a:avLst/>
              <a:gdLst/>
              <a:ahLst/>
              <a:cxnLst/>
              <a:rect l="l" t="t" r="r" b="b"/>
              <a:pathLst>
                <a:path w="75404" h="45578" extrusionOk="0">
                  <a:moveTo>
                    <a:pt x="74408" y="1"/>
                  </a:moveTo>
                  <a:cubicBezTo>
                    <a:pt x="74122" y="1"/>
                    <a:pt x="73842" y="138"/>
                    <a:pt x="73677" y="393"/>
                  </a:cubicBezTo>
                  <a:lnTo>
                    <a:pt x="44768" y="43827"/>
                  </a:lnTo>
                  <a:lnTo>
                    <a:pt x="882" y="43827"/>
                  </a:lnTo>
                  <a:cubicBezTo>
                    <a:pt x="394" y="43827"/>
                    <a:pt x="1" y="44220"/>
                    <a:pt x="1" y="44708"/>
                  </a:cubicBezTo>
                  <a:cubicBezTo>
                    <a:pt x="1" y="45185"/>
                    <a:pt x="394" y="45577"/>
                    <a:pt x="882" y="45577"/>
                  </a:cubicBezTo>
                  <a:lnTo>
                    <a:pt x="45245" y="45577"/>
                  </a:lnTo>
                  <a:cubicBezTo>
                    <a:pt x="45530" y="45577"/>
                    <a:pt x="45804" y="45435"/>
                    <a:pt x="45971" y="45185"/>
                  </a:cubicBezTo>
                  <a:lnTo>
                    <a:pt x="75141" y="1370"/>
                  </a:lnTo>
                  <a:cubicBezTo>
                    <a:pt x="75403" y="965"/>
                    <a:pt x="75296" y="417"/>
                    <a:pt x="74891" y="143"/>
                  </a:cubicBezTo>
                  <a:cubicBezTo>
                    <a:pt x="74742" y="47"/>
                    <a:pt x="74574" y="1"/>
                    <a:pt x="74408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2"/>
            <p:cNvSpPr/>
            <p:nvPr/>
          </p:nvSpPr>
          <p:spPr>
            <a:xfrm>
              <a:off x="5725417" y="3576179"/>
              <a:ext cx="471661" cy="154876"/>
            </a:xfrm>
            <a:custGeom>
              <a:avLst/>
              <a:gdLst/>
              <a:ahLst/>
              <a:cxnLst/>
              <a:rect l="l" t="t" r="r" b="b"/>
              <a:pathLst>
                <a:path w="19384" h="6365" extrusionOk="0">
                  <a:moveTo>
                    <a:pt x="15648" y="0"/>
                  </a:moveTo>
                  <a:cubicBezTo>
                    <a:pt x="15522" y="0"/>
                    <a:pt x="15398" y="55"/>
                    <a:pt x="15312" y="161"/>
                  </a:cubicBezTo>
                  <a:cubicBezTo>
                    <a:pt x="15157" y="352"/>
                    <a:pt x="15181" y="626"/>
                    <a:pt x="15371" y="781"/>
                  </a:cubicBezTo>
                  <a:lnTo>
                    <a:pt x="17729" y="2745"/>
                  </a:lnTo>
                  <a:lnTo>
                    <a:pt x="441" y="2745"/>
                  </a:lnTo>
                  <a:cubicBezTo>
                    <a:pt x="203" y="2745"/>
                    <a:pt x="0" y="2936"/>
                    <a:pt x="0" y="3186"/>
                  </a:cubicBezTo>
                  <a:cubicBezTo>
                    <a:pt x="0" y="3424"/>
                    <a:pt x="203" y="3614"/>
                    <a:pt x="441" y="3614"/>
                  </a:cubicBezTo>
                  <a:lnTo>
                    <a:pt x="17729" y="3614"/>
                  </a:lnTo>
                  <a:lnTo>
                    <a:pt x="15371" y="5579"/>
                  </a:lnTo>
                  <a:cubicBezTo>
                    <a:pt x="15181" y="5734"/>
                    <a:pt x="15157" y="6019"/>
                    <a:pt x="15312" y="6198"/>
                  </a:cubicBezTo>
                  <a:cubicBezTo>
                    <a:pt x="15407" y="6305"/>
                    <a:pt x="15526" y="6365"/>
                    <a:pt x="15657" y="6365"/>
                  </a:cubicBezTo>
                  <a:cubicBezTo>
                    <a:pt x="15752" y="6365"/>
                    <a:pt x="15847" y="6329"/>
                    <a:pt x="15931" y="6257"/>
                  </a:cubicBezTo>
                  <a:lnTo>
                    <a:pt x="19217" y="3519"/>
                  </a:lnTo>
                  <a:cubicBezTo>
                    <a:pt x="19324" y="3436"/>
                    <a:pt x="19384" y="3317"/>
                    <a:pt x="19384" y="3186"/>
                  </a:cubicBezTo>
                  <a:cubicBezTo>
                    <a:pt x="19384" y="3055"/>
                    <a:pt x="19324" y="2924"/>
                    <a:pt x="19217" y="2840"/>
                  </a:cubicBezTo>
                  <a:lnTo>
                    <a:pt x="15931" y="102"/>
                  </a:lnTo>
                  <a:cubicBezTo>
                    <a:pt x="15847" y="34"/>
                    <a:pt x="15747" y="0"/>
                    <a:pt x="15648" y="0"/>
                  </a:cubicBezTo>
                  <a:close/>
                </a:path>
              </a:pathLst>
            </a:custGeom>
            <a:solidFill>
              <a:srgbClr val="2020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42"/>
            <p:cNvSpPr/>
            <p:nvPr/>
          </p:nvSpPr>
          <p:spPr>
            <a:xfrm>
              <a:off x="5942677" y="3239227"/>
              <a:ext cx="471394" cy="154609"/>
            </a:xfrm>
            <a:custGeom>
              <a:avLst/>
              <a:gdLst/>
              <a:ahLst/>
              <a:cxnLst/>
              <a:rect l="l" t="t" r="r" b="b"/>
              <a:pathLst>
                <a:path w="19373" h="6354" extrusionOk="0">
                  <a:moveTo>
                    <a:pt x="15644" y="0"/>
                  </a:moveTo>
                  <a:cubicBezTo>
                    <a:pt x="15520" y="0"/>
                    <a:pt x="15398" y="52"/>
                    <a:pt x="15312" y="151"/>
                  </a:cubicBezTo>
                  <a:cubicBezTo>
                    <a:pt x="15158" y="341"/>
                    <a:pt x="15181" y="615"/>
                    <a:pt x="15360" y="770"/>
                  </a:cubicBezTo>
                  <a:lnTo>
                    <a:pt x="17717" y="2734"/>
                  </a:lnTo>
                  <a:lnTo>
                    <a:pt x="430" y="2734"/>
                  </a:lnTo>
                  <a:cubicBezTo>
                    <a:pt x="191" y="2734"/>
                    <a:pt x="1" y="2937"/>
                    <a:pt x="1" y="3175"/>
                  </a:cubicBezTo>
                  <a:cubicBezTo>
                    <a:pt x="1" y="3425"/>
                    <a:pt x="191" y="3615"/>
                    <a:pt x="430" y="3615"/>
                  </a:cubicBezTo>
                  <a:lnTo>
                    <a:pt x="17717" y="3615"/>
                  </a:lnTo>
                  <a:lnTo>
                    <a:pt x="15360" y="5580"/>
                  </a:lnTo>
                  <a:cubicBezTo>
                    <a:pt x="15181" y="5735"/>
                    <a:pt x="15158" y="6008"/>
                    <a:pt x="15312" y="6199"/>
                  </a:cubicBezTo>
                  <a:cubicBezTo>
                    <a:pt x="15396" y="6294"/>
                    <a:pt x="15515" y="6354"/>
                    <a:pt x="15646" y="6354"/>
                  </a:cubicBezTo>
                  <a:cubicBezTo>
                    <a:pt x="15741" y="6354"/>
                    <a:pt x="15848" y="6318"/>
                    <a:pt x="15932" y="6247"/>
                  </a:cubicBezTo>
                  <a:lnTo>
                    <a:pt x="19218" y="3508"/>
                  </a:lnTo>
                  <a:cubicBezTo>
                    <a:pt x="19313" y="3425"/>
                    <a:pt x="19372" y="3306"/>
                    <a:pt x="19372" y="3175"/>
                  </a:cubicBezTo>
                  <a:cubicBezTo>
                    <a:pt x="19372" y="3044"/>
                    <a:pt x="19313" y="2925"/>
                    <a:pt x="19218" y="2841"/>
                  </a:cubicBezTo>
                  <a:lnTo>
                    <a:pt x="15932" y="103"/>
                  </a:lnTo>
                  <a:cubicBezTo>
                    <a:pt x="15846" y="34"/>
                    <a:pt x="15745" y="0"/>
                    <a:pt x="15644" y="0"/>
                  </a:cubicBezTo>
                  <a:close/>
                </a:path>
              </a:pathLst>
            </a:custGeom>
            <a:solidFill>
              <a:srgbClr val="2020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42"/>
            <p:cNvSpPr/>
            <p:nvPr/>
          </p:nvSpPr>
          <p:spPr>
            <a:xfrm>
              <a:off x="6283666" y="2558730"/>
              <a:ext cx="362165" cy="362165"/>
            </a:xfrm>
            <a:custGeom>
              <a:avLst/>
              <a:gdLst/>
              <a:ahLst/>
              <a:cxnLst/>
              <a:rect l="l" t="t" r="r" b="b"/>
              <a:pathLst>
                <a:path w="14884" h="14884" extrusionOk="0">
                  <a:moveTo>
                    <a:pt x="7442" y="0"/>
                  </a:moveTo>
                  <a:cubicBezTo>
                    <a:pt x="3334" y="0"/>
                    <a:pt x="1" y="3334"/>
                    <a:pt x="1" y="7442"/>
                  </a:cubicBezTo>
                  <a:cubicBezTo>
                    <a:pt x="1" y="11549"/>
                    <a:pt x="3334" y="14883"/>
                    <a:pt x="7442" y="14883"/>
                  </a:cubicBezTo>
                  <a:cubicBezTo>
                    <a:pt x="11550" y="14883"/>
                    <a:pt x="14883" y="11549"/>
                    <a:pt x="14883" y="7442"/>
                  </a:cubicBezTo>
                  <a:cubicBezTo>
                    <a:pt x="14883" y="3334"/>
                    <a:pt x="11550" y="0"/>
                    <a:pt x="744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1700"/>
            </a:p>
          </p:txBody>
        </p:sp>
        <p:sp>
          <p:nvSpPr>
            <p:cNvPr id="1675" name="Google Shape;1675;p42"/>
            <p:cNvSpPr txBox="1"/>
            <p:nvPr/>
          </p:nvSpPr>
          <p:spPr>
            <a:xfrm>
              <a:off x="4563800" y="3950675"/>
              <a:ext cx="1199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676" name="Google Shape;1676;p42"/>
            <p:cNvSpPr txBox="1"/>
            <p:nvPr/>
          </p:nvSpPr>
          <p:spPr>
            <a:xfrm>
              <a:off x="4447550" y="3176987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the farthest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77" name="Google Shape;1677;p42"/>
            <p:cNvSpPr txBox="1"/>
            <p:nvPr/>
          </p:nvSpPr>
          <p:spPr>
            <a:xfrm>
              <a:off x="4230575" y="3529200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made of gas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" name="Google Shape;1682;p43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1683" name="Google Shape;1683;p43"/>
          <p:cNvSpPr/>
          <p:nvPr/>
        </p:nvSpPr>
        <p:spPr>
          <a:xfrm>
            <a:off x="1635250" y="2750113"/>
            <a:ext cx="5269425" cy="16400"/>
          </a:xfrm>
          <a:custGeom>
            <a:avLst/>
            <a:gdLst/>
            <a:ahLst/>
            <a:cxnLst/>
            <a:rect l="l" t="t" r="r" b="b"/>
            <a:pathLst>
              <a:path w="210777" h="656" extrusionOk="0">
                <a:moveTo>
                  <a:pt x="0" y="1"/>
                </a:moveTo>
                <a:lnTo>
                  <a:pt x="0" y="656"/>
                </a:lnTo>
                <a:lnTo>
                  <a:pt x="210777" y="656"/>
                </a:lnTo>
                <a:lnTo>
                  <a:pt x="210777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4" name="Google Shape;1684;p43"/>
          <p:cNvGrpSpPr/>
          <p:nvPr/>
        </p:nvGrpSpPr>
        <p:grpSpPr>
          <a:xfrm>
            <a:off x="1550425" y="1530038"/>
            <a:ext cx="2163675" cy="1171600"/>
            <a:chOff x="1550425" y="1530038"/>
            <a:chExt cx="2163675" cy="1171600"/>
          </a:xfrm>
        </p:grpSpPr>
        <p:sp>
          <p:nvSpPr>
            <p:cNvPr id="1685" name="Google Shape;1685;p43"/>
            <p:cNvSpPr/>
            <p:nvPr/>
          </p:nvSpPr>
          <p:spPr>
            <a:xfrm>
              <a:off x="1550425" y="1530038"/>
              <a:ext cx="1604675" cy="310175"/>
            </a:xfrm>
            <a:custGeom>
              <a:avLst/>
              <a:gdLst/>
              <a:ahLst/>
              <a:cxnLst/>
              <a:rect l="l" t="t" r="r" b="b"/>
              <a:pathLst>
                <a:path w="64187" h="12407" extrusionOk="0">
                  <a:moveTo>
                    <a:pt x="2096" y="0"/>
                  </a:moveTo>
                  <a:cubicBezTo>
                    <a:pt x="786" y="0"/>
                    <a:pt x="0" y="1477"/>
                    <a:pt x="726" y="2572"/>
                  </a:cubicBezTo>
                  <a:lnTo>
                    <a:pt x="6787" y="11657"/>
                  </a:lnTo>
                  <a:cubicBezTo>
                    <a:pt x="7096" y="12121"/>
                    <a:pt x="7620" y="12407"/>
                    <a:pt x="8180" y="12407"/>
                  </a:cubicBezTo>
                  <a:lnTo>
                    <a:pt x="64187" y="12407"/>
                  </a:lnTo>
                  <a:lnTo>
                    <a:pt x="56900" y="1477"/>
                  </a:lnTo>
                  <a:cubicBezTo>
                    <a:pt x="56293" y="560"/>
                    <a:pt x="55257" y="0"/>
                    <a:pt x="54138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86" name="Google Shape;1686;p43"/>
            <p:cNvSpPr/>
            <p:nvPr/>
          </p:nvSpPr>
          <p:spPr>
            <a:xfrm>
              <a:off x="2396050" y="1546713"/>
              <a:ext cx="1318050" cy="1154925"/>
            </a:xfrm>
            <a:custGeom>
              <a:avLst/>
              <a:gdLst/>
              <a:ahLst/>
              <a:cxnLst/>
              <a:rect l="l" t="t" r="r" b="b"/>
              <a:pathLst>
                <a:path w="52722" h="46197" extrusionOk="0">
                  <a:moveTo>
                    <a:pt x="22142" y="0"/>
                  </a:moveTo>
                  <a:cubicBezTo>
                    <a:pt x="21976" y="0"/>
                    <a:pt x="21807" y="47"/>
                    <a:pt x="21658" y="143"/>
                  </a:cubicBezTo>
                  <a:cubicBezTo>
                    <a:pt x="21265" y="417"/>
                    <a:pt x="21158" y="953"/>
                    <a:pt x="21420" y="1357"/>
                  </a:cubicBezTo>
                  <a:lnTo>
                    <a:pt x="38982" y="27742"/>
                  </a:lnTo>
                  <a:lnTo>
                    <a:pt x="870" y="27742"/>
                  </a:lnTo>
                  <a:cubicBezTo>
                    <a:pt x="394" y="27742"/>
                    <a:pt x="1" y="28123"/>
                    <a:pt x="1" y="28611"/>
                  </a:cubicBezTo>
                  <a:cubicBezTo>
                    <a:pt x="1" y="29087"/>
                    <a:pt x="394" y="29480"/>
                    <a:pt x="870" y="29480"/>
                  </a:cubicBezTo>
                  <a:lnTo>
                    <a:pt x="40137" y="29480"/>
                  </a:lnTo>
                  <a:lnTo>
                    <a:pt x="51007" y="45815"/>
                  </a:lnTo>
                  <a:cubicBezTo>
                    <a:pt x="51174" y="46065"/>
                    <a:pt x="51448" y="46196"/>
                    <a:pt x="51733" y="46196"/>
                  </a:cubicBezTo>
                  <a:cubicBezTo>
                    <a:pt x="51900" y="46196"/>
                    <a:pt x="52067" y="46149"/>
                    <a:pt x="52210" y="46053"/>
                  </a:cubicBezTo>
                  <a:cubicBezTo>
                    <a:pt x="52615" y="45791"/>
                    <a:pt x="52722" y="45244"/>
                    <a:pt x="52460" y="44839"/>
                  </a:cubicBezTo>
                  <a:lnTo>
                    <a:pt x="22873" y="393"/>
                  </a:lnTo>
                  <a:cubicBezTo>
                    <a:pt x="22707" y="137"/>
                    <a:pt x="22427" y="0"/>
                    <a:pt x="2214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43"/>
            <p:cNvSpPr txBox="1"/>
            <p:nvPr/>
          </p:nvSpPr>
          <p:spPr>
            <a:xfrm>
              <a:off x="1699500" y="19736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the second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88" name="Google Shape;1688;p43"/>
            <p:cNvSpPr txBox="1"/>
            <p:nvPr/>
          </p:nvSpPr>
          <p:spPr>
            <a:xfrm>
              <a:off x="1916475" y="22878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 has a nice name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89" name="Google Shape;1689;p43"/>
          <p:cNvGrpSpPr/>
          <p:nvPr/>
        </p:nvGrpSpPr>
        <p:grpSpPr>
          <a:xfrm>
            <a:off x="4071875" y="1530038"/>
            <a:ext cx="2163975" cy="1171600"/>
            <a:chOff x="4071875" y="1530038"/>
            <a:chExt cx="2163975" cy="1171600"/>
          </a:xfrm>
        </p:grpSpPr>
        <p:sp>
          <p:nvSpPr>
            <p:cNvPr id="1690" name="Google Shape;1690;p43"/>
            <p:cNvSpPr/>
            <p:nvPr/>
          </p:nvSpPr>
          <p:spPr>
            <a:xfrm>
              <a:off x="4071875" y="1530038"/>
              <a:ext cx="1604975" cy="310175"/>
            </a:xfrm>
            <a:custGeom>
              <a:avLst/>
              <a:gdLst/>
              <a:ahLst/>
              <a:cxnLst/>
              <a:rect l="l" t="t" r="r" b="b"/>
              <a:pathLst>
                <a:path w="64199" h="12407" extrusionOk="0">
                  <a:moveTo>
                    <a:pt x="2107" y="0"/>
                  </a:moveTo>
                  <a:cubicBezTo>
                    <a:pt x="798" y="0"/>
                    <a:pt x="0" y="1477"/>
                    <a:pt x="738" y="2572"/>
                  </a:cubicBezTo>
                  <a:lnTo>
                    <a:pt x="6798" y="11657"/>
                  </a:lnTo>
                  <a:cubicBezTo>
                    <a:pt x="7108" y="12121"/>
                    <a:pt x="7632" y="12407"/>
                    <a:pt x="8192" y="12407"/>
                  </a:cubicBezTo>
                  <a:lnTo>
                    <a:pt x="64199" y="12407"/>
                  </a:lnTo>
                  <a:lnTo>
                    <a:pt x="56912" y="1477"/>
                  </a:lnTo>
                  <a:cubicBezTo>
                    <a:pt x="56305" y="560"/>
                    <a:pt x="55269" y="0"/>
                    <a:pt x="54150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91" name="Google Shape;1691;p43"/>
            <p:cNvSpPr/>
            <p:nvPr/>
          </p:nvSpPr>
          <p:spPr>
            <a:xfrm>
              <a:off x="4917800" y="1546713"/>
              <a:ext cx="1318050" cy="1154925"/>
            </a:xfrm>
            <a:custGeom>
              <a:avLst/>
              <a:gdLst/>
              <a:ahLst/>
              <a:cxnLst/>
              <a:rect l="l" t="t" r="r" b="b"/>
              <a:pathLst>
                <a:path w="52722" h="46197" extrusionOk="0">
                  <a:moveTo>
                    <a:pt x="22142" y="0"/>
                  </a:moveTo>
                  <a:cubicBezTo>
                    <a:pt x="21975" y="0"/>
                    <a:pt x="21807" y="47"/>
                    <a:pt x="21658" y="143"/>
                  </a:cubicBezTo>
                  <a:cubicBezTo>
                    <a:pt x="21265" y="417"/>
                    <a:pt x="21146" y="953"/>
                    <a:pt x="21420" y="1357"/>
                  </a:cubicBezTo>
                  <a:lnTo>
                    <a:pt x="38970" y="27742"/>
                  </a:lnTo>
                  <a:lnTo>
                    <a:pt x="870" y="27742"/>
                  </a:lnTo>
                  <a:cubicBezTo>
                    <a:pt x="394" y="27742"/>
                    <a:pt x="1" y="28123"/>
                    <a:pt x="1" y="28611"/>
                  </a:cubicBezTo>
                  <a:cubicBezTo>
                    <a:pt x="1" y="29087"/>
                    <a:pt x="394" y="29480"/>
                    <a:pt x="870" y="29480"/>
                  </a:cubicBezTo>
                  <a:lnTo>
                    <a:pt x="40137" y="29480"/>
                  </a:lnTo>
                  <a:lnTo>
                    <a:pt x="51007" y="45815"/>
                  </a:lnTo>
                  <a:cubicBezTo>
                    <a:pt x="51174" y="46065"/>
                    <a:pt x="51448" y="46196"/>
                    <a:pt x="51733" y="46196"/>
                  </a:cubicBezTo>
                  <a:cubicBezTo>
                    <a:pt x="51900" y="46196"/>
                    <a:pt x="52067" y="46149"/>
                    <a:pt x="52210" y="46053"/>
                  </a:cubicBezTo>
                  <a:cubicBezTo>
                    <a:pt x="52614" y="45791"/>
                    <a:pt x="52721" y="45244"/>
                    <a:pt x="52460" y="44839"/>
                  </a:cubicBezTo>
                  <a:lnTo>
                    <a:pt x="22873" y="393"/>
                  </a:lnTo>
                  <a:cubicBezTo>
                    <a:pt x="22707" y="137"/>
                    <a:pt x="22427" y="0"/>
                    <a:pt x="22142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43"/>
            <p:cNvSpPr txBox="1"/>
            <p:nvPr/>
          </p:nvSpPr>
          <p:spPr>
            <a:xfrm>
              <a:off x="4211850" y="19736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the ringed one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93" name="Google Shape;1693;p43"/>
            <p:cNvSpPr txBox="1"/>
            <p:nvPr/>
          </p:nvSpPr>
          <p:spPr>
            <a:xfrm>
              <a:off x="4428825" y="22878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 has several rings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94" name="Google Shape;1694;p43"/>
          <p:cNvGrpSpPr/>
          <p:nvPr/>
        </p:nvGrpSpPr>
        <p:grpSpPr>
          <a:xfrm>
            <a:off x="1550425" y="2806838"/>
            <a:ext cx="2163675" cy="1171725"/>
            <a:chOff x="1550425" y="2806838"/>
            <a:chExt cx="2163675" cy="1171725"/>
          </a:xfrm>
        </p:grpSpPr>
        <p:sp>
          <p:nvSpPr>
            <p:cNvPr id="1695" name="Google Shape;1695;p43"/>
            <p:cNvSpPr/>
            <p:nvPr/>
          </p:nvSpPr>
          <p:spPr>
            <a:xfrm>
              <a:off x="1550425" y="3668388"/>
              <a:ext cx="1604675" cy="310175"/>
            </a:xfrm>
            <a:custGeom>
              <a:avLst/>
              <a:gdLst/>
              <a:ahLst/>
              <a:cxnLst/>
              <a:rect l="l" t="t" r="r" b="b"/>
              <a:pathLst>
                <a:path w="64187" h="12407" extrusionOk="0">
                  <a:moveTo>
                    <a:pt x="8180" y="1"/>
                  </a:moveTo>
                  <a:cubicBezTo>
                    <a:pt x="7620" y="1"/>
                    <a:pt x="7096" y="286"/>
                    <a:pt x="6787" y="751"/>
                  </a:cubicBezTo>
                  <a:lnTo>
                    <a:pt x="726" y="9835"/>
                  </a:lnTo>
                  <a:cubicBezTo>
                    <a:pt x="0" y="10931"/>
                    <a:pt x="786" y="12407"/>
                    <a:pt x="2096" y="12407"/>
                  </a:cubicBezTo>
                  <a:lnTo>
                    <a:pt x="54138" y="12407"/>
                  </a:lnTo>
                  <a:cubicBezTo>
                    <a:pt x="55257" y="12407"/>
                    <a:pt x="56293" y="11847"/>
                    <a:pt x="56900" y="10931"/>
                  </a:cubicBezTo>
                  <a:lnTo>
                    <a:pt x="64187" y="1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96" name="Google Shape;1696;p43"/>
            <p:cNvSpPr/>
            <p:nvPr/>
          </p:nvSpPr>
          <p:spPr>
            <a:xfrm>
              <a:off x="2396050" y="2806838"/>
              <a:ext cx="1318050" cy="1155075"/>
            </a:xfrm>
            <a:custGeom>
              <a:avLst/>
              <a:gdLst/>
              <a:ahLst/>
              <a:cxnLst/>
              <a:rect l="l" t="t" r="r" b="b"/>
              <a:pathLst>
                <a:path w="52722" h="46203" extrusionOk="0">
                  <a:moveTo>
                    <a:pt x="51734" y="0"/>
                  </a:moveTo>
                  <a:cubicBezTo>
                    <a:pt x="51451" y="0"/>
                    <a:pt x="51172" y="139"/>
                    <a:pt x="51007" y="387"/>
                  </a:cubicBezTo>
                  <a:lnTo>
                    <a:pt x="40137" y="16722"/>
                  </a:lnTo>
                  <a:lnTo>
                    <a:pt x="870" y="16722"/>
                  </a:lnTo>
                  <a:cubicBezTo>
                    <a:pt x="394" y="16722"/>
                    <a:pt x="1" y="17115"/>
                    <a:pt x="1" y="17592"/>
                  </a:cubicBezTo>
                  <a:cubicBezTo>
                    <a:pt x="1" y="18080"/>
                    <a:pt x="394" y="18461"/>
                    <a:pt x="870" y="18461"/>
                  </a:cubicBezTo>
                  <a:lnTo>
                    <a:pt x="38982" y="18461"/>
                  </a:lnTo>
                  <a:lnTo>
                    <a:pt x="21420" y="44845"/>
                  </a:lnTo>
                  <a:cubicBezTo>
                    <a:pt x="21158" y="45250"/>
                    <a:pt x="21265" y="45785"/>
                    <a:pt x="21658" y="46059"/>
                  </a:cubicBezTo>
                  <a:cubicBezTo>
                    <a:pt x="21813" y="46155"/>
                    <a:pt x="21980" y="46202"/>
                    <a:pt x="22146" y="46202"/>
                  </a:cubicBezTo>
                  <a:cubicBezTo>
                    <a:pt x="22432" y="46202"/>
                    <a:pt x="22706" y="46071"/>
                    <a:pt x="22873" y="45809"/>
                  </a:cubicBezTo>
                  <a:lnTo>
                    <a:pt x="52460" y="1363"/>
                  </a:lnTo>
                  <a:cubicBezTo>
                    <a:pt x="52722" y="959"/>
                    <a:pt x="52615" y="411"/>
                    <a:pt x="52210" y="149"/>
                  </a:cubicBezTo>
                  <a:cubicBezTo>
                    <a:pt x="52065" y="48"/>
                    <a:pt x="51899" y="0"/>
                    <a:pt x="51734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43"/>
            <p:cNvSpPr txBox="1"/>
            <p:nvPr/>
          </p:nvSpPr>
          <p:spPr>
            <a:xfrm>
              <a:off x="1916475" y="2959488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98" name="Google Shape;1698;p43"/>
            <p:cNvSpPr txBox="1"/>
            <p:nvPr/>
          </p:nvSpPr>
          <p:spPr>
            <a:xfrm>
              <a:off x="1699500" y="32687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the red planet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99" name="Google Shape;1699;p43"/>
          <p:cNvGrpSpPr/>
          <p:nvPr/>
        </p:nvGrpSpPr>
        <p:grpSpPr>
          <a:xfrm>
            <a:off x="4071875" y="2806838"/>
            <a:ext cx="2163975" cy="1171725"/>
            <a:chOff x="4071875" y="2806838"/>
            <a:chExt cx="2163975" cy="1171725"/>
          </a:xfrm>
        </p:grpSpPr>
        <p:sp>
          <p:nvSpPr>
            <p:cNvPr id="1700" name="Google Shape;1700;p43"/>
            <p:cNvSpPr/>
            <p:nvPr/>
          </p:nvSpPr>
          <p:spPr>
            <a:xfrm>
              <a:off x="4071875" y="3668388"/>
              <a:ext cx="1604975" cy="310175"/>
            </a:xfrm>
            <a:custGeom>
              <a:avLst/>
              <a:gdLst/>
              <a:ahLst/>
              <a:cxnLst/>
              <a:rect l="l" t="t" r="r" b="b"/>
              <a:pathLst>
                <a:path w="64199" h="12407" extrusionOk="0">
                  <a:moveTo>
                    <a:pt x="8192" y="1"/>
                  </a:moveTo>
                  <a:cubicBezTo>
                    <a:pt x="7632" y="1"/>
                    <a:pt x="7108" y="286"/>
                    <a:pt x="6798" y="751"/>
                  </a:cubicBezTo>
                  <a:lnTo>
                    <a:pt x="738" y="9835"/>
                  </a:lnTo>
                  <a:cubicBezTo>
                    <a:pt x="0" y="10931"/>
                    <a:pt x="798" y="12407"/>
                    <a:pt x="2107" y="12407"/>
                  </a:cubicBezTo>
                  <a:lnTo>
                    <a:pt x="54150" y="12407"/>
                  </a:lnTo>
                  <a:cubicBezTo>
                    <a:pt x="55269" y="12407"/>
                    <a:pt x="56305" y="11847"/>
                    <a:pt x="56912" y="10931"/>
                  </a:cubicBezTo>
                  <a:lnTo>
                    <a:pt x="64199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701" name="Google Shape;1701;p43"/>
            <p:cNvSpPr/>
            <p:nvPr/>
          </p:nvSpPr>
          <p:spPr>
            <a:xfrm>
              <a:off x="4917800" y="2806838"/>
              <a:ext cx="1318050" cy="1155075"/>
            </a:xfrm>
            <a:custGeom>
              <a:avLst/>
              <a:gdLst/>
              <a:ahLst/>
              <a:cxnLst/>
              <a:rect l="l" t="t" r="r" b="b"/>
              <a:pathLst>
                <a:path w="52722" h="46203" extrusionOk="0">
                  <a:moveTo>
                    <a:pt x="51733" y="0"/>
                  </a:moveTo>
                  <a:cubicBezTo>
                    <a:pt x="51451" y="0"/>
                    <a:pt x="51172" y="139"/>
                    <a:pt x="51007" y="387"/>
                  </a:cubicBezTo>
                  <a:lnTo>
                    <a:pt x="40137" y="16722"/>
                  </a:lnTo>
                  <a:lnTo>
                    <a:pt x="870" y="16722"/>
                  </a:lnTo>
                  <a:cubicBezTo>
                    <a:pt x="394" y="16722"/>
                    <a:pt x="1" y="17115"/>
                    <a:pt x="1" y="17592"/>
                  </a:cubicBezTo>
                  <a:cubicBezTo>
                    <a:pt x="1" y="18080"/>
                    <a:pt x="394" y="18461"/>
                    <a:pt x="870" y="18461"/>
                  </a:cubicBezTo>
                  <a:lnTo>
                    <a:pt x="38970" y="18461"/>
                  </a:lnTo>
                  <a:lnTo>
                    <a:pt x="21420" y="44845"/>
                  </a:lnTo>
                  <a:cubicBezTo>
                    <a:pt x="21146" y="45250"/>
                    <a:pt x="21265" y="45785"/>
                    <a:pt x="21658" y="46059"/>
                  </a:cubicBezTo>
                  <a:cubicBezTo>
                    <a:pt x="21813" y="46155"/>
                    <a:pt x="21980" y="46202"/>
                    <a:pt x="22146" y="46202"/>
                  </a:cubicBezTo>
                  <a:cubicBezTo>
                    <a:pt x="22432" y="46202"/>
                    <a:pt x="22706" y="46071"/>
                    <a:pt x="22873" y="45809"/>
                  </a:cubicBezTo>
                  <a:lnTo>
                    <a:pt x="52460" y="1363"/>
                  </a:lnTo>
                  <a:cubicBezTo>
                    <a:pt x="52721" y="959"/>
                    <a:pt x="52614" y="411"/>
                    <a:pt x="52210" y="149"/>
                  </a:cubicBezTo>
                  <a:cubicBezTo>
                    <a:pt x="52064" y="48"/>
                    <a:pt x="51898" y="0"/>
                    <a:pt x="5173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43"/>
            <p:cNvSpPr txBox="1"/>
            <p:nvPr/>
          </p:nvSpPr>
          <p:spPr>
            <a:xfrm>
              <a:off x="4428813" y="2959488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03" name="Google Shape;1703;p43"/>
            <p:cNvSpPr txBox="1"/>
            <p:nvPr/>
          </p:nvSpPr>
          <p:spPr>
            <a:xfrm>
              <a:off x="4211838" y="3268763"/>
              <a:ext cx="1490700" cy="2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It’s the biggest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704" name="Google Shape;1704;p43"/>
          <p:cNvGrpSpPr/>
          <p:nvPr/>
        </p:nvGrpSpPr>
        <p:grpSpPr>
          <a:xfrm>
            <a:off x="1197100" y="2440263"/>
            <a:ext cx="6749800" cy="635825"/>
            <a:chOff x="1197100" y="2440263"/>
            <a:chExt cx="6749800" cy="635825"/>
          </a:xfrm>
        </p:grpSpPr>
        <p:sp>
          <p:nvSpPr>
            <p:cNvPr id="1705" name="Google Shape;1705;p43"/>
            <p:cNvSpPr/>
            <p:nvPr/>
          </p:nvSpPr>
          <p:spPr>
            <a:xfrm>
              <a:off x="1613525" y="2728388"/>
              <a:ext cx="5312875" cy="59550"/>
            </a:xfrm>
            <a:custGeom>
              <a:avLst/>
              <a:gdLst/>
              <a:ahLst/>
              <a:cxnLst/>
              <a:rect l="l" t="t" r="r" b="b"/>
              <a:pathLst>
                <a:path w="212515" h="2382" extrusionOk="0">
                  <a:moveTo>
                    <a:pt x="0" y="1"/>
                  </a:moveTo>
                  <a:lnTo>
                    <a:pt x="0" y="2382"/>
                  </a:lnTo>
                  <a:lnTo>
                    <a:pt x="212515" y="2382"/>
                  </a:lnTo>
                  <a:lnTo>
                    <a:pt x="21251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43"/>
            <p:cNvSpPr/>
            <p:nvPr/>
          </p:nvSpPr>
          <p:spPr>
            <a:xfrm>
              <a:off x="6688975" y="2440263"/>
              <a:ext cx="1257925" cy="635825"/>
            </a:xfrm>
            <a:custGeom>
              <a:avLst/>
              <a:gdLst/>
              <a:ahLst/>
              <a:cxnLst/>
              <a:rect l="l" t="t" r="r" b="b"/>
              <a:pathLst>
                <a:path w="50317" h="25433" extrusionOk="0">
                  <a:moveTo>
                    <a:pt x="1" y="1"/>
                  </a:moveTo>
                  <a:lnTo>
                    <a:pt x="8430" y="12669"/>
                  </a:lnTo>
                  <a:lnTo>
                    <a:pt x="1" y="25432"/>
                  </a:lnTo>
                  <a:lnTo>
                    <a:pt x="41875" y="25432"/>
                  </a:lnTo>
                  <a:lnTo>
                    <a:pt x="50316" y="12669"/>
                  </a:lnTo>
                  <a:lnTo>
                    <a:pt x="4187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707" name="Google Shape;1707;p43"/>
            <p:cNvSpPr/>
            <p:nvPr/>
          </p:nvSpPr>
          <p:spPr>
            <a:xfrm>
              <a:off x="1197100" y="2440263"/>
              <a:ext cx="603375" cy="635825"/>
            </a:xfrm>
            <a:custGeom>
              <a:avLst/>
              <a:gdLst/>
              <a:ahLst/>
              <a:cxnLst/>
              <a:rect l="l" t="t" r="r" b="b"/>
              <a:pathLst>
                <a:path w="24135" h="25433" extrusionOk="0">
                  <a:moveTo>
                    <a:pt x="0" y="1"/>
                  </a:moveTo>
                  <a:lnTo>
                    <a:pt x="8442" y="12669"/>
                  </a:lnTo>
                  <a:lnTo>
                    <a:pt x="0" y="25432"/>
                  </a:lnTo>
                  <a:lnTo>
                    <a:pt x="15705" y="25432"/>
                  </a:lnTo>
                  <a:lnTo>
                    <a:pt x="24134" y="12669"/>
                  </a:lnTo>
                  <a:lnTo>
                    <a:pt x="1570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43"/>
            <p:cNvSpPr/>
            <p:nvPr/>
          </p:nvSpPr>
          <p:spPr>
            <a:xfrm>
              <a:off x="3447188" y="2539504"/>
              <a:ext cx="429614" cy="429582"/>
            </a:xfrm>
            <a:custGeom>
              <a:avLst/>
              <a:gdLst/>
              <a:ahLst/>
              <a:cxnLst/>
              <a:rect l="l" t="t" r="r" b="b"/>
              <a:pathLst>
                <a:path w="13098" h="13097" extrusionOk="0">
                  <a:moveTo>
                    <a:pt x="6549" y="0"/>
                  </a:moveTo>
                  <a:cubicBezTo>
                    <a:pt x="2942" y="0"/>
                    <a:pt x="1" y="2929"/>
                    <a:pt x="1" y="6549"/>
                  </a:cubicBezTo>
                  <a:cubicBezTo>
                    <a:pt x="1" y="10168"/>
                    <a:pt x="2942" y="13097"/>
                    <a:pt x="6549" y="13097"/>
                  </a:cubicBezTo>
                  <a:cubicBezTo>
                    <a:pt x="10169" y="13097"/>
                    <a:pt x="13098" y="10168"/>
                    <a:pt x="13098" y="6549"/>
                  </a:cubicBezTo>
                  <a:cubicBezTo>
                    <a:pt x="13098" y="2929"/>
                    <a:pt x="10169" y="0"/>
                    <a:pt x="654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B</a:t>
              </a:r>
              <a:endParaRPr/>
            </a:p>
          </p:txBody>
        </p:sp>
        <p:sp>
          <p:nvSpPr>
            <p:cNvPr id="1709" name="Google Shape;1709;p43"/>
            <p:cNvSpPr/>
            <p:nvPr/>
          </p:nvSpPr>
          <p:spPr>
            <a:xfrm>
              <a:off x="5996625" y="2539516"/>
              <a:ext cx="429614" cy="429582"/>
            </a:xfrm>
            <a:custGeom>
              <a:avLst/>
              <a:gdLst/>
              <a:ahLst/>
              <a:cxnLst/>
              <a:rect l="l" t="t" r="r" b="b"/>
              <a:pathLst>
                <a:path w="13098" h="13097" extrusionOk="0">
                  <a:moveTo>
                    <a:pt x="6549" y="0"/>
                  </a:moveTo>
                  <a:cubicBezTo>
                    <a:pt x="2942" y="0"/>
                    <a:pt x="1" y="2929"/>
                    <a:pt x="1" y="6549"/>
                  </a:cubicBezTo>
                  <a:cubicBezTo>
                    <a:pt x="1" y="10168"/>
                    <a:pt x="2942" y="13097"/>
                    <a:pt x="6549" y="13097"/>
                  </a:cubicBezTo>
                  <a:cubicBezTo>
                    <a:pt x="10169" y="13097"/>
                    <a:pt x="13098" y="10168"/>
                    <a:pt x="13098" y="6549"/>
                  </a:cubicBezTo>
                  <a:cubicBezTo>
                    <a:pt x="13098" y="2929"/>
                    <a:pt x="10169" y="0"/>
                    <a:pt x="654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A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85" name="Google Shape;185;p17"/>
          <p:cNvGrpSpPr/>
          <p:nvPr/>
        </p:nvGrpSpPr>
        <p:grpSpPr>
          <a:xfrm>
            <a:off x="634075" y="2297010"/>
            <a:ext cx="1839100" cy="1049500"/>
            <a:chOff x="634075" y="2319213"/>
            <a:chExt cx="1839100" cy="1049500"/>
          </a:xfrm>
        </p:grpSpPr>
        <p:cxnSp>
          <p:nvCxnSpPr>
            <p:cNvPr id="186" name="Google Shape;186;p17"/>
            <p:cNvCxnSpPr/>
            <p:nvPr/>
          </p:nvCxnSpPr>
          <p:spPr>
            <a:xfrm rot="10800000">
              <a:off x="1496450" y="2451500"/>
              <a:ext cx="0" cy="391500"/>
            </a:xfrm>
            <a:prstGeom prst="straightConnector1">
              <a:avLst/>
            </a:pr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7" name="Google Shape;187;p17"/>
            <p:cNvCxnSpPr/>
            <p:nvPr/>
          </p:nvCxnSpPr>
          <p:spPr>
            <a:xfrm rot="10800000">
              <a:off x="1496450" y="2857825"/>
              <a:ext cx="0" cy="391500"/>
            </a:xfrm>
            <a:prstGeom prst="straightConnector1">
              <a:avLst/>
            </a:pr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88" name="Google Shape;188;p17"/>
            <p:cNvSpPr/>
            <p:nvPr/>
          </p:nvSpPr>
          <p:spPr>
            <a:xfrm>
              <a:off x="1468163" y="2423525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01"/>
                    <a:pt x="1" y="1132"/>
                  </a:cubicBezTo>
                  <a:cubicBezTo>
                    <a:pt x="1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7"/>
            <p:cNvSpPr/>
            <p:nvPr/>
          </p:nvSpPr>
          <p:spPr>
            <a:xfrm rot="10800000" flipH="1">
              <a:off x="1468163" y="3211763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01"/>
                    <a:pt x="1" y="1132"/>
                  </a:cubicBezTo>
                  <a:cubicBezTo>
                    <a:pt x="1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7"/>
            <p:cNvSpPr/>
            <p:nvPr/>
          </p:nvSpPr>
          <p:spPr>
            <a:xfrm>
              <a:off x="781475" y="2709288"/>
              <a:ext cx="1691700" cy="265200"/>
            </a:xfrm>
            <a:prstGeom prst="chevron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1278700" y="2626225"/>
              <a:ext cx="435500" cy="435500"/>
            </a:xfrm>
            <a:custGeom>
              <a:avLst/>
              <a:gdLst/>
              <a:ahLst/>
              <a:cxnLst/>
              <a:rect l="l" t="t" r="r" b="b"/>
              <a:pathLst>
                <a:path w="17420" h="17420" extrusionOk="0">
                  <a:moveTo>
                    <a:pt x="8716" y="1"/>
                  </a:moveTo>
                  <a:cubicBezTo>
                    <a:pt x="3905" y="1"/>
                    <a:pt x="0" y="3894"/>
                    <a:pt x="0" y="8704"/>
                  </a:cubicBezTo>
                  <a:cubicBezTo>
                    <a:pt x="0" y="13514"/>
                    <a:pt x="3905" y="17419"/>
                    <a:pt x="8716" y="17419"/>
                  </a:cubicBezTo>
                  <a:cubicBezTo>
                    <a:pt x="13526" y="17419"/>
                    <a:pt x="17419" y="13514"/>
                    <a:pt x="17419" y="8704"/>
                  </a:cubicBezTo>
                  <a:cubicBezTo>
                    <a:pt x="17419" y="3894"/>
                    <a:pt x="13526" y="1"/>
                    <a:pt x="8716" y="1"/>
                  </a:cubicBezTo>
                  <a:close/>
                </a:path>
              </a:pathLst>
            </a:custGeom>
            <a:solidFill>
              <a:srgbClr val="A5F1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1334363" y="2681900"/>
              <a:ext cx="324175" cy="324150"/>
            </a:xfrm>
            <a:custGeom>
              <a:avLst/>
              <a:gdLst/>
              <a:ahLst/>
              <a:cxnLst/>
              <a:rect l="l" t="t" r="r" b="b"/>
              <a:pathLst>
                <a:path w="12967" h="12966" extrusionOk="0">
                  <a:moveTo>
                    <a:pt x="6490" y="0"/>
                  </a:moveTo>
                  <a:cubicBezTo>
                    <a:pt x="2906" y="0"/>
                    <a:pt x="1" y="2905"/>
                    <a:pt x="1" y="6477"/>
                  </a:cubicBezTo>
                  <a:cubicBezTo>
                    <a:pt x="1" y="10061"/>
                    <a:pt x="2906" y="12966"/>
                    <a:pt x="6490" y="12966"/>
                  </a:cubicBezTo>
                  <a:cubicBezTo>
                    <a:pt x="10061" y="12966"/>
                    <a:pt x="12967" y="10061"/>
                    <a:pt x="12967" y="6477"/>
                  </a:cubicBezTo>
                  <a:cubicBezTo>
                    <a:pt x="12967" y="2905"/>
                    <a:pt x="10061" y="0"/>
                    <a:pt x="64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3" name="Google Shape;193;p17"/>
            <p:cNvGrpSpPr/>
            <p:nvPr/>
          </p:nvGrpSpPr>
          <p:grpSpPr>
            <a:xfrm>
              <a:off x="1396889" y="2742057"/>
              <a:ext cx="199121" cy="199090"/>
              <a:chOff x="2685825" y="840375"/>
              <a:chExt cx="481900" cy="481825"/>
            </a:xfrm>
          </p:grpSpPr>
          <p:sp>
            <p:nvSpPr>
              <p:cNvPr id="194" name="Google Shape;194;p17"/>
              <p:cNvSpPr/>
              <p:nvPr/>
            </p:nvSpPr>
            <p:spPr>
              <a:xfrm>
                <a:off x="2685825" y="840375"/>
                <a:ext cx="481900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6" h="19273" extrusionOk="0">
                    <a:moveTo>
                      <a:pt x="9600" y="4592"/>
                    </a:moveTo>
                    <a:cubicBezTo>
                      <a:pt x="12403" y="4592"/>
                      <a:pt x="14683" y="6872"/>
                      <a:pt x="14683" y="9675"/>
                    </a:cubicBezTo>
                    <a:cubicBezTo>
                      <a:pt x="14683" y="12476"/>
                      <a:pt x="12403" y="14755"/>
                      <a:pt x="9600" y="14755"/>
                    </a:cubicBezTo>
                    <a:cubicBezTo>
                      <a:pt x="6799" y="14755"/>
                      <a:pt x="4520" y="12476"/>
                      <a:pt x="4520" y="9675"/>
                    </a:cubicBezTo>
                    <a:cubicBezTo>
                      <a:pt x="4520" y="6872"/>
                      <a:pt x="6799" y="4592"/>
                      <a:pt x="9600" y="4592"/>
                    </a:cubicBezTo>
                    <a:close/>
                    <a:moveTo>
                      <a:pt x="8471" y="0"/>
                    </a:moveTo>
                    <a:cubicBezTo>
                      <a:pt x="8212" y="0"/>
                      <a:pt x="7986" y="175"/>
                      <a:pt x="7923" y="428"/>
                    </a:cubicBezTo>
                    <a:lnTo>
                      <a:pt x="7691" y="1427"/>
                    </a:lnTo>
                    <a:cubicBezTo>
                      <a:pt x="6778" y="1635"/>
                      <a:pt x="5908" y="1993"/>
                      <a:pt x="5116" y="2490"/>
                    </a:cubicBezTo>
                    <a:lnTo>
                      <a:pt x="4300" y="2002"/>
                    </a:lnTo>
                    <a:cubicBezTo>
                      <a:pt x="4210" y="1949"/>
                      <a:pt x="4110" y="1922"/>
                      <a:pt x="4010" y="1922"/>
                    </a:cubicBezTo>
                    <a:cubicBezTo>
                      <a:pt x="3864" y="1922"/>
                      <a:pt x="3719" y="1978"/>
                      <a:pt x="3611" y="2087"/>
                    </a:cubicBezTo>
                    <a:lnTo>
                      <a:pt x="2015" y="3683"/>
                    </a:lnTo>
                    <a:cubicBezTo>
                      <a:pt x="1831" y="3866"/>
                      <a:pt x="1798" y="4153"/>
                      <a:pt x="1930" y="4372"/>
                    </a:cubicBezTo>
                    <a:lnTo>
                      <a:pt x="2418" y="5188"/>
                    </a:lnTo>
                    <a:cubicBezTo>
                      <a:pt x="1921" y="5980"/>
                      <a:pt x="1563" y="6851"/>
                      <a:pt x="1355" y="7766"/>
                    </a:cubicBezTo>
                    <a:lnTo>
                      <a:pt x="431" y="7995"/>
                    </a:lnTo>
                    <a:cubicBezTo>
                      <a:pt x="178" y="8058"/>
                      <a:pt x="0" y="8284"/>
                      <a:pt x="3" y="8546"/>
                    </a:cubicBezTo>
                    <a:lnTo>
                      <a:pt x="3" y="10804"/>
                    </a:lnTo>
                    <a:cubicBezTo>
                      <a:pt x="0" y="11060"/>
                      <a:pt x="178" y="11286"/>
                      <a:pt x="428" y="11349"/>
                    </a:cubicBezTo>
                    <a:lnTo>
                      <a:pt x="1352" y="11581"/>
                    </a:lnTo>
                    <a:cubicBezTo>
                      <a:pt x="1560" y="12494"/>
                      <a:pt x="1921" y="13364"/>
                      <a:pt x="2418" y="14159"/>
                    </a:cubicBezTo>
                    <a:lnTo>
                      <a:pt x="1927" y="14972"/>
                    </a:lnTo>
                    <a:cubicBezTo>
                      <a:pt x="1795" y="15195"/>
                      <a:pt x="1831" y="15478"/>
                      <a:pt x="2012" y="15662"/>
                    </a:cubicBezTo>
                    <a:lnTo>
                      <a:pt x="3611" y="17261"/>
                    </a:lnTo>
                    <a:cubicBezTo>
                      <a:pt x="3720" y="17368"/>
                      <a:pt x="3864" y="17424"/>
                      <a:pt x="4011" y="17424"/>
                    </a:cubicBezTo>
                    <a:cubicBezTo>
                      <a:pt x="4110" y="17424"/>
                      <a:pt x="4210" y="17398"/>
                      <a:pt x="4300" y="17345"/>
                    </a:cubicBezTo>
                    <a:lnTo>
                      <a:pt x="5113" y="16854"/>
                    </a:lnTo>
                    <a:cubicBezTo>
                      <a:pt x="5908" y="17351"/>
                      <a:pt x="6778" y="17712"/>
                      <a:pt x="7691" y="17920"/>
                    </a:cubicBezTo>
                    <a:lnTo>
                      <a:pt x="7923" y="18844"/>
                    </a:lnTo>
                    <a:cubicBezTo>
                      <a:pt x="7983" y="19094"/>
                      <a:pt x="8212" y="19272"/>
                      <a:pt x="8471" y="19272"/>
                    </a:cubicBezTo>
                    <a:lnTo>
                      <a:pt x="10729" y="19272"/>
                    </a:lnTo>
                    <a:cubicBezTo>
                      <a:pt x="10988" y="19272"/>
                      <a:pt x="11214" y="19097"/>
                      <a:pt x="11277" y="18844"/>
                    </a:cubicBezTo>
                    <a:lnTo>
                      <a:pt x="11509" y="17920"/>
                    </a:lnTo>
                    <a:cubicBezTo>
                      <a:pt x="12421" y="17712"/>
                      <a:pt x="13292" y="17354"/>
                      <a:pt x="14084" y="16857"/>
                    </a:cubicBezTo>
                    <a:lnTo>
                      <a:pt x="14900" y="17345"/>
                    </a:lnTo>
                    <a:cubicBezTo>
                      <a:pt x="14989" y="17399"/>
                      <a:pt x="15090" y="17425"/>
                      <a:pt x="15190" y="17425"/>
                    </a:cubicBezTo>
                    <a:cubicBezTo>
                      <a:pt x="15336" y="17425"/>
                      <a:pt x="15480" y="17369"/>
                      <a:pt x="15589" y="17261"/>
                    </a:cubicBezTo>
                    <a:lnTo>
                      <a:pt x="17185" y="15665"/>
                    </a:lnTo>
                    <a:cubicBezTo>
                      <a:pt x="17369" y="15481"/>
                      <a:pt x="17402" y="15195"/>
                      <a:pt x="17270" y="14975"/>
                    </a:cubicBezTo>
                    <a:lnTo>
                      <a:pt x="16782" y="14159"/>
                    </a:lnTo>
                    <a:cubicBezTo>
                      <a:pt x="17279" y="13367"/>
                      <a:pt x="17637" y="12497"/>
                      <a:pt x="17845" y="11584"/>
                    </a:cubicBezTo>
                    <a:lnTo>
                      <a:pt x="18844" y="11352"/>
                    </a:lnTo>
                    <a:cubicBezTo>
                      <a:pt x="19097" y="11289"/>
                      <a:pt x="19275" y="11063"/>
                      <a:pt x="19275" y="10804"/>
                    </a:cubicBezTo>
                    <a:lnTo>
                      <a:pt x="19275" y="8546"/>
                    </a:lnTo>
                    <a:cubicBezTo>
                      <a:pt x="19275" y="8287"/>
                      <a:pt x="19097" y="8061"/>
                      <a:pt x="18847" y="7998"/>
                    </a:cubicBezTo>
                    <a:lnTo>
                      <a:pt x="17848" y="7766"/>
                    </a:lnTo>
                    <a:cubicBezTo>
                      <a:pt x="17640" y="6854"/>
                      <a:pt x="17279" y="5983"/>
                      <a:pt x="16782" y="5188"/>
                    </a:cubicBezTo>
                    <a:lnTo>
                      <a:pt x="17273" y="4375"/>
                    </a:lnTo>
                    <a:cubicBezTo>
                      <a:pt x="17405" y="4153"/>
                      <a:pt x="17369" y="3869"/>
                      <a:pt x="17188" y="3686"/>
                    </a:cubicBezTo>
                    <a:lnTo>
                      <a:pt x="15589" y="2090"/>
                    </a:lnTo>
                    <a:cubicBezTo>
                      <a:pt x="15480" y="1980"/>
                      <a:pt x="15335" y="1923"/>
                      <a:pt x="15188" y="1923"/>
                    </a:cubicBezTo>
                    <a:cubicBezTo>
                      <a:pt x="15089" y="1923"/>
                      <a:pt x="14989" y="1949"/>
                      <a:pt x="14900" y="2002"/>
                    </a:cubicBezTo>
                    <a:lnTo>
                      <a:pt x="14087" y="2493"/>
                    </a:lnTo>
                    <a:cubicBezTo>
                      <a:pt x="13292" y="1996"/>
                      <a:pt x="12421" y="1635"/>
                      <a:pt x="11509" y="1427"/>
                    </a:cubicBezTo>
                    <a:lnTo>
                      <a:pt x="11277" y="428"/>
                    </a:lnTo>
                    <a:cubicBezTo>
                      <a:pt x="11217" y="178"/>
                      <a:pt x="10988" y="0"/>
                      <a:pt x="107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95" name="Google Shape;195;p17"/>
              <p:cNvSpPr/>
              <p:nvPr/>
            </p:nvSpPr>
            <p:spPr>
              <a:xfrm>
                <a:off x="2819200" y="983400"/>
                <a:ext cx="205475" cy="197625"/>
              </a:xfrm>
              <a:custGeom>
                <a:avLst/>
                <a:gdLst/>
                <a:ahLst/>
                <a:cxnLst/>
                <a:rect l="l" t="t" r="r" b="b"/>
                <a:pathLst>
                  <a:path w="8219" h="7905" extrusionOk="0">
                    <a:moveTo>
                      <a:pt x="4265" y="1129"/>
                    </a:moveTo>
                    <a:cubicBezTo>
                      <a:pt x="4629" y="1129"/>
                      <a:pt x="4996" y="1199"/>
                      <a:pt x="5346" y="1343"/>
                    </a:cubicBezTo>
                    <a:cubicBezTo>
                      <a:pt x="6400" y="1780"/>
                      <a:pt x="7089" y="2810"/>
                      <a:pt x="7089" y="3954"/>
                    </a:cubicBezTo>
                    <a:cubicBezTo>
                      <a:pt x="7086" y="5511"/>
                      <a:pt x="5825" y="6773"/>
                      <a:pt x="4265" y="6776"/>
                    </a:cubicBezTo>
                    <a:cubicBezTo>
                      <a:pt x="3124" y="6776"/>
                      <a:pt x="2094" y="6089"/>
                      <a:pt x="1657" y="5032"/>
                    </a:cubicBezTo>
                    <a:cubicBezTo>
                      <a:pt x="1221" y="3978"/>
                      <a:pt x="1461" y="2765"/>
                      <a:pt x="2268" y="1958"/>
                    </a:cubicBezTo>
                    <a:cubicBezTo>
                      <a:pt x="2808" y="1416"/>
                      <a:pt x="3530" y="1129"/>
                      <a:pt x="4265" y="1129"/>
                    </a:cubicBezTo>
                    <a:close/>
                    <a:moveTo>
                      <a:pt x="4265" y="0"/>
                    </a:moveTo>
                    <a:cubicBezTo>
                      <a:pt x="2666" y="0"/>
                      <a:pt x="1227" y="964"/>
                      <a:pt x="612" y="2440"/>
                    </a:cubicBezTo>
                    <a:cubicBezTo>
                      <a:pt x="1" y="3918"/>
                      <a:pt x="341" y="5616"/>
                      <a:pt x="1470" y="6749"/>
                    </a:cubicBezTo>
                    <a:cubicBezTo>
                      <a:pt x="2226" y="7504"/>
                      <a:pt x="3237" y="7905"/>
                      <a:pt x="4265" y="7905"/>
                    </a:cubicBezTo>
                    <a:cubicBezTo>
                      <a:pt x="4774" y="7905"/>
                      <a:pt x="5288" y="7806"/>
                      <a:pt x="5777" y="7604"/>
                    </a:cubicBezTo>
                    <a:cubicBezTo>
                      <a:pt x="7255" y="6993"/>
                      <a:pt x="8219" y="5550"/>
                      <a:pt x="8219" y="3954"/>
                    </a:cubicBezTo>
                    <a:cubicBezTo>
                      <a:pt x="8216" y="1771"/>
                      <a:pt x="6448" y="3"/>
                      <a:pt x="42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196" name="Google Shape;196;p17"/>
            <p:cNvSpPr txBox="1"/>
            <p:nvPr/>
          </p:nvSpPr>
          <p:spPr>
            <a:xfrm>
              <a:off x="634075" y="23192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7" name="Google Shape;197;p17"/>
            <p:cNvSpPr txBox="1"/>
            <p:nvPr/>
          </p:nvSpPr>
          <p:spPr>
            <a:xfrm>
              <a:off x="634075" y="31035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98" name="Google Shape;198;p17"/>
          <p:cNvGrpSpPr/>
          <p:nvPr/>
        </p:nvGrpSpPr>
        <p:grpSpPr>
          <a:xfrm>
            <a:off x="2182213" y="1859610"/>
            <a:ext cx="2102612" cy="1920150"/>
            <a:chOff x="2182213" y="1881813"/>
            <a:chExt cx="2102612" cy="1920150"/>
          </a:xfrm>
        </p:grpSpPr>
        <p:sp>
          <p:nvSpPr>
            <p:cNvPr id="199" name="Google Shape;199;p17"/>
            <p:cNvSpPr/>
            <p:nvPr/>
          </p:nvSpPr>
          <p:spPr>
            <a:xfrm>
              <a:off x="3048000" y="2004425"/>
              <a:ext cx="279100" cy="836100"/>
            </a:xfrm>
            <a:custGeom>
              <a:avLst/>
              <a:gdLst/>
              <a:ahLst/>
              <a:cxnLst/>
              <a:rect l="l" t="t" r="r" b="b"/>
              <a:pathLst>
                <a:path w="11164" h="33444" extrusionOk="0">
                  <a:moveTo>
                    <a:pt x="0" y="0"/>
                  </a:moveTo>
                  <a:lnTo>
                    <a:pt x="11164" y="17981"/>
                  </a:lnTo>
                  <a:lnTo>
                    <a:pt x="11164" y="33444"/>
                  </a:lnTo>
                </a:path>
              </a:pathLst>
            </a:cu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" name="Google Shape;200;p17"/>
            <p:cNvSpPr/>
            <p:nvPr/>
          </p:nvSpPr>
          <p:spPr>
            <a:xfrm rot="10800000" flipH="1">
              <a:off x="3048000" y="2857825"/>
              <a:ext cx="279100" cy="836100"/>
            </a:xfrm>
            <a:custGeom>
              <a:avLst/>
              <a:gdLst/>
              <a:ahLst/>
              <a:cxnLst/>
              <a:rect l="l" t="t" r="r" b="b"/>
              <a:pathLst>
                <a:path w="11164" h="33444" extrusionOk="0">
                  <a:moveTo>
                    <a:pt x="0" y="0"/>
                  </a:moveTo>
                  <a:lnTo>
                    <a:pt x="11164" y="17981"/>
                  </a:lnTo>
                  <a:lnTo>
                    <a:pt x="11164" y="33444"/>
                  </a:lnTo>
                </a:path>
              </a:pathLst>
            </a:cu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1" name="Google Shape;201;p17"/>
            <p:cNvSpPr/>
            <p:nvPr/>
          </p:nvSpPr>
          <p:spPr>
            <a:xfrm>
              <a:off x="2372625" y="2709288"/>
              <a:ext cx="1912200" cy="265200"/>
            </a:xfrm>
            <a:prstGeom prst="chevron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7"/>
            <p:cNvSpPr/>
            <p:nvPr/>
          </p:nvSpPr>
          <p:spPr>
            <a:xfrm>
              <a:off x="3103746" y="2626225"/>
              <a:ext cx="435500" cy="435500"/>
            </a:xfrm>
            <a:custGeom>
              <a:avLst/>
              <a:gdLst/>
              <a:ahLst/>
              <a:cxnLst/>
              <a:rect l="l" t="t" r="r" b="b"/>
              <a:pathLst>
                <a:path w="17420" h="17420" extrusionOk="0">
                  <a:moveTo>
                    <a:pt x="8716" y="1"/>
                  </a:moveTo>
                  <a:cubicBezTo>
                    <a:pt x="3906" y="1"/>
                    <a:pt x="0" y="3894"/>
                    <a:pt x="0" y="8704"/>
                  </a:cubicBezTo>
                  <a:cubicBezTo>
                    <a:pt x="0" y="13514"/>
                    <a:pt x="3906" y="17419"/>
                    <a:pt x="8716" y="17419"/>
                  </a:cubicBezTo>
                  <a:cubicBezTo>
                    <a:pt x="13526" y="17419"/>
                    <a:pt x="17419" y="13514"/>
                    <a:pt x="17419" y="8704"/>
                  </a:cubicBezTo>
                  <a:cubicBezTo>
                    <a:pt x="17419" y="3894"/>
                    <a:pt x="13526" y="1"/>
                    <a:pt x="8716" y="1"/>
                  </a:cubicBezTo>
                  <a:close/>
                </a:path>
              </a:pathLst>
            </a:custGeom>
            <a:solidFill>
              <a:srgbClr val="FDD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3159396" y="2681900"/>
              <a:ext cx="324175" cy="324150"/>
            </a:xfrm>
            <a:custGeom>
              <a:avLst/>
              <a:gdLst/>
              <a:ahLst/>
              <a:cxnLst/>
              <a:rect l="l" t="t" r="r" b="b"/>
              <a:pathLst>
                <a:path w="12967" h="12966" extrusionOk="0">
                  <a:moveTo>
                    <a:pt x="6490" y="0"/>
                  </a:moveTo>
                  <a:cubicBezTo>
                    <a:pt x="2906" y="0"/>
                    <a:pt x="1" y="2905"/>
                    <a:pt x="1" y="6477"/>
                  </a:cubicBezTo>
                  <a:cubicBezTo>
                    <a:pt x="1" y="10061"/>
                    <a:pt x="2906" y="12966"/>
                    <a:pt x="6490" y="12966"/>
                  </a:cubicBezTo>
                  <a:cubicBezTo>
                    <a:pt x="10062" y="12966"/>
                    <a:pt x="12967" y="10061"/>
                    <a:pt x="12967" y="6477"/>
                  </a:cubicBezTo>
                  <a:cubicBezTo>
                    <a:pt x="12967" y="2905"/>
                    <a:pt x="10062" y="0"/>
                    <a:pt x="64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4" name="Google Shape;204;p17"/>
            <p:cNvGrpSpPr/>
            <p:nvPr/>
          </p:nvGrpSpPr>
          <p:grpSpPr>
            <a:xfrm>
              <a:off x="3223141" y="2742057"/>
              <a:ext cx="199090" cy="199090"/>
              <a:chOff x="4456875" y="1435075"/>
              <a:chExt cx="481825" cy="481825"/>
            </a:xfrm>
          </p:grpSpPr>
          <p:sp>
            <p:nvSpPr>
              <p:cNvPr id="205" name="Google Shape;205;p17"/>
              <p:cNvSpPr/>
              <p:nvPr/>
            </p:nvSpPr>
            <p:spPr>
              <a:xfrm>
                <a:off x="4624975" y="1465275"/>
                <a:ext cx="56650" cy="86000"/>
              </a:xfrm>
              <a:custGeom>
                <a:avLst/>
                <a:gdLst/>
                <a:ahLst/>
                <a:cxnLst/>
                <a:rect l="l" t="t" r="r" b="b"/>
                <a:pathLst>
                  <a:path w="2266" h="3440" extrusionOk="0">
                    <a:moveTo>
                      <a:pt x="2265" y="0"/>
                    </a:moveTo>
                    <a:cubicBezTo>
                      <a:pt x="1413" y="283"/>
                      <a:pt x="618" y="1196"/>
                      <a:pt x="1" y="2575"/>
                    </a:cubicBezTo>
                    <a:cubicBezTo>
                      <a:pt x="263" y="2801"/>
                      <a:pt x="449" y="3105"/>
                      <a:pt x="534" y="3439"/>
                    </a:cubicBezTo>
                    <a:cubicBezTo>
                      <a:pt x="1106" y="3364"/>
                      <a:pt x="1672" y="3322"/>
                      <a:pt x="2265" y="3304"/>
                    </a:cubicBezTo>
                    <a:lnTo>
                      <a:pt x="226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06" name="Google Shape;206;p17"/>
              <p:cNvSpPr/>
              <p:nvPr/>
            </p:nvSpPr>
            <p:spPr>
              <a:xfrm>
                <a:off x="4615275" y="1797425"/>
                <a:ext cx="66350" cy="89375"/>
              </a:xfrm>
              <a:custGeom>
                <a:avLst/>
                <a:gdLst/>
                <a:ahLst/>
                <a:cxnLst/>
                <a:rect l="l" t="t" r="r" b="b"/>
                <a:pathLst>
                  <a:path w="2654" h="3575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618" y="1882"/>
                      <a:pt x="1563" y="3225"/>
                      <a:pt x="2653" y="3574"/>
                    </a:cubicBezTo>
                    <a:lnTo>
                      <a:pt x="2653" y="1316"/>
                    </a:lnTo>
                    <a:cubicBezTo>
                      <a:pt x="2153" y="1135"/>
                      <a:pt x="1768" y="726"/>
                      <a:pt x="1620" y="217"/>
                    </a:cubicBezTo>
                    <a:cubicBezTo>
                      <a:pt x="1057" y="169"/>
                      <a:pt x="518" y="96"/>
                      <a:pt x="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07" name="Google Shape;207;p17"/>
              <p:cNvSpPr/>
              <p:nvPr/>
            </p:nvSpPr>
            <p:spPr>
              <a:xfrm>
                <a:off x="4583125" y="1547250"/>
                <a:ext cx="28250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0" extrusionOk="0">
                    <a:moveTo>
                      <a:pt x="567" y="1"/>
                    </a:moveTo>
                    <a:cubicBezTo>
                      <a:pt x="253" y="1"/>
                      <a:pt x="1" y="254"/>
                      <a:pt x="1" y="567"/>
                    </a:cubicBezTo>
                    <a:cubicBezTo>
                      <a:pt x="1" y="880"/>
                      <a:pt x="253" y="1130"/>
                      <a:pt x="567" y="1130"/>
                    </a:cubicBezTo>
                    <a:cubicBezTo>
                      <a:pt x="880" y="1130"/>
                      <a:pt x="1130" y="880"/>
                      <a:pt x="1130" y="567"/>
                    </a:cubicBezTo>
                    <a:cubicBezTo>
                      <a:pt x="1130" y="254"/>
                      <a:pt x="880" y="1"/>
                      <a:pt x="56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08" name="Google Shape;208;p17"/>
              <p:cNvSpPr/>
              <p:nvPr/>
            </p:nvSpPr>
            <p:spPr>
              <a:xfrm>
                <a:off x="4597950" y="1576075"/>
                <a:ext cx="83675" cy="87525"/>
              </a:xfrm>
              <a:custGeom>
                <a:avLst/>
                <a:gdLst/>
                <a:ahLst/>
                <a:cxnLst/>
                <a:rect l="l" t="t" r="r" b="b"/>
                <a:pathLst>
                  <a:path w="3347" h="3501" extrusionOk="0">
                    <a:moveTo>
                      <a:pt x="3346" y="1"/>
                    </a:moveTo>
                    <a:cubicBezTo>
                      <a:pt x="2723" y="19"/>
                      <a:pt x="2103" y="73"/>
                      <a:pt x="1485" y="161"/>
                    </a:cubicBezTo>
                    <a:cubicBezTo>
                      <a:pt x="1241" y="654"/>
                      <a:pt x="772" y="998"/>
                      <a:pt x="230" y="1082"/>
                    </a:cubicBezTo>
                    <a:cubicBezTo>
                      <a:pt x="100" y="1817"/>
                      <a:pt x="25" y="2714"/>
                      <a:pt x="1" y="3500"/>
                    </a:cubicBezTo>
                    <a:lnTo>
                      <a:pt x="3346" y="3500"/>
                    </a:lnTo>
                    <a:lnTo>
                      <a:pt x="33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09" name="Google Shape;209;p17"/>
              <p:cNvSpPr/>
              <p:nvPr/>
            </p:nvSpPr>
            <p:spPr>
              <a:xfrm>
                <a:off x="4597650" y="1692175"/>
                <a:ext cx="83975" cy="82450"/>
              </a:xfrm>
              <a:custGeom>
                <a:avLst/>
                <a:gdLst/>
                <a:ahLst/>
                <a:cxnLst/>
                <a:rect l="l" t="t" r="r" b="b"/>
                <a:pathLst>
                  <a:path w="3359" h="3298" extrusionOk="0">
                    <a:moveTo>
                      <a:pt x="1" y="0"/>
                    </a:moveTo>
                    <a:cubicBezTo>
                      <a:pt x="31" y="1003"/>
                      <a:pt x="154" y="2006"/>
                      <a:pt x="371" y="2987"/>
                    </a:cubicBezTo>
                    <a:cubicBezTo>
                      <a:pt x="1031" y="3135"/>
                      <a:pt x="1699" y="3237"/>
                      <a:pt x="2371" y="3298"/>
                    </a:cubicBezTo>
                    <a:cubicBezTo>
                      <a:pt x="2548" y="2855"/>
                      <a:pt x="2910" y="2509"/>
                      <a:pt x="3358" y="2346"/>
                    </a:cubicBezTo>
                    <a:lnTo>
                      <a:pt x="335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0" name="Google Shape;210;p17"/>
              <p:cNvSpPr/>
              <p:nvPr/>
            </p:nvSpPr>
            <p:spPr>
              <a:xfrm>
                <a:off x="4798050" y="1663575"/>
                <a:ext cx="28475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1139" h="1130" extrusionOk="0">
                    <a:moveTo>
                      <a:pt x="564" y="0"/>
                    </a:moveTo>
                    <a:cubicBezTo>
                      <a:pt x="254" y="0"/>
                      <a:pt x="1" y="253"/>
                      <a:pt x="1" y="566"/>
                    </a:cubicBezTo>
                    <a:cubicBezTo>
                      <a:pt x="4" y="876"/>
                      <a:pt x="257" y="1129"/>
                      <a:pt x="567" y="1129"/>
                    </a:cubicBezTo>
                    <a:lnTo>
                      <a:pt x="573" y="1129"/>
                    </a:lnTo>
                    <a:cubicBezTo>
                      <a:pt x="886" y="1129"/>
                      <a:pt x="1139" y="876"/>
                      <a:pt x="1139" y="563"/>
                    </a:cubicBezTo>
                    <a:cubicBezTo>
                      <a:pt x="1139" y="253"/>
                      <a:pt x="886" y="0"/>
                      <a:pt x="57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1" name="Google Shape;211;p17"/>
              <p:cNvSpPr/>
              <p:nvPr/>
            </p:nvSpPr>
            <p:spPr>
              <a:xfrm>
                <a:off x="4710200" y="1435075"/>
                <a:ext cx="228500" cy="228525"/>
              </a:xfrm>
              <a:custGeom>
                <a:avLst/>
                <a:gdLst/>
                <a:ahLst/>
                <a:cxnLst/>
                <a:rect l="l" t="t" r="r" b="b"/>
                <a:pathLst>
                  <a:path w="9140" h="9141" extrusionOk="0">
                    <a:moveTo>
                      <a:pt x="1" y="1"/>
                    </a:moveTo>
                    <a:lnTo>
                      <a:pt x="1" y="34"/>
                    </a:lnTo>
                    <a:cubicBezTo>
                      <a:pt x="1729" y="377"/>
                      <a:pt x="3313" y="2283"/>
                      <a:pt x="4075" y="5069"/>
                    </a:cubicBezTo>
                    <a:cubicBezTo>
                      <a:pt x="6833" y="5828"/>
                      <a:pt x="8763" y="7406"/>
                      <a:pt x="9107" y="9140"/>
                    </a:cubicBezTo>
                    <a:lnTo>
                      <a:pt x="9140" y="9140"/>
                    </a:lnTo>
                    <a:cubicBezTo>
                      <a:pt x="8854" y="4298"/>
                      <a:pt x="4843" y="284"/>
                      <a:pt x="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2" name="Google Shape;212;p17"/>
              <p:cNvSpPr/>
              <p:nvPr/>
            </p:nvSpPr>
            <p:spPr>
              <a:xfrm>
                <a:off x="4819200" y="1593475"/>
                <a:ext cx="89400" cy="70125"/>
              </a:xfrm>
              <a:custGeom>
                <a:avLst/>
                <a:gdLst/>
                <a:ahLst/>
                <a:cxnLst/>
                <a:rect l="l" t="t" r="r" b="b"/>
                <a:pathLst>
                  <a:path w="3576" h="2805" extrusionOk="0">
                    <a:moveTo>
                      <a:pt x="1" y="1"/>
                    </a:moveTo>
                    <a:cubicBezTo>
                      <a:pt x="94" y="519"/>
                      <a:pt x="166" y="1061"/>
                      <a:pt x="215" y="1621"/>
                    </a:cubicBezTo>
                    <a:cubicBezTo>
                      <a:pt x="727" y="1777"/>
                      <a:pt x="1136" y="2301"/>
                      <a:pt x="1317" y="2804"/>
                    </a:cubicBezTo>
                    <a:lnTo>
                      <a:pt x="3575" y="2804"/>
                    </a:lnTo>
                    <a:cubicBezTo>
                      <a:pt x="3223" y="1711"/>
                      <a:pt x="1883" y="621"/>
                      <a:pt x="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3" name="Google Shape;213;p17"/>
              <p:cNvSpPr/>
              <p:nvPr/>
            </p:nvSpPr>
            <p:spPr>
              <a:xfrm>
                <a:off x="4819200" y="1692175"/>
                <a:ext cx="89475" cy="66275"/>
              </a:xfrm>
              <a:custGeom>
                <a:avLst/>
                <a:gdLst/>
                <a:ahLst/>
                <a:cxnLst/>
                <a:rect l="l" t="t" r="r" b="b"/>
                <a:pathLst>
                  <a:path w="3579" h="2651" extrusionOk="0">
                    <a:moveTo>
                      <a:pt x="1317" y="0"/>
                    </a:moveTo>
                    <a:cubicBezTo>
                      <a:pt x="1133" y="500"/>
                      <a:pt x="727" y="883"/>
                      <a:pt x="215" y="1033"/>
                    </a:cubicBezTo>
                    <a:cubicBezTo>
                      <a:pt x="166" y="1593"/>
                      <a:pt x="94" y="2132"/>
                      <a:pt x="1" y="2650"/>
                    </a:cubicBezTo>
                    <a:cubicBezTo>
                      <a:pt x="1889" y="2030"/>
                      <a:pt x="3223" y="1078"/>
                      <a:pt x="357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4" name="Google Shape;214;p17"/>
              <p:cNvSpPr/>
              <p:nvPr/>
            </p:nvSpPr>
            <p:spPr>
              <a:xfrm>
                <a:off x="4456875" y="1691800"/>
                <a:ext cx="225125" cy="225100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9004" extrusionOk="0">
                    <a:moveTo>
                      <a:pt x="1" y="0"/>
                    </a:moveTo>
                    <a:cubicBezTo>
                      <a:pt x="284" y="4839"/>
                      <a:pt x="4162" y="8721"/>
                      <a:pt x="9004" y="9004"/>
                    </a:cubicBezTo>
                    <a:lnTo>
                      <a:pt x="9004" y="8974"/>
                    </a:lnTo>
                    <a:cubicBezTo>
                      <a:pt x="7273" y="8628"/>
                      <a:pt x="5827" y="6697"/>
                      <a:pt x="5066" y="3942"/>
                    </a:cubicBezTo>
                    <a:cubicBezTo>
                      <a:pt x="2283" y="3180"/>
                      <a:pt x="377" y="1726"/>
                      <a:pt x="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5" name="Google Shape;215;p17"/>
              <p:cNvSpPr/>
              <p:nvPr/>
            </p:nvSpPr>
            <p:spPr>
              <a:xfrm>
                <a:off x="4487000" y="1595125"/>
                <a:ext cx="88925" cy="6847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2739" extrusionOk="0">
                    <a:moveTo>
                      <a:pt x="3397" y="1"/>
                    </a:moveTo>
                    <a:cubicBezTo>
                      <a:pt x="1569" y="636"/>
                      <a:pt x="337" y="1720"/>
                      <a:pt x="0" y="2738"/>
                    </a:cubicBezTo>
                    <a:lnTo>
                      <a:pt x="3313" y="2738"/>
                    </a:lnTo>
                    <a:cubicBezTo>
                      <a:pt x="3337" y="1880"/>
                      <a:pt x="3418" y="913"/>
                      <a:pt x="3556" y="106"/>
                    </a:cubicBezTo>
                    <a:cubicBezTo>
                      <a:pt x="3502" y="73"/>
                      <a:pt x="3448" y="37"/>
                      <a:pt x="3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6" name="Google Shape;216;p17"/>
              <p:cNvSpPr/>
              <p:nvPr/>
            </p:nvSpPr>
            <p:spPr>
              <a:xfrm>
                <a:off x="4486925" y="1692175"/>
                <a:ext cx="89450" cy="66350"/>
              </a:xfrm>
              <a:custGeom>
                <a:avLst/>
                <a:gdLst/>
                <a:ahLst/>
                <a:cxnLst/>
                <a:rect l="l" t="t" r="r" b="b"/>
                <a:pathLst>
                  <a:path w="3578" h="2654" extrusionOk="0">
                    <a:moveTo>
                      <a:pt x="0" y="0"/>
                    </a:moveTo>
                    <a:cubicBezTo>
                      <a:pt x="352" y="1078"/>
                      <a:pt x="1689" y="2030"/>
                      <a:pt x="3578" y="2653"/>
                    </a:cubicBezTo>
                    <a:cubicBezTo>
                      <a:pt x="3418" y="1777"/>
                      <a:pt x="3325" y="889"/>
                      <a:pt x="330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7" name="Google Shape;217;p17"/>
              <p:cNvSpPr/>
              <p:nvPr/>
            </p:nvSpPr>
            <p:spPr>
              <a:xfrm>
                <a:off x="4456875" y="1435075"/>
                <a:ext cx="225125" cy="228525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9141" extrusionOk="0">
                    <a:moveTo>
                      <a:pt x="9004" y="1"/>
                    </a:moveTo>
                    <a:cubicBezTo>
                      <a:pt x="4162" y="284"/>
                      <a:pt x="284" y="4298"/>
                      <a:pt x="1" y="9140"/>
                    </a:cubicBezTo>
                    <a:lnTo>
                      <a:pt x="37" y="9140"/>
                    </a:lnTo>
                    <a:cubicBezTo>
                      <a:pt x="329" y="7686"/>
                      <a:pt x="1747" y="6267"/>
                      <a:pt x="3969" y="5433"/>
                    </a:cubicBezTo>
                    <a:cubicBezTo>
                      <a:pt x="3715" y="4375"/>
                      <a:pt x="4516" y="3361"/>
                      <a:pt x="5602" y="3361"/>
                    </a:cubicBezTo>
                    <a:cubicBezTo>
                      <a:pt x="5607" y="3361"/>
                      <a:pt x="5612" y="3361"/>
                      <a:pt x="5617" y="3361"/>
                    </a:cubicBezTo>
                    <a:cubicBezTo>
                      <a:pt x="5638" y="3361"/>
                      <a:pt x="5656" y="3364"/>
                      <a:pt x="5677" y="3367"/>
                    </a:cubicBezTo>
                    <a:cubicBezTo>
                      <a:pt x="6511" y="1476"/>
                      <a:pt x="7688" y="293"/>
                      <a:pt x="9004" y="31"/>
                    </a:cubicBezTo>
                    <a:lnTo>
                      <a:pt x="900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8" name="Google Shape;218;p17"/>
              <p:cNvSpPr/>
              <p:nvPr/>
            </p:nvSpPr>
            <p:spPr>
              <a:xfrm>
                <a:off x="4710200" y="1691800"/>
                <a:ext cx="228500" cy="225100"/>
              </a:xfrm>
              <a:custGeom>
                <a:avLst/>
                <a:gdLst/>
                <a:ahLst/>
                <a:cxnLst/>
                <a:rect l="l" t="t" r="r" b="b"/>
                <a:pathLst>
                  <a:path w="9140" h="9004" extrusionOk="0">
                    <a:moveTo>
                      <a:pt x="9107" y="0"/>
                    </a:moveTo>
                    <a:cubicBezTo>
                      <a:pt x="8760" y="1726"/>
                      <a:pt x="6857" y="3177"/>
                      <a:pt x="4075" y="3942"/>
                    </a:cubicBezTo>
                    <a:cubicBezTo>
                      <a:pt x="3313" y="6721"/>
                      <a:pt x="1729" y="8628"/>
                      <a:pt x="1" y="8971"/>
                    </a:cubicBezTo>
                    <a:lnTo>
                      <a:pt x="1" y="9004"/>
                    </a:lnTo>
                    <a:cubicBezTo>
                      <a:pt x="4843" y="8721"/>
                      <a:pt x="8854" y="4839"/>
                      <a:pt x="914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9" name="Google Shape;219;p17"/>
              <p:cNvSpPr/>
              <p:nvPr/>
            </p:nvSpPr>
            <p:spPr>
              <a:xfrm>
                <a:off x="4710200" y="1465200"/>
                <a:ext cx="70025" cy="89375"/>
              </a:xfrm>
              <a:custGeom>
                <a:avLst/>
                <a:gdLst/>
                <a:ahLst/>
                <a:cxnLst/>
                <a:rect l="l" t="t" r="r" b="b"/>
                <a:pathLst>
                  <a:path w="2801" h="3575" extrusionOk="0">
                    <a:moveTo>
                      <a:pt x="1" y="0"/>
                    </a:moveTo>
                    <a:lnTo>
                      <a:pt x="1" y="3298"/>
                    </a:lnTo>
                    <a:cubicBezTo>
                      <a:pt x="937" y="3328"/>
                      <a:pt x="1961" y="3421"/>
                      <a:pt x="2801" y="3575"/>
                    </a:cubicBezTo>
                    <a:cubicBezTo>
                      <a:pt x="2181" y="1687"/>
                      <a:pt x="1082" y="350"/>
                      <a:pt x="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20" name="Google Shape;220;p17"/>
              <p:cNvSpPr/>
              <p:nvPr/>
            </p:nvSpPr>
            <p:spPr>
              <a:xfrm>
                <a:off x="4710200" y="1575850"/>
                <a:ext cx="86150" cy="87750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3510" extrusionOk="0">
                    <a:moveTo>
                      <a:pt x="1" y="1"/>
                    </a:moveTo>
                    <a:lnTo>
                      <a:pt x="1" y="3509"/>
                    </a:lnTo>
                    <a:lnTo>
                      <a:pt x="2494" y="3509"/>
                    </a:lnTo>
                    <a:cubicBezTo>
                      <a:pt x="2656" y="3054"/>
                      <a:pt x="3003" y="2554"/>
                      <a:pt x="3445" y="2374"/>
                    </a:cubicBezTo>
                    <a:cubicBezTo>
                      <a:pt x="3385" y="1702"/>
                      <a:pt x="3283" y="1034"/>
                      <a:pt x="3135" y="374"/>
                    </a:cubicBezTo>
                    <a:cubicBezTo>
                      <a:pt x="2208" y="167"/>
                      <a:pt x="1063" y="37"/>
                      <a:pt x="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21" name="Google Shape;221;p17"/>
              <p:cNvSpPr/>
              <p:nvPr/>
            </p:nvSpPr>
            <p:spPr>
              <a:xfrm>
                <a:off x="4710200" y="1797500"/>
                <a:ext cx="70025" cy="89375"/>
              </a:xfrm>
              <a:custGeom>
                <a:avLst/>
                <a:gdLst/>
                <a:ahLst/>
                <a:cxnLst/>
                <a:rect l="l" t="t" r="r" b="b"/>
                <a:pathLst>
                  <a:path w="2801" h="3575" extrusionOk="0">
                    <a:moveTo>
                      <a:pt x="2801" y="0"/>
                    </a:moveTo>
                    <a:lnTo>
                      <a:pt x="2801" y="0"/>
                    </a:lnTo>
                    <a:cubicBezTo>
                      <a:pt x="2283" y="93"/>
                      <a:pt x="1609" y="166"/>
                      <a:pt x="1048" y="214"/>
                    </a:cubicBezTo>
                    <a:cubicBezTo>
                      <a:pt x="892" y="726"/>
                      <a:pt x="503" y="1135"/>
                      <a:pt x="1" y="1316"/>
                    </a:cubicBezTo>
                    <a:lnTo>
                      <a:pt x="1" y="3574"/>
                    </a:lnTo>
                    <a:cubicBezTo>
                      <a:pt x="1082" y="3222"/>
                      <a:pt x="2181" y="1885"/>
                      <a:pt x="280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22" name="Google Shape;222;p17"/>
              <p:cNvSpPr/>
              <p:nvPr/>
            </p:nvSpPr>
            <p:spPr>
              <a:xfrm>
                <a:off x="4681975" y="1776400"/>
                <a:ext cx="28250" cy="28350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4" extrusionOk="0">
                    <a:moveTo>
                      <a:pt x="566" y="1"/>
                    </a:moveTo>
                    <a:cubicBezTo>
                      <a:pt x="253" y="1"/>
                      <a:pt x="0" y="251"/>
                      <a:pt x="0" y="564"/>
                    </a:cubicBezTo>
                    <a:lnTo>
                      <a:pt x="0" y="567"/>
                    </a:lnTo>
                    <a:cubicBezTo>
                      <a:pt x="0" y="567"/>
                      <a:pt x="0" y="570"/>
                      <a:pt x="0" y="570"/>
                    </a:cubicBezTo>
                    <a:cubicBezTo>
                      <a:pt x="0" y="880"/>
                      <a:pt x="253" y="1133"/>
                      <a:pt x="566" y="1133"/>
                    </a:cubicBezTo>
                    <a:cubicBezTo>
                      <a:pt x="877" y="1133"/>
                      <a:pt x="1130" y="880"/>
                      <a:pt x="1130" y="570"/>
                    </a:cubicBezTo>
                    <a:cubicBezTo>
                      <a:pt x="1130" y="570"/>
                      <a:pt x="1130" y="567"/>
                      <a:pt x="1130" y="567"/>
                    </a:cubicBezTo>
                    <a:lnTo>
                      <a:pt x="1130" y="564"/>
                    </a:lnTo>
                    <a:cubicBezTo>
                      <a:pt x="1130" y="251"/>
                      <a:pt x="877" y="1"/>
                      <a:pt x="56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23" name="Google Shape;223;p17"/>
              <p:cNvSpPr/>
              <p:nvPr/>
            </p:nvSpPr>
            <p:spPr>
              <a:xfrm>
                <a:off x="4710200" y="1692175"/>
                <a:ext cx="86150" cy="82450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3298" extrusionOk="0">
                    <a:moveTo>
                      <a:pt x="1" y="0"/>
                    </a:moveTo>
                    <a:lnTo>
                      <a:pt x="1" y="2346"/>
                    </a:lnTo>
                    <a:cubicBezTo>
                      <a:pt x="455" y="2506"/>
                      <a:pt x="820" y="2852"/>
                      <a:pt x="1003" y="3298"/>
                    </a:cubicBezTo>
                    <a:cubicBezTo>
                      <a:pt x="1702" y="3234"/>
                      <a:pt x="2506" y="3129"/>
                      <a:pt x="3135" y="2987"/>
                    </a:cubicBezTo>
                    <a:cubicBezTo>
                      <a:pt x="3283" y="2328"/>
                      <a:pt x="3385" y="1660"/>
                      <a:pt x="3445" y="985"/>
                    </a:cubicBezTo>
                    <a:cubicBezTo>
                      <a:pt x="3003" y="807"/>
                      <a:pt x="2656" y="449"/>
                      <a:pt x="249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224" name="Google Shape;224;p17"/>
            <p:cNvSpPr/>
            <p:nvPr/>
          </p:nvSpPr>
          <p:spPr>
            <a:xfrm>
              <a:off x="3296613" y="2423525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0" y="501"/>
                    <a:pt x="0" y="1132"/>
                  </a:cubicBezTo>
                  <a:cubicBezTo>
                    <a:pt x="0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3017413" y="1974367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13" y="0"/>
                    <a:pt x="1" y="512"/>
                    <a:pt x="1" y="1131"/>
                  </a:cubicBezTo>
                  <a:cubicBezTo>
                    <a:pt x="1" y="1762"/>
                    <a:pt x="513" y="2262"/>
                    <a:pt x="1132" y="2262"/>
                  </a:cubicBezTo>
                  <a:cubicBezTo>
                    <a:pt x="1763" y="2262"/>
                    <a:pt x="2263" y="1762"/>
                    <a:pt x="2263" y="1131"/>
                  </a:cubicBezTo>
                  <a:cubicBezTo>
                    <a:pt x="2263" y="512"/>
                    <a:pt x="1763" y="0"/>
                    <a:pt x="1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7"/>
            <p:cNvSpPr/>
            <p:nvPr/>
          </p:nvSpPr>
          <p:spPr>
            <a:xfrm rot="10800000" flipH="1">
              <a:off x="3296613" y="3211763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0" y="501"/>
                    <a:pt x="0" y="1132"/>
                  </a:cubicBezTo>
                  <a:cubicBezTo>
                    <a:pt x="0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7"/>
            <p:cNvSpPr/>
            <p:nvPr/>
          </p:nvSpPr>
          <p:spPr>
            <a:xfrm rot="10800000" flipH="1">
              <a:off x="3017413" y="3660921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13" y="0"/>
                    <a:pt x="1" y="512"/>
                    <a:pt x="1" y="1131"/>
                  </a:cubicBezTo>
                  <a:cubicBezTo>
                    <a:pt x="1" y="1762"/>
                    <a:pt x="513" y="2262"/>
                    <a:pt x="1132" y="2262"/>
                  </a:cubicBezTo>
                  <a:cubicBezTo>
                    <a:pt x="1763" y="2262"/>
                    <a:pt x="2263" y="1762"/>
                    <a:pt x="2263" y="1131"/>
                  </a:cubicBezTo>
                  <a:cubicBezTo>
                    <a:pt x="2263" y="512"/>
                    <a:pt x="1763" y="0"/>
                    <a:pt x="1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7"/>
            <p:cNvSpPr txBox="1"/>
            <p:nvPr/>
          </p:nvSpPr>
          <p:spPr>
            <a:xfrm>
              <a:off x="2465713" y="23192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Sun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9" name="Google Shape;229;p17"/>
            <p:cNvSpPr txBox="1"/>
            <p:nvPr/>
          </p:nvSpPr>
          <p:spPr>
            <a:xfrm>
              <a:off x="2465713" y="31035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0" name="Google Shape;230;p17"/>
            <p:cNvSpPr txBox="1"/>
            <p:nvPr/>
          </p:nvSpPr>
          <p:spPr>
            <a:xfrm>
              <a:off x="2182213" y="18818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1" name="Google Shape;231;p17"/>
            <p:cNvSpPr txBox="1"/>
            <p:nvPr/>
          </p:nvSpPr>
          <p:spPr>
            <a:xfrm>
              <a:off x="2182213" y="353676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32" name="Google Shape;232;p17"/>
          <p:cNvGrpSpPr/>
          <p:nvPr/>
        </p:nvGrpSpPr>
        <p:grpSpPr>
          <a:xfrm>
            <a:off x="3698963" y="1398673"/>
            <a:ext cx="2352812" cy="2814350"/>
            <a:chOff x="3698963" y="1420875"/>
            <a:chExt cx="2352812" cy="2814350"/>
          </a:xfrm>
        </p:grpSpPr>
        <p:sp>
          <p:nvSpPr>
            <p:cNvPr id="233" name="Google Shape;233;p17"/>
            <p:cNvSpPr/>
            <p:nvPr/>
          </p:nvSpPr>
          <p:spPr>
            <a:xfrm rot="10800000" flipH="1">
              <a:off x="4557713" y="2857825"/>
              <a:ext cx="567600" cy="1290600"/>
            </a:xfrm>
            <a:custGeom>
              <a:avLst/>
              <a:gdLst/>
              <a:ahLst/>
              <a:cxnLst/>
              <a:rect l="l" t="t" r="r" b="b"/>
              <a:pathLst>
                <a:path w="22704" h="51624" extrusionOk="0">
                  <a:moveTo>
                    <a:pt x="0" y="0"/>
                  </a:moveTo>
                  <a:lnTo>
                    <a:pt x="22704" y="36161"/>
                  </a:lnTo>
                  <a:lnTo>
                    <a:pt x="22704" y="51624"/>
                  </a:lnTo>
                </a:path>
              </a:pathLst>
            </a:cu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34" name="Google Shape;234;p17"/>
            <p:cNvSpPr/>
            <p:nvPr/>
          </p:nvSpPr>
          <p:spPr>
            <a:xfrm>
              <a:off x="4558425" y="1549925"/>
              <a:ext cx="567600" cy="1290600"/>
            </a:xfrm>
            <a:custGeom>
              <a:avLst/>
              <a:gdLst/>
              <a:ahLst/>
              <a:cxnLst/>
              <a:rect l="l" t="t" r="r" b="b"/>
              <a:pathLst>
                <a:path w="22704" h="51624" extrusionOk="0">
                  <a:moveTo>
                    <a:pt x="0" y="0"/>
                  </a:moveTo>
                  <a:lnTo>
                    <a:pt x="22704" y="36161"/>
                  </a:lnTo>
                  <a:lnTo>
                    <a:pt x="22704" y="51624"/>
                  </a:lnTo>
                </a:path>
              </a:pathLst>
            </a:cu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35" name="Google Shape;235;p17"/>
            <p:cNvSpPr/>
            <p:nvPr/>
          </p:nvSpPr>
          <p:spPr>
            <a:xfrm>
              <a:off x="4184275" y="2709288"/>
              <a:ext cx="1867500" cy="265200"/>
            </a:xfrm>
            <a:prstGeom prst="chevron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7"/>
            <p:cNvSpPr/>
            <p:nvPr/>
          </p:nvSpPr>
          <p:spPr>
            <a:xfrm>
              <a:off x="4905792" y="2626225"/>
              <a:ext cx="435500" cy="435500"/>
            </a:xfrm>
            <a:custGeom>
              <a:avLst/>
              <a:gdLst/>
              <a:ahLst/>
              <a:cxnLst/>
              <a:rect l="l" t="t" r="r" b="b"/>
              <a:pathLst>
                <a:path w="17420" h="17420" extrusionOk="0">
                  <a:moveTo>
                    <a:pt x="8716" y="1"/>
                  </a:moveTo>
                  <a:cubicBezTo>
                    <a:pt x="3906" y="1"/>
                    <a:pt x="1" y="3894"/>
                    <a:pt x="1" y="8704"/>
                  </a:cubicBezTo>
                  <a:cubicBezTo>
                    <a:pt x="1" y="13514"/>
                    <a:pt x="3906" y="17419"/>
                    <a:pt x="8716" y="17419"/>
                  </a:cubicBezTo>
                  <a:cubicBezTo>
                    <a:pt x="13526" y="17419"/>
                    <a:pt x="17419" y="13514"/>
                    <a:pt x="17419" y="8704"/>
                  </a:cubicBezTo>
                  <a:cubicBezTo>
                    <a:pt x="17419" y="3894"/>
                    <a:pt x="13526" y="1"/>
                    <a:pt x="8716" y="1"/>
                  </a:cubicBezTo>
                  <a:close/>
                </a:path>
              </a:pathLst>
            </a:custGeom>
            <a:solidFill>
              <a:srgbClr val="9ED1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7"/>
            <p:cNvSpPr/>
            <p:nvPr/>
          </p:nvSpPr>
          <p:spPr>
            <a:xfrm>
              <a:off x="4961467" y="2681900"/>
              <a:ext cx="324150" cy="324150"/>
            </a:xfrm>
            <a:custGeom>
              <a:avLst/>
              <a:gdLst/>
              <a:ahLst/>
              <a:cxnLst/>
              <a:rect l="l" t="t" r="r" b="b"/>
              <a:pathLst>
                <a:path w="12966" h="12966" extrusionOk="0">
                  <a:moveTo>
                    <a:pt x="6489" y="0"/>
                  </a:moveTo>
                  <a:cubicBezTo>
                    <a:pt x="2905" y="0"/>
                    <a:pt x="0" y="2905"/>
                    <a:pt x="0" y="6477"/>
                  </a:cubicBezTo>
                  <a:cubicBezTo>
                    <a:pt x="0" y="10061"/>
                    <a:pt x="2905" y="12966"/>
                    <a:pt x="6489" y="12966"/>
                  </a:cubicBezTo>
                  <a:cubicBezTo>
                    <a:pt x="10073" y="12966"/>
                    <a:pt x="12966" y="10061"/>
                    <a:pt x="12966" y="6477"/>
                  </a:cubicBezTo>
                  <a:cubicBezTo>
                    <a:pt x="12966" y="2905"/>
                    <a:pt x="10073" y="0"/>
                    <a:pt x="64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8" name="Google Shape;238;p17"/>
            <p:cNvGrpSpPr/>
            <p:nvPr/>
          </p:nvGrpSpPr>
          <p:grpSpPr>
            <a:xfrm>
              <a:off x="5028679" y="2743927"/>
              <a:ext cx="195351" cy="195351"/>
              <a:chOff x="6239925" y="2032450"/>
              <a:chExt cx="472775" cy="472775"/>
            </a:xfrm>
          </p:grpSpPr>
          <p:sp>
            <p:nvSpPr>
              <p:cNvPr id="239" name="Google Shape;239;p17"/>
              <p:cNvSpPr/>
              <p:nvPr/>
            </p:nvSpPr>
            <p:spPr>
              <a:xfrm>
                <a:off x="6239925" y="2032450"/>
                <a:ext cx="472775" cy="472775"/>
              </a:xfrm>
              <a:custGeom>
                <a:avLst/>
                <a:gdLst/>
                <a:ahLst/>
                <a:cxnLst/>
                <a:rect l="l" t="t" r="r" b="b"/>
                <a:pathLst>
                  <a:path w="18911" h="18911" extrusionOk="0">
                    <a:moveTo>
                      <a:pt x="9455" y="2466"/>
                    </a:moveTo>
                    <a:cubicBezTo>
                      <a:pt x="13307" y="2466"/>
                      <a:pt x="16442" y="5601"/>
                      <a:pt x="16442" y="9456"/>
                    </a:cubicBezTo>
                    <a:cubicBezTo>
                      <a:pt x="16442" y="13310"/>
                      <a:pt x="13307" y="16445"/>
                      <a:pt x="9455" y="16445"/>
                    </a:cubicBezTo>
                    <a:cubicBezTo>
                      <a:pt x="5601" y="16445"/>
                      <a:pt x="2466" y="13310"/>
                      <a:pt x="2466" y="9456"/>
                    </a:cubicBezTo>
                    <a:cubicBezTo>
                      <a:pt x="2466" y="5601"/>
                      <a:pt x="5601" y="2466"/>
                      <a:pt x="9455" y="2466"/>
                    </a:cubicBezTo>
                    <a:close/>
                    <a:moveTo>
                      <a:pt x="9455" y="0"/>
                    </a:moveTo>
                    <a:cubicBezTo>
                      <a:pt x="4228" y="0"/>
                      <a:pt x="0" y="4228"/>
                      <a:pt x="0" y="9456"/>
                    </a:cubicBezTo>
                    <a:cubicBezTo>
                      <a:pt x="0" y="14683"/>
                      <a:pt x="4228" y="18911"/>
                      <a:pt x="9455" y="18911"/>
                    </a:cubicBezTo>
                    <a:cubicBezTo>
                      <a:pt x="14680" y="18911"/>
                      <a:pt x="18911" y="14683"/>
                      <a:pt x="18911" y="9456"/>
                    </a:cubicBezTo>
                    <a:cubicBezTo>
                      <a:pt x="18911" y="4231"/>
                      <a:pt x="14680" y="0"/>
                      <a:pt x="94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40" name="Google Shape;240;p17"/>
              <p:cNvSpPr/>
              <p:nvPr/>
            </p:nvSpPr>
            <p:spPr>
              <a:xfrm>
                <a:off x="6329800" y="2122325"/>
                <a:ext cx="292950" cy="293025"/>
              </a:xfrm>
              <a:custGeom>
                <a:avLst/>
                <a:gdLst/>
                <a:ahLst/>
                <a:cxnLst/>
                <a:rect l="l" t="t" r="r" b="b"/>
                <a:pathLst>
                  <a:path w="11718" h="11721" extrusionOk="0">
                    <a:moveTo>
                      <a:pt x="5860" y="1043"/>
                    </a:moveTo>
                    <a:cubicBezTo>
                      <a:pt x="6171" y="1043"/>
                      <a:pt x="6424" y="1295"/>
                      <a:pt x="6424" y="1609"/>
                    </a:cubicBezTo>
                    <a:lnTo>
                      <a:pt x="6424" y="2542"/>
                    </a:lnTo>
                    <a:cubicBezTo>
                      <a:pt x="7264" y="2792"/>
                      <a:pt x="7839" y="3566"/>
                      <a:pt x="7842" y="4442"/>
                    </a:cubicBezTo>
                    <a:cubicBezTo>
                      <a:pt x="7842" y="4755"/>
                      <a:pt x="7589" y="5008"/>
                      <a:pt x="7276" y="5008"/>
                    </a:cubicBezTo>
                    <a:cubicBezTo>
                      <a:pt x="6966" y="5008"/>
                      <a:pt x="6713" y="4755"/>
                      <a:pt x="6713" y="4442"/>
                    </a:cubicBezTo>
                    <a:cubicBezTo>
                      <a:pt x="6713" y="3929"/>
                      <a:pt x="6292" y="3588"/>
                      <a:pt x="5853" y="3588"/>
                    </a:cubicBezTo>
                    <a:cubicBezTo>
                      <a:pt x="5644" y="3588"/>
                      <a:pt x="5429" y="3666"/>
                      <a:pt x="5255" y="3840"/>
                    </a:cubicBezTo>
                    <a:cubicBezTo>
                      <a:pt x="4719" y="4376"/>
                      <a:pt x="5099" y="5297"/>
                      <a:pt x="5860" y="5297"/>
                    </a:cubicBezTo>
                    <a:cubicBezTo>
                      <a:pt x="5862" y="5297"/>
                      <a:pt x="5865" y="5297"/>
                      <a:pt x="5867" y="5297"/>
                    </a:cubicBezTo>
                    <a:cubicBezTo>
                      <a:pt x="6849" y="5297"/>
                      <a:pt x="7680" y="6019"/>
                      <a:pt x="7821" y="6993"/>
                    </a:cubicBezTo>
                    <a:cubicBezTo>
                      <a:pt x="7962" y="7968"/>
                      <a:pt x="7369" y="8899"/>
                      <a:pt x="6424" y="9179"/>
                    </a:cubicBezTo>
                    <a:lnTo>
                      <a:pt x="6424" y="10115"/>
                    </a:lnTo>
                    <a:cubicBezTo>
                      <a:pt x="6424" y="10426"/>
                      <a:pt x="6171" y="10679"/>
                      <a:pt x="5860" y="10679"/>
                    </a:cubicBezTo>
                    <a:cubicBezTo>
                      <a:pt x="5547" y="10679"/>
                      <a:pt x="5294" y="10426"/>
                      <a:pt x="5294" y="10115"/>
                    </a:cubicBezTo>
                    <a:lnTo>
                      <a:pt x="5294" y="9179"/>
                    </a:lnTo>
                    <a:cubicBezTo>
                      <a:pt x="4454" y="8929"/>
                      <a:pt x="3879" y="8155"/>
                      <a:pt x="3876" y="7279"/>
                    </a:cubicBezTo>
                    <a:cubicBezTo>
                      <a:pt x="3876" y="6966"/>
                      <a:pt x="4129" y="6713"/>
                      <a:pt x="4442" y="6713"/>
                    </a:cubicBezTo>
                    <a:cubicBezTo>
                      <a:pt x="4752" y="6713"/>
                      <a:pt x="5005" y="6966"/>
                      <a:pt x="5005" y="7279"/>
                    </a:cubicBezTo>
                    <a:cubicBezTo>
                      <a:pt x="5005" y="7792"/>
                      <a:pt x="5426" y="8133"/>
                      <a:pt x="5865" y="8133"/>
                    </a:cubicBezTo>
                    <a:cubicBezTo>
                      <a:pt x="6074" y="8133"/>
                      <a:pt x="6288" y="8055"/>
                      <a:pt x="6463" y="7881"/>
                    </a:cubicBezTo>
                    <a:cubicBezTo>
                      <a:pt x="6999" y="7345"/>
                      <a:pt x="6619" y="6427"/>
                      <a:pt x="5860" y="6427"/>
                    </a:cubicBezTo>
                    <a:cubicBezTo>
                      <a:pt x="4873" y="6427"/>
                      <a:pt x="4039" y="5704"/>
                      <a:pt x="3897" y="4728"/>
                    </a:cubicBezTo>
                    <a:cubicBezTo>
                      <a:pt x="3756" y="3753"/>
                      <a:pt x="4349" y="2822"/>
                      <a:pt x="5294" y="2542"/>
                    </a:cubicBezTo>
                    <a:lnTo>
                      <a:pt x="5294" y="1609"/>
                    </a:lnTo>
                    <a:cubicBezTo>
                      <a:pt x="5294" y="1295"/>
                      <a:pt x="5547" y="1043"/>
                      <a:pt x="5860" y="1043"/>
                    </a:cubicBezTo>
                    <a:close/>
                    <a:moveTo>
                      <a:pt x="5860" y="1"/>
                    </a:moveTo>
                    <a:cubicBezTo>
                      <a:pt x="2629" y="1"/>
                      <a:pt x="1" y="2629"/>
                      <a:pt x="1" y="5861"/>
                    </a:cubicBezTo>
                    <a:cubicBezTo>
                      <a:pt x="1" y="9092"/>
                      <a:pt x="2629" y="11720"/>
                      <a:pt x="5860" y="11720"/>
                    </a:cubicBezTo>
                    <a:cubicBezTo>
                      <a:pt x="9088" y="11720"/>
                      <a:pt x="11717" y="9092"/>
                      <a:pt x="11717" y="5861"/>
                    </a:cubicBezTo>
                    <a:cubicBezTo>
                      <a:pt x="11717" y="2629"/>
                      <a:pt x="9088" y="1"/>
                      <a:pt x="58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241" name="Google Shape;241;p17"/>
            <p:cNvSpPr/>
            <p:nvPr/>
          </p:nvSpPr>
          <p:spPr>
            <a:xfrm>
              <a:off x="5092413" y="2423525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0" y="501"/>
                    <a:pt x="0" y="1132"/>
                  </a:cubicBezTo>
                  <a:cubicBezTo>
                    <a:pt x="0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7"/>
            <p:cNvSpPr/>
            <p:nvPr/>
          </p:nvSpPr>
          <p:spPr>
            <a:xfrm>
              <a:off x="4534163" y="1525208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12"/>
                    <a:pt x="1" y="1131"/>
                  </a:cubicBezTo>
                  <a:cubicBezTo>
                    <a:pt x="1" y="1762"/>
                    <a:pt x="501" y="2262"/>
                    <a:pt x="1132" y="2262"/>
                  </a:cubicBezTo>
                  <a:cubicBezTo>
                    <a:pt x="1751" y="2262"/>
                    <a:pt x="2263" y="1762"/>
                    <a:pt x="2263" y="1131"/>
                  </a:cubicBezTo>
                  <a:cubicBezTo>
                    <a:pt x="2263" y="512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4813213" y="1974367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13" y="0"/>
                    <a:pt x="1" y="512"/>
                    <a:pt x="1" y="1131"/>
                  </a:cubicBezTo>
                  <a:cubicBezTo>
                    <a:pt x="1" y="1762"/>
                    <a:pt x="513" y="2262"/>
                    <a:pt x="1132" y="2262"/>
                  </a:cubicBezTo>
                  <a:cubicBezTo>
                    <a:pt x="1763" y="2262"/>
                    <a:pt x="2263" y="1762"/>
                    <a:pt x="2263" y="1131"/>
                  </a:cubicBezTo>
                  <a:cubicBezTo>
                    <a:pt x="2263" y="512"/>
                    <a:pt x="1763" y="0"/>
                    <a:pt x="11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7"/>
            <p:cNvSpPr/>
            <p:nvPr/>
          </p:nvSpPr>
          <p:spPr>
            <a:xfrm rot="10800000" flipH="1">
              <a:off x="5092413" y="3211763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0" y="501"/>
                    <a:pt x="0" y="1132"/>
                  </a:cubicBezTo>
                  <a:cubicBezTo>
                    <a:pt x="0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7"/>
            <p:cNvSpPr/>
            <p:nvPr/>
          </p:nvSpPr>
          <p:spPr>
            <a:xfrm rot="10800000" flipH="1">
              <a:off x="4534163" y="4110079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12"/>
                    <a:pt x="1" y="1131"/>
                  </a:cubicBezTo>
                  <a:cubicBezTo>
                    <a:pt x="1" y="1762"/>
                    <a:pt x="501" y="2262"/>
                    <a:pt x="1132" y="2262"/>
                  </a:cubicBezTo>
                  <a:cubicBezTo>
                    <a:pt x="1751" y="2262"/>
                    <a:pt x="2263" y="1762"/>
                    <a:pt x="2263" y="1131"/>
                  </a:cubicBezTo>
                  <a:cubicBezTo>
                    <a:pt x="2263" y="512"/>
                    <a:pt x="1751" y="0"/>
                    <a:pt x="11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7"/>
            <p:cNvSpPr/>
            <p:nvPr/>
          </p:nvSpPr>
          <p:spPr>
            <a:xfrm rot="10800000" flipH="1">
              <a:off x="4813213" y="3660921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13" y="0"/>
                    <a:pt x="1" y="512"/>
                    <a:pt x="1" y="1131"/>
                  </a:cubicBezTo>
                  <a:cubicBezTo>
                    <a:pt x="1" y="1762"/>
                    <a:pt x="513" y="2262"/>
                    <a:pt x="1132" y="2262"/>
                  </a:cubicBezTo>
                  <a:cubicBezTo>
                    <a:pt x="1763" y="2262"/>
                    <a:pt x="2263" y="1762"/>
                    <a:pt x="2263" y="1131"/>
                  </a:cubicBezTo>
                  <a:cubicBezTo>
                    <a:pt x="2263" y="512"/>
                    <a:pt x="1763" y="0"/>
                    <a:pt x="11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7"/>
            <p:cNvSpPr txBox="1"/>
            <p:nvPr/>
          </p:nvSpPr>
          <p:spPr>
            <a:xfrm>
              <a:off x="4272163" y="23192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48" name="Google Shape;248;p17"/>
            <p:cNvSpPr txBox="1"/>
            <p:nvPr/>
          </p:nvSpPr>
          <p:spPr>
            <a:xfrm>
              <a:off x="4272163" y="31035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49" name="Google Shape;249;p17"/>
            <p:cNvSpPr txBox="1"/>
            <p:nvPr/>
          </p:nvSpPr>
          <p:spPr>
            <a:xfrm>
              <a:off x="3988663" y="18818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0" name="Google Shape;250;p17"/>
            <p:cNvSpPr txBox="1"/>
            <p:nvPr/>
          </p:nvSpPr>
          <p:spPr>
            <a:xfrm>
              <a:off x="3988663" y="353676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1" name="Google Shape;251;p17"/>
            <p:cNvSpPr txBox="1"/>
            <p:nvPr/>
          </p:nvSpPr>
          <p:spPr>
            <a:xfrm>
              <a:off x="3698963" y="1420875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2" name="Google Shape;252;p17"/>
            <p:cNvSpPr txBox="1"/>
            <p:nvPr/>
          </p:nvSpPr>
          <p:spPr>
            <a:xfrm>
              <a:off x="3698963" y="3970025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53" name="Google Shape;253;p17"/>
          <p:cNvGrpSpPr/>
          <p:nvPr/>
        </p:nvGrpSpPr>
        <p:grpSpPr>
          <a:xfrm>
            <a:off x="5226138" y="937723"/>
            <a:ext cx="3136388" cy="3760213"/>
            <a:chOff x="5226138" y="959925"/>
            <a:chExt cx="3136388" cy="3760213"/>
          </a:xfrm>
        </p:grpSpPr>
        <p:sp>
          <p:nvSpPr>
            <p:cNvPr id="254" name="Google Shape;254;p17"/>
            <p:cNvSpPr/>
            <p:nvPr/>
          </p:nvSpPr>
          <p:spPr>
            <a:xfrm rot="10800000" flipH="1">
              <a:off x="6091050" y="2850375"/>
              <a:ext cx="840775" cy="1732725"/>
            </a:xfrm>
            <a:custGeom>
              <a:avLst/>
              <a:gdLst/>
              <a:ahLst/>
              <a:cxnLst/>
              <a:rect l="l" t="t" r="r" b="b"/>
              <a:pathLst>
                <a:path w="33631" h="69309" extrusionOk="0">
                  <a:moveTo>
                    <a:pt x="0" y="0"/>
                  </a:moveTo>
                  <a:lnTo>
                    <a:pt x="33631" y="53846"/>
                  </a:lnTo>
                  <a:lnTo>
                    <a:pt x="33631" y="69309"/>
                  </a:lnTo>
                </a:path>
              </a:pathLst>
            </a:cu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5" name="Google Shape;255;p17"/>
            <p:cNvSpPr/>
            <p:nvPr/>
          </p:nvSpPr>
          <p:spPr>
            <a:xfrm>
              <a:off x="6091050" y="1107800"/>
              <a:ext cx="840775" cy="1732725"/>
            </a:xfrm>
            <a:custGeom>
              <a:avLst/>
              <a:gdLst/>
              <a:ahLst/>
              <a:cxnLst/>
              <a:rect l="l" t="t" r="r" b="b"/>
              <a:pathLst>
                <a:path w="33631" h="69309" extrusionOk="0">
                  <a:moveTo>
                    <a:pt x="0" y="0"/>
                  </a:moveTo>
                  <a:lnTo>
                    <a:pt x="33631" y="53846"/>
                  </a:lnTo>
                  <a:lnTo>
                    <a:pt x="33631" y="69309"/>
                  </a:lnTo>
                </a:path>
              </a:pathLst>
            </a:custGeom>
            <a:noFill/>
            <a:ln w="9525" cap="flat" cmpd="sng">
              <a:solidFill>
                <a:srgbClr val="43434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6" name="Google Shape;256;p17"/>
            <p:cNvSpPr/>
            <p:nvPr/>
          </p:nvSpPr>
          <p:spPr>
            <a:xfrm>
              <a:off x="5947525" y="2709288"/>
              <a:ext cx="1833900" cy="265200"/>
            </a:xfrm>
            <a:prstGeom prst="chevron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6896550" y="2629500"/>
              <a:ext cx="1465975" cy="424775"/>
            </a:xfrm>
            <a:custGeom>
              <a:avLst/>
              <a:gdLst/>
              <a:ahLst/>
              <a:cxnLst/>
              <a:rect l="l" t="t" r="r" b="b"/>
              <a:pathLst>
                <a:path w="58639" h="16991" extrusionOk="0">
                  <a:moveTo>
                    <a:pt x="0" y="1"/>
                  </a:moveTo>
                  <a:lnTo>
                    <a:pt x="6787" y="8490"/>
                  </a:lnTo>
                  <a:lnTo>
                    <a:pt x="0" y="16991"/>
                  </a:lnTo>
                  <a:lnTo>
                    <a:pt x="51840" y="16991"/>
                  </a:lnTo>
                  <a:lnTo>
                    <a:pt x="58639" y="8490"/>
                  </a:lnTo>
                  <a:lnTo>
                    <a:pt x="51840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258" name="Google Shape;258;p17"/>
            <p:cNvSpPr/>
            <p:nvPr/>
          </p:nvSpPr>
          <p:spPr>
            <a:xfrm>
              <a:off x="6707838" y="2626225"/>
              <a:ext cx="435500" cy="435500"/>
            </a:xfrm>
            <a:custGeom>
              <a:avLst/>
              <a:gdLst/>
              <a:ahLst/>
              <a:cxnLst/>
              <a:rect l="l" t="t" r="r" b="b"/>
              <a:pathLst>
                <a:path w="17420" h="17420" extrusionOk="0">
                  <a:moveTo>
                    <a:pt x="8704" y="1"/>
                  </a:moveTo>
                  <a:cubicBezTo>
                    <a:pt x="3894" y="1"/>
                    <a:pt x="1" y="3894"/>
                    <a:pt x="1" y="8704"/>
                  </a:cubicBezTo>
                  <a:cubicBezTo>
                    <a:pt x="1" y="13514"/>
                    <a:pt x="3894" y="17419"/>
                    <a:pt x="8704" y="17419"/>
                  </a:cubicBezTo>
                  <a:cubicBezTo>
                    <a:pt x="13526" y="17419"/>
                    <a:pt x="17420" y="13514"/>
                    <a:pt x="17420" y="8704"/>
                  </a:cubicBezTo>
                  <a:cubicBezTo>
                    <a:pt x="17420" y="3894"/>
                    <a:pt x="13526" y="1"/>
                    <a:pt x="8704" y="1"/>
                  </a:cubicBezTo>
                  <a:close/>
                </a:path>
              </a:pathLst>
            </a:custGeom>
            <a:solidFill>
              <a:srgbClr val="8080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6763513" y="2681900"/>
              <a:ext cx="324150" cy="324150"/>
            </a:xfrm>
            <a:custGeom>
              <a:avLst/>
              <a:gdLst/>
              <a:ahLst/>
              <a:cxnLst/>
              <a:rect l="l" t="t" r="r" b="b"/>
              <a:pathLst>
                <a:path w="12966" h="12966" extrusionOk="0">
                  <a:moveTo>
                    <a:pt x="6477" y="0"/>
                  </a:moveTo>
                  <a:cubicBezTo>
                    <a:pt x="2905" y="0"/>
                    <a:pt x="0" y="2905"/>
                    <a:pt x="0" y="6477"/>
                  </a:cubicBezTo>
                  <a:cubicBezTo>
                    <a:pt x="0" y="10061"/>
                    <a:pt x="2905" y="12966"/>
                    <a:pt x="6477" y="12966"/>
                  </a:cubicBezTo>
                  <a:cubicBezTo>
                    <a:pt x="10061" y="12966"/>
                    <a:pt x="12966" y="10061"/>
                    <a:pt x="12966" y="6477"/>
                  </a:cubicBezTo>
                  <a:cubicBezTo>
                    <a:pt x="12966" y="2905"/>
                    <a:pt x="10061" y="0"/>
                    <a:pt x="6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0" name="Google Shape;260;p17"/>
            <p:cNvGrpSpPr/>
            <p:nvPr/>
          </p:nvGrpSpPr>
          <p:grpSpPr>
            <a:xfrm>
              <a:off x="6830860" y="2745493"/>
              <a:ext cx="192739" cy="192210"/>
              <a:chOff x="3270450" y="3213625"/>
              <a:chExt cx="483175" cy="481850"/>
            </a:xfrm>
          </p:grpSpPr>
          <p:sp>
            <p:nvSpPr>
              <p:cNvPr id="261" name="Google Shape;261;p17"/>
              <p:cNvSpPr/>
              <p:nvPr/>
            </p:nvSpPr>
            <p:spPr>
              <a:xfrm>
                <a:off x="3392550" y="3335025"/>
                <a:ext cx="239050" cy="239050"/>
              </a:xfrm>
              <a:custGeom>
                <a:avLst/>
                <a:gdLst/>
                <a:ahLst/>
                <a:cxnLst/>
                <a:rect l="l" t="t" r="r" b="b"/>
                <a:pathLst>
                  <a:path w="9562" h="9562" extrusionOk="0">
                    <a:moveTo>
                      <a:pt x="4782" y="1"/>
                    </a:moveTo>
                    <a:cubicBezTo>
                      <a:pt x="2142" y="1"/>
                      <a:pt x="1" y="2139"/>
                      <a:pt x="1" y="4780"/>
                    </a:cubicBezTo>
                    <a:cubicBezTo>
                      <a:pt x="1" y="7421"/>
                      <a:pt x="2142" y="9562"/>
                      <a:pt x="4782" y="9562"/>
                    </a:cubicBezTo>
                    <a:cubicBezTo>
                      <a:pt x="7420" y="9562"/>
                      <a:pt x="9561" y="7421"/>
                      <a:pt x="9561" y="4780"/>
                    </a:cubicBezTo>
                    <a:cubicBezTo>
                      <a:pt x="9561" y="2139"/>
                      <a:pt x="7420" y="1"/>
                      <a:pt x="478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62" name="Google Shape;262;p17"/>
              <p:cNvSpPr/>
              <p:nvPr/>
            </p:nvSpPr>
            <p:spPr>
              <a:xfrm>
                <a:off x="3270450" y="3213625"/>
                <a:ext cx="483175" cy="481850"/>
              </a:xfrm>
              <a:custGeom>
                <a:avLst/>
                <a:gdLst/>
                <a:ahLst/>
                <a:cxnLst/>
                <a:rect l="l" t="t" r="r" b="b"/>
                <a:pathLst>
                  <a:path w="19327" h="19274" extrusionOk="0">
                    <a:moveTo>
                      <a:pt x="9666" y="3728"/>
                    </a:moveTo>
                    <a:cubicBezTo>
                      <a:pt x="12925" y="3728"/>
                      <a:pt x="15575" y="6378"/>
                      <a:pt x="15575" y="9636"/>
                    </a:cubicBezTo>
                    <a:cubicBezTo>
                      <a:pt x="15575" y="12894"/>
                      <a:pt x="12925" y="15547"/>
                      <a:pt x="9666" y="15547"/>
                    </a:cubicBezTo>
                    <a:cubicBezTo>
                      <a:pt x="6405" y="15547"/>
                      <a:pt x="3755" y="12894"/>
                      <a:pt x="3755" y="9636"/>
                    </a:cubicBezTo>
                    <a:cubicBezTo>
                      <a:pt x="3755" y="6378"/>
                      <a:pt x="6405" y="3728"/>
                      <a:pt x="9666" y="3728"/>
                    </a:cubicBezTo>
                    <a:close/>
                    <a:moveTo>
                      <a:pt x="9665" y="0"/>
                    </a:moveTo>
                    <a:cubicBezTo>
                      <a:pt x="9575" y="0"/>
                      <a:pt x="9484" y="22"/>
                      <a:pt x="9402" y="66"/>
                    </a:cubicBezTo>
                    <a:lnTo>
                      <a:pt x="7532" y="1054"/>
                    </a:lnTo>
                    <a:lnTo>
                      <a:pt x="5418" y="1054"/>
                    </a:lnTo>
                    <a:cubicBezTo>
                      <a:pt x="5231" y="1054"/>
                      <a:pt x="5056" y="1144"/>
                      <a:pt x="4954" y="1301"/>
                    </a:cubicBezTo>
                    <a:lnTo>
                      <a:pt x="3752" y="3053"/>
                    </a:lnTo>
                    <a:lnTo>
                      <a:pt x="1879" y="4041"/>
                    </a:lnTo>
                    <a:cubicBezTo>
                      <a:pt x="1717" y="4128"/>
                      <a:pt x="1605" y="4288"/>
                      <a:pt x="1584" y="4474"/>
                    </a:cubicBezTo>
                    <a:lnTo>
                      <a:pt x="1328" y="6588"/>
                    </a:lnTo>
                    <a:lnTo>
                      <a:pt x="127" y="8341"/>
                    </a:lnTo>
                    <a:cubicBezTo>
                      <a:pt x="24" y="8491"/>
                      <a:pt x="0" y="8687"/>
                      <a:pt x="67" y="8859"/>
                    </a:cubicBezTo>
                    <a:lnTo>
                      <a:pt x="816" y="10852"/>
                    </a:lnTo>
                    <a:lnTo>
                      <a:pt x="560" y="12966"/>
                    </a:lnTo>
                    <a:cubicBezTo>
                      <a:pt x="536" y="13150"/>
                      <a:pt x="606" y="13334"/>
                      <a:pt x="744" y="13457"/>
                    </a:cubicBezTo>
                    <a:lnTo>
                      <a:pt x="2325" y="14869"/>
                    </a:lnTo>
                    <a:lnTo>
                      <a:pt x="3075" y="16860"/>
                    </a:lnTo>
                    <a:cubicBezTo>
                      <a:pt x="3141" y="17034"/>
                      <a:pt x="3289" y="17164"/>
                      <a:pt x="3466" y="17209"/>
                    </a:cubicBezTo>
                    <a:lnTo>
                      <a:pt x="5520" y="17718"/>
                    </a:lnTo>
                    <a:lnTo>
                      <a:pt x="7101" y="19130"/>
                    </a:lnTo>
                    <a:cubicBezTo>
                      <a:pt x="7205" y="19223"/>
                      <a:pt x="7340" y="19273"/>
                      <a:pt x="7477" y="19273"/>
                    </a:cubicBezTo>
                    <a:cubicBezTo>
                      <a:pt x="7523" y="19273"/>
                      <a:pt x="7568" y="19268"/>
                      <a:pt x="7613" y="19257"/>
                    </a:cubicBezTo>
                    <a:lnTo>
                      <a:pt x="9666" y="18745"/>
                    </a:lnTo>
                    <a:lnTo>
                      <a:pt x="11717" y="19254"/>
                    </a:lnTo>
                    <a:cubicBezTo>
                      <a:pt x="11759" y="19266"/>
                      <a:pt x="11807" y="19272"/>
                      <a:pt x="11853" y="19272"/>
                    </a:cubicBezTo>
                    <a:cubicBezTo>
                      <a:pt x="11991" y="19272"/>
                      <a:pt x="12124" y="19221"/>
                      <a:pt x="12229" y="19127"/>
                    </a:cubicBezTo>
                    <a:lnTo>
                      <a:pt x="13810" y="17715"/>
                    </a:lnTo>
                    <a:lnTo>
                      <a:pt x="15861" y="17206"/>
                    </a:lnTo>
                    <a:cubicBezTo>
                      <a:pt x="16041" y="17161"/>
                      <a:pt x="16186" y="17031"/>
                      <a:pt x="16252" y="16857"/>
                    </a:cubicBezTo>
                    <a:lnTo>
                      <a:pt x="17002" y="14866"/>
                    </a:lnTo>
                    <a:lnTo>
                      <a:pt x="18583" y="13454"/>
                    </a:lnTo>
                    <a:cubicBezTo>
                      <a:pt x="18721" y="13331"/>
                      <a:pt x="18791" y="13147"/>
                      <a:pt x="18766" y="12963"/>
                    </a:cubicBezTo>
                    <a:lnTo>
                      <a:pt x="18514" y="10849"/>
                    </a:lnTo>
                    <a:lnTo>
                      <a:pt x="19263" y="8856"/>
                    </a:lnTo>
                    <a:cubicBezTo>
                      <a:pt x="19327" y="8684"/>
                      <a:pt x="19306" y="8491"/>
                      <a:pt x="19200" y="8338"/>
                    </a:cubicBezTo>
                    <a:lnTo>
                      <a:pt x="18002" y="6588"/>
                    </a:lnTo>
                    <a:lnTo>
                      <a:pt x="17746" y="4471"/>
                    </a:lnTo>
                    <a:cubicBezTo>
                      <a:pt x="17725" y="4288"/>
                      <a:pt x="17613" y="4128"/>
                      <a:pt x="17451" y="4041"/>
                    </a:cubicBezTo>
                    <a:lnTo>
                      <a:pt x="15578" y="3050"/>
                    </a:lnTo>
                    <a:lnTo>
                      <a:pt x="14379" y="1298"/>
                    </a:lnTo>
                    <a:cubicBezTo>
                      <a:pt x="14274" y="1144"/>
                      <a:pt x="14099" y="1054"/>
                      <a:pt x="13912" y="1054"/>
                    </a:cubicBezTo>
                    <a:lnTo>
                      <a:pt x="11798" y="1054"/>
                    </a:lnTo>
                    <a:lnTo>
                      <a:pt x="9928" y="66"/>
                    </a:lnTo>
                    <a:cubicBezTo>
                      <a:pt x="9846" y="22"/>
                      <a:pt x="9755" y="0"/>
                      <a:pt x="96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263" name="Google Shape;263;p17"/>
            <p:cNvSpPr/>
            <p:nvPr/>
          </p:nvSpPr>
          <p:spPr>
            <a:xfrm>
              <a:off x="6898938" y="2423525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0" y="501"/>
                    <a:pt x="0" y="1132"/>
                  </a:cubicBezTo>
                  <a:cubicBezTo>
                    <a:pt x="0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6340688" y="1525208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12"/>
                    <a:pt x="1" y="1131"/>
                  </a:cubicBezTo>
                  <a:cubicBezTo>
                    <a:pt x="1" y="1762"/>
                    <a:pt x="501" y="2262"/>
                    <a:pt x="1132" y="2262"/>
                  </a:cubicBezTo>
                  <a:cubicBezTo>
                    <a:pt x="1751" y="2262"/>
                    <a:pt x="2263" y="1762"/>
                    <a:pt x="2263" y="1131"/>
                  </a:cubicBezTo>
                  <a:cubicBezTo>
                    <a:pt x="2263" y="512"/>
                    <a:pt x="1751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6619738" y="1974367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13" y="0"/>
                    <a:pt x="1" y="512"/>
                    <a:pt x="1" y="1131"/>
                  </a:cubicBezTo>
                  <a:cubicBezTo>
                    <a:pt x="1" y="1762"/>
                    <a:pt x="513" y="2262"/>
                    <a:pt x="1132" y="2262"/>
                  </a:cubicBezTo>
                  <a:cubicBezTo>
                    <a:pt x="1763" y="2262"/>
                    <a:pt x="2263" y="1762"/>
                    <a:pt x="2263" y="1131"/>
                  </a:cubicBezTo>
                  <a:cubicBezTo>
                    <a:pt x="2263" y="512"/>
                    <a:pt x="1763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6059838" y="1076050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12"/>
                    <a:pt x="1" y="1131"/>
                  </a:cubicBezTo>
                  <a:cubicBezTo>
                    <a:pt x="1" y="1762"/>
                    <a:pt x="501" y="2262"/>
                    <a:pt x="1132" y="2262"/>
                  </a:cubicBezTo>
                  <a:cubicBezTo>
                    <a:pt x="1751" y="2262"/>
                    <a:pt x="2263" y="1762"/>
                    <a:pt x="2263" y="1131"/>
                  </a:cubicBezTo>
                  <a:cubicBezTo>
                    <a:pt x="2263" y="512"/>
                    <a:pt x="1751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7"/>
            <p:cNvSpPr/>
            <p:nvPr/>
          </p:nvSpPr>
          <p:spPr>
            <a:xfrm rot="10800000" flipH="1">
              <a:off x="6898938" y="3211763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0" y="501"/>
                    <a:pt x="0" y="1132"/>
                  </a:cubicBezTo>
                  <a:cubicBezTo>
                    <a:pt x="0" y="1751"/>
                    <a:pt x="501" y="2263"/>
                    <a:pt x="1132" y="2263"/>
                  </a:cubicBezTo>
                  <a:cubicBezTo>
                    <a:pt x="1751" y="2263"/>
                    <a:pt x="2263" y="1751"/>
                    <a:pt x="2263" y="1132"/>
                  </a:cubicBezTo>
                  <a:cubicBezTo>
                    <a:pt x="2263" y="501"/>
                    <a:pt x="1751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7"/>
            <p:cNvSpPr/>
            <p:nvPr/>
          </p:nvSpPr>
          <p:spPr>
            <a:xfrm rot="10800000" flipH="1">
              <a:off x="6340688" y="4110079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12"/>
                    <a:pt x="1" y="1131"/>
                  </a:cubicBezTo>
                  <a:cubicBezTo>
                    <a:pt x="1" y="1762"/>
                    <a:pt x="501" y="2262"/>
                    <a:pt x="1132" y="2262"/>
                  </a:cubicBezTo>
                  <a:cubicBezTo>
                    <a:pt x="1751" y="2262"/>
                    <a:pt x="2263" y="1762"/>
                    <a:pt x="2263" y="1131"/>
                  </a:cubicBezTo>
                  <a:cubicBezTo>
                    <a:pt x="2263" y="512"/>
                    <a:pt x="1751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7"/>
            <p:cNvSpPr/>
            <p:nvPr/>
          </p:nvSpPr>
          <p:spPr>
            <a:xfrm rot="10800000" flipH="1">
              <a:off x="6619738" y="3660921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13" y="0"/>
                    <a:pt x="1" y="512"/>
                    <a:pt x="1" y="1131"/>
                  </a:cubicBezTo>
                  <a:cubicBezTo>
                    <a:pt x="1" y="1762"/>
                    <a:pt x="513" y="2262"/>
                    <a:pt x="1132" y="2262"/>
                  </a:cubicBezTo>
                  <a:cubicBezTo>
                    <a:pt x="1763" y="2262"/>
                    <a:pt x="2263" y="1762"/>
                    <a:pt x="2263" y="1131"/>
                  </a:cubicBezTo>
                  <a:cubicBezTo>
                    <a:pt x="2263" y="512"/>
                    <a:pt x="1763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 rot="10800000" flipH="1">
              <a:off x="6059838" y="4559238"/>
              <a:ext cx="56575" cy="56575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32" y="0"/>
                  </a:moveTo>
                  <a:cubicBezTo>
                    <a:pt x="501" y="0"/>
                    <a:pt x="1" y="512"/>
                    <a:pt x="1" y="1131"/>
                  </a:cubicBezTo>
                  <a:cubicBezTo>
                    <a:pt x="1" y="1762"/>
                    <a:pt x="501" y="2262"/>
                    <a:pt x="1132" y="2262"/>
                  </a:cubicBezTo>
                  <a:cubicBezTo>
                    <a:pt x="1751" y="2262"/>
                    <a:pt x="2263" y="1762"/>
                    <a:pt x="2263" y="1131"/>
                  </a:cubicBezTo>
                  <a:cubicBezTo>
                    <a:pt x="2263" y="512"/>
                    <a:pt x="1751" y="0"/>
                    <a:pt x="1132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7"/>
            <p:cNvSpPr txBox="1"/>
            <p:nvPr/>
          </p:nvSpPr>
          <p:spPr>
            <a:xfrm>
              <a:off x="6061338" y="23192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Lysithea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2" name="Google Shape;272;p17"/>
            <p:cNvSpPr txBox="1"/>
            <p:nvPr/>
          </p:nvSpPr>
          <p:spPr>
            <a:xfrm>
              <a:off x="6061338" y="31035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Leda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3" name="Google Shape;273;p17"/>
            <p:cNvSpPr txBox="1"/>
            <p:nvPr/>
          </p:nvSpPr>
          <p:spPr>
            <a:xfrm>
              <a:off x="5777838" y="188181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Pandia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4" name="Google Shape;274;p17"/>
            <p:cNvSpPr txBox="1"/>
            <p:nvPr/>
          </p:nvSpPr>
          <p:spPr>
            <a:xfrm>
              <a:off x="5777838" y="3536763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Elara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5" name="Google Shape;275;p17"/>
            <p:cNvSpPr txBox="1"/>
            <p:nvPr/>
          </p:nvSpPr>
          <p:spPr>
            <a:xfrm>
              <a:off x="5488138" y="1420875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Phoebe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6" name="Google Shape;276;p17"/>
            <p:cNvSpPr txBox="1"/>
            <p:nvPr/>
          </p:nvSpPr>
          <p:spPr>
            <a:xfrm>
              <a:off x="5488138" y="3970025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Dia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7" name="Google Shape;277;p17"/>
            <p:cNvSpPr txBox="1"/>
            <p:nvPr/>
          </p:nvSpPr>
          <p:spPr>
            <a:xfrm>
              <a:off x="5226138" y="959925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Ersa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8" name="Google Shape;278;p17"/>
            <p:cNvSpPr txBox="1"/>
            <p:nvPr/>
          </p:nvSpPr>
          <p:spPr>
            <a:xfrm>
              <a:off x="5226138" y="4454938"/>
              <a:ext cx="759000" cy="26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Thebe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4" name="Google Shape;1714;p44"/>
          <p:cNvGrpSpPr/>
          <p:nvPr/>
        </p:nvGrpSpPr>
        <p:grpSpPr>
          <a:xfrm>
            <a:off x="6396927" y="1890059"/>
            <a:ext cx="1335940" cy="687091"/>
            <a:chOff x="6396927" y="1890059"/>
            <a:chExt cx="1335940" cy="687091"/>
          </a:xfrm>
        </p:grpSpPr>
        <p:sp>
          <p:nvSpPr>
            <p:cNvPr id="1715" name="Google Shape;1715;p44"/>
            <p:cNvSpPr/>
            <p:nvPr/>
          </p:nvSpPr>
          <p:spPr>
            <a:xfrm>
              <a:off x="7474781" y="1922971"/>
              <a:ext cx="258086" cy="654179"/>
            </a:xfrm>
            <a:custGeom>
              <a:avLst/>
              <a:gdLst/>
              <a:ahLst/>
              <a:cxnLst/>
              <a:rect l="l" t="t" r="r" b="b"/>
              <a:pathLst>
                <a:path w="8681" h="22004" extrusionOk="0">
                  <a:moveTo>
                    <a:pt x="846" y="1"/>
                  </a:moveTo>
                  <a:lnTo>
                    <a:pt x="1" y="310"/>
                  </a:lnTo>
                  <a:lnTo>
                    <a:pt x="7835" y="22003"/>
                  </a:lnTo>
                  <a:lnTo>
                    <a:pt x="8680" y="21706"/>
                  </a:lnTo>
                  <a:lnTo>
                    <a:pt x="8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44"/>
            <p:cNvSpPr/>
            <p:nvPr/>
          </p:nvSpPr>
          <p:spPr>
            <a:xfrm>
              <a:off x="6396927" y="1890059"/>
              <a:ext cx="1187951" cy="289570"/>
            </a:xfrm>
            <a:custGeom>
              <a:avLst/>
              <a:gdLst/>
              <a:ahLst/>
              <a:cxnLst/>
              <a:rect l="l" t="t" r="r" b="b"/>
              <a:pathLst>
                <a:path w="39958" h="9740" extrusionOk="0">
                  <a:moveTo>
                    <a:pt x="1179" y="0"/>
                  </a:moveTo>
                  <a:cubicBezTo>
                    <a:pt x="476" y="0"/>
                    <a:pt x="0" y="691"/>
                    <a:pt x="238" y="1346"/>
                  </a:cubicBezTo>
                  <a:lnTo>
                    <a:pt x="3048" y="9085"/>
                  </a:lnTo>
                  <a:cubicBezTo>
                    <a:pt x="3191" y="9478"/>
                    <a:pt x="3572" y="9740"/>
                    <a:pt x="4001" y="9740"/>
                  </a:cubicBezTo>
                  <a:lnTo>
                    <a:pt x="38767" y="9740"/>
                  </a:lnTo>
                  <a:cubicBezTo>
                    <a:pt x="39469" y="9740"/>
                    <a:pt x="39958" y="9049"/>
                    <a:pt x="39719" y="8394"/>
                  </a:cubicBezTo>
                  <a:lnTo>
                    <a:pt x="36898" y="655"/>
                  </a:lnTo>
                  <a:cubicBezTo>
                    <a:pt x="36755" y="262"/>
                    <a:pt x="36374" y="0"/>
                    <a:pt x="35957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717" name="Google Shape;1717;p44"/>
          <p:cNvGrpSpPr/>
          <p:nvPr/>
        </p:nvGrpSpPr>
        <p:grpSpPr>
          <a:xfrm>
            <a:off x="6396927" y="2932179"/>
            <a:ext cx="1337337" cy="686742"/>
            <a:chOff x="6396927" y="2932179"/>
            <a:chExt cx="1337337" cy="686742"/>
          </a:xfrm>
        </p:grpSpPr>
        <p:sp>
          <p:nvSpPr>
            <p:cNvPr id="1718" name="Google Shape;1718;p44"/>
            <p:cNvSpPr/>
            <p:nvPr/>
          </p:nvSpPr>
          <p:spPr>
            <a:xfrm>
              <a:off x="7476208" y="2932179"/>
              <a:ext cx="258056" cy="653792"/>
            </a:xfrm>
            <a:custGeom>
              <a:avLst/>
              <a:gdLst/>
              <a:ahLst/>
              <a:cxnLst/>
              <a:rect l="l" t="t" r="r" b="b"/>
              <a:pathLst>
                <a:path w="8680" h="21991" extrusionOk="0">
                  <a:moveTo>
                    <a:pt x="7835" y="0"/>
                  </a:moveTo>
                  <a:lnTo>
                    <a:pt x="0" y="21693"/>
                  </a:lnTo>
                  <a:lnTo>
                    <a:pt x="846" y="21991"/>
                  </a:lnTo>
                  <a:lnTo>
                    <a:pt x="8680" y="298"/>
                  </a:lnTo>
                  <a:lnTo>
                    <a:pt x="783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44"/>
            <p:cNvSpPr/>
            <p:nvPr/>
          </p:nvSpPr>
          <p:spPr>
            <a:xfrm>
              <a:off x="6396927" y="3328994"/>
              <a:ext cx="1187951" cy="289927"/>
            </a:xfrm>
            <a:custGeom>
              <a:avLst/>
              <a:gdLst/>
              <a:ahLst/>
              <a:cxnLst/>
              <a:rect l="l" t="t" r="r" b="b"/>
              <a:pathLst>
                <a:path w="39958" h="9752" extrusionOk="0">
                  <a:moveTo>
                    <a:pt x="4001" y="0"/>
                  </a:moveTo>
                  <a:cubicBezTo>
                    <a:pt x="3572" y="0"/>
                    <a:pt x="3191" y="262"/>
                    <a:pt x="3048" y="655"/>
                  </a:cubicBezTo>
                  <a:lnTo>
                    <a:pt x="238" y="8394"/>
                  </a:lnTo>
                  <a:cubicBezTo>
                    <a:pt x="0" y="9049"/>
                    <a:pt x="476" y="9751"/>
                    <a:pt x="1179" y="9751"/>
                  </a:cubicBezTo>
                  <a:lnTo>
                    <a:pt x="35957" y="9751"/>
                  </a:lnTo>
                  <a:cubicBezTo>
                    <a:pt x="36374" y="9751"/>
                    <a:pt x="36755" y="9477"/>
                    <a:pt x="36898" y="9084"/>
                  </a:cubicBezTo>
                  <a:lnTo>
                    <a:pt x="39719" y="1345"/>
                  </a:lnTo>
                  <a:cubicBezTo>
                    <a:pt x="39958" y="691"/>
                    <a:pt x="39469" y="0"/>
                    <a:pt x="38767" y="0"/>
                  </a:cubicBezTo>
                  <a:close/>
                </a:path>
              </a:pathLst>
            </a:custGeom>
            <a:solidFill>
              <a:srgbClr val="2020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/>
            </a:p>
          </p:txBody>
        </p:sp>
      </p:grpSp>
      <p:grpSp>
        <p:nvGrpSpPr>
          <p:cNvPr id="1720" name="Google Shape;1720;p44"/>
          <p:cNvGrpSpPr/>
          <p:nvPr/>
        </p:nvGrpSpPr>
        <p:grpSpPr>
          <a:xfrm>
            <a:off x="759436" y="2464902"/>
            <a:ext cx="7625125" cy="605333"/>
            <a:chOff x="759436" y="2464902"/>
            <a:chExt cx="7625125" cy="605333"/>
          </a:xfrm>
        </p:grpSpPr>
        <p:sp>
          <p:nvSpPr>
            <p:cNvPr id="1721" name="Google Shape;1721;p44"/>
            <p:cNvSpPr/>
            <p:nvPr/>
          </p:nvSpPr>
          <p:spPr>
            <a:xfrm>
              <a:off x="1295361" y="2741010"/>
              <a:ext cx="6440559" cy="26579"/>
            </a:xfrm>
            <a:custGeom>
              <a:avLst/>
              <a:gdLst/>
              <a:ahLst/>
              <a:cxnLst/>
              <a:rect l="l" t="t" r="r" b="b"/>
              <a:pathLst>
                <a:path w="216635" h="894" extrusionOk="0">
                  <a:moveTo>
                    <a:pt x="0" y="1"/>
                  </a:moveTo>
                  <a:lnTo>
                    <a:pt x="0" y="894"/>
                  </a:lnTo>
                  <a:lnTo>
                    <a:pt x="216635" y="894"/>
                  </a:lnTo>
                  <a:lnTo>
                    <a:pt x="21663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44"/>
            <p:cNvSpPr/>
            <p:nvPr/>
          </p:nvSpPr>
          <p:spPr>
            <a:xfrm>
              <a:off x="759436" y="2558018"/>
              <a:ext cx="536299" cy="392585"/>
            </a:xfrm>
            <a:custGeom>
              <a:avLst/>
              <a:gdLst/>
              <a:ahLst/>
              <a:cxnLst/>
              <a:rect l="l" t="t" r="r" b="b"/>
              <a:pathLst>
                <a:path w="18039" h="13205" extrusionOk="0">
                  <a:moveTo>
                    <a:pt x="869" y="0"/>
                  </a:moveTo>
                  <a:cubicBezTo>
                    <a:pt x="357" y="0"/>
                    <a:pt x="0" y="500"/>
                    <a:pt x="179" y="988"/>
                  </a:cubicBezTo>
                  <a:lnTo>
                    <a:pt x="2227" y="6608"/>
                  </a:lnTo>
                  <a:lnTo>
                    <a:pt x="179" y="12228"/>
                  </a:lnTo>
                  <a:cubicBezTo>
                    <a:pt x="0" y="12704"/>
                    <a:pt x="357" y="13204"/>
                    <a:pt x="869" y="13204"/>
                  </a:cubicBezTo>
                  <a:lnTo>
                    <a:pt x="15240" y="13204"/>
                  </a:lnTo>
                  <a:cubicBezTo>
                    <a:pt x="15550" y="13204"/>
                    <a:pt x="15824" y="13014"/>
                    <a:pt x="15931" y="12728"/>
                  </a:cubicBezTo>
                  <a:lnTo>
                    <a:pt x="17979" y="7073"/>
                  </a:lnTo>
                  <a:cubicBezTo>
                    <a:pt x="18038" y="6918"/>
                    <a:pt x="18038" y="6751"/>
                    <a:pt x="17991" y="6608"/>
                  </a:cubicBezTo>
                  <a:cubicBezTo>
                    <a:pt x="18038" y="6453"/>
                    <a:pt x="18038" y="6299"/>
                    <a:pt x="17979" y="6132"/>
                  </a:cubicBezTo>
                  <a:lnTo>
                    <a:pt x="15931" y="477"/>
                  </a:lnTo>
                  <a:cubicBezTo>
                    <a:pt x="15824" y="191"/>
                    <a:pt x="15550" y="0"/>
                    <a:pt x="15240" y="0"/>
                  </a:cubicBezTo>
                  <a:close/>
                </a:path>
              </a:pathLst>
            </a:custGeom>
            <a:solidFill>
              <a:srgbClr val="576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44"/>
            <p:cNvSpPr/>
            <p:nvPr/>
          </p:nvSpPr>
          <p:spPr>
            <a:xfrm>
              <a:off x="6986753" y="2464902"/>
              <a:ext cx="1397809" cy="605333"/>
            </a:xfrm>
            <a:custGeom>
              <a:avLst/>
              <a:gdLst/>
              <a:ahLst/>
              <a:cxnLst/>
              <a:rect l="l" t="t" r="r" b="b"/>
              <a:pathLst>
                <a:path w="40303" h="20361" extrusionOk="0">
                  <a:moveTo>
                    <a:pt x="0" y="1"/>
                  </a:moveTo>
                  <a:lnTo>
                    <a:pt x="6751" y="10145"/>
                  </a:lnTo>
                  <a:lnTo>
                    <a:pt x="0" y="20361"/>
                  </a:lnTo>
                  <a:lnTo>
                    <a:pt x="33540" y="20361"/>
                  </a:lnTo>
                  <a:lnTo>
                    <a:pt x="40303" y="10145"/>
                  </a:lnTo>
                  <a:lnTo>
                    <a:pt x="33540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1724" name="Google Shape;1724;p4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1725" name="Google Shape;1725;p44"/>
          <p:cNvGrpSpPr/>
          <p:nvPr/>
        </p:nvGrpSpPr>
        <p:grpSpPr>
          <a:xfrm>
            <a:off x="1524732" y="1890059"/>
            <a:ext cx="1336654" cy="687091"/>
            <a:chOff x="1524732" y="1890059"/>
            <a:chExt cx="1336654" cy="687091"/>
          </a:xfrm>
        </p:grpSpPr>
        <p:sp>
          <p:nvSpPr>
            <p:cNvPr id="1726" name="Google Shape;1726;p44"/>
            <p:cNvSpPr/>
            <p:nvPr/>
          </p:nvSpPr>
          <p:spPr>
            <a:xfrm>
              <a:off x="2603300" y="1923328"/>
              <a:ext cx="258086" cy="653822"/>
            </a:xfrm>
            <a:custGeom>
              <a:avLst/>
              <a:gdLst/>
              <a:ahLst/>
              <a:cxnLst/>
              <a:rect l="l" t="t" r="r" b="b"/>
              <a:pathLst>
                <a:path w="8681" h="21992" extrusionOk="0">
                  <a:moveTo>
                    <a:pt x="846" y="0"/>
                  </a:moveTo>
                  <a:lnTo>
                    <a:pt x="1" y="298"/>
                  </a:lnTo>
                  <a:lnTo>
                    <a:pt x="7835" y="21991"/>
                  </a:lnTo>
                  <a:lnTo>
                    <a:pt x="8681" y="21694"/>
                  </a:lnTo>
                  <a:lnTo>
                    <a:pt x="846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44"/>
            <p:cNvSpPr/>
            <p:nvPr/>
          </p:nvSpPr>
          <p:spPr>
            <a:xfrm>
              <a:off x="1524732" y="1890059"/>
              <a:ext cx="1187951" cy="289570"/>
            </a:xfrm>
            <a:custGeom>
              <a:avLst/>
              <a:gdLst/>
              <a:ahLst/>
              <a:cxnLst/>
              <a:rect l="l" t="t" r="r" b="b"/>
              <a:pathLst>
                <a:path w="39958" h="9740" extrusionOk="0">
                  <a:moveTo>
                    <a:pt x="1191" y="0"/>
                  </a:moveTo>
                  <a:cubicBezTo>
                    <a:pt x="489" y="0"/>
                    <a:pt x="1" y="691"/>
                    <a:pt x="239" y="1346"/>
                  </a:cubicBezTo>
                  <a:lnTo>
                    <a:pt x="3060" y="9085"/>
                  </a:lnTo>
                  <a:cubicBezTo>
                    <a:pt x="3203" y="9478"/>
                    <a:pt x="3584" y="9740"/>
                    <a:pt x="4001" y="9740"/>
                  </a:cubicBezTo>
                  <a:lnTo>
                    <a:pt x="38779" y="9740"/>
                  </a:lnTo>
                  <a:cubicBezTo>
                    <a:pt x="39482" y="9740"/>
                    <a:pt x="39958" y="9049"/>
                    <a:pt x="39720" y="8394"/>
                  </a:cubicBezTo>
                  <a:lnTo>
                    <a:pt x="36910" y="655"/>
                  </a:lnTo>
                  <a:cubicBezTo>
                    <a:pt x="36767" y="262"/>
                    <a:pt x="36386" y="0"/>
                    <a:pt x="35957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Thebe</a:t>
              </a:r>
              <a:endParaRPr/>
            </a:p>
          </p:txBody>
        </p:sp>
      </p:grpSp>
      <p:grpSp>
        <p:nvGrpSpPr>
          <p:cNvPr id="1728" name="Google Shape;1728;p44"/>
          <p:cNvGrpSpPr/>
          <p:nvPr/>
        </p:nvGrpSpPr>
        <p:grpSpPr>
          <a:xfrm>
            <a:off x="1524732" y="2931822"/>
            <a:ext cx="1337367" cy="687099"/>
            <a:chOff x="1524732" y="2931822"/>
            <a:chExt cx="1337367" cy="687099"/>
          </a:xfrm>
        </p:grpSpPr>
        <p:sp>
          <p:nvSpPr>
            <p:cNvPr id="1729" name="Google Shape;1729;p44"/>
            <p:cNvSpPr/>
            <p:nvPr/>
          </p:nvSpPr>
          <p:spPr>
            <a:xfrm>
              <a:off x="2604370" y="2931822"/>
              <a:ext cx="257729" cy="654149"/>
            </a:xfrm>
            <a:custGeom>
              <a:avLst/>
              <a:gdLst/>
              <a:ahLst/>
              <a:cxnLst/>
              <a:rect l="l" t="t" r="r" b="b"/>
              <a:pathLst>
                <a:path w="8669" h="22003" extrusionOk="0">
                  <a:moveTo>
                    <a:pt x="7835" y="0"/>
                  </a:moveTo>
                  <a:lnTo>
                    <a:pt x="1" y="21705"/>
                  </a:lnTo>
                  <a:lnTo>
                    <a:pt x="834" y="22003"/>
                  </a:lnTo>
                  <a:lnTo>
                    <a:pt x="8668" y="310"/>
                  </a:lnTo>
                  <a:lnTo>
                    <a:pt x="783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44"/>
            <p:cNvSpPr/>
            <p:nvPr/>
          </p:nvSpPr>
          <p:spPr>
            <a:xfrm>
              <a:off x="1524732" y="3328994"/>
              <a:ext cx="1187951" cy="289927"/>
            </a:xfrm>
            <a:custGeom>
              <a:avLst/>
              <a:gdLst/>
              <a:ahLst/>
              <a:cxnLst/>
              <a:rect l="l" t="t" r="r" b="b"/>
              <a:pathLst>
                <a:path w="39958" h="9752" extrusionOk="0">
                  <a:moveTo>
                    <a:pt x="4001" y="0"/>
                  </a:moveTo>
                  <a:cubicBezTo>
                    <a:pt x="3584" y="0"/>
                    <a:pt x="3203" y="262"/>
                    <a:pt x="3060" y="655"/>
                  </a:cubicBezTo>
                  <a:lnTo>
                    <a:pt x="239" y="8394"/>
                  </a:lnTo>
                  <a:cubicBezTo>
                    <a:pt x="1" y="9049"/>
                    <a:pt x="489" y="9751"/>
                    <a:pt x="1191" y="9751"/>
                  </a:cubicBezTo>
                  <a:lnTo>
                    <a:pt x="35957" y="9751"/>
                  </a:lnTo>
                  <a:cubicBezTo>
                    <a:pt x="36386" y="9751"/>
                    <a:pt x="36767" y="9477"/>
                    <a:pt x="36910" y="9084"/>
                  </a:cubicBezTo>
                  <a:lnTo>
                    <a:pt x="39720" y="1345"/>
                  </a:lnTo>
                  <a:cubicBezTo>
                    <a:pt x="39958" y="691"/>
                    <a:pt x="39482" y="0"/>
                    <a:pt x="38779" y="0"/>
                  </a:cubicBez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Metis</a:t>
              </a:r>
              <a:endParaRPr/>
            </a:p>
          </p:txBody>
        </p:sp>
      </p:grpSp>
      <p:grpSp>
        <p:nvGrpSpPr>
          <p:cNvPr id="1731" name="Google Shape;1731;p44"/>
          <p:cNvGrpSpPr/>
          <p:nvPr/>
        </p:nvGrpSpPr>
        <p:grpSpPr>
          <a:xfrm>
            <a:off x="2919782" y="1261017"/>
            <a:ext cx="1563528" cy="1316132"/>
            <a:chOff x="2919782" y="1261017"/>
            <a:chExt cx="1563528" cy="1316132"/>
          </a:xfrm>
        </p:grpSpPr>
        <p:sp>
          <p:nvSpPr>
            <p:cNvPr id="1732" name="Google Shape;1732;p44"/>
            <p:cNvSpPr/>
            <p:nvPr/>
          </p:nvSpPr>
          <p:spPr>
            <a:xfrm>
              <a:off x="3998350" y="1294316"/>
              <a:ext cx="257729" cy="654149"/>
            </a:xfrm>
            <a:custGeom>
              <a:avLst/>
              <a:gdLst/>
              <a:ahLst/>
              <a:cxnLst/>
              <a:rect l="l" t="t" r="r" b="b"/>
              <a:pathLst>
                <a:path w="8669" h="22003" extrusionOk="0">
                  <a:moveTo>
                    <a:pt x="834" y="0"/>
                  </a:moveTo>
                  <a:lnTo>
                    <a:pt x="0" y="298"/>
                  </a:lnTo>
                  <a:lnTo>
                    <a:pt x="7835" y="22003"/>
                  </a:lnTo>
                  <a:lnTo>
                    <a:pt x="8668" y="21693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44"/>
            <p:cNvSpPr/>
            <p:nvPr/>
          </p:nvSpPr>
          <p:spPr>
            <a:xfrm>
              <a:off x="4225610" y="1923328"/>
              <a:ext cx="257700" cy="653822"/>
            </a:xfrm>
            <a:custGeom>
              <a:avLst/>
              <a:gdLst/>
              <a:ahLst/>
              <a:cxnLst/>
              <a:rect l="l" t="t" r="r" b="b"/>
              <a:pathLst>
                <a:path w="8668" h="21992" extrusionOk="0">
                  <a:moveTo>
                    <a:pt x="834" y="0"/>
                  </a:moveTo>
                  <a:lnTo>
                    <a:pt x="0" y="298"/>
                  </a:lnTo>
                  <a:lnTo>
                    <a:pt x="7823" y="21991"/>
                  </a:lnTo>
                  <a:lnTo>
                    <a:pt x="8668" y="21694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44"/>
            <p:cNvSpPr/>
            <p:nvPr/>
          </p:nvSpPr>
          <p:spPr>
            <a:xfrm>
              <a:off x="3147013" y="1890059"/>
              <a:ext cx="1187981" cy="289570"/>
            </a:xfrm>
            <a:custGeom>
              <a:avLst/>
              <a:gdLst/>
              <a:ahLst/>
              <a:cxnLst/>
              <a:rect l="l" t="t" r="r" b="b"/>
              <a:pathLst>
                <a:path w="39959" h="9740" extrusionOk="0">
                  <a:moveTo>
                    <a:pt x="1180" y="0"/>
                  </a:moveTo>
                  <a:cubicBezTo>
                    <a:pt x="489" y="0"/>
                    <a:pt x="1" y="691"/>
                    <a:pt x="239" y="1346"/>
                  </a:cubicBezTo>
                  <a:lnTo>
                    <a:pt x="3049" y="9085"/>
                  </a:lnTo>
                  <a:cubicBezTo>
                    <a:pt x="3192" y="9478"/>
                    <a:pt x="3573" y="9740"/>
                    <a:pt x="4001" y="9740"/>
                  </a:cubicBezTo>
                  <a:lnTo>
                    <a:pt x="38768" y="9740"/>
                  </a:lnTo>
                  <a:cubicBezTo>
                    <a:pt x="39470" y="9740"/>
                    <a:pt x="39958" y="9049"/>
                    <a:pt x="39720" y="8394"/>
                  </a:cubicBezTo>
                  <a:lnTo>
                    <a:pt x="36898" y="655"/>
                  </a:lnTo>
                  <a:cubicBezTo>
                    <a:pt x="36755" y="262"/>
                    <a:pt x="36374" y="0"/>
                    <a:pt x="35958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Moon</a:t>
              </a:r>
              <a:endParaRPr/>
            </a:p>
          </p:txBody>
        </p:sp>
        <p:sp>
          <p:nvSpPr>
            <p:cNvPr id="1735" name="Google Shape;1735;p44"/>
            <p:cNvSpPr/>
            <p:nvPr/>
          </p:nvSpPr>
          <p:spPr>
            <a:xfrm>
              <a:off x="2919782" y="1261017"/>
              <a:ext cx="1187951" cy="289957"/>
            </a:xfrm>
            <a:custGeom>
              <a:avLst/>
              <a:gdLst/>
              <a:ahLst/>
              <a:cxnLst/>
              <a:rect l="l" t="t" r="r" b="b"/>
              <a:pathLst>
                <a:path w="39958" h="9753" extrusionOk="0">
                  <a:moveTo>
                    <a:pt x="1191" y="1"/>
                  </a:moveTo>
                  <a:cubicBezTo>
                    <a:pt x="488" y="1"/>
                    <a:pt x="0" y="691"/>
                    <a:pt x="250" y="1358"/>
                  </a:cubicBezTo>
                  <a:lnTo>
                    <a:pt x="3060" y="9085"/>
                  </a:lnTo>
                  <a:cubicBezTo>
                    <a:pt x="3203" y="9490"/>
                    <a:pt x="3584" y="9752"/>
                    <a:pt x="4001" y="9752"/>
                  </a:cubicBezTo>
                  <a:lnTo>
                    <a:pt x="38779" y="9752"/>
                  </a:lnTo>
                  <a:cubicBezTo>
                    <a:pt x="39481" y="9752"/>
                    <a:pt x="39957" y="9062"/>
                    <a:pt x="39719" y="8407"/>
                  </a:cubicBezTo>
                  <a:lnTo>
                    <a:pt x="36909" y="668"/>
                  </a:lnTo>
                  <a:cubicBezTo>
                    <a:pt x="36767" y="263"/>
                    <a:pt x="36386" y="1"/>
                    <a:pt x="35969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Pluto</a:t>
              </a:r>
              <a:endParaRPr/>
            </a:p>
          </p:txBody>
        </p:sp>
      </p:grpSp>
      <p:grpSp>
        <p:nvGrpSpPr>
          <p:cNvPr id="1736" name="Google Shape;1736;p44"/>
          <p:cNvGrpSpPr/>
          <p:nvPr/>
        </p:nvGrpSpPr>
        <p:grpSpPr>
          <a:xfrm>
            <a:off x="4564361" y="1261017"/>
            <a:ext cx="1563558" cy="1316132"/>
            <a:chOff x="4564361" y="1261017"/>
            <a:chExt cx="1563558" cy="1316132"/>
          </a:xfrm>
        </p:grpSpPr>
        <p:sp>
          <p:nvSpPr>
            <p:cNvPr id="1737" name="Google Shape;1737;p44"/>
            <p:cNvSpPr/>
            <p:nvPr/>
          </p:nvSpPr>
          <p:spPr>
            <a:xfrm>
              <a:off x="5642929" y="1294316"/>
              <a:ext cx="257729" cy="654149"/>
            </a:xfrm>
            <a:custGeom>
              <a:avLst/>
              <a:gdLst/>
              <a:ahLst/>
              <a:cxnLst/>
              <a:rect l="l" t="t" r="r" b="b"/>
              <a:pathLst>
                <a:path w="8669" h="22003" extrusionOk="0">
                  <a:moveTo>
                    <a:pt x="834" y="0"/>
                  </a:moveTo>
                  <a:lnTo>
                    <a:pt x="1" y="298"/>
                  </a:lnTo>
                  <a:lnTo>
                    <a:pt x="7823" y="22003"/>
                  </a:lnTo>
                  <a:lnTo>
                    <a:pt x="8669" y="21693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4"/>
            <p:cNvSpPr/>
            <p:nvPr/>
          </p:nvSpPr>
          <p:spPr>
            <a:xfrm>
              <a:off x="5869833" y="1923328"/>
              <a:ext cx="258086" cy="653822"/>
            </a:xfrm>
            <a:custGeom>
              <a:avLst/>
              <a:gdLst/>
              <a:ahLst/>
              <a:cxnLst/>
              <a:rect l="l" t="t" r="r" b="b"/>
              <a:pathLst>
                <a:path w="8681" h="21992" extrusionOk="0">
                  <a:moveTo>
                    <a:pt x="846" y="0"/>
                  </a:moveTo>
                  <a:lnTo>
                    <a:pt x="1" y="298"/>
                  </a:lnTo>
                  <a:lnTo>
                    <a:pt x="7835" y="21991"/>
                  </a:lnTo>
                  <a:lnTo>
                    <a:pt x="8680" y="21694"/>
                  </a:lnTo>
                  <a:lnTo>
                    <a:pt x="846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44"/>
            <p:cNvSpPr/>
            <p:nvPr/>
          </p:nvSpPr>
          <p:spPr>
            <a:xfrm>
              <a:off x="4791622" y="1890059"/>
              <a:ext cx="1187951" cy="289570"/>
            </a:xfrm>
            <a:custGeom>
              <a:avLst/>
              <a:gdLst/>
              <a:ahLst/>
              <a:cxnLst/>
              <a:rect l="l" t="t" r="r" b="b"/>
              <a:pathLst>
                <a:path w="39958" h="9740" extrusionOk="0">
                  <a:moveTo>
                    <a:pt x="1179" y="0"/>
                  </a:moveTo>
                  <a:cubicBezTo>
                    <a:pt x="488" y="0"/>
                    <a:pt x="0" y="691"/>
                    <a:pt x="238" y="1346"/>
                  </a:cubicBezTo>
                  <a:lnTo>
                    <a:pt x="3048" y="9085"/>
                  </a:lnTo>
                  <a:cubicBezTo>
                    <a:pt x="3191" y="9478"/>
                    <a:pt x="3572" y="9740"/>
                    <a:pt x="4001" y="9740"/>
                  </a:cubicBezTo>
                  <a:lnTo>
                    <a:pt x="38767" y="9740"/>
                  </a:lnTo>
                  <a:cubicBezTo>
                    <a:pt x="39470" y="9740"/>
                    <a:pt x="39958" y="9049"/>
                    <a:pt x="39720" y="8394"/>
                  </a:cubicBezTo>
                  <a:lnTo>
                    <a:pt x="36898" y="655"/>
                  </a:lnTo>
                  <a:cubicBezTo>
                    <a:pt x="36755" y="262"/>
                    <a:pt x="36374" y="0"/>
                    <a:pt x="3595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/>
            </a:p>
          </p:txBody>
        </p:sp>
        <p:sp>
          <p:nvSpPr>
            <p:cNvPr id="1740" name="Google Shape;1740;p44"/>
            <p:cNvSpPr/>
            <p:nvPr/>
          </p:nvSpPr>
          <p:spPr>
            <a:xfrm>
              <a:off x="4564361" y="1261017"/>
              <a:ext cx="1187951" cy="289957"/>
            </a:xfrm>
            <a:custGeom>
              <a:avLst/>
              <a:gdLst/>
              <a:ahLst/>
              <a:cxnLst/>
              <a:rect l="l" t="t" r="r" b="b"/>
              <a:pathLst>
                <a:path w="39958" h="9753" extrusionOk="0">
                  <a:moveTo>
                    <a:pt x="1191" y="1"/>
                  </a:moveTo>
                  <a:cubicBezTo>
                    <a:pt x="489" y="1"/>
                    <a:pt x="1" y="691"/>
                    <a:pt x="239" y="1358"/>
                  </a:cubicBezTo>
                  <a:lnTo>
                    <a:pt x="3060" y="9085"/>
                  </a:lnTo>
                  <a:cubicBezTo>
                    <a:pt x="3203" y="9490"/>
                    <a:pt x="3584" y="9752"/>
                    <a:pt x="4001" y="9752"/>
                  </a:cubicBezTo>
                  <a:lnTo>
                    <a:pt x="38779" y="9752"/>
                  </a:lnTo>
                  <a:cubicBezTo>
                    <a:pt x="39482" y="9752"/>
                    <a:pt x="39958" y="9062"/>
                    <a:pt x="39720" y="8407"/>
                  </a:cubicBezTo>
                  <a:lnTo>
                    <a:pt x="36910" y="668"/>
                  </a:lnTo>
                  <a:cubicBezTo>
                    <a:pt x="36767" y="263"/>
                    <a:pt x="36386" y="1"/>
                    <a:pt x="35957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/>
            </a:p>
          </p:txBody>
        </p:sp>
      </p:grpSp>
      <p:grpSp>
        <p:nvGrpSpPr>
          <p:cNvPr id="1741" name="Google Shape;1741;p44"/>
          <p:cNvGrpSpPr/>
          <p:nvPr/>
        </p:nvGrpSpPr>
        <p:grpSpPr>
          <a:xfrm>
            <a:off x="4564361" y="2932179"/>
            <a:ext cx="1564628" cy="1315397"/>
            <a:chOff x="4564361" y="2932179"/>
            <a:chExt cx="1564628" cy="1315397"/>
          </a:xfrm>
        </p:grpSpPr>
        <p:sp>
          <p:nvSpPr>
            <p:cNvPr id="1742" name="Google Shape;1742;p44"/>
            <p:cNvSpPr/>
            <p:nvPr/>
          </p:nvSpPr>
          <p:spPr>
            <a:xfrm>
              <a:off x="5643999" y="3560834"/>
              <a:ext cx="257729" cy="654179"/>
            </a:xfrm>
            <a:custGeom>
              <a:avLst/>
              <a:gdLst/>
              <a:ahLst/>
              <a:cxnLst/>
              <a:rect l="l" t="t" r="r" b="b"/>
              <a:pathLst>
                <a:path w="8669" h="22004" extrusionOk="0">
                  <a:moveTo>
                    <a:pt x="7835" y="1"/>
                  </a:moveTo>
                  <a:lnTo>
                    <a:pt x="1" y="21694"/>
                  </a:lnTo>
                  <a:lnTo>
                    <a:pt x="834" y="22003"/>
                  </a:lnTo>
                  <a:lnTo>
                    <a:pt x="8668" y="310"/>
                  </a:lnTo>
                  <a:lnTo>
                    <a:pt x="783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44"/>
            <p:cNvSpPr/>
            <p:nvPr/>
          </p:nvSpPr>
          <p:spPr>
            <a:xfrm>
              <a:off x="5870903" y="2932179"/>
              <a:ext cx="258086" cy="653792"/>
            </a:xfrm>
            <a:custGeom>
              <a:avLst/>
              <a:gdLst/>
              <a:ahLst/>
              <a:cxnLst/>
              <a:rect l="l" t="t" r="r" b="b"/>
              <a:pathLst>
                <a:path w="8681" h="21991" extrusionOk="0">
                  <a:moveTo>
                    <a:pt x="7835" y="0"/>
                  </a:moveTo>
                  <a:lnTo>
                    <a:pt x="0" y="21693"/>
                  </a:lnTo>
                  <a:lnTo>
                    <a:pt x="846" y="21991"/>
                  </a:lnTo>
                  <a:lnTo>
                    <a:pt x="8680" y="298"/>
                  </a:lnTo>
                  <a:lnTo>
                    <a:pt x="783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44"/>
            <p:cNvSpPr/>
            <p:nvPr/>
          </p:nvSpPr>
          <p:spPr>
            <a:xfrm>
              <a:off x="4791622" y="3328994"/>
              <a:ext cx="1187951" cy="289927"/>
            </a:xfrm>
            <a:custGeom>
              <a:avLst/>
              <a:gdLst/>
              <a:ahLst/>
              <a:cxnLst/>
              <a:rect l="l" t="t" r="r" b="b"/>
              <a:pathLst>
                <a:path w="39958" h="9752" extrusionOk="0">
                  <a:moveTo>
                    <a:pt x="4001" y="0"/>
                  </a:moveTo>
                  <a:cubicBezTo>
                    <a:pt x="3572" y="0"/>
                    <a:pt x="3191" y="262"/>
                    <a:pt x="3048" y="655"/>
                  </a:cubicBezTo>
                  <a:lnTo>
                    <a:pt x="238" y="8394"/>
                  </a:lnTo>
                  <a:cubicBezTo>
                    <a:pt x="0" y="9049"/>
                    <a:pt x="488" y="9751"/>
                    <a:pt x="1179" y="9751"/>
                  </a:cubicBezTo>
                  <a:lnTo>
                    <a:pt x="35957" y="9751"/>
                  </a:lnTo>
                  <a:cubicBezTo>
                    <a:pt x="36374" y="9751"/>
                    <a:pt x="36755" y="9477"/>
                    <a:pt x="36898" y="9084"/>
                  </a:cubicBezTo>
                  <a:lnTo>
                    <a:pt x="39720" y="1345"/>
                  </a:lnTo>
                  <a:cubicBezTo>
                    <a:pt x="39958" y="691"/>
                    <a:pt x="39470" y="0"/>
                    <a:pt x="38767" y="0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Uranus</a:t>
              </a:r>
              <a:endParaRPr/>
            </a:p>
          </p:txBody>
        </p:sp>
        <p:sp>
          <p:nvSpPr>
            <p:cNvPr id="1745" name="Google Shape;1745;p44"/>
            <p:cNvSpPr/>
            <p:nvPr/>
          </p:nvSpPr>
          <p:spPr>
            <a:xfrm>
              <a:off x="4564361" y="3957649"/>
              <a:ext cx="1187951" cy="289927"/>
            </a:xfrm>
            <a:custGeom>
              <a:avLst/>
              <a:gdLst/>
              <a:ahLst/>
              <a:cxnLst/>
              <a:rect l="l" t="t" r="r" b="b"/>
              <a:pathLst>
                <a:path w="39958" h="9752" extrusionOk="0">
                  <a:moveTo>
                    <a:pt x="4001" y="0"/>
                  </a:moveTo>
                  <a:cubicBezTo>
                    <a:pt x="3584" y="0"/>
                    <a:pt x="3203" y="274"/>
                    <a:pt x="3060" y="667"/>
                  </a:cubicBezTo>
                  <a:lnTo>
                    <a:pt x="239" y="8406"/>
                  </a:lnTo>
                  <a:cubicBezTo>
                    <a:pt x="1" y="9061"/>
                    <a:pt x="489" y="9752"/>
                    <a:pt x="1191" y="9752"/>
                  </a:cubicBezTo>
                  <a:lnTo>
                    <a:pt x="35957" y="9752"/>
                  </a:lnTo>
                  <a:cubicBezTo>
                    <a:pt x="36386" y="9752"/>
                    <a:pt x="36767" y="9490"/>
                    <a:pt x="36910" y="9097"/>
                  </a:cubicBezTo>
                  <a:lnTo>
                    <a:pt x="39720" y="1358"/>
                  </a:lnTo>
                  <a:cubicBezTo>
                    <a:pt x="39958" y="703"/>
                    <a:pt x="39482" y="0"/>
                    <a:pt x="38779" y="0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/>
            </a:p>
          </p:txBody>
        </p:sp>
      </p:grpSp>
      <p:grpSp>
        <p:nvGrpSpPr>
          <p:cNvPr id="1746" name="Google Shape;1746;p44"/>
          <p:cNvGrpSpPr/>
          <p:nvPr/>
        </p:nvGrpSpPr>
        <p:grpSpPr>
          <a:xfrm>
            <a:off x="2589156" y="2513474"/>
            <a:ext cx="482119" cy="481674"/>
            <a:chOff x="2589156" y="2513474"/>
            <a:chExt cx="482119" cy="481674"/>
          </a:xfrm>
        </p:grpSpPr>
        <p:sp>
          <p:nvSpPr>
            <p:cNvPr id="1747" name="Google Shape;1747;p44"/>
            <p:cNvSpPr/>
            <p:nvPr/>
          </p:nvSpPr>
          <p:spPr>
            <a:xfrm>
              <a:off x="2589156" y="2513474"/>
              <a:ext cx="482119" cy="481674"/>
            </a:xfrm>
            <a:custGeom>
              <a:avLst/>
              <a:gdLst/>
              <a:ahLst/>
              <a:cxnLst/>
              <a:rect l="l" t="t" r="r" b="b"/>
              <a:pathLst>
                <a:path w="13003" h="12991" extrusionOk="0">
                  <a:moveTo>
                    <a:pt x="6502" y="0"/>
                  </a:moveTo>
                  <a:cubicBezTo>
                    <a:pt x="2930" y="0"/>
                    <a:pt x="1" y="2929"/>
                    <a:pt x="1" y="6501"/>
                  </a:cubicBezTo>
                  <a:cubicBezTo>
                    <a:pt x="1" y="10073"/>
                    <a:pt x="2930" y="12990"/>
                    <a:pt x="6502" y="12990"/>
                  </a:cubicBezTo>
                  <a:cubicBezTo>
                    <a:pt x="10074" y="12990"/>
                    <a:pt x="13003" y="10073"/>
                    <a:pt x="13003" y="6501"/>
                  </a:cubicBezTo>
                  <a:cubicBezTo>
                    <a:pt x="13003" y="2929"/>
                    <a:pt x="10074" y="0"/>
                    <a:pt x="6502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000"/>
            </a:p>
          </p:txBody>
        </p:sp>
        <p:grpSp>
          <p:nvGrpSpPr>
            <p:cNvPr id="1748" name="Google Shape;1748;p44"/>
            <p:cNvGrpSpPr/>
            <p:nvPr/>
          </p:nvGrpSpPr>
          <p:grpSpPr>
            <a:xfrm>
              <a:off x="2683579" y="2608048"/>
              <a:ext cx="293272" cy="292527"/>
              <a:chOff x="-20946600" y="3317850"/>
              <a:chExt cx="304825" cy="304050"/>
            </a:xfrm>
          </p:grpSpPr>
          <p:sp>
            <p:nvSpPr>
              <p:cNvPr id="1749" name="Google Shape;1749;p44"/>
              <p:cNvSpPr/>
              <p:nvPr/>
            </p:nvSpPr>
            <p:spPr>
              <a:xfrm>
                <a:off x="-20946600" y="3317850"/>
                <a:ext cx="232350" cy="248925"/>
              </a:xfrm>
              <a:custGeom>
                <a:avLst/>
                <a:gdLst/>
                <a:ahLst/>
                <a:cxnLst/>
                <a:rect l="l" t="t" r="r" b="b"/>
                <a:pathLst>
                  <a:path w="9294" h="9957" extrusionOk="0">
                    <a:moveTo>
                      <a:pt x="4631" y="1"/>
                    </a:moveTo>
                    <a:cubicBezTo>
                      <a:pt x="3340" y="1"/>
                      <a:pt x="2268" y="977"/>
                      <a:pt x="2142" y="2237"/>
                    </a:cubicBezTo>
                    <a:cubicBezTo>
                      <a:pt x="1292" y="2521"/>
                      <a:pt x="693" y="3340"/>
                      <a:pt x="693" y="4254"/>
                    </a:cubicBezTo>
                    <a:cubicBezTo>
                      <a:pt x="693" y="4695"/>
                      <a:pt x="819" y="5073"/>
                      <a:pt x="1040" y="5451"/>
                    </a:cubicBezTo>
                    <a:cubicBezTo>
                      <a:pt x="378" y="5923"/>
                      <a:pt x="0" y="6648"/>
                      <a:pt x="0" y="7499"/>
                    </a:cubicBezTo>
                    <a:cubicBezTo>
                      <a:pt x="0" y="8853"/>
                      <a:pt x="1134" y="9956"/>
                      <a:pt x="2520" y="9956"/>
                    </a:cubicBezTo>
                    <a:lnTo>
                      <a:pt x="4316" y="9956"/>
                    </a:lnTo>
                    <a:lnTo>
                      <a:pt x="4316" y="8349"/>
                    </a:lnTo>
                    <a:lnTo>
                      <a:pt x="2962" y="7026"/>
                    </a:lnTo>
                    <a:cubicBezTo>
                      <a:pt x="2804" y="6869"/>
                      <a:pt x="2804" y="6648"/>
                      <a:pt x="2962" y="6491"/>
                    </a:cubicBezTo>
                    <a:cubicBezTo>
                      <a:pt x="3040" y="6412"/>
                      <a:pt x="3135" y="6372"/>
                      <a:pt x="3229" y="6372"/>
                    </a:cubicBezTo>
                    <a:cubicBezTo>
                      <a:pt x="3324" y="6372"/>
                      <a:pt x="3418" y="6412"/>
                      <a:pt x="3497" y="6491"/>
                    </a:cubicBezTo>
                    <a:lnTo>
                      <a:pt x="4316" y="7341"/>
                    </a:lnTo>
                    <a:lnTo>
                      <a:pt x="4316" y="5482"/>
                    </a:lnTo>
                    <a:lnTo>
                      <a:pt x="2962" y="4128"/>
                    </a:lnTo>
                    <a:cubicBezTo>
                      <a:pt x="2804" y="3970"/>
                      <a:pt x="2804" y="3781"/>
                      <a:pt x="2962" y="3624"/>
                    </a:cubicBezTo>
                    <a:cubicBezTo>
                      <a:pt x="3040" y="3545"/>
                      <a:pt x="3135" y="3505"/>
                      <a:pt x="3229" y="3505"/>
                    </a:cubicBezTo>
                    <a:cubicBezTo>
                      <a:pt x="3324" y="3505"/>
                      <a:pt x="3418" y="3545"/>
                      <a:pt x="3497" y="3624"/>
                    </a:cubicBezTo>
                    <a:lnTo>
                      <a:pt x="4316" y="4443"/>
                    </a:lnTo>
                    <a:lnTo>
                      <a:pt x="4316" y="2458"/>
                    </a:lnTo>
                    <a:cubicBezTo>
                      <a:pt x="4316" y="2237"/>
                      <a:pt x="4474" y="2080"/>
                      <a:pt x="4663" y="2080"/>
                    </a:cubicBezTo>
                    <a:cubicBezTo>
                      <a:pt x="4852" y="2080"/>
                      <a:pt x="5009" y="2237"/>
                      <a:pt x="5009" y="2458"/>
                    </a:cubicBezTo>
                    <a:lnTo>
                      <a:pt x="5009" y="5860"/>
                    </a:lnTo>
                    <a:lnTo>
                      <a:pt x="5860" y="5041"/>
                    </a:lnTo>
                    <a:cubicBezTo>
                      <a:pt x="5939" y="4963"/>
                      <a:pt x="6025" y="4923"/>
                      <a:pt x="6112" y="4923"/>
                    </a:cubicBezTo>
                    <a:cubicBezTo>
                      <a:pt x="6199" y="4923"/>
                      <a:pt x="6285" y="4963"/>
                      <a:pt x="6364" y="5041"/>
                    </a:cubicBezTo>
                    <a:cubicBezTo>
                      <a:pt x="6522" y="5199"/>
                      <a:pt x="6522" y="5388"/>
                      <a:pt x="6364" y="5545"/>
                    </a:cubicBezTo>
                    <a:lnTo>
                      <a:pt x="5009" y="6900"/>
                    </a:lnTo>
                    <a:lnTo>
                      <a:pt x="5009" y="9956"/>
                    </a:lnTo>
                    <a:lnTo>
                      <a:pt x="6805" y="9956"/>
                    </a:lnTo>
                    <a:cubicBezTo>
                      <a:pt x="8160" y="9956"/>
                      <a:pt x="9294" y="8853"/>
                      <a:pt x="9294" y="7499"/>
                    </a:cubicBezTo>
                    <a:cubicBezTo>
                      <a:pt x="9294" y="6648"/>
                      <a:pt x="8884" y="5923"/>
                      <a:pt x="8223" y="5451"/>
                    </a:cubicBezTo>
                    <a:cubicBezTo>
                      <a:pt x="8443" y="5073"/>
                      <a:pt x="8569" y="4695"/>
                      <a:pt x="8569" y="4254"/>
                    </a:cubicBezTo>
                    <a:cubicBezTo>
                      <a:pt x="8569" y="3340"/>
                      <a:pt x="7971" y="2521"/>
                      <a:pt x="7120" y="2237"/>
                    </a:cubicBezTo>
                    <a:cubicBezTo>
                      <a:pt x="6994" y="977"/>
                      <a:pt x="5923" y="1"/>
                      <a:pt x="46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44"/>
              <p:cNvSpPr/>
              <p:nvPr/>
            </p:nvSpPr>
            <p:spPr>
              <a:xfrm>
                <a:off x="-20775700" y="3318650"/>
                <a:ext cx="133925" cy="249700"/>
              </a:xfrm>
              <a:custGeom>
                <a:avLst/>
                <a:gdLst/>
                <a:ahLst/>
                <a:cxnLst/>
                <a:rect l="l" t="t" r="r" b="b"/>
                <a:pathLst>
                  <a:path w="5357" h="9988" extrusionOk="0">
                    <a:moveTo>
                      <a:pt x="694" y="0"/>
                    </a:moveTo>
                    <a:cubicBezTo>
                      <a:pt x="473" y="0"/>
                      <a:pt x="253" y="32"/>
                      <a:pt x="1" y="126"/>
                    </a:cubicBezTo>
                    <a:cubicBezTo>
                      <a:pt x="473" y="567"/>
                      <a:pt x="820" y="1103"/>
                      <a:pt x="977" y="1764"/>
                    </a:cubicBezTo>
                    <a:cubicBezTo>
                      <a:pt x="1891" y="2300"/>
                      <a:pt x="2490" y="3245"/>
                      <a:pt x="2490" y="4285"/>
                    </a:cubicBezTo>
                    <a:cubicBezTo>
                      <a:pt x="2490" y="4663"/>
                      <a:pt x="2395" y="4978"/>
                      <a:pt x="2269" y="5293"/>
                    </a:cubicBezTo>
                    <a:cubicBezTo>
                      <a:pt x="2836" y="5860"/>
                      <a:pt x="3183" y="6648"/>
                      <a:pt x="3183" y="7498"/>
                    </a:cubicBezTo>
                    <a:cubicBezTo>
                      <a:pt x="3183" y="8506"/>
                      <a:pt x="2710" y="9389"/>
                      <a:pt x="1985" y="9987"/>
                    </a:cubicBezTo>
                    <a:lnTo>
                      <a:pt x="2836" y="9987"/>
                    </a:lnTo>
                    <a:cubicBezTo>
                      <a:pt x="4222" y="9987"/>
                      <a:pt x="5325" y="8853"/>
                      <a:pt x="5325" y="7498"/>
                    </a:cubicBezTo>
                    <a:cubicBezTo>
                      <a:pt x="5357" y="6679"/>
                      <a:pt x="4915" y="5891"/>
                      <a:pt x="4285" y="5450"/>
                    </a:cubicBezTo>
                    <a:cubicBezTo>
                      <a:pt x="4537" y="5104"/>
                      <a:pt x="4632" y="4694"/>
                      <a:pt x="4632" y="4253"/>
                    </a:cubicBezTo>
                    <a:cubicBezTo>
                      <a:pt x="4632" y="3340"/>
                      <a:pt x="4065" y="2520"/>
                      <a:pt x="3183" y="2237"/>
                    </a:cubicBezTo>
                    <a:cubicBezTo>
                      <a:pt x="3057" y="977"/>
                      <a:pt x="2017" y="0"/>
                      <a:pt x="6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44"/>
              <p:cNvSpPr/>
              <p:nvPr/>
            </p:nvSpPr>
            <p:spPr>
              <a:xfrm>
                <a:off x="-20890700" y="3586425"/>
                <a:ext cx="195375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7815" h="1419" extrusionOk="0">
                    <a:moveTo>
                      <a:pt x="2112" y="1"/>
                    </a:moveTo>
                    <a:lnTo>
                      <a:pt x="2112" y="725"/>
                    </a:lnTo>
                    <a:lnTo>
                      <a:pt x="347" y="725"/>
                    </a:lnTo>
                    <a:cubicBezTo>
                      <a:pt x="158" y="725"/>
                      <a:pt x="1" y="883"/>
                      <a:pt x="1" y="1072"/>
                    </a:cubicBezTo>
                    <a:cubicBezTo>
                      <a:pt x="1" y="1261"/>
                      <a:pt x="158" y="1418"/>
                      <a:pt x="347" y="1418"/>
                    </a:cubicBezTo>
                    <a:lnTo>
                      <a:pt x="7468" y="1418"/>
                    </a:lnTo>
                    <a:cubicBezTo>
                      <a:pt x="7657" y="1418"/>
                      <a:pt x="7814" y="1261"/>
                      <a:pt x="7814" y="1072"/>
                    </a:cubicBezTo>
                    <a:cubicBezTo>
                      <a:pt x="7814" y="883"/>
                      <a:pt x="7625" y="725"/>
                      <a:pt x="7436" y="725"/>
                    </a:cubicBezTo>
                    <a:lnTo>
                      <a:pt x="5672" y="725"/>
                    </a:lnTo>
                    <a:lnTo>
                      <a:pt x="5672" y="1"/>
                    </a:lnTo>
                    <a:lnTo>
                      <a:pt x="4947" y="1"/>
                    </a:lnTo>
                    <a:lnTo>
                      <a:pt x="4947" y="725"/>
                    </a:lnTo>
                    <a:lnTo>
                      <a:pt x="2836" y="725"/>
                    </a:lnTo>
                    <a:lnTo>
                      <a:pt x="283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52" name="Google Shape;1752;p44"/>
          <p:cNvGrpSpPr/>
          <p:nvPr/>
        </p:nvGrpSpPr>
        <p:grpSpPr>
          <a:xfrm>
            <a:off x="5848591" y="2513718"/>
            <a:ext cx="481664" cy="481187"/>
            <a:chOff x="5848591" y="2513718"/>
            <a:chExt cx="481664" cy="481187"/>
          </a:xfrm>
        </p:grpSpPr>
        <p:sp>
          <p:nvSpPr>
            <p:cNvPr id="1753" name="Google Shape;1753;p44"/>
            <p:cNvSpPr/>
            <p:nvPr/>
          </p:nvSpPr>
          <p:spPr>
            <a:xfrm>
              <a:off x="5848591" y="2513718"/>
              <a:ext cx="481664" cy="481187"/>
            </a:xfrm>
            <a:custGeom>
              <a:avLst/>
              <a:gdLst/>
              <a:ahLst/>
              <a:cxnLst/>
              <a:rect l="l" t="t" r="r" b="b"/>
              <a:pathLst>
                <a:path w="13003" h="12991" extrusionOk="0">
                  <a:moveTo>
                    <a:pt x="6502" y="0"/>
                  </a:moveTo>
                  <a:cubicBezTo>
                    <a:pt x="2930" y="0"/>
                    <a:pt x="1" y="2929"/>
                    <a:pt x="1" y="6501"/>
                  </a:cubicBezTo>
                  <a:cubicBezTo>
                    <a:pt x="1" y="10073"/>
                    <a:pt x="2930" y="12990"/>
                    <a:pt x="6502" y="12990"/>
                  </a:cubicBezTo>
                  <a:cubicBezTo>
                    <a:pt x="10073" y="12990"/>
                    <a:pt x="13002" y="10073"/>
                    <a:pt x="13002" y="6501"/>
                  </a:cubicBezTo>
                  <a:cubicBezTo>
                    <a:pt x="13002" y="2929"/>
                    <a:pt x="10073" y="0"/>
                    <a:pt x="6502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000"/>
            </a:p>
          </p:txBody>
        </p:sp>
        <p:grpSp>
          <p:nvGrpSpPr>
            <p:cNvPr id="1754" name="Google Shape;1754;p44"/>
            <p:cNvGrpSpPr/>
            <p:nvPr/>
          </p:nvGrpSpPr>
          <p:grpSpPr>
            <a:xfrm>
              <a:off x="5960541" y="2608433"/>
              <a:ext cx="259190" cy="291757"/>
              <a:chOff x="5960541" y="2608426"/>
              <a:chExt cx="259190" cy="291757"/>
            </a:xfrm>
          </p:grpSpPr>
          <p:sp>
            <p:nvSpPr>
              <p:cNvPr id="1755" name="Google Shape;1755;p44"/>
              <p:cNvSpPr/>
              <p:nvPr/>
            </p:nvSpPr>
            <p:spPr>
              <a:xfrm>
                <a:off x="6022692" y="2608426"/>
                <a:ext cx="136402" cy="138687"/>
              </a:xfrm>
              <a:custGeom>
                <a:avLst/>
                <a:gdLst/>
                <a:ahLst/>
                <a:cxnLst/>
                <a:rect l="l" t="t" r="r" b="b"/>
                <a:pathLst>
                  <a:path w="5671" h="5766" extrusionOk="0">
                    <a:moveTo>
                      <a:pt x="2836" y="2174"/>
                    </a:moveTo>
                    <a:cubicBezTo>
                      <a:pt x="3245" y="2174"/>
                      <a:pt x="3560" y="2489"/>
                      <a:pt x="3560" y="2867"/>
                    </a:cubicBezTo>
                    <a:cubicBezTo>
                      <a:pt x="3560" y="3277"/>
                      <a:pt x="3245" y="3592"/>
                      <a:pt x="2836" y="3592"/>
                    </a:cubicBezTo>
                    <a:cubicBezTo>
                      <a:pt x="2457" y="3592"/>
                      <a:pt x="2142" y="3277"/>
                      <a:pt x="2142" y="2867"/>
                    </a:cubicBezTo>
                    <a:cubicBezTo>
                      <a:pt x="2142" y="2489"/>
                      <a:pt x="2457" y="2174"/>
                      <a:pt x="2836" y="2174"/>
                    </a:cubicBezTo>
                    <a:close/>
                    <a:moveTo>
                      <a:pt x="2836" y="0"/>
                    </a:moveTo>
                    <a:cubicBezTo>
                      <a:pt x="2457" y="0"/>
                      <a:pt x="2111" y="252"/>
                      <a:pt x="1890" y="599"/>
                    </a:cubicBezTo>
                    <a:cubicBezTo>
                      <a:pt x="1791" y="563"/>
                      <a:pt x="1685" y="545"/>
                      <a:pt x="1577" y="545"/>
                    </a:cubicBezTo>
                    <a:cubicBezTo>
                      <a:pt x="1307" y="545"/>
                      <a:pt x="1031" y="657"/>
                      <a:pt x="851" y="882"/>
                    </a:cubicBezTo>
                    <a:cubicBezTo>
                      <a:pt x="630" y="1071"/>
                      <a:pt x="536" y="1355"/>
                      <a:pt x="536" y="1607"/>
                    </a:cubicBezTo>
                    <a:cubicBezTo>
                      <a:pt x="536" y="1733"/>
                      <a:pt x="536" y="1827"/>
                      <a:pt x="567" y="1922"/>
                    </a:cubicBezTo>
                    <a:cubicBezTo>
                      <a:pt x="189" y="2142"/>
                      <a:pt x="0" y="2489"/>
                      <a:pt x="0" y="2867"/>
                    </a:cubicBezTo>
                    <a:cubicBezTo>
                      <a:pt x="0" y="3308"/>
                      <a:pt x="189" y="3655"/>
                      <a:pt x="567" y="3812"/>
                    </a:cubicBezTo>
                    <a:cubicBezTo>
                      <a:pt x="536" y="3938"/>
                      <a:pt x="536" y="4033"/>
                      <a:pt x="536" y="4127"/>
                    </a:cubicBezTo>
                    <a:cubicBezTo>
                      <a:pt x="536" y="4411"/>
                      <a:pt x="630" y="4694"/>
                      <a:pt x="851" y="4883"/>
                    </a:cubicBezTo>
                    <a:cubicBezTo>
                      <a:pt x="1036" y="5092"/>
                      <a:pt x="1325" y="5216"/>
                      <a:pt x="1603" y="5216"/>
                    </a:cubicBezTo>
                    <a:cubicBezTo>
                      <a:pt x="1702" y="5216"/>
                      <a:pt x="1799" y="5200"/>
                      <a:pt x="1890" y="5167"/>
                    </a:cubicBezTo>
                    <a:cubicBezTo>
                      <a:pt x="2111" y="5513"/>
                      <a:pt x="2457" y="5766"/>
                      <a:pt x="2836" y="5766"/>
                    </a:cubicBezTo>
                    <a:cubicBezTo>
                      <a:pt x="3245" y="5766"/>
                      <a:pt x="3592" y="5513"/>
                      <a:pt x="3781" y="5167"/>
                    </a:cubicBezTo>
                    <a:cubicBezTo>
                      <a:pt x="3889" y="5203"/>
                      <a:pt x="3999" y="5221"/>
                      <a:pt x="4109" y="5221"/>
                    </a:cubicBezTo>
                    <a:cubicBezTo>
                      <a:pt x="4382" y="5221"/>
                      <a:pt x="4649" y="5108"/>
                      <a:pt x="4852" y="4883"/>
                    </a:cubicBezTo>
                    <a:cubicBezTo>
                      <a:pt x="5041" y="4694"/>
                      <a:pt x="5167" y="4411"/>
                      <a:pt x="5167" y="4127"/>
                    </a:cubicBezTo>
                    <a:cubicBezTo>
                      <a:pt x="5167" y="4033"/>
                      <a:pt x="5167" y="3938"/>
                      <a:pt x="5135" y="3812"/>
                    </a:cubicBezTo>
                    <a:cubicBezTo>
                      <a:pt x="5482" y="3623"/>
                      <a:pt x="5671" y="3277"/>
                      <a:pt x="5671" y="2867"/>
                    </a:cubicBezTo>
                    <a:cubicBezTo>
                      <a:pt x="5671" y="2489"/>
                      <a:pt x="5450" y="2142"/>
                      <a:pt x="5135" y="1922"/>
                    </a:cubicBezTo>
                    <a:cubicBezTo>
                      <a:pt x="5167" y="1827"/>
                      <a:pt x="5167" y="1733"/>
                      <a:pt x="5167" y="1607"/>
                    </a:cubicBezTo>
                    <a:cubicBezTo>
                      <a:pt x="5167" y="1355"/>
                      <a:pt x="5041" y="1071"/>
                      <a:pt x="4852" y="882"/>
                    </a:cubicBezTo>
                    <a:cubicBezTo>
                      <a:pt x="4643" y="673"/>
                      <a:pt x="4348" y="550"/>
                      <a:pt x="4069" y="550"/>
                    </a:cubicBezTo>
                    <a:cubicBezTo>
                      <a:pt x="3969" y="550"/>
                      <a:pt x="3872" y="566"/>
                      <a:pt x="3781" y="599"/>
                    </a:cubicBezTo>
                    <a:cubicBezTo>
                      <a:pt x="3592" y="252"/>
                      <a:pt x="3245" y="0"/>
                      <a:pt x="28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44"/>
              <p:cNvSpPr/>
              <p:nvPr/>
            </p:nvSpPr>
            <p:spPr>
              <a:xfrm>
                <a:off x="5960541" y="2728905"/>
                <a:ext cx="259190" cy="171278"/>
              </a:xfrm>
              <a:custGeom>
                <a:avLst/>
                <a:gdLst/>
                <a:ahLst/>
                <a:cxnLst/>
                <a:rect l="l" t="t" r="r" b="b"/>
                <a:pathLst>
                  <a:path w="10776" h="7121" extrusionOk="0">
                    <a:moveTo>
                      <a:pt x="379" y="0"/>
                    </a:moveTo>
                    <a:cubicBezTo>
                      <a:pt x="253" y="0"/>
                      <a:pt x="190" y="32"/>
                      <a:pt x="95" y="95"/>
                    </a:cubicBezTo>
                    <a:cubicBezTo>
                      <a:pt x="32" y="189"/>
                      <a:pt x="1" y="252"/>
                      <a:pt x="1" y="378"/>
                    </a:cubicBezTo>
                    <a:cubicBezTo>
                      <a:pt x="1" y="473"/>
                      <a:pt x="190" y="2710"/>
                      <a:pt x="1103" y="3655"/>
                    </a:cubicBezTo>
                    <a:cubicBezTo>
                      <a:pt x="1513" y="4096"/>
                      <a:pt x="1922" y="4285"/>
                      <a:pt x="2364" y="4285"/>
                    </a:cubicBezTo>
                    <a:cubicBezTo>
                      <a:pt x="2679" y="4285"/>
                      <a:pt x="3025" y="4159"/>
                      <a:pt x="3340" y="3907"/>
                    </a:cubicBezTo>
                    <a:lnTo>
                      <a:pt x="4947" y="5514"/>
                    </a:lnTo>
                    <a:lnTo>
                      <a:pt x="4947" y="6427"/>
                    </a:lnTo>
                    <a:lnTo>
                      <a:pt x="2458" y="6427"/>
                    </a:lnTo>
                    <a:cubicBezTo>
                      <a:pt x="2269" y="6427"/>
                      <a:pt x="2112" y="6585"/>
                      <a:pt x="2112" y="6774"/>
                    </a:cubicBezTo>
                    <a:cubicBezTo>
                      <a:pt x="2112" y="6963"/>
                      <a:pt x="2269" y="7120"/>
                      <a:pt x="2458" y="7120"/>
                    </a:cubicBezTo>
                    <a:lnTo>
                      <a:pt x="8192" y="7120"/>
                    </a:lnTo>
                    <a:cubicBezTo>
                      <a:pt x="8381" y="7120"/>
                      <a:pt x="8539" y="6963"/>
                      <a:pt x="8539" y="6774"/>
                    </a:cubicBezTo>
                    <a:cubicBezTo>
                      <a:pt x="8539" y="6585"/>
                      <a:pt x="8381" y="6427"/>
                      <a:pt x="8192" y="6427"/>
                    </a:cubicBezTo>
                    <a:lnTo>
                      <a:pt x="5672" y="6427"/>
                    </a:lnTo>
                    <a:lnTo>
                      <a:pt x="5672" y="6207"/>
                    </a:lnTo>
                    <a:lnTo>
                      <a:pt x="7278" y="4600"/>
                    </a:lnTo>
                    <a:cubicBezTo>
                      <a:pt x="7751" y="4884"/>
                      <a:pt x="8066" y="5010"/>
                      <a:pt x="8413" y="5010"/>
                    </a:cubicBezTo>
                    <a:cubicBezTo>
                      <a:pt x="8854" y="5010"/>
                      <a:pt x="9232" y="4789"/>
                      <a:pt x="9673" y="4380"/>
                    </a:cubicBezTo>
                    <a:cubicBezTo>
                      <a:pt x="10586" y="3466"/>
                      <a:pt x="10775" y="1229"/>
                      <a:pt x="10775" y="1103"/>
                    </a:cubicBezTo>
                    <a:cubicBezTo>
                      <a:pt x="10775" y="977"/>
                      <a:pt x="10744" y="883"/>
                      <a:pt x="10649" y="820"/>
                    </a:cubicBezTo>
                    <a:cubicBezTo>
                      <a:pt x="10586" y="757"/>
                      <a:pt x="10492" y="693"/>
                      <a:pt x="10397" y="693"/>
                    </a:cubicBezTo>
                    <a:cubicBezTo>
                      <a:pt x="10303" y="693"/>
                      <a:pt x="8066" y="883"/>
                      <a:pt x="7121" y="1796"/>
                    </a:cubicBezTo>
                    <a:cubicBezTo>
                      <a:pt x="6365" y="2552"/>
                      <a:pt x="6302" y="3308"/>
                      <a:pt x="6869" y="4033"/>
                    </a:cubicBezTo>
                    <a:lnTo>
                      <a:pt x="5735" y="5167"/>
                    </a:lnTo>
                    <a:lnTo>
                      <a:pt x="5735" y="1324"/>
                    </a:lnTo>
                    <a:cubicBezTo>
                      <a:pt x="5609" y="1387"/>
                      <a:pt x="5514" y="1387"/>
                      <a:pt x="5388" y="1387"/>
                    </a:cubicBezTo>
                    <a:cubicBezTo>
                      <a:pt x="5262" y="1387"/>
                      <a:pt x="5136" y="1387"/>
                      <a:pt x="5041" y="1324"/>
                    </a:cubicBezTo>
                    <a:lnTo>
                      <a:pt x="5041" y="4443"/>
                    </a:lnTo>
                    <a:lnTo>
                      <a:pt x="3876" y="3340"/>
                    </a:lnTo>
                    <a:cubicBezTo>
                      <a:pt x="4474" y="2584"/>
                      <a:pt x="4411" y="1828"/>
                      <a:pt x="3655" y="1103"/>
                    </a:cubicBezTo>
                    <a:cubicBezTo>
                      <a:pt x="2742" y="189"/>
                      <a:pt x="505" y="0"/>
                      <a:pt x="37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57" name="Google Shape;1757;p44"/>
          <p:cNvGrpSpPr/>
          <p:nvPr/>
        </p:nvGrpSpPr>
        <p:grpSpPr>
          <a:xfrm>
            <a:off x="2919782" y="2931822"/>
            <a:ext cx="1564598" cy="1315754"/>
            <a:chOff x="2919782" y="2931822"/>
            <a:chExt cx="1564598" cy="1315754"/>
          </a:xfrm>
        </p:grpSpPr>
        <p:sp>
          <p:nvSpPr>
            <p:cNvPr id="1758" name="Google Shape;1758;p44"/>
            <p:cNvSpPr/>
            <p:nvPr/>
          </p:nvSpPr>
          <p:spPr>
            <a:xfrm>
              <a:off x="3999420" y="3560834"/>
              <a:ext cx="257700" cy="654179"/>
            </a:xfrm>
            <a:custGeom>
              <a:avLst/>
              <a:gdLst/>
              <a:ahLst/>
              <a:cxnLst/>
              <a:rect l="l" t="t" r="r" b="b"/>
              <a:pathLst>
                <a:path w="8668" h="22004" extrusionOk="0">
                  <a:moveTo>
                    <a:pt x="7834" y="1"/>
                  </a:moveTo>
                  <a:lnTo>
                    <a:pt x="0" y="21694"/>
                  </a:lnTo>
                  <a:lnTo>
                    <a:pt x="834" y="22003"/>
                  </a:lnTo>
                  <a:lnTo>
                    <a:pt x="8668" y="298"/>
                  </a:lnTo>
                  <a:lnTo>
                    <a:pt x="783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44"/>
            <p:cNvSpPr/>
            <p:nvPr/>
          </p:nvSpPr>
          <p:spPr>
            <a:xfrm>
              <a:off x="4226324" y="2931822"/>
              <a:ext cx="258056" cy="654149"/>
            </a:xfrm>
            <a:custGeom>
              <a:avLst/>
              <a:gdLst/>
              <a:ahLst/>
              <a:cxnLst/>
              <a:rect l="l" t="t" r="r" b="b"/>
              <a:pathLst>
                <a:path w="8680" h="22003" extrusionOk="0">
                  <a:moveTo>
                    <a:pt x="7834" y="0"/>
                  </a:moveTo>
                  <a:lnTo>
                    <a:pt x="0" y="21705"/>
                  </a:lnTo>
                  <a:lnTo>
                    <a:pt x="845" y="22003"/>
                  </a:lnTo>
                  <a:lnTo>
                    <a:pt x="8680" y="310"/>
                  </a:lnTo>
                  <a:lnTo>
                    <a:pt x="783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44"/>
            <p:cNvSpPr/>
            <p:nvPr/>
          </p:nvSpPr>
          <p:spPr>
            <a:xfrm>
              <a:off x="3147013" y="3328994"/>
              <a:ext cx="1187981" cy="289927"/>
            </a:xfrm>
            <a:custGeom>
              <a:avLst/>
              <a:gdLst/>
              <a:ahLst/>
              <a:cxnLst/>
              <a:rect l="l" t="t" r="r" b="b"/>
              <a:pathLst>
                <a:path w="39959" h="9752" extrusionOk="0">
                  <a:moveTo>
                    <a:pt x="4001" y="0"/>
                  </a:moveTo>
                  <a:cubicBezTo>
                    <a:pt x="3573" y="0"/>
                    <a:pt x="3192" y="262"/>
                    <a:pt x="3049" y="655"/>
                  </a:cubicBezTo>
                  <a:lnTo>
                    <a:pt x="239" y="8394"/>
                  </a:lnTo>
                  <a:cubicBezTo>
                    <a:pt x="1" y="9049"/>
                    <a:pt x="489" y="9751"/>
                    <a:pt x="1180" y="9751"/>
                  </a:cubicBezTo>
                  <a:lnTo>
                    <a:pt x="35958" y="9751"/>
                  </a:lnTo>
                  <a:cubicBezTo>
                    <a:pt x="36374" y="9751"/>
                    <a:pt x="36755" y="9477"/>
                    <a:pt x="36898" y="9084"/>
                  </a:cubicBezTo>
                  <a:lnTo>
                    <a:pt x="39720" y="1345"/>
                  </a:lnTo>
                  <a:cubicBezTo>
                    <a:pt x="39958" y="691"/>
                    <a:pt x="39470" y="0"/>
                    <a:pt x="38768" y="0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Europa</a:t>
              </a:r>
              <a:endParaRPr/>
            </a:p>
          </p:txBody>
        </p:sp>
        <p:sp>
          <p:nvSpPr>
            <p:cNvPr id="1761" name="Google Shape;1761;p44"/>
            <p:cNvSpPr/>
            <p:nvPr/>
          </p:nvSpPr>
          <p:spPr>
            <a:xfrm>
              <a:off x="2919782" y="3957649"/>
              <a:ext cx="1187951" cy="289927"/>
            </a:xfrm>
            <a:custGeom>
              <a:avLst/>
              <a:gdLst/>
              <a:ahLst/>
              <a:cxnLst/>
              <a:rect l="l" t="t" r="r" b="b"/>
              <a:pathLst>
                <a:path w="39958" h="9752" extrusionOk="0">
                  <a:moveTo>
                    <a:pt x="4001" y="0"/>
                  </a:moveTo>
                  <a:cubicBezTo>
                    <a:pt x="3584" y="0"/>
                    <a:pt x="3203" y="274"/>
                    <a:pt x="3060" y="667"/>
                  </a:cubicBezTo>
                  <a:lnTo>
                    <a:pt x="250" y="8406"/>
                  </a:lnTo>
                  <a:cubicBezTo>
                    <a:pt x="0" y="9061"/>
                    <a:pt x="488" y="9752"/>
                    <a:pt x="1191" y="9752"/>
                  </a:cubicBezTo>
                  <a:lnTo>
                    <a:pt x="35969" y="9752"/>
                  </a:lnTo>
                  <a:cubicBezTo>
                    <a:pt x="36386" y="9752"/>
                    <a:pt x="36767" y="9490"/>
                    <a:pt x="36909" y="9097"/>
                  </a:cubicBezTo>
                  <a:lnTo>
                    <a:pt x="39719" y="1358"/>
                  </a:lnTo>
                  <a:cubicBezTo>
                    <a:pt x="39957" y="703"/>
                    <a:pt x="39481" y="0"/>
                    <a:pt x="38779" y="0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Callisto</a:t>
              </a:r>
              <a:endParaRPr/>
            </a:p>
          </p:txBody>
        </p:sp>
      </p:grpSp>
      <p:grpSp>
        <p:nvGrpSpPr>
          <p:cNvPr id="1762" name="Google Shape;1762;p44"/>
          <p:cNvGrpSpPr/>
          <p:nvPr/>
        </p:nvGrpSpPr>
        <p:grpSpPr>
          <a:xfrm>
            <a:off x="4211514" y="2513474"/>
            <a:ext cx="481637" cy="481674"/>
            <a:chOff x="4211514" y="2513474"/>
            <a:chExt cx="481637" cy="481674"/>
          </a:xfrm>
        </p:grpSpPr>
        <p:sp>
          <p:nvSpPr>
            <p:cNvPr id="1763" name="Google Shape;1763;p44"/>
            <p:cNvSpPr/>
            <p:nvPr/>
          </p:nvSpPr>
          <p:spPr>
            <a:xfrm>
              <a:off x="4211514" y="2513474"/>
              <a:ext cx="481637" cy="481674"/>
            </a:xfrm>
            <a:custGeom>
              <a:avLst/>
              <a:gdLst/>
              <a:ahLst/>
              <a:cxnLst/>
              <a:rect l="l" t="t" r="r" b="b"/>
              <a:pathLst>
                <a:path w="12990" h="12991" extrusionOk="0">
                  <a:moveTo>
                    <a:pt x="6489" y="0"/>
                  </a:moveTo>
                  <a:cubicBezTo>
                    <a:pt x="2917" y="0"/>
                    <a:pt x="0" y="2929"/>
                    <a:pt x="0" y="6501"/>
                  </a:cubicBezTo>
                  <a:cubicBezTo>
                    <a:pt x="0" y="10073"/>
                    <a:pt x="2917" y="12990"/>
                    <a:pt x="6489" y="12990"/>
                  </a:cubicBezTo>
                  <a:cubicBezTo>
                    <a:pt x="10073" y="12990"/>
                    <a:pt x="12990" y="10073"/>
                    <a:pt x="12990" y="6501"/>
                  </a:cubicBezTo>
                  <a:cubicBezTo>
                    <a:pt x="12990" y="2929"/>
                    <a:pt x="10073" y="0"/>
                    <a:pt x="6489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000"/>
            </a:p>
          </p:txBody>
        </p:sp>
        <p:grpSp>
          <p:nvGrpSpPr>
            <p:cNvPr id="1764" name="Google Shape;1764;p44"/>
            <p:cNvGrpSpPr/>
            <p:nvPr/>
          </p:nvGrpSpPr>
          <p:grpSpPr>
            <a:xfrm>
              <a:off x="4305315" y="2608613"/>
              <a:ext cx="294042" cy="291396"/>
              <a:chOff x="-20572500" y="3319025"/>
              <a:chExt cx="305625" cy="302875"/>
            </a:xfrm>
          </p:grpSpPr>
          <p:sp>
            <p:nvSpPr>
              <p:cNvPr id="1765" name="Google Shape;1765;p44"/>
              <p:cNvSpPr/>
              <p:nvPr/>
            </p:nvSpPr>
            <p:spPr>
              <a:xfrm>
                <a:off x="-20429150" y="3569900"/>
                <a:ext cx="18150" cy="52000"/>
              </a:xfrm>
              <a:custGeom>
                <a:avLst/>
                <a:gdLst/>
                <a:ahLst/>
                <a:cxnLst/>
                <a:rect l="l" t="t" r="r" b="b"/>
                <a:pathLst>
                  <a:path w="726" h="2080" extrusionOk="0">
                    <a:moveTo>
                      <a:pt x="347" y="0"/>
                    </a:moveTo>
                    <a:lnTo>
                      <a:pt x="1" y="126"/>
                    </a:lnTo>
                    <a:lnTo>
                      <a:pt x="1" y="1733"/>
                    </a:lnTo>
                    <a:cubicBezTo>
                      <a:pt x="1" y="1922"/>
                      <a:pt x="158" y="2079"/>
                      <a:pt x="347" y="2079"/>
                    </a:cubicBezTo>
                    <a:cubicBezTo>
                      <a:pt x="568" y="2079"/>
                      <a:pt x="725" y="1922"/>
                      <a:pt x="725" y="1733"/>
                    </a:cubicBezTo>
                    <a:lnTo>
                      <a:pt x="725" y="126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6" name="Google Shape;1766;p44"/>
              <p:cNvSpPr/>
              <p:nvPr/>
            </p:nvSpPr>
            <p:spPr>
              <a:xfrm>
                <a:off x="-20572500" y="3319025"/>
                <a:ext cx="305625" cy="267350"/>
              </a:xfrm>
              <a:custGeom>
                <a:avLst/>
                <a:gdLst/>
                <a:ahLst/>
                <a:cxnLst/>
                <a:rect l="l" t="t" r="r" b="b"/>
                <a:pathLst>
                  <a:path w="12225" h="10694" extrusionOk="0">
                    <a:moveTo>
                      <a:pt x="6097" y="1"/>
                    </a:moveTo>
                    <a:cubicBezTo>
                      <a:pt x="5979" y="1"/>
                      <a:pt x="5861" y="48"/>
                      <a:pt x="5798" y="143"/>
                    </a:cubicBezTo>
                    <a:lnTo>
                      <a:pt x="5168" y="1119"/>
                    </a:lnTo>
                    <a:cubicBezTo>
                      <a:pt x="4758" y="1749"/>
                      <a:pt x="4034" y="2159"/>
                      <a:pt x="3246" y="2159"/>
                    </a:cubicBezTo>
                    <a:cubicBezTo>
                      <a:pt x="2931" y="2159"/>
                      <a:pt x="2773" y="2537"/>
                      <a:pt x="3025" y="2757"/>
                    </a:cubicBezTo>
                    <a:cubicBezTo>
                      <a:pt x="3593" y="3388"/>
                      <a:pt x="3813" y="4900"/>
                      <a:pt x="3403" y="5813"/>
                    </a:cubicBezTo>
                    <a:cubicBezTo>
                      <a:pt x="2931" y="5656"/>
                      <a:pt x="2490" y="5372"/>
                      <a:pt x="2143" y="5057"/>
                    </a:cubicBezTo>
                    <a:cubicBezTo>
                      <a:pt x="2080" y="4994"/>
                      <a:pt x="2006" y="4966"/>
                      <a:pt x="1932" y="4966"/>
                    </a:cubicBezTo>
                    <a:cubicBezTo>
                      <a:pt x="1823" y="4966"/>
                      <a:pt x="1714" y="5026"/>
                      <a:pt x="1639" y="5120"/>
                    </a:cubicBezTo>
                    <a:cubicBezTo>
                      <a:pt x="1293" y="5624"/>
                      <a:pt x="789" y="6034"/>
                      <a:pt x="221" y="6286"/>
                    </a:cubicBezTo>
                    <a:cubicBezTo>
                      <a:pt x="64" y="6381"/>
                      <a:pt x="1" y="6570"/>
                      <a:pt x="64" y="6759"/>
                    </a:cubicBezTo>
                    <a:cubicBezTo>
                      <a:pt x="284" y="7326"/>
                      <a:pt x="411" y="7956"/>
                      <a:pt x="379" y="8523"/>
                    </a:cubicBezTo>
                    <a:cubicBezTo>
                      <a:pt x="379" y="8743"/>
                      <a:pt x="537" y="8932"/>
                      <a:pt x="726" y="8932"/>
                    </a:cubicBezTo>
                    <a:lnTo>
                      <a:pt x="883" y="8932"/>
                    </a:lnTo>
                    <a:cubicBezTo>
                      <a:pt x="1293" y="8932"/>
                      <a:pt x="1671" y="8964"/>
                      <a:pt x="2049" y="9121"/>
                    </a:cubicBezTo>
                    <a:lnTo>
                      <a:pt x="1482" y="10193"/>
                    </a:lnTo>
                    <a:cubicBezTo>
                      <a:pt x="1349" y="10432"/>
                      <a:pt x="1530" y="10694"/>
                      <a:pt x="1779" y="10694"/>
                    </a:cubicBezTo>
                    <a:cubicBezTo>
                      <a:pt x="1825" y="10694"/>
                      <a:pt x="1874" y="10685"/>
                      <a:pt x="1923" y="10665"/>
                    </a:cubicBezTo>
                    <a:lnTo>
                      <a:pt x="5735" y="9405"/>
                    </a:lnTo>
                    <a:lnTo>
                      <a:pt x="5735" y="9153"/>
                    </a:lnTo>
                    <a:lnTo>
                      <a:pt x="2395" y="7830"/>
                    </a:lnTo>
                    <a:cubicBezTo>
                      <a:pt x="2206" y="7735"/>
                      <a:pt x="2112" y="7546"/>
                      <a:pt x="2206" y="7357"/>
                    </a:cubicBezTo>
                    <a:cubicBezTo>
                      <a:pt x="2252" y="7219"/>
                      <a:pt x="2366" y="7131"/>
                      <a:pt x="2498" y="7131"/>
                    </a:cubicBezTo>
                    <a:cubicBezTo>
                      <a:pt x="2546" y="7131"/>
                      <a:pt x="2597" y="7143"/>
                      <a:pt x="2647" y="7168"/>
                    </a:cubicBezTo>
                    <a:lnTo>
                      <a:pt x="5735" y="8397"/>
                    </a:lnTo>
                    <a:lnTo>
                      <a:pt x="5735" y="3923"/>
                    </a:lnTo>
                    <a:cubicBezTo>
                      <a:pt x="5735" y="3734"/>
                      <a:pt x="5892" y="3577"/>
                      <a:pt x="6081" y="3577"/>
                    </a:cubicBezTo>
                    <a:cubicBezTo>
                      <a:pt x="6302" y="3577"/>
                      <a:pt x="6459" y="3734"/>
                      <a:pt x="6459" y="3923"/>
                    </a:cubicBezTo>
                    <a:lnTo>
                      <a:pt x="6459" y="8397"/>
                    </a:lnTo>
                    <a:lnTo>
                      <a:pt x="9515" y="7168"/>
                    </a:lnTo>
                    <a:cubicBezTo>
                      <a:pt x="9566" y="7143"/>
                      <a:pt x="9619" y="7131"/>
                      <a:pt x="9671" y="7131"/>
                    </a:cubicBezTo>
                    <a:cubicBezTo>
                      <a:pt x="9811" y="7131"/>
                      <a:pt x="9942" y="7219"/>
                      <a:pt x="9988" y="7357"/>
                    </a:cubicBezTo>
                    <a:cubicBezTo>
                      <a:pt x="10083" y="7546"/>
                      <a:pt x="9988" y="7735"/>
                      <a:pt x="9799" y="7830"/>
                    </a:cubicBezTo>
                    <a:lnTo>
                      <a:pt x="6459" y="9153"/>
                    </a:lnTo>
                    <a:lnTo>
                      <a:pt x="6459" y="9405"/>
                    </a:lnTo>
                    <a:lnTo>
                      <a:pt x="10272" y="10665"/>
                    </a:lnTo>
                    <a:cubicBezTo>
                      <a:pt x="10311" y="10685"/>
                      <a:pt x="10352" y="10694"/>
                      <a:pt x="10394" y="10694"/>
                    </a:cubicBezTo>
                    <a:cubicBezTo>
                      <a:pt x="10619" y="10694"/>
                      <a:pt x="10841" y="10432"/>
                      <a:pt x="10681" y="10193"/>
                    </a:cubicBezTo>
                    <a:lnTo>
                      <a:pt x="10146" y="9121"/>
                    </a:lnTo>
                    <a:cubicBezTo>
                      <a:pt x="10492" y="8995"/>
                      <a:pt x="10902" y="8932"/>
                      <a:pt x="11280" y="8932"/>
                    </a:cubicBezTo>
                    <a:lnTo>
                      <a:pt x="11437" y="8932"/>
                    </a:lnTo>
                    <a:cubicBezTo>
                      <a:pt x="11658" y="8932"/>
                      <a:pt x="11847" y="8806"/>
                      <a:pt x="11847" y="8523"/>
                    </a:cubicBezTo>
                    <a:cubicBezTo>
                      <a:pt x="11815" y="7956"/>
                      <a:pt x="11910" y="7326"/>
                      <a:pt x="12162" y="6759"/>
                    </a:cubicBezTo>
                    <a:cubicBezTo>
                      <a:pt x="12225" y="6570"/>
                      <a:pt x="12162" y="6381"/>
                      <a:pt x="12004" y="6286"/>
                    </a:cubicBezTo>
                    <a:cubicBezTo>
                      <a:pt x="11437" y="6034"/>
                      <a:pt x="10933" y="5624"/>
                      <a:pt x="10587" y="5120"/>
                    </a:cubicBezTo>
                    <a:cubicBezTo>
                      <a:pt x="10518" y="5001"/>
                      <a:pt x="10404" y="4946"/>
                      <a:pt x="10293" y="4946"/>
                    </a:cubicBezTo>
                    <a:cubicBezTo>
                      <a:pt x="10200" y="4946"/>
                      <a:pt x="10109" y="4985"/>
                      <a:pt x="10051" y="5057"/>
                    </a:cubicBezTo>
                    <a:cubicBezTo>
                      <a:pt x="9704" y="5372"/>
                      <a:pt x="9263" y="5656"/>
                      <a:pt x="8791" y="5813"/>
                    </a:cubicBezTo>
                    <a:cubicBezTo>
                      <a:pt x="8413" y="4900"/>
                      <a:pt x="8602" y="3325"/>
                      <a:pt x="9200" y="2757"/>
                    </a:cubicBezTo>
                    <a:cubicBezTo>
                      <a:pt x="9421" y="2537"/>
                      <a:pt x="9263" y="2159"/>
                      <a:pt x="8948" y="2159"/>
                    </a:cubicBezTo>
                    <a:cubicBezTo>
                      <a:pt x="8161" y="2159"/>
                      <a:pt x="7468" y="1749"/>
                      <a:pt x="7027" y="1119"/>
                    </a:cubicBezTo>
                    <a:lnTo>
                      <a:pt x="6396" y="143"/>
                    </a:lnTo>
                    <a:cubicBezTo>
                      <a:pt x="6333" y="48"/>
                      <a:pt x="6215" y="1"/>
                      <a:pt x="609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4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5" name="Google Shape;14505;p47"/>
          <p:cNvSpPr txBox="1">
            <a:spLocks noGrp="1"/>
          </p:cNvSpPr>
          <p:nvPr>
            <p:ph type="title" idx="4294967295"/>
          </p:nvPr>
        </p:nvSpPr>
        <p:spPr>
          <a:xfrm>
            <a:off x="1069012" y="533720"/>
            <a:ext cx="7045465" cy="482274"/>
          </a:xfrm>
          <a:prstGeom prst="rect">
            <a:avLst/>
          </a:prstGeom>
        </p:spPr>
        <p:txBody>
          <a:bodyPr spcFirstLastPara="1" wrap="square" lIns="91401" tIns="91401" rIns="91401" bIns="91401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1500" dirty="0">
                <a:latin typeface="Arial"/>
                <a:ea typeface="Arial"/>
                <a:cs typeface="Arial"/>
                <a:sym typeface="Arial"/>
              </a:rPr>
              <a:t>Infographics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06" name="Google Shape;14506;p47"/>
          <p:cNvSpPr txBox="1">
            <a:spLocks noGrp="1"/>
          </p:cNvSpPr>
          <p:nvPr>
            <p:ph type="body" idx="4294967295"/>
          </p:nvPr>
        </p:nvSpPr>
        <p:spPr>
          <a:xfrm>
            <a:off x="815054" y="1276138"/>
            <a:ext cx="6978582" cy="318217"/>
          </a:xfrm>
          <a:prstGeom prst="rect">
            <a:avLst/>
          </a:prstGeom>
        </p:spPr>
        <p:txBody>
          <a:bodyPr spcFirstLastPara="1" wrap="square" lIns="91401" tIns="91401" rIns="91401" bIns="91401" anchor="t" anchorCtr="0">
            <a:noAutofit/>
          </a:bodyPr>
          <a:lstStyle/>
          <a:p>
            <a:pPr marL="114272" indent="0">
              <a:buNone/>
            </a:pP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can add and edit some </a:t>
            </a:r>
            <a:r>
              <a:rPr lang="en" b="1" dirty="0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infographics</a:t>
            </a: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your presentation to show your data in a visual way.</a:t>
            </a: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dirty="0">
              <a:solidFill>
                <a:srgbClr val="869FB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07" name="Google Shape;14507;p47"/>
          <p:cNvSpPr txBox="1"/>
          <p:nvPr/>
        </p:nvSpPr>
        <p:spPr>
          <a:xfrm>
            <a:off x="716080" y="1640576"/>
            <a:ext cx="5569849" cy="293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1" tIns="91401" rIns="91401" bIns="91401" anchor="t" anchorCtr="0">
            <a:noAutofit/>
          </a:bodyPr>
          <a:lstStyle/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Choose your favourite infographic and insert it in your presentation using Ctrl C + Ctrl V or Cmd C + Cmd V in Mac.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Select one of the parts and 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ungroup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it by right-clicking and choosing “Ungroup”. 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Change the color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by clicking on the paint bucket. 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Then 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resize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the element by clicking and dragging one of the square-shaped points of its bounding box (the cursor should look like a double-headed arrow). Remember to hold Shift while dragging to keep the proportions.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Group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the elements again by selecting them, right-clicking and choosing “Group”.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Repeat the steps above with the other parts and when you’re done editing, copy the end result and paste it into your presentation.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Remember to choose the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78909C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“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Keep source formatting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”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option so that it keeps the design. For more info, please visit 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>
                  <a:noFill/>
                </a:uFill>
                <a:latin typeface="Arial"/>
                <a:ea typeface="+mn-ea"/>
                <a:cs typeface="Arial"/>
                <a:sym typeface="Arial"/>
              </a:rPr>
              <a:t>greatppt.com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14508" name="Google Shape;14508;p47"/>
          <p:cNvGrpSpPr/>
          <p:nvPr/>
        </p:nvGrpSpPr>
        <p:grpSpPr>
          <a:xfrm>
            <a:off x="6873723" y="1724578"/>
            <a:ext cx="1445739" cy="2863151"/>
            <a:chOff x="6529419" y="1724307"/>
            <a:chExt cx="1480463" cy="2931917"/>
          </a:xfrm>
        </p:grpSpPr>
        <p:grpSp>
          <p:nvGrpSpPr>
            <p:cNvPr id="14509" name="Google Shape;14509;p47"/>
            <p:cNvGrpSpPr/>
            <p:nvPr/>
          </p:nvGrpSpPr>
          <p:grpSpPr>
            <a:xfrm>
              <a:off x="6556827" y="1724307"/>
              <a:ext cx="956596" cy="944294"/>
              <a:chOff x="3800349" y="1238762"/>
              <a:chExt cx="1098904" cy="1084772"/>
            </a:xfrm>
          </p:grpSpPr>
          <p:grpSp>
            <p:nvGrpSpPr>
              <p:cNvPr id="14510" name="Google Shape;14510;p47"/>
              <p:cNvGrpSpPr/>
              <p:nvPr/>
            </p:nvGrpSpPr>
            <p:grpSpPr>
              <a:xfrm>
                <a:off x="3800349" y="1238762"/>
                <a:ext cx="1098904" cy="1084772"/>
                <a:chOff x="3800349" y="1238762"/>
                <a:chExt cx="1098904" cy="1084772"/>
              </a:xfrm>
            </p:grpSpPr>
            <p:sp>
              <p:nvSpPr>
                <p:cNvPr id="14511" name="Google Shape;14511;p47"/>
                <p:cNvSpPr/>
                <p:nvPr/>
              </p:nvSpPr>
              <p:spPr>
                <a:xfrm>
                  <a:off x="3800349" y="1238762"/>
                  <a:ext cx="1098904" cy="1084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3" extrusionOk="0">
                      <a:moveTo>
                        <a:pt x="22825" y="1"/>
                      </a:moveTo>
                      <a:cubicBezTo>
                        <a:pt x="22054" y="1"/>
                        <a:pt x="21283" y="295"/>
                        <a:pt x="20693" y="885"/>
                      </a:cubicBezTo>
                      <a:lnTo>
                        <a:pt x="1179" y="20482"/>
                      </a:lnTo>
                      <a:cubicBezTo>
                        <a:pt x="0" y="21661"/>
                        <a:pt x="0" y="23566"/>
                        <a:pt x="1179" y="24733"/>
                      </a:cubicBezTo>
                      <a:lnTo>
                        <a:pt x="20777" y="44259"/>
                      </a:lnTo>
                      <a:cubicBezTo>
                        <a:pt x="21364" y="44841"/>
                        <a:pt x="22133" y="45133"/>
                        <a:pt x="22900" y="45133"/>
                      </a:cubicBezTo>
                      <a:cubicBezTo>
                        <a:pt x="23672" y="45133"/>
                        <a:pt x="24442" y="44838"/>
                        <a:pt x="25027" y="44247"/>
                      </a:cubicBezTo>
                      <a:lnTo>
                        <a:pt x="32873" y="36377"/>
                      </a:lnTo>
                      <a:cubicBezTo>
                        <a:pt x="33053" y="36197"/>
                        <a:pt x="33283" y="36110"/>
                        <a:pt x="33511" y="36110"/>
                      </a:cubicBezTo>
                      <a:cubicBezTo>
                        <a:pt x="33810" y="36110"/>
                        <a:pt x="34108" y="36260"/>
                        <a:pt x="34290" y="36544"/>
                      </a:cubicBezTo>
                      <a:cubicBezTo>
                        <a:pt x="34743" y="37246"/>
                        <a:pt x="35112" y="38020"/>
                        <a:pt x="35409" y="38806"/>
                      </a:cubicBezTo>
                      <a:cubicBezTo>
                        <a:pt x="35588" y="39294"/>
                        <a:pt x="35909" y="39735"/>
                        <a:pt x="36362" y="40080"/>
                      </a:cubicBezTo>
                      <a:cubicBezTo>
                        <a:pt x="36890" y="40489"/>
                        <a:pt x="37508" y="40695"/>
                        <a:pt x="38128" y="40695"/>
                      </a:cubicBezTo>
                      <a:cubicBezTo>
                        <a:pt x="38682" y="40695"/>
                        <a:pt x="39237" y="40530"/>
                        <a:pt x="39731" y="40199"/>
                      </a:cubicBezTo>
                      <a:cubicBezTo>
                        <a:pt x="41303" y="39127"/>
                        <a:pt x="41446" y="36984"/>
                        <a:pt x="40172" y="35710"/>
                      </a:cubicBezTo>
                      <a:cubicBezTo>
                        <a:pt x="39862" y="35401"/>
                        <a:pt x="39505" y="35186"/>
                        <a:pt x="39112" y="35044"/>
                      </a:cubicBezTo>
                      <a:cubicBezTo>
                        <a:pt x="38326" y="34758"/>
                        <a:pt x="37564" y="34401"/>
                        <a:pt x="36862" y="33948"/>
                      </a:cubicBezTo>
                      <a:cubicBezTo>
                        <a:pt x="36374" y="33639"/>
                        <a:pt x="36279" y="32960"/>
                        <a:pt x="36695" y="32543"/>
                      </a:cubicBezTo>
                      <a:lnTo>
                        <a:pt x="44553" y="24661"/>
                      </a:lnTo>
                      <a:cubicBezTo>
                        <a:pt x="45720" y="23483"/>
                        <a:pt x="45720" y="21578"/>
                        <a:pt x="44542" y="20399"/>
                      </a:cubicBezTo>
                      <a:lnTo>
                        <a:pt x="24956" y="885"/>
                      </a:lnTo>
                      <a:cubicBezTo>
                        <a:pt x="24366" y="295"/>
                        <a:pt x="23595" y="1"/>
                        <a:pt x="22825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12" name="Google Shape;14512;p47"/>
                <p:cNvSpPr/>
                <p:nvPr/>
              </p:nvSpPr>
              <p:spPr>
                <a:xfrm>
                  <a:off x="3884758" y="1311226"/>
                  <a:ext cx="287338" cy="28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3" extrusionOk="0">
                      <a:moveTo>
                        <a:pt x="5978" y="1"/>
                      </a:moveTo>
                      <a:cubicBezTo>
                        <a:pt x="2679" y="1"/>
                        <a:pt x="1" y="2668"/>
                        <a:pt x="1" y="5966"/>
                      </a:cubicBezTo>
                      <a:cubicBezTo>
                        <a:pt x="1" y="9276"/>
                        <a:pt x="2679" y="11943"/>
                        <a:pt x="5978" y="11943"/>
                      </a:cubicBezTo>
                      <a:cubicBezTo>
                        <a:pt x="9276" y="11943"/>
                        <a:pt x="11954" y="9276"/>
                        <a:pt x="11954" y="5966"/>
                      </a:cubicBezTo>
                      <a:cubicBezTo>
                        <a:pt x="11954" y="2668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4513" name="Google Shape;14513;p47"/>
              <p:cNvSpPr/>
              <p:nvPr/>
            </p:nvSpPr>
            <p:spPr>
              <a:xfrm>
                <a:off x="4162525" y="1593650"/>
                <a:ext cx="374561" cy="374975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10872" extrusionOk="0">
                    <a:moveTo>
                      <a:pt x="5430" y="1"/>
                    </a:moveTo>
                    <a:cubicBezTo>
                      <a:pt x="3990" y="1"/>
                      <a:pt x="2608" y="560"/>
                      <a:pt x="1596" y="1584"/>
                    </a:cubicBezTo>
                    <a:cubicBezTo>
                      <a:pt x="561" y="2620"/>
                      <a:pt x="1" y="3989"/>
                      <a:pt x="1" y="5430"/>
                    </a:cubicBezTo>
                    <a:cubicBezTo>
                      <a:pt x="1" y="6561"/>
                      <a:pt x="346" y="7645"/>
                      <a:pt x="1001" y="8573"/>
                    </a:cubicBezTo>
                    <a:cubicBezTo>
                      <a:pt x="1632" y="9466"/>
                      <a:pt x="2513" y="10145"/>
                      <a:pt x="3537" y="10538"/>
                    </a:cubicBezTo>
                    <a:cubicBezTo>
                      <a:pt x="3559" y="10544"/>
                      <a:pt x="3579" y="10547"/>
                      <a:pt x="3599" y="10547"/>
                    </a:cubicBezTo>
                    <a:cubicBezTo>
                      <a:pt x="3656" y="10547"/>
                      <a:pt x="3704" y="10522"/>
                      <a:pt x="3740" y="10478"/>
                    </a:cubicBezTo>
                    <a:cubicBezTo>
                      <a:pt x="3763" y="10443"/>
                      <a:pt x="3763" y="10395"/>
                      <a:pt x="3763" y="10371"/>
                    </a:cubicBezTo>
                    <a:lnTo>
                      <a:pt x="3763" y="7275"/>
                    </a:lnTo>
                    <a:cubicBezTo>
                      <a:pt x="3763" y="7180"/>
                      <a:pt x="3692" y="7097"/>
                      <a:pt x="3585" y="7097"/>
                    </a:cubicBezTo>
                    <a:lnTo>
                      <a:pt x="2156" y="7097"/>
                    </a:lnTo>
                    <a:lnTo>
                      <a:pt x="2156" y="5835"/>
                    </a:lnTo>
                    <a:lnTo>
                      <a:pt x="3585" y="5835"/>
                    </a:lnTo>
                    <a:cubicBezTo>
                      <a:pt x="3680" y="5835"/>
                      <a:pt x="3763" y="5751"/>
                      <a:pt x="3763" y="5656"/>
                    </a:cubicBezTo>
                    <a:lnTo>
                      <a:pt x="3763" y="5430"/>
                    </a:lnTo>
                    <a:cubicBezTo>
                      <a:pt x="3763" y="3942"/>
                      <a:pt x="5180" y="2632"/>
                      <a:pt x="6799" y="2632"/>
                    </a:cubicBezTo>
                    <a:lnTo>
                      <a:pt x="7550" y="2632"/>
                    </a:lnTo>
                    <a:lnTo>
                      <a:pt x="7550" y="3894"/>
                    </a:lnTo>
                    <a:lnTo>
                      <a:pt x="6799" y="3894"/>
                    </a:lnTo>
                    <a:cubicBezTo>
                      <a:pt x="6311" y="3894"/>
                      <a:pt x="5883" y="4025"/>
                      <a:pt x="5561" y="4287"/>
                    </a:cubicBezTo>
                    <a:cubicBezTo>
                      <a:pt x="5228" y="4561"/>
                      <a:pt x="5025" y="4966"/>
                      <a:pt x="5025" y="5430"/>
                    </a:cubicBezTo>
                    <a:lnTo>
                      <a:pt x="5025" y="5656"/>
                    </a:lnTo>
                    <a:cubicBezTo>
                      <a:pt x="5025" y="5740"/>
                      <a:pt x="5109" y="5835"/>
                      <a:pt x="5204" y="5835"/>
                    </a:cubicBezTo>
                    <a:lnTo>
                      <a:pt x="5883" y="5835"/>
                    </a:lnTo>
                    <a:cubicBezTo>
                      <a:pt x="5966" y="5835"/>
                      <a:pt x="6061" y="5751"/>
                      <a:pt x="6061" y="5656"/>
                    </a:cubicBezTo>
                    <a:cubicBezTo>
                      <a:pt x="6061" y="5561"/>
                      <a:pt x="5978" y="5478"/>
                      <a:pt x="5883" y="5478"/>
                    </a:cubicBezTo>
                    <a:lnTo>
                      <a:pt x="5371" y="5478"/>
                    </a:lnTo>
                    <a:lnTo>
                      <a:pt x="5371" y="5418"/>
                    </a:lnTo>
                    <a:cubicBezTo>
                      <a:pt x="5371" y="4525"/>
                      <a:pt x="6145" y="4204"/>
                      <a:pt x="6799" y="4204"/>
                    </a:cubicBezTo>
                    <a:lnTo>
                      <a:pt x="7704" y="4204"/>
                    </a:lnTo>
                    <a:cubicBezTo>
                      <a:pt x="7800" y="4204"/>
                      <a:pt x="7883" y="4132"/>
                      <a:pt x="7883" y="4025"/>
                    </a:cubicBezTo>
                    <a:lnTo>
                      <a:pt x="7883" y="2418"/>
                    </a:lnTo>
                    <a:cubicBezTo>
                      <a:pt x="7883" y="2334"/>
                      <a:pt x="7811" y="2239"/>
                      <a:pt x="7704" y="2239"/>
                    </a:cubicBezTo>
                    <a:lnTo>
                      <a:pt x="6799" y="2239"/>
                    </a:lnTo>
                    <a:cubicBezTo>
                      <a:pt x="5966" y="2239"/>
                      <a:pt x="5121" y="2572"/>
                      <a:pt x="4466" y="3156"/>
                    </a:cubicBezTo>
                    <a:cubicBezTo>
                      <a:pt x="3799" y="3763"/>
                      <a:pt x="3418" y="4549"/>
                      <a:pt x="3418" y="5382"/>
                    </a:cubicBezTo>
                    <a:lnTo>
                      <a:pt x="3418" y="5442"/>
                    </a:lnTo>
                    <a:lnTo>
                      <a:pt x="1989" y="5442"/>
                    </a:lnTo>
                    <a:cubicBezTo>
                      <a:pt x="1906" y="5442"/>
                      <a:pt x="1811" y="5513"/>
                      <a:pt x="1811" y="5620"/>
                    </a:cubicBezTo>
                    <a:lnTo>
                      <a:pt x="1811" y="7228"/>
                    </a:lnTo>
                    <a:cubicBezTo>
                      <a:pt x="1811" y="7323"/>
                      <a:pt x="1894" y="7406"/>
                      <a:pt x="1989" y="7406"/>
                    </a:cubicBezTo>
                    <a:lnTo>
                      <a:pt x="3418" y="7406"/>
                    </a:lnTo>
                    <a:lnTo>
                      <a:pt x="3418" y="10085"/>
                    </a:lnTo>
                    <a:cubicBezTo>
                      <a:pt x="1561" y="9300"/>
                      <a:pt x="346" y="7442"/>
                      <a:pt x="346" y="5418"/>
                    </a:cubicBezTo>
                    <a:cubicBezTo>
                      <a:pt x="346" y="2596"/>
                      <a:pt x="2620" y="322"/>
                      <a:pt x="5430" y="322"/>
                    </a:cubicBezTo>
                    <a:cubicBezTo>
                      <a:pt x="8228" y="322"/>
                      <a:pt x="10526" y="2620"/>
                      <a:pt x="10526" y="5418"/>
                    </a:cubicBezTo>
                    <a:cubicBezTo>
                      <a:pt x="10526" y="8228"/>
                      <a:pt x="8240" y="10502"/>
                      <a:pt x="5430" y="10502"/>
                    </a:cubicBezTo>
                    <a:lnTo>
                      <a:pt x="5371" y="10502"/>
                    </a:lnTo>
                    <a:lnTo>
                      <a:pt x="5371" y="7418"/>
                    </a:lnTo>
                    <a:lnTo>
                      <a:pt x="7728" y="7418"/>
                    </a:lnTo>
                    <a:cubicBezTo>
                      <a:pt x="7811" y="7418"/>
                      <a:pt x="7907" y="7347"/>
                      <a:pt x="7907" y="7240"/>
                    </a:cubicBezTo>
                    <a:lnTo>
                      <a:pt x="7907" y="5656"/>
                    </a:lnTo>
                    <a:cubicBezTo>
                      <a:pt x="7907" y="5561"/>
                      <a:pt x="7823" y="5478"/>
                      <a:pt x="7728" y="5478"/>
                    </a:cubicBezTo>
                    <a:lnTo>
                      <a:pt x="6728" y="5478"/>
                    </a:lnTo>
                    <a:cubicBezTo>
                      <a:pt x="6633" y="5478"/>
                      <a:pt x="6549" y="5549"/>
                      <a:pt x="6549" y="5656"/>
                    </a:cubicBezTo>
                    <a:cubicBezTo>
                      <a:pt x="6549" y="5740"/>
                      <a:pt x="6621" y="5835"/>
                      <a:pt x="6728" y="5835"/>
                    </a:cubicBezTo>
                    <a:lnTo>
                      <a:pt x="7561" y="5835"/>
                    </a:lnTo>
                    <a:lnTo>
                      <a:pt x="7561" y="7097"/>
                    </a:lnTo>
                    <a:lnTo>
                      <a:pt x="5204" y="7097"/>
                    </a:lnTo>
                    <a:cubicBezTo>
                      <a:pt x="5121" y="7097"/>
                      <a:pt x="5025" y="7168"/>
                      <a:pt x="5025" y="7275"/>
                    </a:cubicBezTo>
                    <a:lnTo>
                      <a:pt x="5025" y="10693"/>
                    </a:lnTo>
                    <a:cubicBezTo>
                      <a:pt x="5025" y="10788"/>
                      <a:pt x="5109" y="10859"/>
                      <a:pt x="5192" y="10871"/>
                    </a:cubicBezTo>
                    <a:lnTo>
                      <a:pt x="5430" y="10871"/>
                    </a:lnTo>
                    <a:cubicBezTo>
                      <a:pt x="6871" y="10871"/>
                      <a:pt x="8240" y="10312"/>
                      <a:pt x="9276" y="9288"/>
                    </a:cubicBezTo>
                    <a:cubicBezTo>
                      <a:pt x="10300" y="8252"/>
                      <a:pt x="10859" y="6883"/>
                      <a:pt x="10859" y="5442"/>
                    </a:cubicBezTo>
                    <a:cubicBezTo>
                      <a:pt x="10859" y="3989"/>
                      <a:pt x="10300" y="2620"/>
                      <a:pt x="9276" y="1584"/>
                    </a:cubicBezTo>
                    <a:cubicBezTo>
                      <a:pt x="8240" y="560"/>
                      <a:pt x="6871" y="1"/>
                      <a:pt x="54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marR="0" lvl="0" indent="0" algn="l" defTabSz="91417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endParaRPr>
              </a:p>
            </p:txBody>
          </p:sp>
        </p:grpSp>
        <p:grpSp>
          <p:nvGrpSpPr>
            <p:cNvPr id="14514" name="Google Shape;14514;p47"/>
            <p:cNvGrpSpPr/>
            <p:nvPr/>
          </p:nvGrpSpPr>
          <p:grpSpPr>
            <a:xfrm>
              <a:off x="7053286" y="2227254"/>
              <a:ext cx="956596" cy="944252"/>
              <a:chOff x="4370663" y="1816530"/>
              <a:chExt cx="1098904" cy="1084724"/>
            </a:xfrm>
          </p:grpSpPr>
          <p:grpSp>
            <p:nvGrpSpPr>
              <p:cNvPr id="14515" name="Google Shape;14515;p47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14516" name="Google Shape;14516;p47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17" name="Google Shape;14517;p47"/>
                <p:cNvSpPr/>
                <p:nvPr/>
              </p:nvSpPr>
              <p:spPr>
                <a:xfrm>
                  <a:off x="5055718" y="1904160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18" name="Google Shape;14518;p47"/>
              <p:cNvGrpSpPr/>
              <p:nvPr/>
            </p:nvGrpSpPr>
            <p:grpSpPr>
              <a:xfrm>
                <a:off x="4732628" y="2171596"/>
                <a:ext cx="374986" cy="374572"/>
                <a:chOff x="3303268" y="3817349"/>
                <a:chExt cx="346056" cy="345674"/>
              </a:xfrm>
            </p:grpSpPr>
            <p:sp>
              <p:nvSpPr>
                <p:cNvPr id="14519" name="Google Shape;14519;p47"/>
                <p:cNvSpPr/>
                <p:nvPr/>
              </p:nvSpPr>
              <p:spPr>
                <a:xfrm>
                  <a:off x="330326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0" name="Google Shape;14520;p47"/>
                <p:cNvSpPr/>
                <p:nvPr/>
              </p:nvSpPr>
              <p:spPr>
                <a:xfrm>
                  <a:off x="3368074" y="3882537"/>
                  <a:ext cx="215298" cy="215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64" h="6764" extrusionOk="0">
                      <a:moveTo>
                        <a:pt x="5335" y="346"/>
                      </a:moveTo>
                      <a:cubicBezTo>
                        <a:pt x="5930" y="346"/>
                        <a:pt x="6418" y="834"/>
                        <a:pt x="6418" y="1429"/>
                      </a:cubicBezTo>
                      <a:lnTo>
                        <a:pt x="6418" y="5335"/>
                      </a:lnTo>
                      <a:cubicBezTo>
                        <a:pt x="6418" y="5930"/>
                        <a:pt x="5930" y="6418"/>
                        <a:pt x="5335" y="6418"/>
                      </a:cubicBezTo>
                      <a:lnTo>
                        <a:pt x="1429" y="6418"/>
                      </a:lnTo>
                      <a:cubicBezTo>
                        <a:pt x="834" y="6418"/>
                        <a:pt x="346" y="5930"/>
                        <a:pt x="346" y="5335"/>
                      </a:cubicBezTo>
                      <a:lnTo>
                        <a:pt x="346" y="1429"/>
                      </a:lnTo>
                      <a:cubicBezTo>
                        <a:pt x="346" y="834"/>
                        <a:pt x="834" y="346"/>
                        <a:pt x="1429" y="346"/>
                      </a:cubicBezTo>
                      <a:close/>
                      <a:moveTo>
                        <a:pt x="1429" y="1"/>
                      </a:moveTo>
                      <a:cubicBezTo>
                        <a:pt x="644" y="1"/>
                        <a:pt x="1" y="644"/>
                        <a:pt x="1" y="1429"/>
                      </a:cubicBezTo>
                      <a:lnTo>
                        <a:pt x="1" y="5335"/>
                      </a:lnTo>
                      <a:cubicBezTo>
                        <a:pt x="1" y="6120"/>
                        <a:pt x="644" y="6763"/>
                        <a:pt x="1429" y="6763"/>
                      </a:cubicBezTo>
                      <a:lnTo>
                        <a:pt x="5335" y="6763"/>
                      </a:lnTo>
                      <a:cubicBezTo>
                        <a:pt x="6121" y="6763"/>
                        <a:pt x="6763" y="6120"/>
                        <a:pt x="6763" y="5335"/>
                      </a:cubicBezTo>
                      <a:lnTo>
                        <a:pt x="6763" y="1429"/>
                      </a:lnTo>
                      <a:cubicBezTo>
                        <a:pt x="6763" y="644"/>
                        <a:pt x="6121" y="1"/>
                        <a:pt x="53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1" name="Google Shape;14521;p47"/>
                <p:cNvSpPr/>
                <p:nvPr/>
              </p:nvSpPr>
              <p:spPr>
                <a:xfrm>
                  <a:off x="3418143" y="3933656"/>
                  <a:ext cx="114811" cy="112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07" h="3542" extrusionOk="0">
                      <a:moveTo>
                        <a:pt x="1822" y="0"/>
                      </a:moveTo>
                      <a:cubicBezTo>
                        <a:pt x="812" y="0"/>
                        <a:pt x="1" y="851"/>
                        <a:pt x="59" y="1859"/>
                      </a:cubicBezTo>
                      <a:cubicBezTo>
                        <a:pt x="95" y="2776"/>
                        <a:pt x="833" y="3502"/>
                        <a:pt x="1726" y="3538"/>
                      </a:cubicBezTo>
                      <a:cubicBezTo>
                        <a:pt x="1764" y="3541"/>
                        <a:pt x="1802" y="3542"/>
                        <a:pt x="1840" y="3542"/>
                      </a:cubicBezTo>
                      <a:cubicBezTo>
                        <a:pt x="2178" y="3542"/>
                        <a:pt x="2494" y="3447"/>
                        <a:pt x="2762" y="3276"/>
                      </a:cubicBezTo>
                      <a:cubicBezTo>
                        <a:pt x="2857" y="3217"/>
                        <a:pt x="2869" y="3086"/>
                        <a:pt x="2797" y="3014"/>
                      </a:cubicBezTo>
                      <a:cubicBezTo>
                        <a:pt x="2761" y="2978"/>
                        <a:pt x="2711" y="2964"/>
                        <a:pt x="2664" y="2964"/>
                      </a:cubicBezTo>
                      <a:cubicBezTo>
                        <a:pt x="2634" y="2964"/>
                        <a:pt x="2606" y="2969"/>
                        <a:pt x="2583" y="2979"/>
                      </a:cubicBezTo>
                      <a:cubicBezTo>
                        <a:pt x="2380" y="3096"/>
                        <a:pt x="2149" y="3185"/>
                        <a:pt x="1897" y="3185"/>
                      </a:cubicBezTo>
                      <a:cubicBezTo>
                        <a:pt x="1868" y="3185"/>
                        <a:pt x="1839" y="3183"/>
                        <a:pt x="1809" y="3181"/>
                      </a:cubicBezTo>
                      <a:cubicBezTo>
                        <a:pt x="1023" y="3169"/>
                        <a:pt x="380" y="2514"/>
                        <a:pt x="392" y="1716"/>
                      </a:cubicBezTo>
                      <a:cubicBezTo>
                        <a:pt x="426" y="948"/>
                        <a:pt x="1028" y="330"/>
                        <a:pt x="1792" y="330"/>
                      </a:cubicBezTo>
                      <a:cubicBezTo>
                        <a:pt x="1833" y="330"/>
                        <a:pt x="1874" y="332"/>
                        <a:pt x="1916" y="335"/>
                      </a:cubicBezTo>
                      <a:cubicBezTo>
                        <a:pt x="2619" y="371"/>
                        <a:pt x="3190" y="943"/>
                        <a:pt x="3250" y="1633"/>
                      </a:cubicBezTo>
                      <a:cubicBezTo>
                        <a:pt x="3285" y="1919"/>
                        <a:pt x="3214" y="2193"/>
                        <a:pt x="3095" y="2431"/>
                      </a:cubicBezTo>
                      <a:cubicBezTo>
                        <a:pt x="3059" y="2490"/>
                        <a:pt x="3059" y="2574"/>
                        <a:pt x="3119" y="2633"/>
                      </a:cubicBezTo>
                      <a:cubicBezTo>
                        <a:pt x="3149" y="2663"/>
                        <a:pt x="3191" y="2678"/>
                        <a:pt x="3234" y="2678"/>
                      </a:cubicBezTo>
                      <a:cubicBezTo>
                        <a:pt x="3295" y="2678"/>
                        <a:pt x="3358" y="2648"/>
                        <a:pt x="3393" y="2586"/>
                      </a:cubicBezTo>
                      <a:cubicBezTo>
                        <a:pt x="3536" y="2324"/>
                        <a:pt x="3607" y="2014"/>
                        <a:pt x="3583" y="1669"/>
                      </a:cubicBezTo>
                      <a:cubicBezTo>
                        <a:pt x="3536" y="764"/>
                        <a:pt x="2797" y="50"/>
                        <a:pt x="1904" y="2"/>
                      </a:cubicBezTo>
                      <a:cubicBezTo>
                        <a:pt x="1877" y="1"/>
                        <a:pt x="1849" y="0"/>
                        <a:pt x="18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2" name="Google Shape;14522;p47"/>
                <p:cNvSpPr/>
                <p:nvPr/>
              </p:nvSpPr>
              <p:spPr>
                <a:xfrm>
                  <a:off x="3519298" y="3910197"/>
                  <a:ext cx="29570" cy="29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" h="918" extrusionOk="0">
                      <a:moveTo>
                        <a:pt x="465" y="1"/>
                      </a:moveTo>
                      <a:cubicBezTo>
                        <a:pt x="203" y="1"/>
                        <a:pt x="0" y="203"/>
                        <a:pt x="0" y="453"/>
                      </a:cubicBezTo>
                      <a:cubicBezTo>
                        <a:pt x="0" y="715"/>
                        <a:pt x="203" y="918"/>
                        <a:pt x="465" y="918"/>
                      </a:cubicBezTo>
                      <a:cubicBezTo>
                        <a:pt x="715" y="918"/>
                        <a:pt x="929" y="715"/>
                        <a:pt x="929" y="453"/>
                      </a:cubicBezTo>
                      <a:cubicBezTo>
                        <a:pt x="929" y="203"/>
                        <a:pt x="715" y="1"/>
                        <a:pt x="46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23" name="Google Shape;14523;p47"/>
            <p:cNvGrpSpPr/>
            <p:nvPr/>
          </p:nvGrpSpPr>
          <p:grpSpPr>
            <a:xfrm>
              <a:off x="6547098" y="2715744"/>
              <a:ext cx="956596" cy="944315"/>
              <a:chOff x="3789173" y="2377690"/>
              <a:chExt cx="1098904" cy="1084796"/>
            </a:xfrm>
          </p:grpSpPr>
          <p:grpSp>
            <p:nvGrpSpPr>
              <p:cNvPr id="14524" name="Google Shape;14524;p47"/>
              <p:cNvGrpSpPr/>
              <p:nvPr/>
            </p:nvGrpSpPr>
            <p:grpSpPr>
              <a:xfrm>
                <a:off x="3789173" y="2377690"/>
                <a:ext cx="1098904" cy="1084796"/>
                <a:chOff x="3789173" y="2377690"/>
                <a:chExt cx="1098904" cy="1084796"/>
              </a:xfrm>
            </p:grpSpPr>
            <p:sp>
              <p:nvSpPr>
                <p:cNvPr id="14525" name="Google Shape;14525;p47"/>
                <p:cNvSpPr/>
                <p:nvPr/>
              </p:nvSpPr>
              <p:spPr>
                <a:xfrm>
                  <a:off x="3789173" y="237769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1" y="0"/>
                      </a:moveTo>
                      <a:cubicBezTo>
                        <a:pt x="22090" y="0"/>
                        <a:pt x="21319" y="295"/>
                        <a:pt x="20730" y="884"/>
                      </a:cubicBezTo>
                      <a:lnTo>
                        <a:pt x="1180" y="20446"/>
                      </a:lnTo>
                      <a:cubicBezTo>
                        <a:pt x="1" y="21613"/>
                        <a:pt x="1" y="23518"/>
                        <a:pt x="1180" y="24697"/>
                      </a:cubicBezTo>
                      <a:lnTo>
                        <a:pt x="20730" y="44259"/>
                      </a:lnTo>
                      <a:cubicBezTo>
                        <a:pt x="21319" y="44842"/>
                        <a:pt x="22090" y="45134"/>
                        <a:pt x="22861" y="45134"/>
                      </a:cubicBezTo>
                      <a:cubicBezTo>
                        <a:pt x="23632" y="45134"/>
                        <a:pt x="24403" y="44842"/>
                        <a:pt x="24992" y="44259"/>
                      </a:cubicBezTo>
                      <a:lnTo>
                        <a:pt x="44542" y="24697"/>
                      </a:lnTo>
                      <a:cubicBezTo>
                        <a:pt x="45721" y="23518"/>
                        <a:pt x="45721" y="21613"/>
                        <a:pt x="44542" y="20446"/>
                      </a:cubicBezTo>
                      <a:lnTo>
                        <a:pt x="36684" y="12576"/>
                      </a:lnTo>
                      <a:cubicBezTo>
                        <a:pt x="36267" y="12171"/>
                        <a:pt x="36363" y="11481"/>
                        <a:pt x="36851" y="11171"/>
                      </a:cubicBezTo>
                      <a:cubicBezTo>
                        <a:pt x="37565" y="10719"/>
                        <a:pt x="38327" y="10350"/>
                        <a:pt x="39125" y="10052"/>
                      </a:cubicBezTo>
                      <a:cubicBezTo>
                        <a:pt x="39613" y="9874"/>
                        <a:pt x="40054" y="9552"/>
                        <a:pt x="40399" y="9100"/>
                      </a:cubicBezTo>
                      <a:cubicBezTo>
                        <a:pt x="41173" y="8099"/>
                        <a:pt x="41220" y="6778"/>
                        <a:pt x="40518" y="5730"/>
                      </a:cubicBezTo>
                      <a:cubicBezTo>
                        <a:pt x="39932" y="4868"/>
                        <a:pt x="39013" y="4436"/>
                        <a:pt x="38094" y="4436"/>
                      </a:cubicBezTo>
                      <a:cubicBezTo>
                        <a:pt x="37349" y="4436"/>
                        <a:pt x="36606" y="4720"/>
                        <a:pt x="36041" y="5290"/>
                      </a:cubicBezTo>
                      <a:cubicBezTo>
                        <a:pt x="35732" y="5587"/>
                        <a:pt x="35505" y="5956"/>
                        <a:pt x="35362" y="6337"/>
                      </a:cubicBezTo>
                      <a:cubicBezTo>
                        <a:pt x="35077" y="7123"/>
                        <a:pt x="34720" y="7885"/>
                        <a:pt x="34267" y="8588"/>
                      </a:cubicBezTo>
                      <a:cubicBezTo>
                        <a:pt x="34091" y="8872"/>
                        <a:pt x="33797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3" y="295"/>
                        <a:pt x="23632" y="0"/>
                        <a:pt x="22861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6" name="Google Shape;14526;p47"/>
                <p:cNvSpPr/>
                <p:nvPr/>
              </p:nvSpPr>
              <p:spPr>
                <a:xfrm>
                  <a:off x="3885623" y="2465897"/>
                  <a:ext cx="287050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43" h="11955" extrusionOk="0">
                      <a:moveTo>
                        <a:pt x="5977" y="0"/>
                      </a:moveTo>
                      <a:cubicBezTo>
                        <a:pt x="2679" y="0"/>
                        <a:pt x="0" y="2679"/>
                        <a:pt x="0" y="5977"/>
                      </a:cubicBezTo>
                      <a:cubicBezTo>
                        <a:pt x="0" y="9275"/>
                        <a:pt x="2679" y="11954"/>
                        <a:pt x="5977" y="11954"/>
                      </a:cubicBezTo>
                      <a:cubicBezTo>
                        <a:pt x="9275" y="11954"/>
                        <a:pt x="11942" y="9275"/>
                        <a:pt x="11942" y="5977"/>
                      </a:cubicBezTo>
                      <a:cubicBezTo>
                        <a:pt x="11942" y="2679"/>
                        <a:pt x="9275" y="0"/>
                        <a:pt x="5977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27" name="Google Shape;14527;p47"/>
              <p:cNvGrpSpPr/>
              <p:nvPr/>
            </p:nvGrpSpPr>
            <p:grpSpPr>
              <a:xfrm>
                <a:off x="4151137" y="2732796"/>
                <a:ext cx="374986" cy="374572"/>
                <a:chOff x="3752358" y="3817349"/>
                <a:chExt cx="346056" cy="345674"/>
              </a:xfrm>
            </p:grpSpPr>
            <p:sp>
              <p:nvSpPr>
                <p:cNvPr id="14528" name="Google Shape;14528;p47"/>
                <p:cNvSpPr/>
                <p:nvPr/>
              </p:nvSpPr>
              <p:spPr>
                <a:xfrm>
                  <a:off x="375235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28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9" name="Google Shape;14529;p47"/>
                <p:cNvSpPr/>
                <p:nvPr/>
              </p:nvSpPr>
              <p:spPr>
                <a:xfrm>
                  <a:off x="3831933" y="3955682"/>
                  <a:ext cx="47809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2" h="3787" extrusionOk="0">
                      <a:moveTo>
                        <a:pt x="1168" y="346"/>
                      </a:moveTo>
                      <a:lnTo>
                        <a:pt x="1168" y="3430"/>
                      </a:lnTo>
                      <a:lnTo>
                        <a:pt x="358" y="3430"/>
                      </a:lnTo>
                      <a:lnTo>
                        <a:pt x="358" y="346"/>
                      </a:lnTo>
                      <a:close/>
                      <a:moveTo>
                        <a:pt x="180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72" y="3787"/>
                        <a:pt x="180" y="3787"/>
                      </a:cubicBezTo>
                      <a:lnTo>
                        <a:pt x="1323" y="3787"/>
                      </a:lnTo>
                      <a:cubicBezTo>
                        <a:pt x="1418" y="3787"/>
                        <a:pt x="1501" y="3715"/>
                        <a:pt x="1501" y="3608"/>
                      </a:cubicBezTo>
                      <a:lnTo>
                        <a:pt x="1501" y="179"/>
                      </a:lnTo>
                      <a:cubicBezTo>
                        <a:pt x="1501" y="72"/>
                        <a:pt x="1430" y="1"/>
                        <a:pt x="13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0" name="Google Shape;14530;p47"/>
                <p:cNvSpPr/>
                <p:nvPr/>
              </p:nvSpPr>
              <p:spPr>
                <a:xfrm>
                  <a:off x="3824739" y="3890112"/>
                  <a:ext cx="55002" cy="550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8" h="1728" extrusionOk="0">
                      <a:moveTo>
                        <a:pt x="870" y="334"/>
                      </a:moveTo>
                      <a:cubicBezTo>
                        <a:pt x="1156" y="334"/>
                        <a:pt x="1394" y="572"/>
                        <a:pt x="1394" y="846"/>
                      </a:cubicBezTo>
                      <a:cubicBezTo>
                        <a:pt x="1394" y="1132"/>
                        <a:pt x="1156" y="1370"/>
                        <a:pt x="870" y="1370"/>
                      </a:cubicBezTo>
                      <a:cubicBezTo>
                        <a:pt x="584" y="1370"/>
                        <a:pt x="346" y="1132"/>
                        <a:pt x="346" y="846"/>
                      </a:cubicBezTo>
                      <a:cubicBezTo>
                        <a:pt x="346" y="572"/>
                        <a:pt x="584" y="334"/>
                        <a:pt x="870" y="334"/>
                      </a:cubicBezTo>
                      <a:close/>
                      <a:moveTo>
                        <a:pt x="870" y="1"/>
                      </a:moveTo>
                      <a:cubicBezTo>
                        <a:pt x="394" y="1"/>
                        <a:pt x="1" y="394"/>
                        <a:pt x="1" y="870"/>
                      </a:cubicBezTo>
                      <a:cubicBezTo>
                        <a:pt x="1" y="1346"/>
                        <a:pt x="394" y="1727"/>
                        <a:pt x="870" y="1727"/>
                      </a:cubicBezTo>
                      <a:cubicBezTo>
                        <a:pt x="1346" y="1727"/>
                        <a:pt x="1727" y="1334"/>
                        <a:pt x="1727" y="870"/>
                      </a:cubicBezTo>
                      <a:cubicBezTo>
                        <a:pt x="1727" y="394"/>
                        <a:pt x="1346" y="1"/>
                        <a:pt x="8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1" name="Google Shape;14531;p47"/>
                <p:cNvSpPr/>
                <p:nvPr/>
              </p:nvSpPr>
              <p:spPr>
                <a:xfrm>
                  <a:off x="3904696" y="3955682"/>
                  <a:ext cx="128148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6" h="3787" extrusionOk="0">
                      <a:moveTo>
                        <a:pt x="191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84" y="3787"/>
                        <a:pt x="191" y="3787"/>
                      </a:cubicBezTo>
                      <a:lnTo>
                        <a:pt x="1334" y="3787"/>
                      </a:lnTo>
                      <a:cubicBezTo>
                        <a:pt x="1418" y="3787"/>
                        <a:pt x="1513" y="3715"/>
                        <a:pt x="1513" y="3608"/>
                      </a:cubicBezTo>
                      <a:lnTo>
                        <a:pt x="1513" y="2382"/>
                      </a:lnTo>
                      <a:cubicBezTo>
                        <a:pt x="1513" y="1977"/>
                        <a:pt x="1596" y="1501"/>
                        <a:pt x="2037" y="1501"/>
                      </a:cubicBezTo>
                      <a:cubicBezTo>
                        <a:pt x="2347" y="1501"/>
                        <a:pt x="2477" y="1763"/>
                        <a:pt x="2525" y="2060"/>
                      </a:cubicBezTo>
                      <a:cubicBezTo>
                        <a:pt x="2537" y="2156"/>
                        <a:pt x="2608" y="2215"/>
                        <a:pt x="2692" y="2215"/>
                      </a:cubicBezTo>
                      <a:cubicBezTo>
                        <a:pt x="2787" y="2215"/>
                        <a:pt x="2870" y="2120"/>
                        <a:pt x="2847" y="2025"/>
                      </a:cubicBezTo>
                      <a:cubicBezTo>
                        <a:pt x="2763" y="1465"/>
                        <a:pt x="2477" y="1155"/>
                        <a:pt x="2013" y="1155"/>
                      </a:cubicBezTo>
                      <a:cubicBezTo>
                        <a:pt x="1465" y="1155"/>
                        <a:pt x="1156" y="1608"/>
                        <a:pt x="1156" y="2382"/>
                      </a:cubicBezTo>
                      <a:lnTo>
                        <a:pt x="1156" y="3430"/>
                      </a:lnTo>
                      <a:lnTo>
                        <a:pt x="346" y="3430"/>
                      </a:lnTo>
                      <a:lnTo>
                        <a:pt x="346" y="358"/>
                      </a:lnTo>
                      <a:lnTo>
                        <a:pt x="918" y="358"/>
                      </a:lnTo>
                      <a:lnTo>
                        <a:pt x="918" y="572"/>
                      </a:lnTo>
                      <a:cubicBezTo>
                        <a:pt x="918" y="632"/>
                        <a:pt x="930" y="679"/>
                        <a:pt x="977" y="715"/>
                      </a:cubicBezTo>
                      <a:cubicBezTo>
                        <a:pt x="1007" y="733"/>
                        <a:pt x="1043" y="742"/>
                        <a:pt x="1078" y="742"/>
                      </a:cubicBezTo>
                      <a:cubicBezTo>
                        <a:pt x="1114" y="742"/>
                        <a:pt x="1150" y="733"/>
                        <a:pt x="1180" y="715"/>
                      </a:cubicBezTo>
                      <a:cubicBezTo>
                        <a:pt x="1477" y="477"/>
                        <a:pt x="1835" y="358"/>
                        <a:pt x="2227" y="358"/>
                      </a:cubicBezTo>
                      <a:cubicBezTo>
                        <a:pt x="3204" y="358"/>
                        <a:pt x="3656" y="1191"/>
                        <a:pt x="3656" y="2001"/>
                      </a:cubicBezTo>
                      <a:lnTo>
                        <a:pt x="3656" y="3430"/>
                      </a:lnTo>
                      <a:lnTo>
                        <a:pt x="2847" y="3430"/>
                      </a:lnTo>
                      <a:lnTo>
                        <a:pt x="2847" y="2870"/>
                      </a:lnTo>
                      <a:cubicBezTo>
                        <a:pt x="2847" y="2775"/>
                        <a:pt x="2775" y="2703"/>
                        <a:pt x="2692" y="2703"/>
                      </a:cubicBezTo>
                      <a:cubicBezTo>
                        <a:pt x="2597" y="2703"/>
                        <a:pt x="2525" y="2775"/>
                        <a:pt x="2525" y="2870"/>
                      </a:cubicBezTo>
                      <a:lnTo>
                        <a:pt x="2525" y="3596"/>
                      </a:lnTo>
                      <a:cubicBezTo>
                        <a:pt x="2525" y="3691"/>
                        <a:pt x="2597" y="3775"/>
                        <a:pt x="2704" y="3775"/>
                      </a:cubicBezTo>
                      <a:lnTo>
                        <a:pt x="3847" y="3775"/>
                      </a:lnTo>
                      <a:cubicBezTo>
                        <a:pt x="3942" y="3775"/>
                        <a:pt x="4025" y="3703"/>
                        <a:pt x="4025" y="3596"/>
                      </a:cubicBezTo>
                      <a:lnTo>
                        <a:pt x="4025" y="1989"/>
                      </a:lnTo>
                      <a:cubicBezTo>
                        <a:pt x="4025" y="810"/>
                        <a:pt x="3299" y="1"/>
                        <a:pt x="2239" y="1"/>
                      </a:cubicBezTo>
                      <a:cubicBezTo>
                        <a:pt x="1894" y="1"/>
                        <a:pt x="1573" y="84"/>
                        <a:pt x="1275" y="251"/>
                      </a:cubicBezTo>
                      <a:lnTo>
                        <a:pt x="1275" y="179"/>
                      </a:lnTo>
                      <a:cubicBezTo>
                        <a:pt x="1275" y="84"/>
                        <a:pt x="1204" y="1"/>
                        <a:pt x="109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32" name="Google Shape;14532;p47"/>
            <p:cNvGrpSpPr/>
            <p:nvPr/>
          </p:nvGrpSpPr>
          <p:grpSpPr>
            <a:xfrm>
              <a:off x="7034853" y="3222917"/>
              <a:ext cx="956596" cy="944252"/>
              <a:chOff x="4349489" y="2960313"/>
              <a:chExt cx="1098904" cy="1084724"/>
            </a:xfrm>
          </p:grpSpPr>
          <p:grpSp>
            <p:nvGrpSpPr>
              <p:cNvPr id="14533" name="Google Shape;14533;p47"/>
              <p:cNvGrpSpPr/>
              <p:nvPr/>
            </p:nvGrpSpPr>
            <p:grpSpPr>
              <a:xfrm>
                <a:off x="4349489" y="2960313"/>
                <a:ext cx="1098904" cy="1084724"/>
                <a:chOff x="4349489" y="2960313"/>
                <a:chExt cx="1098904" cy="1084724"/>
              </a:xfrm>
            </p:grpSpPr>
            <p:sp>
              <p:nvSpPr>
                <p:cNvPr id="14534" name="Google Shape;14534;p47"/>
                <p:cNvSpPr/>
                <p:nvPr/>
              </p:nvSpPr>
              <p:spPr>
                <a:xfrm>
                  <a:off x="4349489" y="2960313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3"/>
                      </a:lnTo>
                      <a:cubicBezTo>
                        <a:pt x="12697" y="8917"/>
                        <a:pt x="12470" y="9001"/>
                        <a:pt x="12243" y="9001"/>
                      </a:cubicBezTo>
                      <a:cubicBezTo>
                        <a:pt x="11942" y="9001"/>
                        <a:pt x="11642" y="8854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4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5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2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5" name="Google Shape;14535;p47"/>
                <p:cNvSpPr/>
                <p:nvPr/>
              </p:nvSpPr>
              <p:spPr>
                <a:xfrm>
                  <a:off x="5065741" y="3026769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1"/>
                      </a:moveTo>
                      <a:cubicBezTo>
                        <a:pt x="2680" y="1"/>
                        <a:pt x="1" y="2679"/>
                        <a:pt x="1" y="5978"/>
                      </a:cubicBezTo>
                      <a:cubicBezTo>
                        <a:pt x="1" y="9276"/>
                        <a:pt x="2680" y="11954"/>
                        <a:pt x="5978" y="11954"/>
                      </a:cubicBezTo>
                      <a:cubicBezTo>
                        <a:pt x="9276" y="11954"/>
                        <a:pt x="11955" y="9276"/>
                        <a:pt x="11955" y="5978"/>
                      </a:cubicBezTo>
                      <a:cubicBezTo>
                        <a:pt x="11955" y="2679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36" name="Google Shape;14536;p47"/>
              <p:cNvGrpSpPr/>
              <p:nvPr/>
            </p:nvGrpSpPr>
            <p:grpSpPr>
              <a:xfrm>
                <a:off x="4732657" y="3315384"/>
                <a:ext cx="374952" cy="374572"/>
                <a:chOff x="4201447" y="3817349"/>
                <a:chExt cx="346024" cy="345674"/>
              </a:xfrm>
            </p:grpSpPr>
            <p:sp>
              <p:nvSpPr>
                <p:cNvPr id="14537" name="Google Shape;14537;p47"/>
                <p:cNvSpPr/>
                <p:nvPr/>
              </p:nvSpPr>
              <p:spPr>
                <a:xfrm>
                  <a:off x="4201447" y="3817349"/>
                  <a:ext cx="346024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1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52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299" y="8240"/>
                        <a:pt x="10871" y="6871"/>
                        <a:pt x="10871" y="5430"/>
                      </a:cubicBezTo>
                      <a:cubicBezTo>
                        <a:pt x="10871" y="3989"/>
                        <a:pt x="10299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8" name="Google Shape;14538;p47"/>
                <p:cNvSpPr/>
                <p:nvPr/>
              </p:nvSpPr>
              <p:spPr>
                <a:xfrm>
                  <a:off x="4271569" y="3904531"/>
                  <a:ext cx="227394" cy="185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44" h="5835" extrusionOk="0">
                      <a:moveTo>
                        <a:pt x="4620" y="0"/>
                      </a:moveTo>
                      <a:cubicBezTo>
                        <a:pt x="3727" y="0"/>
                        <a:pt x="2977" y="691"/>
                        <a:pt x="2905" y="1572"/>
                      </a:cubicBezTo>
                      <a:cubicBezTo>
                        <a:pt x="2727" y="1548"/>
                        <a:pt x="2358" y="1441"/>
                        <a:pt x="2262" y="1405"/>
                      </a:cubicBezTo>
                      <a:cubicBezTo>
                        <a:pt x="1643" y="1203"/>
                        <a:pt x="1072" y="810"/>
                        <a:pt x="631" y="322"/>
                      </a:cubicBezTo>
                      <a:cubicBezTo>
                        <a:pt x="596" y="298"/>
                        <a:pt x="572" y="274"/>
                        <a:pt x="524" y="262"/>
                      </a:cubicBezTo>
                      <a:cubicBezTo>
                        <a:pt x="517" y="261"/>
                        <a:pt x="509" y="260"/>
                        <a:pt x="501" y="260"/>
                      </a:cubicBezTo>
                      <a:cubicBezTo>
                        <a:pt x="436" y="260"/>
                        <a:pt x="367" y="304"/>
                        <a:pt x="346" y="357"/>
                      </a:cubicBezTo>
                      <a:cubicBezTo>
                        <a:pt x="238" y="572"/>
                        <a:pt x="179" y="810"/>
                        <a:pt x="179" y="1048"/>
                      </a:cubicBezTo>
                      <a:cubicBezTo>
                        <a:pt x="179" y="1393"/>
                        <a:pt x="286" y="1727"/>
                        <a:pt x="476" y="1977"/>
                      </a:cubicBezTo>
                      <a:cubicBezTo>
                        <a:pt x="466" y="1975"/>
                        <a:pt x="456" y="1974"/>
                        <a:pt x="446" y="1974"/>
                      </a:cubicBezTo>
                      <a:cubicBezTo>
                        <a:pt x="397" y="1974"/>
                        <a:pt x="349" y="1997"/>
                        <a:pt x="310" y="2036"/>
                      </a:cubicBezTo>
                      <a:cubicBezTo>
                        <a:pt x="286" y="2060"/>
                        <a:pt x="286" y="2108"/>
                        <a:pt x="274" y="2143"/>
                      </a:cubicBezTo>
                      <a:lnTo>
                        <a:pt x="274" y="2203"/>
                      </a:lnTo>
                      <a:cubicBezTo>
                        <a:pt x="274" y="2655"/>
                        <a:pt x="476" y="3072"/>
                        <a:pt x="822" y="3358"/>
                      </a:cubicBezTo>
                      <a:cubicBezTo>
                        <a:pt x="786" y="3370"/>
                        <a:pt x="774" y="3405"/>
                        <a:pt x="762" y="3417"/>
                      </a:cubicBezTo>
                      <a:cubicBezTo>
                        <a:pt x="750" y="3465"/>
                        <a:pt x="727" y="3513"/>
                        <a:pt x="750" y="3548"/>
                      </a:cubicBezTo>
                      <a:cubicBezTo>
                        <a:pt x="893" y="4024"/>
                        <a:pt x="1262" y="4405"/>
                        <a:pt x="1727" y="4548"/>
                      </a:cubicBezTo>
                      <a:cubicBezTo>
                        <a:pt x="1310" y="4798"/>
                        <a:pt x="834" y="4941"/>
                        <a:pt x="334" y="4941"/>
                      </a:cubicBezTo>
                      <a:lnTo>
                        <a:pt x="191" y="4941"/>
                      </a:lnTo>
                      <a:cubicBezTo>
                        <a:pt x="107" y="4941"/>
                        <a:pt x="36" y="5001"/>
                        <a:pt x="12" y="5084"/>
                      </a:cubicBezTo>
                      <a:cubicBezTo>
                        <a:pt x="0" y="5156"/>
                        <a:pt x="48" y="5239"/>
                        <a:pt x="107" y="5263"/>
                      </a:cubicBezTo>
                      <a:cubicBezTo>
                        <a:pt x="727" y="5632"/>
                        <a:pt x="1465" y="5834"/>
                        <a:pt x="2191" y="5834"/>
                      </a:cubicBezTo>
                      <a:cubicBezTo>
                        <a:pt x="3072" y="5834"/>
                        <a:pt x="3905" y="5560"/>
                        <a:pt x="4596" y="5060"/>
                      </a:cubicBezTo>
                      <a:cubicBezTo>
                        <a:pt x="4691" y="5001"/>
                        <a:pt x="4691" y="4858"/>
                        <a:pt x="4620" y="4786"/>
                      </a:cubicBezTo>
                      <a:cubicBezTo>
                        <a:pt x="4587" y="4754"/>
                        <a:pt x="4544" y="4735"/>
                        <a:pt x="4499" y="4735"/>
                      </a:cubicBezTo>
                      <a:cubicBezTo>
                        <a:pt x="4463" y="4735"/>
                        <a:pt x="4426" y="4748"/>
                        <a:pt x="4394" y="4775"/>
                      </a:cubicBezTo>
                      <a:cubicBezTo>
                        <a:pt x="3763" y="5215"/>
                        <a:pt x="3013" y="5489"/>
                        <a:pt x="2191" y="5489"/>
                      </a:cubicBezTo>
                      <a:cubicBezTo>
                        <a:pt x="1727" y="5489"/>
                        <a:pt x="1262" y="5394"/>
                        <a:pt x="846" y="5239"/>
                      </a:cubicBezTo>
                      <a:cubicBezTo>
                        <a:pt x="1369" y="5144"/>
                        <a:pt x="1846" y="4917"/>
                        <a:pt x="2262" y="4584"/>
                      </a:cubicBezTo>
                      <a:cubicBezTo>
                        <a:pt x="2310" y="4536"/>
                        <a:pt x="2334" y="4477"/>
                        <a:pt x="2322" y="4417"/>
                      </a:cubicBezTo>
                      <a:cubicBezTo>
                        <a:pt x="2310" y="4346"/>
                        <a:pt x="2239" y="4286"/>
                        <a:pt x="2155" y="4286"/>
                      </a:cubicBezTo>
                      <a:cubicBezTo>
                        <a:pt x="1739" y="4263"/>
                        <a:pt x="1369" y="4048"/>
                        <a:pt x="1167" y="3691"/>
                      </a:cubicBezTo>
                      <a:cubicBezTo>
                        <a:pt x="1250" y="3691"/>
                        <a:pt x="1358" y="3667"/>
                        <a:pt x="1441" y="3643"/>
                      </a:cubicBezTo>
                      <a:cubicBezTo>
                        <a:pt x="1524" y="3632"/>
                        <a:pt x="1584" y="3572"/>
                        <a:pt x="1584" y="3489"/>
                      </a:cubicBezTo>
                      <a:cubicBezTo>
                        <a:pt x="1596" y="3405"/>
                        <a:pt x="1536" y="3334"/>
                        <a:pt x="1441" y="3298"/>
                      </a:cubicBezTo>
                      <a:cubicBezTo>
                        <a:pt x="1000" y="3191"/>
                        <a:pt x="667" y="2822"/>
                        <a:pt x="596" y="2381"/>
                      </a:cubicBezTo>
                      <a:lnTo>
                        <a:pt x="596" y="2381"/>
                      </a:lnTo>
                      <a:cubicBezTo>
                        <a:pt x="727" y="2405"/>
                        <a:pt x="869" y="2417"/>
                        <a:pt x="1000" y="2417"/>
                      </a:cubicBezTo>
                      <a:cubicBezTo>
                        <a:pt x="1084" y="2417"/>
                        <a:pt x="1143" y="2358"/>
                        <a:pt x="1167" y="2274"/>
                      </a:cubicBezTo>
                      <a:cubicBezTo>
                        <a:pt x="1179" y="2203"/>
                        <a:pt x="1131" y="2143"/>
                        <a:pt x="1072" y="2108"/>
                      </a:cubicBezTo>
                      <a:cubicBezTo>
                        <a:pt x="703" y="1881"/>
                        <a:pt x="476" y="1488"/>
                        <a:pt x="476" y="1048"/>
                      </a:cubicBezTo>
                      <a:cubicBezTo>
                        <a:pt x="476" y="953"/>
                        <a:pt x="488" y="846"/>
                        <a:pt x="524" y="738"/>
                      </a:cubicBezTo>
                      <a:cubicBezTo>
                        <a:pt x="965" y="1191"/>
                        <a:pt x="1524" y="1524"/>
                        <a:pt x="2120" y="1727"/>
                      </a:cubicBezTo>
                      <a:cubicBezTo>
                        <a:pt x="2120" y="1727"/>
                        <a:pt x="2715" y="1905"/>
                        <a:pt x="2929" y="1917"/>
                      </a:cubicBezTo>
                      <a:lnTo>
                        <a:pt x="3024" y="1917"/>
                      </a:lnTo>
                      <a:cubicBezTo>
                        <a:pt x="3096" y="1917"/>
                        <a:pt x="3167" y="1869"/>
                        <a:pt x="3191" y="1798"/>
                      </a:cubicBezTo>
                      <a:cubicBezTo>
                        <a:pt x="3203" y="1786"/>
                        <a:pt x="3203" y="1750"/>
                        <a:pt x="3203" y="1738"/>
                      </a:cubicBezTo>
                      <a:lnTo>
                        <a:pt x="3203" y="1703"/>
                      </a:lnTo>
                      <a:cubicBezTo>
                        <a:pt x="3203" y="953"/>
                        <a:pt x="3810" y="334"/>
                        <a:pt x="4572" y="334"/>
                      </a:cubicBezTo>
                      <a:cubicBezTo>
                        <a:pt x="4941" y="334"/>
                        <a:pt x="5287" y="488"/>
                        <a:pt x="5549" y="750"/>
                      </a:cubicBezTo>
                      <a:cubicBezTo>
                        <a:pt x="5585" y="787"/>
                        <a:pt x="5621" y="802"/>
                        <a:pt x="5663" y="802"/>
                      </a:cubicBezTo>
                      <a:cubicBezTo>
                        <a:pt x="5676" y="802"/>
                        <a:pt x="5689" y="801"/>
                        <a:pt x="5703" y="798"/>
                      </a:cubicBezTo>
                      <a:cubicBezTo>
                        <a:pt x="5882" y="762"/>
                        <a:pt x="6049" y="738"/>
                        <a:pt x="6203" y="679"/>
                      </a:cubicBezTo>
                      <a:lnTo>
                        <a:pt x="6203" y="679"/>
                      </a:lnTo>
                      <a:cubicBezTo>
                        <a:pt x="6120" y="762"/>
                        <a:pt x="6013" y="857"/>
                        <a:pt x="5894" y="917"/>
                      </a:cubicBezTo>
                      <a:cubicBezTo>
                        <a:pt x="5822" y="965"/>
                        <a:pt x="5787" y="1048"/>
                        <a:pt x="5822" y="1143"/>
                      </a:cubicBezTo>
                      <a:cubicBezTo>
                        <a:pt x="5846" y="1203"/>
                        <a:pt x="5930" y="1250"/>
                        <a:pt x="6001" y="1250"/>
                      </a:cubicBezTo>
                      <a:cubicBezTo>
                        <a:pt x="6144" y="1227"/>
                        <a:pt x="6287" y="1215"/>
                        <a:pt x="6418" y="1167"/>
                      </a:cubicBezTo>
                      <a:lnTo>
                        <a:pt x="6418" y="1167"/>
                      </a:lnTo>
                      <a:cubicBezTo>
                        <a:pt x="6299" y="1286"/>
                        <a:pt x="6168" y="1405"/>
                        <a:pt x="6013" y="1512"/>
                      </a:cubicBezTo>
                      <a:cubicBezTo>
                        <a:pt x="5965" y="1548"/>
                        <a:pt x="5941" y="1608"/>
                        <a:pt x="5941" y="1655"/>
                      </a:cubicBezTo>
                      <a:lnTo>
                        <a:pt x="5941" y="1679"/>
                      </a:lnTo>
                      <a:lnTo>
                        <a:pt x="5941" y="1703"/>
                      </a:lnTo>
                      <a:lnTo>
                        <a:pt x="5941" y="1727"/>
                      </a:lnTo>
                      <a:cubicBezTo>
                        <a:pt x="5941" y="2691"/>
                        <a:pt x="5572" y="3572"/>
                        <a:pt x="4977" y="4227"/>
                      </a:cubicBezTo>
                      <a:cubicBezTo>
                        <a:pt x="4918" y="4298"/>
                        <a:pt x="4918" y="4405"/>
                        <a:pt x="4977" y="4465"/>
                      </a:cubicBezTo>
                      <a:cubicBezTo>
                        <a:pt x="5011" y="4499"/>
                        <a:pt x="5053" y="4514"/>
                        <a:pt x="5096" y="4514"/>
                      </a:cubicBezTo>
                      <a:cubicBezTo>
                        <a:pt x="5143" y="4514"/>
                        <a:pt x="5190" y="4496"/>
                        <a:pt x="5227" y="4465"/>
                      </a:cubicBezTo>
                      <a:cubicBezTo>
                        <a:pt x="5894" y="3715"/>
                        <a:pt x="6263" y="2762"/>
                        <a:pt x="6287" y="1750"/>
                      </a:cubicBezTo>
                      <a:cubicBezTo>
                        <a:pt x="6596" y="1524"/>
                        <a:pt x="6846" y="1250"/>
                        <a:pt x="7061" y="917"/>
                      </a:cubicBezTo>
                      <a:cubicBezTo>
                        <a:pt x="7144" y="857"/>
                        <a:pt x="7132" y="750"/>
                        <a:pt x="7061" y="715"/>
                      </a:cubicBezTo>
                      <a:cubicBezTo>
                        <a:pt x="7029" y="683"/>
                        <a:pt x="6987" y="667"/>
                        <a:pt x="6937" y="667"/>
                      </a:cubicBezTo>
                      <a:cubicBezTo>
                        <a:pt x="6912" y="667"/>
                        <a:pt x="6886" y="671"/>
                        <a:pt x="6858" y="679"/>
                      </a:cubicBezTo>
                      <a:cubicBezTo>
                        <a:pt x="6775" y="726"/>
                        <a:pt x="6680" y="750"/>
                        <a:pt x="6596" y="786"/>
                      </a:cubicBezTo>
                      <a:cubicBezTo>
                        <a:pt x="6680" y="667"/>
                        <a:pt x="6763" y="512"/>
                        <a:pt x="6823" y="369"/>
                      </a:cubicBezTo>
                      <a:cubicBezTo>
                        <a:pt x="6834" y="310"/>
                        <a:pt x="6834" y="238"/>
                        <a:pt x="6787" y="191"/>
                      </a:cubicBezTo>
                      <a:cubicBezTo>
                        <a:pt x="6750" y="153"/>
                        <a:pt x="6703" y="135"/>
                        <a:pt x="6659" y="135"/>
                      </a:cubicBezTo>
                      <a:cubicBezTo>
                        <a:pt x="6632" y="135"/>
                        <a:pt x="6607" y="142"/>
                        <a:pt x="6584" y="155"/>
                      </a:cubicBezTo>
                      <a:cubicBezTo>
                        <a:pt x="6322" y="310"/>
                        <a:pt x="6061" y="393"/>
                        <a:pt x="5775" y="441"/>
                      </a:cubicBezTo>
                      <a:cubicBezTo>
                        <a:pt x="5465" y="143"/>
                        <a:pt x="5048" y="0"/>
                        <a:pt x="46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39" name="Google Shape;14539;p47"/>
            <p:cNvGrpSpPr/>
            <p:nvPr/>
          </p:nvGrpSpPr>
          <p:grpSpPr>
            <a:xfrm>
              <a:off x="6529419" y="3711909"/>
              <a:ext cx="956596" cy="944315"/>
              <a:chOff x="3768864" y="3522050"/>
              <a:chExt cx="1098904" cy="1084796"/>
            </a:xfrm>
          </p:grpSpPr>
          <p:grpSp>
            <p:nvGrpSpPr>
              <p:cNvPr id="14540" name="Google Shape;14540;p47"/>
              <p:cNvGrpSpPr/>
              <p:nvPr/>
            </p:nvGrpSpPr>
            <p:grpSpPr>
              <a:xfrm>
                <a:off x="3768864" y="3522050"/>
                <a:ext cx="1098904" cy="1084796"/>
                <a:chOff x="3768864" y="3522050"/>
                <a:chExt cx="1098904" cy="1084796"/>
              </a:xfrm>
            </p:grpSpPr>
            <p:sp>
              <p:nvSpPr>
                <p:cNvPr id="14541" name="Google Shape;14541;p47"/>
                <p:cNvSpPr/>
                <p:nvPr/>
              </p:nvSpPr>
              <p:spPr>
                <a:xfrm>
                  <a:off x="3768864" y="352205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2" y="0"/>
                      </a:moveTo>
                      <a:cubicBezTo>
                        <a:pt x="22093" y="0"/>
                        <a:pt x="21325" y="295"/>
                        <a:pt x="20741" y="884"/>
                      </a:cubicBezTo>
                      <a:lnTo>
                        <a:pt x="1179" y="20446"/>
                      </a:lnTo>
                      <a:cubicBezTo>
                        <a:pt x="1" y="21613"/>
                        <a:pt x="1" y="23518"/>
                        <a:pt x="1179" y="24697"/>
                      </a:cubicBezTo>
                      <a:lnTo>
                        <a:pt x="20741" y="44259"/>
                      </a:lnTo>
                      <a:cubicBezTo>
                        <a:pt x="21325" y="44842"/>
                        <a:pt x="22093" y="45134"/>
                        <a:pt x="22862" y="45134"/>
                      </a:cubicBezTo>
                      <a:cubicBezTo>
                        <a:pt x="23631" y="45134"/>
                        <a:pt x="24402" y="44842"/>
                        <a:pt x="24992" y="44259"/>
                      </a:cubicBezTo>
                      <a:lnTo>
                        <a:pt x="44554" y="24697"/>
                      </a:lnTo>
                      <a:cubicBezTo>
                        <a:pt x="45721" y="23518"/>
                        <a:pt x="45721" y="21613"/>
                        <a:pt x="44554" y="20446"/>
                      </a:cubicBezTo>
                      <a:lnTo>
                        <a:pt x="36684" y="12576"/>
                      </a:lnTo>
                      <a:cubicBezTo>
                        <a:pt x="36279" y="12171"/>
                        <a:pt x="36362" y="11481"/>
                        <a:pt x="36850" y="11171"/>
                      </a:cubicBezTo>
                      <a:cubicBezTo>
                        <a:pt x="37565" y="10719"/>
                        <a:pt x="38327" y="10362"/>
                        <a:pt x="39124" y="10052"/>
                      </a:cubicBezTo>
                      <a:cubicBezTo>
                        <a:pt x="39613" y="9874"/>
                        <a:pt x="40053" y="9552"/>
                        <a:pt x="40410" y="9100"/>
                      </a:cubicBezTo>
                      <a:cubicBezTo>
                        <a:pt x="41172" y="8111"/>
                        <a:pt x="41220" y="6778"/>
                        <a:pt x="40518" y="5742"/>
                      </a:cubicBezTo>
                      <a:cubicBezTo>
                        <a:pt x="39931" y="4872"/>
                        <a:pt x="39013" y="4437"/>
                        <a:pt x="38094" y="4437"/>
                      </a:cubicBezTo>
                      <a:cubicBezTo>
                        <a:pt x="37352" y="4437"/>
                        <a:pt x="36610" y="4721"/>
                        <a:pt x="36041" y="5290"/>
                      </a:cubicBezTo>
                      <a:cubicBezTo>
                        <a:pt x="35731" y="5599"/>
                        <a:pt x="35505" y="5956"/>
                        <a:pt x="35362" y="6337"/>
                      </a:cubicBezTo>
                      <a:cubicBezTo>
                        <a:pt x="35076" y="7135"/>
                        <a:pt x="34719" y="7885"/>
                        <a:pt x="34267" y="8588"/>
                      </a:cubicBezTo>
                      <a:cubicBezTo>
                        <a:pt x="34091" y="8872"/>
                        <a:pt x="33796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2" name="Google Shape;14542;p47"/>
                <p:cNvSpPr/>
                <p:nvPr/>
              </p:nvSpPr>
              <p:spPr>
                <a:xfrm>
                  <a:off x="3887041" y="3641743"/>
                  <a:ext cx="287338" cy="2870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2" extrusionOk="0">
                      <a:moveTo>
                        <a:pt x="5978" y="0"/>
                      </a:moveTo>
                      <a:cubicBezTo>
                        <a:pt x="2680" y="0"/>
                        <a:pt x="1" y="2667"/>
                        <a:pt x="1" y="5977"/>
                      </a:cubicBezTo>
                      <a:cubicBezTo>
                        <a:pt x="1" y="9275"/>
                        <a:pt x="2680" y="11942"/>
                        <a:pt x="5978" y="11942"/>
                      </a:cubicBezTo>
                      <a:cubicBezTo>
                        <a:pt x="9276" y="11942"/>
                        <a:pt x="11955" y="9275"/>
                        <a:pt x="11955" y="5977"/>
                      </a:cubicBezTo>
                      <a:cubicBezTo>
                        <a:pt x="11955" y="2667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43" name="Google Shape;14543;p47"/>
              <p:cNvGrpSpPr/>
              <p:nvPr/>
            </p:nvGrpSpPr>
            <p:grpSpPr>
              <a:xfrm>
                <a:off x="4139616" y="3871555"/>
                <a:ext cx="357419" cy="357005"/>
                <a:chOff x="7482229" y="3351230"/>
                <a:chExt cx="357419" cy="357005"/>
              </a:xfrm>
            </p:grpSpPr>
            <p:sp>
              <p:nvSpPr>
                <p:cNvPr id="14544" name="Google Shape;14544;p47"/>
                <p:cNvSpPr/>
                <p:nvPr/>
              </p:nvSpPr>
              <p:spPr>
                <a:xfrm>
                  <a:off x="7482229" y="3351230"/>
                  <a:ext cx="357419" cy="357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9" h="11216" extrusionOk="0">
                      <a:moveTo>
                        <a:pt x="5633" y="357"/>
                      </a:moveTo>
                      <a:cubicBezTo>
                        <a:pt x="8538" y="357"/>
                        <a:pt x="10883" y="2703"/>
                        <a:pt x="10883" y="5608"/>
                      </a:cubicBezTo>
                      <a:cubicBezTo>
                        <a:pt x="10883" y="8513"/>
                        <a:pt x="8538" y="10859"/>
                        <a:pt x="5633" y="10859"/>
                      </a:cubicBezTo>
                      <a:cubicBezTo>
                        <a:pt x="2728" y="10859"/>
                        <a:pt x="382" y="8513"/>
                        <a:pt x="382" y="5608"/>
                      </a:cubicBezTo>
                      <a:cubicBezTo>
                        <a:pt x="382" y="2703"/>
                        <a:pt x="2728" y="357"/>
                        <a:pt x="5633" y="357"/>
                      </a:cubicBezTo>
                      <a:close/>
                      <a:moveTo>
                        <a:pt x="5621" y="0"/>
                      </a:moveTo>
                      <a:cubicBezTo>
                        <a:pt x="4109" y="0"/>
                        <a:pt x="2716" y="572"/>
                        <a:pt x="1644" y="1631"/>
                      </a:cubicBezTo>
                      <a:cubicBezTo>
                        <a:pt x="584" y="2691"/>
                        <a:pt x="1" y="4108"/>
                        <a:pt x="1" y="5608"/>
                      </a:cubicBezTo>
                      <a:cubicBezTo>
                        <a:pt x="1" y="7108"/>
                        <a:pt x="584" y="8513"/>
                        <a:pt x="1644" y="9585"/>
                      </a:cubicBezTo>
                      <a:cubicBezTo>
                        <a:pt x="2704" y="10632"/>
                        <a:pt x="4109" y="11216"/>
                        <a:pt x="5621" y="11216"/>
                      </a:cubicBezTo>
                      <a:cubicBezTo>
                        <a:pt x="7121" y="11216"/>
                        <a:pt x="8526" y="10632"/>
                        <a:pt x="9597" y="9585"/>
                      </a:cubicBezTo>
                      <a:cubicBezTo>
                        <a:pt x="10645" y="8525"/>
                        <a:pt x="11229" y="7108"/>
                        <a:pt x="11229" y="5608"/>
                      </a:cubicBezTo>
                      <a:cubicBezTo>
                        <a:pt x="11229" y="4108"/>
                        <a:pt x="10669" y="2703"/>
                        <a:pt x="9597" y="1631"/>
                      </a:cubicBezTo>
                      <a:cubicBezTo>
                        <a:pt x="8538" y="572"/>
                        <a:pt x="7121" y="0"/>
                        <a:pt x="562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5" name="Google Shape;14545;p47"/>
                <p:cNvSpPr/>
                <p:nvPr/>
              </p:nvSpPr>
              <p:spPr>
                <a:xfrm>
                  <a:off x="7592138" y="3605616"/>
                  <a:ext cx="137983" cy="32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5" h="1022" extrusionOk="0">
                      <a:moveTo>
                        <a:pt x="202" y="1"/>
                      </a:moveTo>
                      <a:cubicBezTo>
                        <a:pt x="147" y="1"/>
                        <a:pt x="94" y="21"/>
                        <a:pt x="60" y="69"/>
                      </a:cubicBezTo>
                      <a:cubicBezTo>
                        <a:pt x="1" y="140"/>
                        <a:pt x="1" y="259"/>
                        <a:pt x="96" y="319"/>
                      </a:cubicBezTo>
                      <a:cubicBezTo>
                        <a:pt x="644" y="783"/>
                        <a:pt x="1370" y="1021"/>
                        <a:pt x="2168" y="1021"/>
                      </a:cubicBezTo>
                      <a:cubicBezTo>
                        <a:pt x="2954" y="1021"/>
                        <a:pt x="3680" y="771"/>
                        <a:pt x="4239" y="319"/>
                      </a:cubicBezTo>
                      <a:cubicBezTo>
                        <a:pt x="4323" y="259"/>
                        <a:pt x="4335" y="140"/>
                        <a:pt x="4263" y="69"/>
                      </a:cubicBezTo>
                      <a:cubicBezTo>
                        <a:pt x="4228" y="26"/>
                        <a:pt x="4170" y="4"/>
                        <a:pt x="4115" y="4"/>
                      </a:cubicBezTo>
                      <a:cubicBezTo>
                        <a:pt x="4078" y="4"/>
                        <a:pt x="4042" y="14"/>
                        <a:pt x="4013" y="33"/>
                      </a:cubicBezTo>
                      <a:cubicBezTo>
                        <a:pt x="3537" y="438"/>
                        <a:pt x="2882" y="664"/>
                        <a:pt x="2168" y="664"/>
                      </a:cubicBezTo>
                      <a:cubicBezTo>
                        <a:pt x="1465" y="664"/>
                        <a:pt x="810" y="438"/>
                        <a:pt x="322" y="33"/>
                      </a:cubicBezTo>
                      <a:cubicBezTo>
                        <a:pt x="286" y="12"/>
                        <a:pt x="244" y="1"/>
                        <a:pt x="2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6" name="Google Shape;14546;p47"/>
                <p:cNvSpPr/>
                <p:nvPr/>
              </p:nvSpPr>
              <p:spPr>
                <a:xfrm>
                  <a:off x="7513709" y="3387962"/>
                  <a:ext cx="295987" cy="282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9" h="8860" extrusionOk="0">
                      <a:moveTo>
                        <a:pt x="6060" y="370"/>
                      </a:moveTo>
                      <a:cubicBezTo>
                        <a:pt x="6358" y="370"/>
                        <a:pt x="6596" y="608"/>
                        <a:pt x="6596" y="906"/>
                      </a:cubicBezTo>
                      <a:cubicBezTo>
                        <a:pt x="6596" y="1204"/>
                        <a:pt x="6358" y="1442"/>
                        <a:pt x="6060" y="1442"/>
                      </a:cubicBezTo>
                      <a:cubicBezTo>
                        <a:pt x="5763" y="1442"/>
                        <a:pt x="5525" y="1204"/>
                        <a:pt x="5525" y="906"/>
                      </a:cubicBezTo>
                      <a:cubicBezTo>
                        <a:pt x="5525" y="608"/>
                        <a:pt x="5763" y="370"/>
                        <a:pt x="6060" y="370"/>
                      </a:cubicBezTo>
                      <a:close/>
                      <a:moveTo>
                        <a:pt x="1322" y="2989"/>
                      </a:moveTo>
                      <a:cubicBezTo>
                        <a:pt x="1596" y="2989"/>
                        <a:pt x="1834" y="3097"/>
                        <a:pt x="2012" y="3263"/>
                      </a:cubicBezTo>
                      <a:cubicBezTo>
                        <a:pt x="1477" y="3680"/>
                        <a:pt x="1072" y="4240"/>
                        <a:pt x="881" y="4883"/>
                      </a:cubicBezTo>
                      <a:cubicBezTo>
                        <a:pt x="548" y="4716"/>
                        <a:pt x="334" y="4359"/>
                        <a:pt x="334" y="3990"/>
                      </a:cubicBezTo>
                      <a:cubicBezTo>
                        <a:pt x="334" y="3442"/>
                        <a:pt x="774" y="2989"/>
                        <a:pt x="1322" y="2989"/>
                      </a:cubicBezTo>
                      <a:close/>
                      <a:moveTo>
                        <a:pt x="7954" y="2989"/>
                      </a:moveTo>
                      <a:cubicBezTo>
                        <a:pt x="8501" y="2989"/>
                        <a:pt x="8942" y="3442"/>
                        <a:pt x="8942" y="3990"/>
                      </a:cubicBezTo>
                      <a:cubicBezTo>
                        <a:pt x="8966" y="4359"/>
                        <a:pt x="8739" y="4704"/>
                        <a:pt x="8394" y="4883"/>
                      </a:cubicBezTo>
                      <a:cubicBezTo>
                        <a:pt x="8216" y="4240"/>
                        <a:pt x="7811" y="3680"/>
                        <a:pt x="7263" y="3263"/>
                      </a:cubicBezTo>
                      <a:cubicBezTo>
                        <a:pt x="7442" y="3085"/>
                        <a:pt x="7692" y="2989"/>
                        <a:pt x="7954" y="2989"/>
                      </a:cubicBezTo>
                      <a:close/>
                      <a:moveTo>
                        <a:pt x="6072" y="1"/>
                      </a:moveTo>
                      <a:cubicBezTo>
                        <a:pt x="5632" y="1"/>
                        <a:pt x="5251" y="334"/>
                        <a:pt x="5191" y="763"/>
                      </a:cubicBezTo>
                      <a:lnTo>
                        <a:pt x="4596" y="953"/>
                      </a:lnTo>
                      <a:cubicBezTo>
                        <a:pt x="4525" y="989"/>
                        <a:pt x="4477" y="1049"/>
                        <a:pt x="4477" y="1120"/>
                      </a:cubicBezTo>
                      <a:lnTo>
                        <a:pt x="4477" y="2370"/>
                      </a:lnTo>
                      <a:cubicBezTo>
                        <a:pt x="3679" y="2394"/>
                        <a:pt x="2929" y="2632"/>
                        <a:pt x="2334" y="3025"/>
                      </a:cubicBezTo>
                      <a:cubicBezTo>
                        <a:pt x="2084" y="2751"/>
                        <a:pt x="1727" y="2608"/>
                        <a:pt x="1358" y="2608"/>
                      </a:cubicBezTo>
                      <a:cubicBezTo>
                        <a:pt x="607" y="2608"/>
                        <a:pt x="0" y="3216"/>
                        <a:pt x="0" y="3966"/>
                      </a:cubicBezTo>
                      <a:cubicBezTo>
                        <a:pt x="0" y="4513"/>
                        <a:pt x="345" y="5002"/>
                        <a:pt x="834" y="5216"/>
                      </a:cubicBezTo>
                      <a:cubicBezTo>
                        <a:pt x="822" y="5347"/>
                        <a:pt x="798" y="5478"/>
                        <a:pt x="798" y="5609"/>
                      </a:cubicBezTo>
                      <a:cubicBezTo>
                        <a:pt x="798" y="7395"/>
                        <a:pt x="2524" y="8859"/>
                        <a:pt x="4667" y="8859"/>
                      </a:cubicBezTo>
                      <a:cubicBezTo>
                        <a:pt x="5763" y="8859"/>
                        <a:pt x="6739" y="8490"/>
                        <a:pt x="7442" y="7871"/>
                      </a:cubicBezTo>
                      <a:cubicBezTo>
                        <a:pt x="7513" y="7811"/>
                        <a:pt x="7513" y="7692"/>
                        <a:pt x="7454" y="7621"/>
                      </a:cubicBezTo>
                      <a:cubicBezTo>
                        <a:pt x="7421" y="7588"/>
                        <a:pt x="7374" y="7570"/>
                        <a:pt x="7326" y="7570"/>
                      </a:cubicBezTo>
                      <a:cubicBezTo>
                        <a:pt x="7287" y="7570"/>
                        <a:pt x="7248" y="7582"/>
                        <a:pt x="7215" y="7609"/>
                      </a:cubicBezTo>
                      <a:cubicBezTo>
                        <a:pt x="6572" y="8157"/>
                        <a:pt x="5668" y="8514"/>
                        <a:pt x="4667" y="8514"/>
                      </a:cubicBezTo>
                      <a:cubicBezTo>
                        <a:pt x="2739" y="8514"/>
                        <a:pt x="1167" y="7216"/>
                        <a:pt x="1167" y="5633"/>
                      </a:cubicBezTo>
                      <a:cubicBezTo>
                        <a:pt x="1167" y="4037"/>
                        <a:pt x="2739" y="2739"/>
                        <a:pt x="4667" y="2739"/>
                      </a:cubicBezTo>
                      <a:cubicBezTo>
                        <a:pt x="6608" y="2739"/>
                        <a:pt x="8180" y="4037"/>
                        <a:pt x="8180" y="5633"/>
                      </a:cubicBezTo>
                      <a:cubicBezTo>
                        <a:pt x="8180" y="6133"/>
                        <a:pt x="8037" y="6597"/>
                        <a:pt x="7751" y="7014"/>
                      </a:cubicBezTo>
                      <a:cubicBezTo>
                        <a:pt x="7704" y="7085"/>
                        <a:pt x="7727" y="7169"/>
                        <a:pt x="7787" y="7228"/>
                      </a:cubicBezTo>
                      <a:cubicBezTo>
                        <a:pt x="7818" y="7264"/>
                        <a:pt x="7859" y="7280"/>
                        <a:pt x="7902" y="7280"/>
                      </a:cubicBezTo>
                      <a:cubicBezTo>
                        <a:pt x="7958" y="7280"/>
                        <a:pt x="8015" y="7252"/>
                        <a:pt x="8049" y="7204"/>
                      </a:cubicBezTo>
                      <a:cubicBezTo>
                        <a:pt x="8358" y="6740"/>
                        <a:pt x="8537" y="6192"/>
                        <a:pt x="8537" y="5621"/>
                      </a:cubicBezTo>
                      <a:cubicBezTo>
                        <a:pt x="8537" y="5490"/>
                        <a:pt x="8525" y="5359"/>
                        <a:pt x="8513" y="5228"/>
                      </a:cubicBezTo>
                      <a:cubicBezTo>
                        <a:pt x="8978" y="5014"/>
                        <a:pt x="9299" y="4525"/>
                        <a:pt x="9299" y="3978"/>
                      </a:cubicBezTo>
                      <a:cubicBezTo>
                        <a:pt x="9299" y="3228"/>
                        <a:pt x="8692" y="2620"/>
                        <a:pt x="7954" y="2620"/>
                      </a:cubicBezTo>
                      <a:cubicBezTo>
                        <a:pt x="7573" y="2620"/>
                        <a:pt x="7215" y="2775"/>
                        <a:pt x="6965" y="3037"/>
                      </a:cubicBezTo>
                      <a:cubicBezTo>
                        <a:pt x="6358" y="2656"/>
                        <a:pt x="5632" y="2406"/>
                        <a:pt x="4822" y="2382"/>
                      </a:cubicBezTo>
                      <a:lnTo>
                        <a:pt x="4822" y="1263"/>
                      </a:lnTo>
                      <a:lnTo>
                        <a:pt x="5215" y="1132"/>
                      </a:lnTo>
                      <a:cubicBezTo>
                        <a:pt x="5303" y="1507"/>
                        <a:pt x="5647" y="1780"/>
                        <a:pt x="6048" y="1780"/>
                      </a:cubicBezTo>
                      <a:cubicBezTo>
                        <a:pt x="6080" y="1780"/>
                        <a:pt x="6112" y="1779"/>
                        <a:pt x="6144" y="1775"/>
                      </a:cubicBezTo>
                      <a:cubicBezTo>
                        <a:pt x="6584" y="1727"/>
                        <a:pt x="6918" y="1382"/>
                        <a:pt x="6953" y="953"/>
                      </a:cubicBezTo>
                      <a:cubicBezTo>
                        <a:pt x="6977" y="430"/>
                        <a:pt x="6584" y="1"/>
                        <a:pt x="607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7" name="Google Shape;14547;p47"/>
                <p:cNvSpPr/>
                <p:nvPr/>
              </p:nvSpPr>
              <p:spPr>
                <a:xfrm>
                  <a:off x="7580393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18" y="1179"/>
                        <a:pt x="1179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6" y="0"/>
                        <a:pt x="1" y="405"/>
                        <a:pt x="1" y="893"/>
                      </a:cubicBezTo>
                      <a:cubicBezTo>
                        <a:pt x="1" y="1381"/>
                        <a:pt x="406" y="1786"/>
                        <a:pt x="894" y="1786"/>
                      </a:cubicBezTo>
                      <a:cubicBezTo>
                        <a:pt x="1394" y="1786"/>
                        <a:pt x="1787" y="1381"/>
                        <a:pt x="1787" y="893"/>
                      </a:cubicBezTo>
                      <a:cubicBezTo>
                        <a:pt x="1775" y="405"/>
                        <a:pt x="1394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8" name="Google Shape;14548;p47"/>
                <p:cNvSpPr/>
                <p:nvPr/>
              </p:nvSpPr>
              <p:spPr>
                <a:xfrm>
                  <a:off x="7685750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29" y="1179"/>
                        <a:pt x="1191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5" y="0"/>
                        <a:pt x="1" y="405"/>
                        <a:pt x="1" y="893"/>
                      </a:cubicBezTo>
                      <a:cubicBezTo>
                        <a:pt x="1" y="1381"/>
                        <a:pt x="405" y="1786"/>
                        <a:pt x="894" y="1786"/>
                      </a:cubicBezTo>
                      <a:cubicBezTo>
                        <a:pt x="1382" y="1786"/>
                        <a:pt x="1787" y="1381"/>
                        <a:pt x="1787" y="893"/>
                      </a:cubicBezTo>
                      <a:cubicBezTo>
                        <a:pt x="1775" y="405"/>
                        <a:pt x="1382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952" y="1655434"/>
            <a:ext cx="1358971" cy="333566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073683" y="2203102"/>
            <a:ext cx="6927507" cy="1384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39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59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kumimoji="0" lang="en-US" altLang="zh-CN" sz="3598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39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3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marL="0" marR="0" lvl="0" indent="0" algn="ctr" defTabSz="9139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3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kumimoji="0" lang="zh-CN" altLang="en-US" sz="2399" b="0" i="0" u="none" strike="noStrike" kern="0" cap="none" spc="0" normalizeH="0" baseline="0" noProof="0" dirty="0">
              <a:ln>
                <a:noFill/>
              </a:ln>
              <a:solidFill>
                <a:srgbClr val="78909C">
                  <a:lumMod val="20000"/>
                  <a:lumOff val="80000"/>
                </a:srgbClr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3" name="Google Shape;283;p18"/>
          <p:cNvCxnSpPr/>
          <p:nvPr/>
        </p:nvCxnSpPr>
        <p:spPr>
          <a:xfrm>
            <a:off x="2171175" y="2754338"/>
            <a:ext cx="5335200" cy="0"/>
          </a:xfrm>
          <a:prstGeom prst="straightConnector1">
            <a:avLst/>
          </a:prstGeom>
          <a:noFill/>
          <a:ln w="38100" cap="flat" cmpd="sng">
            <a:solidFill>
              <a:schemeClr val="accent3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84" name="Google Shape;284;p18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285" name="Google Shape;285;p18"/>
          <p:cNvGrpSpPr/>
          <p:nvPr/>
        </p:nvGrpSpPr>
        <p:grpSpPr>
          <a:xfrm>
            <a:off x="2315528" y="1743159"/>
            <a:ext cx="2040429" cy="2022093"/>
            <a:chOff x="2415763" y="1701893"/>
            <a:chExt cx="2123677" cy="2104593"/>
          </a:xfrm>
        </p:grpSpPr>
        <p:sp>
          <p:nvSpPr>
            <p:cNvPr id="286" name="Google Shape;286;p18"/>
            <p:cNvSpPr/>
            <p:nvPr/>
          </p:nvSpPr>
          <p:spPr>
            <a:xfrm>
              <a:off x="2728075" y="2221444"/>
              <a:ext cx="1196204" cy="234084"/>
            </a:xfrm>
            <a:custGeom>
              <a:avLst/>
              <a:gdLst/>
              <a:ahLst/>
              <a:cxnLst/>
              <a:rect l="l" t="t" r="r" b="b"/>
              <a:pathLst>
                <a:path w="50805" h="9942" extrusionOk="0">
                  <a:moveTo>
                    <a:pt x="4965" y="0"/>
                  </a:moveTo>
                  <a:cubicBezTo>
                    <a:pt x="2227" y="0"/>
                    <a:pt x="0" y="2227"/>
                    <a:pt x="0" y="4977"/>
                  </a:cubicBezTo>
                  <a:cubicBezTo>
                    <a:pt x="0" y="7716"/>
                    <a:pt x="2227" y="9942"/>
                    <a:pt x="4965" y="9942"/>
                  </a:cubicBezTo>
                  <a:lnTo>
                    <a:pt x="50804" y="9942"/>
                  </a:lnTo>
                  <a:lnTo>
                    <a:pt x="50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7" name="Google Shape;287;p18"/>
            <p:cNvSpPr/>
            <p:nvPr/>
          </p:nvSpPr>
          <p:spPr>
            <a:xfrm>
              <a:off x="2728075" y="3023768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65" y="1"/>
                  </a:moveTo>
                  <a:cubicBezTo>
                    <a:pt x="2227" y="1"/>
                    <a:pt x="0" y="2215"/>
                    <a:pt x="0" y="4966"/>
                  </a:cubicBezTo>
                  <a:cubicBezTo>
                    <a:pt x="0" y="7716"/>
                    <a:pt x="2227" y="9943"/>
                    <a:pt x="4965" y="9943"/>
                  </a:cubicBezTo>
                  <a:lnTo>
                    <a:pt x="50804" y="9943"/>
                  </a:lnTo>
                  <a:lnTo>
                    <a:pt x="50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8" name="Google Shape;288;p18"/>
            <p:cNvSpPr/>
            <p:nvPr/>
          </p:nvSpPr>
          <p:spPr>
            <a:xfrm>
              <a:off x="2415763" y="1713184"/>
              <a:ext cx="1196204" cy="234084"/>
            </a:xfrm>
            <a:custGeom>
              <a:avLst/>
              <a:gdLst/>
              <a:ahLst/>
              <a:cxnLst/>
              <a:rect l="l" t="t" r="r" b="b"/>
              <a:pathLst>
                <a:path w="50805" h="9942" extrusionOk="0">
                  <a:moveTo>
                    <a:pt x="4966" y="0"/>
                  </a:moveTo>
                  <a:cubicBezTo>
                    <a:pt x="2227" y="0"/>
                    <a:pt x="1" y="2227"/>
                    <a:pt x="1" y="4965"/>
                  </a:cubicBezTo>
                  <a:cubicBezTo>
                    <a:pt x="1" y="7716"/>
                    <a:pt x="2227" y="9942"/>
                    <a:pt x="4966" y="9942"/>
                  </a:cubicBezTo>
                  <a:lnTo>
                    <a:pt x="50805" y="9942"/>
                  </a:lnTo>
                  <a:lnTo>
                    <a:pt x="5080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9" name="Google Shape;289;p18"/>
            <p:cNvSpPr/>
            <p:nvPr/>
          </p:nvSpPr>
          <p:spPr>
            <a:xfrm>
              <a:off x="2415763" y="3542976"/>
              <a:ext cx="1196204" cy="234084"/>
            </a:xfrm>
            <a:custGeom>
              <a:avLst/>
              <a:gdLst/>
              <a:ahLst/>
              <a:cxnLst/>
              <a:rect l="l" t="t" r="r" b="b"/>
              <a:pathLst>
                <a:path w="50805" h="9942" extrusionOk="0">
                  <a:moveTo>
                    <a:pt x="4966" y="0"/>
                  </a:moveTo>
                  <a:cubicBezTo>
                    <a:pt x="2227" y="0"/>
                    <a:pt x="1" y="2227"/>
                    <a:pt x="1" y="4977"/>
                  </a:cubicBezTo>
                  <a:cubicBezTo>
                    <a:pt x="1" y="7715"/>
                    <a:pt x="2227" y="9942"/>
                    <a:pt x="4966" y="9942"/>
                  </a:cubicBezTo>
                  <a:lnTo>
                    <a:pt x="50805" y="9942"/>
                  </a:lnTo>
                  <a:lnTo>
                    <a:pt x="5080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0" name="Google Shape;290;p18"/>
            <p:cNvSpPr/>
            <p:nvPr/>
          </p:nvSpPr>
          <p:spPr>
            <a:xfrm>
              <a:off x="3448294" y="1701893"/>
              <a:ext cx="1091146" cy="2104593"/>
            </a:xfrm>
            <a:custGeom>
              <a:avLst/>
              <a:gdLst/>
              <a:ahLst/>
              <a:cxnLst/>
              <a:rect l="l" t="t" r="r" b="b"/>
              <a:pathLst>
                <a:path w="46343" h="89386" extrusionOk="0">
                  <a:moveTo>
                    <a:pt x="6831" y="0"/>
                  </a:moveTo>
                  <a:cubicBezTo>
                    <a:pt x="3221" y="0"/>
                    <a:pt x="1" y="4205"/>
                    <a:pt x="2670" y="7985"/>
                  </a:cubicBezTo>
                  <a:lnTo>
                    <a:pt x="19398" y="31703"/>
                  </a:lnTo>
                  <a:cubicBezTo>
                    <a:pt x="24887" y="39489"/>
                    <a:pt x="24887" y="49907"/>
                    <a:pt x="19398" y="57694"/>
                  </a:cubicBezTo>
                  <a:lnTo>
                    <a:pt x="2670" y="81411"/>
                  </a:lnTo>
                  <a:cubicBezTo>
                    <a:pt x="2" y="85190"/>
                    <a:pt x="3219" y="89386"/>
                    <a:pt x="6827" y="89386"/>
                  </a:cubicBezTo>
                  <a:cubicBezTo>
                    <a:pt x="8016" y="89386"/>
                    <a:pt x="9248" y="88930"/>
                    <a:pt x="10326" y="87852"/>
                  </a:cubicBezTo>
                  <a:lnTo>
                    <a:pt x="37532" y="60647"/>
                  </a:lnTo>
                  <a:cubicBezTo>
                    <a:pt x="46342" y="51836"/>
                    <a:pt x="46342" y="37560"/>
                    <a:pt x="37532" y="28750"/>
                  </a:cubicBezTo>
                  <a:lnTo>
                    <a:pt x="10326" y="1532"/>
                  </a:lnTo>
                  <a:cubicBezTo>
                    <a:pt x="9250" y="456"/>
                    <a:pt x="8019" y="0"/>
                    <a:pt x="6831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8"/>
            <p:cNvSpPr/>
            <p:nvPr/>
          </p:nvSpPr>
          <p:spPr>
            <a:xfrm>
              <a:off x="3491524" y="3634181"/>
              <a:ext cx="164297" cy="166557"/>
            </a:xfrm>
            <a:custGeom>
              <a:avLst/>
              <a:gdLst/>
              <a:ahLst/>
              <a:cxnLst/>
              <a:rect l="l" t="t" r="r" b="b"/>
              <a:pathLst>
                <a:path w="6978" h="7074" extrusionOk="0">
                  <a:moveTo>
                    <a:pt x="3418" y="1"/>
                  </a:moveTo>
                  <a:lnTo>
                    <a:pt x="1" y="3418"/>
                  </a:lnTo>
                  <a:cubicBezTo>
                    <a:pt x="429" y="5121"/>
                    <a:pt x="1810" y="6525"/>
                    <a:pt x="3465" y="7073"/>
                  </a:cubicBezTo>
                  <a:lnTo>
                    <a:pt x="6978" y="3561"/>
                  </a:lnTo>
                  <a:lnTo>
                    <a:pt x="3418" y="1"/>
                  </a:ln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8"/>
            <p:cNvSpPr/>
            <p:nvPr/>
          </p:nvSpPr>
          <p:spPr>
            <a:xfrm>
              <a:off x="3554604" y="1702058"/>
              <a:ext cx="926802" cy="1726602"/>
            </a:xfrm>
            <a:custGeom>
              <a:avLst/>
              <a:gdLst/>
              <a:ahLst/>
              <a:cxnLst/>
              <a:rect l="l" t="t" r="r" b="b"/>
              <a:pathLst>
                <a:path w="39363" h="73332" extrusionOk="0">
                  <a:moveTo>
                    <a:pt x="2330" y="0"/>
                  </a:moveTo>
                  <a:cubicBezTo>
                    <a:pt x="2299" y="0"/>
                    <a:pt x="2269" y="1"/>
                    <a:pt x="2239" y="1"/>
                  </a:cubicBezTo>
                  <a:cubicBezTo>
                    <a:pt x="715" y="1406"/>
                    <a:pt x="1" y="3680"/>
                    <a:pt x="1298" y="6050"/>
                  </a:cubicBezTo>
                  <a:lnTo>
                    <a:pt x="15169" y="31541"/>
                  </a:lnTo>
                  <a:cubicBezTo>
                    <a:pt x="15622" y="32374"/>
                    <a:pt x="16026" y="33243"/>
                    <a:pt x="16372" y="34112"/>
                  </a:cubicBezTo>
                  <a:cubicBezTo>
                    <a:pt x="16919" y="35148"/>
                    <a:pt x="17372" y="36208"/>
                    <a:pt x="17753" y="37291"/>
                  </a:cubicBezTo>
                  <a:cubicBezTo>
                    <a:pt x="29933" y="60580"/>
                    <a:pt x="20324" y="73332"/>
                    <a:pt x="20324" y="73332"/>
                  </a:cubicBezTo>
                  <a:lnTo>
                    <a:pt x="33017" y="60640"/>
                  </a:lnTo>
                  <a:cubicBezTo>
                    <a:pt x="35148" y="58508"/>
                    <a:pt x="36755" y="56056"/>
                    <a:pt x="37862" y="53448"/>
                  </a:cubicBezTo>
                  <a:cubicBezTo>
                    <a:pt x="39363" y="43899"/>
                    <a:pt x="37124" y="35244"/>
                    <a:pt x="33529" y="30707"/>
                  </a:cubicBezTo>
                  <a:lnTo>
                    <a:pt x="28016" y="23742"/>
                  </a:lnTo>
                  <a:lnTo>
                    <a:pt x="5811" y="1525"/>
                  </a:lnTo>
                  <a:cubicBezTo>
                    <a:pt x="4731" y="457"/>
                    <a:pt x="3515" y="0"/>
                    <a:pt x="2330" y="0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8"/>
            <p:cNvSpPr/>
            <p:nvPr/>
          </p:nvSpPr>
          <p:spPr>
            <a:xfrm>
              <a:off x="3448294" y="1701893"/>
              <a:ext cx="1091146" cy="1566967"/>
            </a:xfrm>
            <a:custGeom>
              <a:avLst/>
              <a:gdLst/>
              <a:ahLst/>
              <a:cxnLst/>
              <a:rect l="l" t="t" r="r" b="b"/>
              <a:pathLst>
                <a:path w="46343" h="66552" extrusionOk="0">
                  <a:moveTo>
                    <a:pt x="6831" y="0"/>
                  </a:moveTo>
                  <a:cubicBezTo>
                    <a:pt x="3221" y="0"/>
                    <a:pt x="1" y="4205"/>
                    <a:pt x="2670" y="7985"/>
                  </a:cubicBezTo>
                  <a:lnTo>
                    <a:pt x="19398" y="31703"/>
                  </a:lnTo>
                  <a:cubicBezTo>
                    <a:pt x="19946" y="32476"/>
                    <a:pt x="20434" y="33286"/>
                    <a:pt x="20887" y="34119"/>
                  </a:cubicBezTo>
                  <a:cubicBezTo>
                    <a:pt x="24839" y="40751"/>
                    <a:pt x="35126" y="59194"/>
                    <a:pt x="31626" y="66552"/>
                  </a:cubicBezTo>
                  <a:lnTo>
                    <a:pt x="37532" y="60647"/>
                  </a:lnTo>
                  <a:cubicBezTo>
                    <a:pt x="46342" y="51836"/>
                    <a:pt x="46342" y="37560"/>
                    <a:pt x="37532" y="28750"/>
                  </a:cubicBezTo>
                  <a:lnTo>
                    <a:pt x="10326" y="1532"/>
                  </a:lnTo>
                  <a:cubicBezTo>
                    <a:pt x="9250" y="456"/>
                    <a:pt x="8019" y="0"/>
                    <a:pt x="6831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8"/>
            <p:cNvSpPr/>
            <p:nvPr/>
          </p:nvSpPr>
          <p:spPr>
            <a:xfrm>
              <a:off x="3496304" y="1787012"/>
              <a:ext cx="159517" cy="176352"/>
            </a:xfrm>
            <a:custGeom>
              <a:avLst/>
              <a:gdLst/>
              <a:ahLst/>
              <a:cxnLst/>
              <a:rect l="l" t="t" r="r" b="b"/>
              <a:pathLst>
                <a:path w="6775" h="7490" extrusionOk="0">
                  <a:moveTo>
                    <a:pt x="3215" y="1"/>
                  </a:moveTo>
                  <a:lnTo>
                    <a:pt x="0" y="3204"/>
                  </a:lnTo>
                  <a:cubicBezTo>
                    <a:pt x="155" y="3596"/>
                    <a:pt x="357" y="3977"/>
                    <a:pt x="631" y="4370"/>
                  </a:cubicBezTo>
                  <a:lnTo>
                    <a:pt x="2834" y="7490"/>
                  </a:lnTo>
                  <a:lnTo>
                    <a:pt x="6775" y="356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8"/>
            <p:cNvSpPr/>
            <p:nvPr/>
          </p:nvSpPr>
          <p:spPr>
            <a:xfrm>
              <a:off x="4304514" y="2414413"/>
              <a:ext cx="131499" cy="534895"/>
            </a:xfrm>
            <a:custGeom>
              <a:avLst/>
              <a:gdLst/>
              <a:ahLst/>
              <a:cxnLst/>
              <a:rect l="l" t="t" r="r" b="b"/>
              <a:pathLst>
                <a:path w="5585" h="22718" extrusionOk="0">
                  <a:moveTo>
                    <a:pt x="1" y="1"/>
                  </a:moveTo>
                  <a:cubicBezTo>
                    <a:pt x="1965" y="3275"/>
                    <a:pt x="2942" y="7657"/>
                    <a:pt x="3215" y="11467"/>
                  </a:cubicBezTo>
                  <a:cubicBezTo>
                    <a:pt x="3477" y="15277"/>
                    <a:pt x="3346" y="18908"/>
                    <a:pt x="3025" y="22718"/>
                  </a:cubicBezTo>
                  <a:cubicBezTo>
                    <a:pt x="4870" y="19098"/>
                    <a:pt x="5585" y="14919"/>
                    <a:pt x="5049" y="10895"/>
                  </a:cubicBezTo>
                  <a:cubicBezTo>
                    <a:pt x="4513" y="6871"/>
                    <a:pt x="2727" y="3013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8"/>
            <p:cNvSpPr/>
            <p:nvPr/>
          </p:nvSpPr>
          <p:spPr>
            <a:xfrm>
              <a:off x="3554604" y="1769635"/>
              <a:ext cx="118596" cy="118596"/>
            </a:xfrm>
            <a:custGeom>
              <a:avLst/>
              <a:gdLst/>
              <a:ahLst/>
              <a:cxnLst/>
              <a:rect l="l" t="t" r="r" b="b"/>
              <a:pathLst>
                <a:path w="5037" h="5037" extrusionOk="0">
                  <a:moveTo>
                    <a:pt x="2513" y="1"/>
                  </a:moveTo>
                  <a:cubicBezTo>
                    <a:pt x="1120" y="1"/>
                    <a:pt x="1" y="1120"/>
                    <a:pt x="1" y="2513"/>
                  </a:cubicBezTo>
                  <a:cubicBezTo>
                    <a:pt x="1" y="3906"/>
                    <a:pt x="1120" y="5037"/>
                    <a:pt x="2513" y="5037"/>
                  </a:cubicBezTo>
                  <a:cubicBezTo>
                    <a:pt x="3906" y="5037"/>
                    <a:pt x="5037" y="3906"/>
                    <a:pt x="5037" y="2513"/>
                  </a:cubicBezTo>
                  <a:cubicBezTo>
                    <a:pt x="5037" y="1120"/>
                    <a:pt x="3906" y="1"/>
                    <a:pt x="25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8"/>
            <p:cNvSpPr/>
            <p:nvPr/>
          </p:nvSpPr>
          <p:spPr>
            <a:xfrm>
              <a:off x="3554604" y="3616804"/>
              <a:ext cx="118596" cy="118596"/>
            </a:xfrm>
            <a:custGeom>
              <a:avLst/>
              <a:gdLst/>
              <a:ahLst/>
              <a:cxnLst/>
              <a:rect l="l" t="t" r="r" b="b"/>
              <a:pathLst>
                <a:path w="5037" h="5037" extrusionOk="0">
                  <a:moveTo>
                    <a:pt x="2513" y="1"/>
                  </a:moveTo>
                  <a:cubicBezTo>
                    <a:pt x="1120" y="1"/>
                    <a:pt x="1" y="1132"/>
                    <a:pt x="1" y="2525"/>
                  </a:cubicBezTo>
                  <a:cubicBezTo>
                    <a:pt x="1" y="3906"/>
                    <a:pt x="1120" y="5037"/>
                    <a:pt x="2513" y="5037"/>
                  </a:cubicBezTo>
                  <a:cubicBezTo>
                    <a:pt x="3906" y="5037"/>
                    <a:pt x="5037" y="3906"/>
                    <a:pt x="5037" y="2525"/>
                  </a:cubicBezTo>
                  <a:cubicBezTo>
                    <a:pt x="5037" y="1132"/>
                    <a:pt x="3906" y="1"/>
                    <a:pt x="25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8" name="Google Shape;298;p18"/>
          <p:cNvGrpSpPr/>
          <p:nvPr/>
        </p:nvGrpSpPr>
        <p:grpSpPr>
          <a:xfrm>
            <a:off x="3989640" y="1523537"/>
            <a:ext cx="2233190" cy="2461458"/>
            <a:chOff x="4158177" y="1473311"/>
            <a:chExt cx="2324303" cy="2561884"/>
          </a:xfrm>
        </p:grpSpPr>
        <p:sp>
          <p:nvSpPr>
            <p:cNvPr id="299" name="Google Shape;299;p18"/>
            <p:cNvSpPr/>
            <p:nvPr/>
          </p:nvSpPr>
          <p:spPr>
            <a:xfrm>
              <a:off x="4509457" y="2111273"/>
              <a:ext cx="1196204" cy="234367"/>
            </a:xfrm>
            <a:custGeom>
              <a:avLst/>
              <a:gdLst/>
              <a:ahLst/>
              <a:cxnLst/>
              <a:rect l="l" t="t" r="r" b="b"/>
              <a:pathLst>
                <a:path w="50805" h="9954" extrusionOk="0">
                  <a:moveTo>
                    <a:pt x="4965" y="0"/>
                  </a:moveTo>
                  <a:cubicBezTo>
                    <a:pt x="2227" y="0"/>
                    <a:pt x="0" y="2227"/>
                    <a:pt x="0" y="4977"/>
                  </a:cubicBezTo>
                  <a:cubicBezTo>
                    <a:pt x="0" y="7727"/>
                    <a:pt x="2227" y="9954"/>
                    <a:pt x="4965" y="9954"/>
                  </a:cubicBezTo>
                  <a:lnTo>
                    <a:pt x="50804" y="9954"/>
                  </a:lnTo>
                  <a:lnTo>
                    <a:pt x="50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0" name="Google Shape;300;p18"/>
            <p:cNvSpPr/>
            <p:nvPr/>
          </p:nvSpPr>
          <p:spPr>
            <a:xfrm>
              <a:off x="4509457" y="3153293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65" y="1"/>
                  </a:moveTo>
                  <a:cubicBezTo>
                    <a:pt x="2227" y="1"/>
                    <a:pt x="0" y="2227"/>
                    <a:pt x="0" y="4965"/>
                  </a:cubicBezTo>
                  <a:cubicBezTo>
                    <a:pt x="0" y="7716"/>
                    <a:pt x="2227" y="9942"/>
                    <a:pt x="4965" y="9942"/>
                  </a:cubicBezTo>
                  <a:lnTo>
                    <a:pt x="50804" y="9942"/>
                  </a:lnTo>
                  <a:lnTo>
                    <a:pt x="50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1" name="Google Shape;301;p18"/>
            <p:cNvSpPr/>
            <p:nvPr/>
          </p:nvSpPr>
          <p:spPr>
            <a:xfrm>
              <a:off x="4158177" y="1512173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65" y="1"/>
                  </a:moveTo>
                  <a:cubicBezTo>
                    <a:pt x="2227" y="1"/>
                    <a:pt x="1" y="2215"/>
                    <a:pt x="1" y="4965"/>
                  </a:cubicBezTo>
                  <a:cubicBezTo>
                    <a:pt x="1" y="7716"/>
                    <a:pt x="2227" y="9942"/>
                    <a:pt x="4965" y="9942"/>
                  </a:cubicBezTo>
                  <a:lnTo>
                    <a:pt x="50805" y="9942"/>
                  </a:lnTo>
                  <a:lnTo>
                    <a:pt x="5080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Sun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2" name="Google Shape;302;p18"/>
            <p:cNvSpPr/>
            <p:nvPr/>
          </p:nvSpPr>
          <p:spPr>
            <a:xfrm>
              <a:off x="4158177" y="3760516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65" y="0"/>
                  </a:moveTo>
                  <a:cubicBezTo>
                    <a:pt x="2227" y="0"/>
                    <a:pt x="1" y="2227"/>
                    <a:pt x="1" y="4977"/>
                  </a:cubicBezTo>
                  <a:cubicBezTo>
                    <a:pt x="1" y="7716"/>
                    <a:pt x="2227" y="9942"/>
                    <a:pt x="4965" y="9942"/>
                  </a:cubicBezTo>
                  <a:lnTo>
                    <a:pt x="50805" y="9942"/>
                  </a:lnTo>
                  <a:lnTo>
                    <a:pt x="50805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Metis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3" name="Google Shape;303;p18"/>
            <p:cNvSpPr/>
            <p:nvPr/>
          </p:nvSpPr>
          <p:spPr>
            <a:xfrm>
              <a:off x="5154448" y="1473428"/>
              <a:ext cx="1328032" cy="2561767"/>
            </a:xfrm>
            <a:custGeom>
              <a:avLst/>
              <a:gdLst/>
              <a:ahLst/>
              <a:cxnLst/>
              <a:rect l="l" t="t" r="r" b="b"/>
              <a:pathLst>
                <a:path w="56404" h="108803" extrusionOk="0">
                  <a:moveTo>
                    <a:pt x="8299" y="0"/>
                  </a:moveTo>
                  <a:cubicBezTo>
                    <a:pt x="3912" y="0"/>
                    <a:pt x="0" y="5108"/>
                    <a:pt x="3242" y="9711"/>
                  </a:cubicBezTo>
                  <a:lnTo>
                    <a:pt x="23602" y="38584"/>
                  </a:lnTo>
                  <a:cubicBezTo>
                    <a:pt x="30293" y="48061"/>
                    <a:pt x="30293" y="60741"/>
                    <a:pt x="23602" y="70219"/>
                  </a:cubicBezTo>
                  <a:lnTo>
                    <a:pt x="3242" y="99091"/>
                  </a:lnTo>
                  <a:cubicBezTo>
                    <a:pt x="0" y="103694"/>
                    <a:pt x="3912" y="108802"/>
                    <a:pt x="8299" y="108802"/>
                  </a:cubicBezTo>
                  <a:cubicBezTo>
                    <a:pt x="9745" y="108802"/>
                    <a:pt x="11242" y="108248"/>
                    <a:pt x="12553" y="106937"/>
                  </a:cubicBezTo>
                  <a:lnTo>
                    <a:pt x="45676" y="73814"/>
                  </a:lnTo>
                  <a:cubicBezTo>
                    <a:pt x="56403" y="63087"/>
                    <a:pt x="56403" y="45704"/>
                    <a:pt x="45676" y="34988"/>
                  </a:cubicBezTo>
                  <a:lnTo>
                    <a:pt x="12553" y="1865"/>
                  </a:lnTo>
                  <a:cubicBezTo>
                    <a:pt x="11242" y="555"/>
                    <a:pt x="9745" y="0"/>
                    <a:pt x="8299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8"/>
            <p:cNvSpPr/>
            <p:nvPr/>
          </p:nvSpPr>
          <p:spPr>
            <a:xfrm>
              <a:off x="5206673" y="3825373"/>
              <a:ext cx="200156" cy="202722"/>
            </a:xfrm>
            <a:custGeom>
              <a:avLst/>
              <a:gdLst/>
              <a:ahLst/>
              <a:cxnLst/>
              <a:rect l="l" t="t" r="r" b="b"/>
              <a:pathLst>
                <a:path w="8501" h="8610" extrusionOk="0">
                  <a:moveTo>
                    <a:pt x="4167" y="1"/>
                  </a:moveTo>
                  <a:lnTo>
                    <a:pt x="0" y="4156"/>
                  </a:lnTo>
                  <a:cubicBezTo>
                    <a:pt x="536" y="6228"/>
                    <a:pt x="2203" y="7930"/>
                    <a:pt x="4227" y="8609"/>
                  </a:cubicBezTo>
                  <a:lnTo>
                    <a:pt x="8501" y="4335"/>
                  </a:lnTo>
                  <a:lnTo>
                    <a:pt x="4167" y="1"/>
                  </a:ln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8"/>
            <p:cNvSpPr/>
            <p:nvPr/>
          </p:nvSpPr>
          <p:spPr>
            <a:xfrm>
              <a:off x="5283762" y="1473311"/>
              <a:ext cx="1127782" cy="2101956"/>
            </a:xfrm>
            <a:custGeom>
              <a:avLst/>
              <a:gdLst/>
              <a:ahLst/>
              <a:cxnLst/>
              <a:rect l="l" t="t" r="r" b="b"/>
              <a:pathLst>
                <a:path w="47899" h="89274" extrusionOk="0">
                  <a:moveTo>
                    <a:pt x="2773" y="0"/>
                  </a:moveTo>
                  <a:cubicBezTo>
                    <a:pt x="2758" y="0"/>
                    <a:pt x="2742" y="1"/>
                    <a:pt x="2727" y="1"/>
                  </a:cubicBezTo>
                  <a:cubicBezTo>
                    <a:pt x="869" y="1715"/>
                    <a:pt x="0" y="4489"/>
                    <a:pt x="1572" y="7371"/>
                  </a:cubicBezTo>
                  <a:lnTo>
                    <a:pt x="18455" y="38398"/>
                  </a:lnTo>
                  <a:cubicBezTo>
                    <a:pt x="19015" y="39422"/>
                    <a:pt x="19503" y="40470"/>
                    <a:pt x="19919" y="41530"/>
                  </a:cubicBezTo>
                  <a:cubicBezTo>
                    <a:pt x="20586" y="42792"/>
                    <a:pt x="21146" y="44078"/>
                    <a:pt x="21610" y="45411"/>
                  </a:cubicBezTo>
                  <a:cubicBezTo>
                    <a:pt x="36421" y="73748"/>
                    <a:pt x="24741" y="89274"/>
                    <a:pt x="24741" y="89274"/>
                  </a:cubicBezTo>
                  <a:lnTo>
                    <a:pt x="40184" y="73819"/>
                  </a:lnTo>
                  <a:cubicBezTo>
                    <a:pt x="42779" y="71224"/>
                    <a:pt x="44744" y="68247"/>
                    <a:pt x="46077" y="65056"/>
                  </a:cubicBezTo>
                  <a:cubicBezTo>
                    <a:pt x="47899" y="53448"/>
                    <a:pt x="45184" y="42911"/>
                    <a:pt x="40803" y="37374"/>
                  </a:cubicBezTo>
                  <a:lnTo>
                    <a:pt x="34100" y="28897"/>
                  </a:lnTo>
                  <a:lnTo>
                    <a:pt x="7061" y="1870"/>
                  </a:lnTo>
                  <a:cubicBezTo>
                    <a:pt x="5741" y="551"/>
                    <a:pt x="4224" y="0"/>
                    <a:pt x="2773" y="0"/>
                  </a:cubicBez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8"/>
            <p:cNvSpPr/>
            <p:nvPr/>
          </p:nvSpPr>
          <p:spPr>
            <a:xfrm>
              <a:off x="5154448" y="1473428"/>
              <a:ext cx="1328032" cy="1907286"/>
            </a:xfrm>
            <a:custGeom>
              <a:avLst/>
              <a:gdLst/>
              <a:ahLst/>
              <a:cxnLst/>
              <a:rect l="l" t="t" r="r" b="b"/>
              <a:pathLst>
                <a:path w="56404" h="81006" extrusionOk="0">
                  <a:moveTo>
                    <a:pt x="8299" y="0"/>
                  </a:moveTo>
                  <a:cubicBezTo>
                    <a:pt x="3912" y="0"/>
                    <a:pt x="0" y="5108"/>
                    <a:pt x="3242" y="9711"/>
                  </a:cubicBezTo>
                  <a:lnTo>
                    <a:pt x="23602" y="38584"/>
                  </a:lnTo>
                  <a:cubicBezTo>
                    <a:pt x="24268" y="39536"/>
                    <a:pt x="24876" y="40513"/>
                    <a:pt x="25411" y="41525"/>
                  </a:cubicBezTo>
                  <a:cubicBezTo>
                    <a:pt x="30233" y="49597"/>
                    <a:pt x="42747" y="72040"/>
                    <a:pt x="38484" y="81006"/>
                  </a:cubicBezTo>
                  <a:lnTo>
                    <a:pt x="45676" y="73814"/>
                  </a:lnTo>
                  <a:cubicBezTo>
                    <a:pt x="56403" y="63087"/>
                    <a:pt x="56403" y="45704"/>
                    <a:pt x="45676" y="34988"/>
                  </a:cubicBezTo>
                  <a:lnTo>
                    <a:pt x="12553" y="1865"/>
                  </a:lnTo>
                  <a:cubicBezTo>
                    <a:pt x="11242" y="555"/>
                    <a:pt x="9745" y="0"/>
                    <a:pt x="8299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8"/>
            <p:cNvSpPr/>
            <p:nvPr/>
          </p:nvSpPr>
          <p:spPr>
            <a:xfrm>
              <a:off x="5212559" y="1576771"/>
              <a:ext cx="194270" cy="215036"/>
            </a:xfrm>
            <a:custGeom>
              <a:avLst/>
              <a:gdLst/>
              <a:ahLst/>
              <a:cxnLst/>
              <a:rect l="l" t="t" r="r" b="b"/>
              <a:pathLst>
                <a:path w="8251" h="9133" extrusionOk="0">
                  <a:moveTo>
                    <a:pt x="3917" y="0"/>
                  </a:moveTo>
                  <a:lnTo>
                    <a:pt x="0" y="3905"/>
                  </a:lnTo>
                  <a:cubicBezTo>
                    <a:pt x="191" y="4382"/>
                    <a:pt x="441" y="4846"/>
                    <a:pt x="774" y="5322"/>
                  </a:cubicBezTo>
                  <a:lnTo>
                    <a:pt x="3453" y="9132"/>
                  </a:lnTo>
                  <a:lnTo>
                    <a:pt x="8251" y="4334"/>
                  </a:lnTo>
                  <a:lnTo>
                    <a:pt x="3917" y="0"/>
                  </a:ln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8"/>
            <p:cNvSpPr/>
            <p:nvPr/>
          </p:nvSpPr>
          <p:spPr>
            <a:xfrm>
              <a:off x="6196280" y="2340692"/>
              <a:ext cx="160082" cy="650949"/>
            </a:xfrm>
            <a:custGeom>
              <a:avLst/>
              <a:gdLst/>
              <a:ahLst/>
              <a:cxnLst/>
              <a:rect l="l" t="t" r="r" b="b"/>
              <a:pathLst>
                <a:path w="6799" h="27647" extrusionOk="0">
                  <a:moveTo>
                    <a:pt x="0" y="1"/>
                  </a:moveTo>
                  <a:lnTo>
                    <a:pt x="0" y="1"/>
                  </a:lnTo>
                  <a:cubicBezTo>
                    <a:pt x="2405" y="3989"/>
                    <a:pt x="3584" y="9311"/>
                    <a:pt x="3917" y="13955"/>
                  </a:cubicBezTo>
                  <a:cubicBezTo>
                    <a:pt x="4251" y="18586"/>
                    <a:pt x="4084" y="23015"/>
                    <a:pt x="3679" y="27647"/>
                  </a:cubicBezTo>
                  <a:cubicBezTo>
                    <a:pt x="5929" y="23241"/>
                    <a:pt x="6799" y="18158"/>
                    <a:pt x="6156" y="13252"/>
                  </a:cubicBezTo>
                  <a:cubicBezTo>
                    <a:pt x="5501" y="8347"/>
                    <a:pt x="3322" y="366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8"/>
            <p:cNvSpPr/>
            <p:nvPr/>
          </p:nvSpPr>
          <p:spPr>
            <a:xfrm>
              <a:off x="5283479" y="1555745"/>
              <a:ext cx="144378" cy="144378"/>
            </a:xfrm>
            <a:custGeom>
              <a:avLst/>
              <a:gdLst/>
              <a:ahLst/>
              <a:cxnLst/>
              <a:rect l="l" t="t" r="r" b="b"/>
              <a:pathLst>
                <a:path w="6132" h="6132" extrusionOk="0">
                  <a:moveTo>
                    <a:pt x="3072" y="0"/>
                  </a:moveTo>
                  <a:cubicBezTo>
                    <a:pt x="1370" y="0"/>
                    <a:pt x="0" y="1369"/>
                    <a:pt x="0" y="3060"/>
                  </a:cubicBezTo>
                  <a:cubicBezTo>
                    <a:pt x="0" y="4751"/>
                    <a:pt x="1370" y="6132"/>
                    <a:pt x="3072" y="6132"/>
                  </a:cubicBezTo>
                  <a:cubicBezTo>
                    <a:pt x="4763" y="6132"/>
                    <a:pt x="6132" y="4751"/>
                    <a:pt x="6132" y="3060"/>
                  </a:cubicBezTo>
                  <a:cubicBezTo>
                    <a:pt x="6132" y="1369"/>
                    <a:pt x="4763" y="0"/>
                    <a:pt x="3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8"/>
            <p:cNvSpPr/>
            <p:nvPr/>
          </p:nvSpPr>
          <p:spPr>
            <a:xfrm>
              <a:off x="5283479" y="3804088"/>
              <a:ext cx="144378" cy="144378"/>
            </a:xfrm>
            <a:custGeom>
              <a:avLst/>
              <a:gdLst/>
              <a:ahLst/>
              <a:cxnLst/>
              <a:rect l="l" t="t" r="r" b="b"/>
              <a:pathLst>
                <a:path w="6132" h="6132" extrusionOk="0">
                  <a:moveTo>
                    <a:pt x="3072" y="0"/>
                  </a:moveTo>
                  <a:cubicBezTo>
                    <a:pt x="1370" y="0"/>
                    <a:pt x="0" y="1381"/>
                    <a:pt x="0" y="3072"/>
                  </a:cubicBezTo>
                  <a:cubicBezTo>
                    <a:pt x="0" y="4763"/>
                    <a:pt x="1370" y="6132"/>
                    <a:pt x="3072" y="6132"/>
                  </a:cubicBezTo>
                  <a:cubicBezTo>
                    <a:pt x="4763" y="6132"/>
                    <a:pt x="6132" y="4763"/>
                    <a:pt x="6132" y="3072"/>
                  </a:cubicBezTo>
                  <a:cubicBezTo>
                    <a:pt x="6132" y="1381"/>
                    <a:pt x="4763" y="0"/>
                    <a:pt x="3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" name="Google Shape;311;p18"/>
          <p:cNvGrpSpPr/>
          <p:nvPr/>
        </p:nvGrpSpPr>
        <p:grpSpPr>
          <a:xfrm>
            <a:off x="710235" y="1997824"/>
            <a:ext cx="1775864" cy="1513030"/>
            <a:chOff x="744975" y="1966949"/>
            <a:chExt cx="1848318" cy="1574760"/>
          </a:xfrm>
        </p:grpSpPr>
        <p:sp>
          <p:nvSpPr>
            <p:cNvPr id="312" name="Google Shape;312;p18"/>
            <p:cNvSpPr/>
            <p:nvPr/>
          </p:nvSpPr>
          <p:spPr>
            <a:xfrm>
              <a:off x="1046903" y="2312825"/>
              <a:ext cx="1196486" cy="234108"/>
            </a:xfrm>
            <a:custGeom>
              <a:avLst/>
              <a:gdLst/>
              <a:ahLst/>
              <a:cxnLst/>
              <a:rect l="l" t="t" r="r" b="b"/>
              <a:pathLst>
                <a:path w="50817" h="9943" extrusionOk="0">
                  <a:moveTo>
                    <a:pt x="4978" y="1"/>
                  </a:moveTo>
                  <a:cubicBezTo>
                    <a:pt x="2227" y="1"/>
                    <a:pt x="1" y="2227"/>
                    <a:pt x="1" y="4966"/>
                  </a:cubicBezTo>
                  <a:cubicBezTo>
                    <a:pt x="1" y="7716"/>
                    <a:pt x="2227" y="9942"/>
                    <a:pt x="4978" y="9942"/>
                  </a:cubicBezTo>
                  <a:lnTo>
                    <a:pt x="50817" y="9942"/>
                  </a:lnTo>
                  <a:lnTo>
                    <a:pt x="50817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3" name="Google Shape;313;p18"/>
            <p:cNvSpPr/>
            <p:nvPr/>
          </p:nvSpPr>
          <p:spPr>
            <a:xfrm>
              <a:off x="1046903" y="2945831"/>
              <a:ext cx="1196486" cy="234108"/>
            </a:xfrm>
            <a:custGeom>
              <a:avLst/>
              <a:gdLst/>
              <a:ahLst/>
              <a:cxnLst/>
              <a:rect l="l" t="t" r="r" b="b"/>
              <a:pathLst>
                <a:path w="50817" h="9943" extrusionOk="0">
                  <a:moveTo>
                    <a:pt x="4978" y="1"/>
                  </a:moveTo>
                  <a:cubicBezTo>
                    <a:pt x="2227" y="1"/>
                    <a:pt x="1" y="2227"/>
                    <a:pt x="1" y="4978"/>
                  </a:cubicBezTo>
                  <a:cubicBezTo>
                    <a:pt x="1" y="7716"/>
                    <a:pt x="2227" y="9943"/>
                    <a:pt x="4978" y="9943"/>
                  </a:cubicBezTo>
                  <a:lnTo>
                    <a:pt x="50817" y="9943"/>
                  </a:lnTo>
                  <a:lnTo>
                    <a:pt x="50817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4" name="Google Shape;314;p18"/>
            <p:cNvSpPr/>
            <p:nvPr/>
          </p:nvSpPr>
          <p:spPr>
            <a:xfrm>
              <a:off x="744975" y="1978098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78" y="1"/>
                  </a:moveTo>
                  <a:cubicBezTo>
                    <a:pt x="2227" y="1"/>
                    <a:pt x="1" y="2227"/>
                    <a:pt x="1" y="4977"/>
                  </a:cubicBezTo>
                  <a:cubicBezTo>
                    <a:pt x="1" y="7716"/>
                    <a:pt x="2227" y="9942"/>
                    <a:pt x="4978" y="9942"/>
                  </a:cubicBezTo>
                  <a:lnTo>
                    <a:pt x="50805" y="9942"/>
                  </a:lnTo>
                  <a:lnTo>
                    <a:pt x="5080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5" name="Google Shape;315;p18"/>
            <p:cNvSpPr/>
            <p:nvPr/>
          </p:nvSpPr>
          <p:spPr>
            <a:xfrm>
              <a:off x="744975" y="3283925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78" y="1"/>
                  </a:moveTo>
                  <a:cubicBezTo>
                    <a:pt x="2227" y="1"/>
                    <a:pt x="1" y="2227"/>
                    <a:pt x="1" y="4966"/>
                  </a:cubicBezTo>
                  <a:cubicBezTo>
                    <a:pt x="1" y="7716"/>
                    <a:pt x="2227" y="9943"/>
                    <a:pt x="4978" y="9943"/>
                  </a:cubicBezTo>
                  <a:lnTo>
                    <a:pt x="50805" y="9943"/>
                  </a:lnTo>
                  <a:lnTo>
                    <a:pt x="50805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Ersa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6" name="Google Shape;316;p18"/>
            <p:cNvSpPr/>
            <p:nvPr/>
          </p:nvSpPr>
          <p:spPr>
            <a:xfrm>
              <a:off x="1777012" y="1966949"/>
              <a:ext cx="816282" cy="1574760"/>
            </a:xfrm>
            <a:custGeom>
              <a:avLst/>
              <a:gdLst/>
              <a:ahLst/>
              <a:cxnLst/>
              <a:rect l="l" t="t" r="r" b="b"/>
              <a:pathLst>
                <a:path w="34669" h="66883" extrusionOk="0">
                  <a:moveTo>
                    <a:pt x="5112" y="0"/>
                  </a:moveTo>
                  <a:cubicBezTo>
                    <a:pt x="2411" y="0"/>
                    <a:pt x="0" y="3146"/>
                    <a:pt x="1998" y="5968"/>
                  </a:cubicBezTo>
                  <a:lnTo>
                    <a:pt x="14512" y="23720"/>
                  </a:lnTo>
                  <a:cubicBezTo>
                    <a:pt x="18619" y="29542"/>
                    <a:pt x="18619" y="37340"/>
                    <a:pt x="14512" y="43163"/>
                  </a:cubicBezTo>
                  <a:lnTo>
                    <a:pt x="1998" y="60915"/>
                  </a:lnTo>
                  <a:cubicBezTo>
                    <a:pt x="0" y="63737"/>
                    <a:pt x="2411" y="66882"/>
                    <a:pt x="5112" y="66882"/>
                  </a:cubicBezTo>
                  <a:cubicBezTo>
                    <a:pt x="6000" y="66882"/>
                    <a:pt x="6920" y="66542"/>
                    <a:pt x="7725" y="65737"/>
                  </a:cubicBezTo>
                  <a:lnTo>
                    <a:pt x="28085" y="45377"/>
                  </a:lnTo>
                  <a:cubicBezTo>
                    <a:pt x="34669" y="38781"/>
                    <a:pt x="34669" y="28101"/>
                    <a:pt x="28085" y="21505"/>
                  </a:cubicBezTo>
                  <a:lnTo>
                    <a:pt x="7725" y="1146"/>
                  </a:lnTo>
                  <a:cubicBezTo>
                    <a:pt x="6920" y="341"/>
                    <a:pt x="6000" y="0"/>
                    <a:pt x="511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8"/>
            <p:cNvSpPr/>
            <p:nvPr/>
          </p:nvSpPr>
          <p:spPr>
            <a:xfrm>
              <a:off x="1809199" y="3412709"/>
              <a:ext cx="123070" cy="124506"/>
            </a:xfrm>
            <a:custGeom>
              <a:avLst/>
              <a:gdLst/>
              <a:ahLst/>
              <a:cxnLst/>
              <a:rect l="l" t="t" r="r" b="b"/>
              <a:pathLst>
                <a:path w="5227" h="5288" extrusionOk="0">
                  <a:moveTo>
                    <a:pt x="2560" y="1"/>
                  </a:moveTo>
                  <a:lnTo>
                    <a:pt x="0" y="2549"/>
                  </a:lnTo>
                  <a:cubicBezTo>
                    <a:pt x="334" y="3835"/>
                    <a:pt x="1358" y="4882"/>
                    <a:pt x="2596" y="5287"/>
                  </a:cubicBezTo>
                  <a:lnTo>
                    <a:pt x="5227" y="2668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8"/>
            <p:cNvSpPr/>
            <p:nvPr/>
          </p:nvSpPr>
          <p:spPr>
            <a:xfrm>
              <a:off x="1856573" y="1966996"/>
              <a:ext cx="693283" cy="1291796"/>
            </a:xfrm>
            <a:custGeom>
              <a:avLst/>
              <a:gdLst/>
              <a:ahLst/>
              <a:cxnLst/>
              <a:rect l="l" t="t" r="r" b="b"/>
              <a:pathLst>
                <a:path w="29445" h="54865" extrusionOk="0">
                  <a:moveTo>
                    <a:pt x="1726" y="0"/>
                  </a:moveTo>
                  <a:cubicBezTo>
                    <a:pt x="1710" y="0"/>
                    <a:pt x="1695" y="0"/>
                    <a:pt x="1679" y="1"/>
                  </a:cubicBezTo>
                  <a:cubicBezTo>
                    <a:pt x="536" y="1048"/>
                    <a:pt x="0" y="2751"/>
                    <a:pt x="965" y="4525"/>
                  </a:cubicBezTo>
                  <a:lnTo>
                    <a:pt x="11347" y="23599"/>
                  </a:lnTo>
                  <a:cubicBezTo>
                    <a:pt x="11692" y="24230"/>
                    <a:pt x="11990" y="24873"/>
                    <a:pt x="12240" y="25527"/>
                  </a:cubicBezTo>
                  <a:cubicBezTo>
                    <a:pt x="12657" y="26301"/>
                    <a:pt x="13002" y="27099"/>
                    <a:pt x="13288" y="27909"/>
                  </a:cubicBezTo>
                  <a:cubicBezTo>
                    <a:pt x="22396" y="45328"/>
                    <a:pt x="15205" y="54864"/>
                    <a:pt x="15205" y="54864"/>
                  </a:cubicBezTo>
                  <a:lnTo>
                    <a:pt x="24706" y="45375"/>
                  </a:lnTo>
                  <a:cubicBezTo>
                    <a:pt x="26301" y="43780"/>
                    <a:pt x="27504" y="41946"/>
                    <a:pt x="28325" y="39994"/>
                  </a:cubicBezTo>
                  <a:cubicBezTo>
                    <a:pt x="29445" y="32850"/>
                    <a:pt x="27778" y="26373"/>
                    <a:pt x="25087" y="22968"/>
                  </a:cubicBezTo>
                  <a:lnTo>
                    <a:pt x="20955" y="17765"/>
                  </a:lnTo>
                  <a:lnTo>
                    <a:pt x="4346" y="1144"/>
                  </a:lnTo>
                  <a:cubicBezTo>
                    <a:pt x="3539" y="336"/>
                    <a:pt x="2616" y="0"/>
                    <a:pt x="1726" y="0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8"/>
            <p:cNvSpPr/>
            <p:nvPr/>
          </p:nvSpPr>
          <p:spPr>
            <a:xfrm>
              <a:off x="1777012" y="1966949"/>
              <a:ext cx="816282" cy="1172423"/>
            </a:xfrm>
            <a:custGeom>
              <a:avLst/>
              <a:gdLst/>
              <a:ahLst/>
              <a:cxnLst/>
              <a:rect l="l" t="t" r="r" b="b"/>
              <a:pathLst>
                <a:path w="34669" h="49795" extrusionOk="0">
                  <a:moveTo>
                    <a:pt x="5112" y="0"/>
                  </a:moveTo>
                  <a:cubicBezTo>
                    <a:pt x="2411" y="0"/>
                    <a:pt x="0" y="3146"/>
                    <a:pt x="1998" y="5968"/>
                  </a:cubicBezTo>
                  <a:lnTo>
                    <a:pt x="14512" y="23720"/>
                  </a:lnTo>
                  <a:cubicBezTo>
                    <a:pt x="14928" y="24303"/>
                    <a:pt x="15298" y="24910"/>
                    <a:pt x="15619" y="25529"/>
                  </a:cubicBezTo>
                  <a:cubicBezTo>
                    <a:pt x="18584" y="30482"/>
                    <a:pt x="26287" y="44282"/>
                    <a:pt x="23656" y="49794"/>
                  </a:cubicBezTo>
                  <a:lnTo>
                    <a:pt x="28085" y="45377"/>
                  </a:lnTo>
                  <a:cubicBezTo>
                    <a:pt x="34669" y="38781"/>
                    <a:pt x="34669" y="28101"/>
                    <a:pt x="28085" y="21505"/>
                  </a:cubicBezTo>
                  <a:lnTo>
                    <a:pt x="7725" y="1146"/>
                  </a:lnTo>
                  <a:cubicBezTo>
                    <a:pt x="6920" y="341"/>
                    <a:pt x="6000" y="0"/>
                    <a:pt x="511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1812825" y="2030640"/>
              <a:ext cx="119444" cy="132064"/>
            </a:xfrm>
            <a:custGeom>
              <a:avLst/>
              <a:gdLst/>
              <a:ahLst/>
              <a:cxnLst/>
              <a:rect l="l" t="t" r="r" b="b"/>
              <a:pathLst>
                <a:path w="5073" h="5609" extrusionOk="0">
                  <a:moveTo>
                    <a:pt x="2406" y="0"/>
                  </a:moveTo>
                  <a:lnTo>
                    <a:pt x="1" y="2393"/>
                  </a:lnTo>
                  <a:cubicBezTo>
                    <a:pt x="120" y="2691"/>
                    <a:pt x="275" y="2977"/>
                    <a:pt x="477" y="3263"/>
                  </a:cubicBezTo>
                  <a:lnTo>
                    <a:pt x="2120" y="5608"/>
                  </a:lnTo>
                  <a:lnTo>
                    <a:pt x="5073" y="2655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2417529" y="2500214"/>
              <a:ext cx="98418" cy="400053"/>
            </a:xfrm>
            <a:custGeom>
              <a:avLst/>
              <a:gdLst/>
              <a:ahLst/>
              <a:cxnLst/>
              <a:rect l="l" t="t" r="r" b="b"/>
              <a:pathLst>
                <a:path w="4180" h="16991" extrusionOk="0">
                  <a:moveTo>
                    <a:pt x="1" y="0"/>
                  </a:moveTo>
                  <a:cubicBezTo>
                    <a:pt x="1477" y="2441"/>
                    <a:pt x="2203" y="5715"/>
                    <a:pt x="2406" y="8573"/>
                  </a:cubicBezTo>
                  <a:cubicBezTo>
                    <a:pt x="2608" y="11418"/>
                    <a:pt x="2513" y="14145"/>
                    <a:pt x="2263" y="16990"/>
                  </a:cubicBezTo>
                  <a:cubicBezTo>
                    <a:pt x="3644" y="14288"/>
                    <a:pt x="4180" y="11156"/>
                    <a:pt x="3787" y="8144"/>
                  </a:cubicBezTo>
                  <a:cubicBezTo>
                    <a:pt x="3382" y="5132"/>
                    <a:pt x="2049" y="225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1856573" y="2017455"/>
              <a:ext cx="88600" cy="88882"/>
            </a:xfrm>
            <a:custGeom>
              <a:avLst/>
              <a:gdLst/>
              <a:ahLst/>
              <a:cxnLst/>
              <a:rect l="l" t="t" r="r" b="b"/>
              <a:pathLst>
                <a:path w="3763" h="3775" extrusionOk="0">
                  <a:moveTo>
                    <a:pt x="1882" y="1"/>
                  </a:moveTo>
                  <a:cubicBezTo>
                    <a:pt x="834" y="1"/>
                    <a:pt x="0" y="846"/>
                    <a:pt x="0" y="1882"/>
                  </a:cubicBezTo>
                  <a:cubicBezTo>
                    <a:pt x="0" y="2930"/>
                    <a:pt x="834" y="3775"/>
                    <a:pt x="1882" y="3775"/>
                  </a:cubicBezTo>
                  <a:cubicBezTo>
                    <a:pt x="2917" y="3775"/>
                    <a:pt x="3763" y="2930"/>
                    <a:pt x="3763" y="1882"/>
                  </a:cubicBezTo>
                  <a:cubicBezTo>
                    <a:pt x="3763" y="846"/>
                    <a:pt x="2917" y="1"/>
                    <a:pt x="18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1856573" y="3399547"/>
              <a:ext cx="88600" cy="88882"/>
            </a:xfrm>
            <a:custGeom>
              <a:avLst/>
              <a:gdLst/>
              <a:ahLst/>
              <a:cxnLst/>
              <a:rect l="l" t="t" r="r" b="b"/>
              <a:pathLst>
                <a:path w="3763" h="3775" extrusionOk="0">
                  <a:moveTo>
                    <a:pt x="1882" y="0"/>
                  </a:moveTo>
                  <a:cubicBezTo>
                    <a:pt x="834" y="0"/>
                    <a:pt x="0" y="846"/>
                    <a:pt x="0" y="1893"/>
                  </a:cubicBezTo>
                  <a:cubicBezTo>
                    <a:pt x="0" y="2929"/>
                    <a:pt x="834" y="3775"/>
                    <a:pt x="1882" y="3775"/>
                  </a:cubicBezTo>
                  <a:cubicBezTo>
                    <a:pt x="2917" y="3775"/>
                    <a:pt x="3763" y="2929"/>
                    <a:pt x="3763" y="1893"/>
                  </a:cubicBezTo>
                  <a:cubicBezTo>
                    <a:pt x="3763" y="846"/>
                    <a:pt x="2917" y="0"/>
                    <a:pt x="18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4" name="Google Shape;324;p18"/>
          <p:cNvGrpSpPr/>
          <p:nvPr/>
        </p:nvGrpSpPr>
        <p:grpSpPr>
          <a:xfrm>
            <a:off x="5726168" y="1354884"/>
            <a:ext cx="2404756" cy="2798844"/>
            <a:chOff x="5965554" y="1297777"/>
            <a:chExt cx="2502868" cy="2913034"/>
          </a:xfrm>
        </p:grpSpPr>
        <p:sp>
          <p:nvSpPr>
            <p:cNvPr id="325" name="Google Shape;325;p18"/>
            <p:cNvSpPr/>
            <p:nvPr/>
          </p:nvSpPr>
          <p:spPr>
            <a:xfrm>
              <a:off x="6291028" y="3350937"/>
              <a:ext cx="1304676" cy="234108"/>
            </a:xfrm>
            <a:custGeom>
              <a:avLst/>
              <a:gdLst/>
              <a:ahLst/>
              <a:cxnLst/>
              <a:rect l="l" t="t" r="r" b="b"/>
              <a:pathLst>
                <a:path w="55412" h="9943" extrusionOk="0">
                  <a:moveTo>
                    <a:pt x="4965" y="0"/>
                  </a:moveTo>
                  <a:cubicBezTo>
                    <a:pt x="2227" y="0"/>
                    <a:pt x="0" y="2227"/>
                    <a:pt x="0" y="4977"/>
                  </a:cubicBezTo>
                  <a:cubicBezTo>
                    <a:pt x="0" y="7716"/>
                    <a:pt x="2227" y="9942"/>
                    <a:pt x="4965" y="9942"/>
                  </a:cubicBezTo>
                  <a:lnTo>
                    <a:pt x="55412" y="9942"/>
                  </a:lnTo>
                  <a:lnTo>
                    <a:pt x="55412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6" name="Google Shape;326;p18"/>
            <p:cNvSpPr/>
            <p:nvPr/>
          </p:nvSpPr>
          <p:spPr>
            <a:xfrm>
              <a:off x="6291028" y="1953163"/>
              <a:ext cx="1304676" cy="234084"/>
            </a:xfrm>
            <a:custGeom>
              <a:avLst/>
              <a:gdLst/>
              <a:ahLst/>
              <a:cxnLst/>
              <a:rect l="l" t="t" r="r" b="b"/>
              <a:pathLst>
                <a:path w="55412" h="9942" extrusionOk="0">
                  <a:moveTo>
                    <a:pt x="4965" y="0"/>
                  </a:moveTo>
                  <a:cubicBezTo>
                    <a:pt x="2227" y="0"/>
                    <a:pt x="0" y="2226"/>
                    <a:pt x="0" y="4977"/>
                  </a:cubicBezTo>
                  <a:cubicBezTo>
                    <a:pt x="0" y="7715"/>
                    <a:pt x="2227" y="9942"/>
                    <a:pt x="4965" y="9942"/>
                  </a:cubicBezTo>
                  <a:lnTo>
                    <a:pt x="55412" y="9942"/>
                  </a:lnTo>
                  <a:lnTo>
                    <a:pt x="55412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Leda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7" name="Google Shape;327;p18"/>
            <p:cNvSpPr/>
            <p:nvPr/>
          </p:nvSpPr>
          <p:spPr>
            <a:xfrm>
              <a:off x="5965554" y="1360232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77" y="0"/>
                  </a:moveTo>
                  <a:cubicBezTo>
                    <a:pt x="2227" y="0"/>
                    <a:pt x="0" y="2227"/>
                    <a:pt x="0" y="4977"/>
                  </a:cubicBezTo>
                  <a:cubicBezTo>
                    <a:pt x="0" y="7716"/>
                    <a:pt x="2227" y="9942"/>
                    <a:pt x="4977" y="9942"/>
                  </a:cubicBezTo>
                  <a:lnTo>
                    <a:pt x="50804" y="9942"/>
                  </a:lnTo>
                  <a:lnTo>
                    <a:pt x="50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8" name="Google Shape;328;p18"/>
            <p:cNvSpPr/>
            <p:nvPr/>
          </p:nvSpPr>
          <p:spPr>
            <a:xfrm>
              <a:off x="5965554" y="3914412"/>
              <a:ext cx="1196204" cy="234108"/>
            </a:xfrm>
            <a:custGeom>
              <a:avLst/>
              <a:gdLst/>
              <a:ahLst/>
              <a:cxnLst/>
              <a:rect l="l" t="t" r="r" b="b"/>
              <a:pathLst>
                <a:path w="50805" h="9943" extrusionOk="0">
                  <a:moveTo>
                    <a:pt x="4965" y="1"/>
                  </a:moveTo>
                  <a:cubicBezTo>
                    <a:pt x="2227" y="1"/>
                    <a:pt x="0" y="2227"/>
                    <a:pt x="0" y="4978"/>
                  </a:cubicBezTo>
                  <a:cubicBezTo>
                    <a:pt x="0" y="7716"/>
                    <a:pt x="2227" y="9943"/>
                    <a:pt x="4965" y="9943"/>
                  </a:cubicBezTo>
                  <a:lnTo>
                    <a:pt x="50804" y="9943"/>
                  </a:lnTo>
                  <a:lnTo>
                    <a:pt x="50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Phoebe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261837" y="2726513"/>
              <a:ext cx="55802" cy="55731"/>
            </a:xfrm>
            <a:custGeom>
              <a:avLst/>
              <a:gdLst/>
              <a:ahLst/>
              <a:cxnLst/>
              <a:rect l="l" t="t" r="r" b="b"/>
              <a:pathLst>
                <a:path w="2370" h="2367" extrusionOk="0">
                  <a:moveTo>
                    <a:pt x="1192" y="1"/>
                  </a:moveTo>
                  <a:cubicBezTo>
                    <a:pt x="874" y="1"/>
                    <a:pt x="567" y="121"/>
                    <a:pt x="346" y="343"/>
                  </a:cubicBezTo>
                  <a:cubicBezTo>
                    <a:pt x="119" y="569"/>
                    <a:pt x="0" y="867"/>
                    <a:pt x="0" y="1176"/>
                  </a:cubicBezTo>
                  <a:cubicBezTo>
                    <a:pt x="0" y="1260"/>
                    <a:pt x="0" y="1331"/>
                    <a:pt x="24" y="1414"/>
                  </a:cubicBezTo>
                  <a:cubicBezTo>
                    <a:pt x="36" y="1486"/>
                    <a:pt x="60" y="1569"/>
                    <a:pt x="84" y="1641"/>
                  </a:cubicBezTo>
                  <a:cubicBezTo>
                    <a:pt x="119" y="1712"/>
                    <a:pt x="155" y="1772"/>
                    <a:pt x="203" y="1843"/>
                  </a:cubicBezTo>
                  <a:cubicBezTo>
                    <a:pt x="238" y="1902"/>
                    <a:pt x="286" y="1962"/>
                    <a:pt x="346" y="2022"/>
                  </a:cubicBezTo>
                  <a:cubicBezTo>
                    <a:pt x="560" y="2236"/>
                    <a:pt x="870" y="2367"/>
                    <a:pt x="1179" y="2367"/>
                  </a:cubicBezTo>
                  <a:cubicBezTo>
                    <a:pt x="1262" y="2367"/>
                    <a:pt x="1334" y="2355"/>
                    <a:pt x="1417" y="2343"/>
                  </a:cubicBezTo>
                  <a:cubicBezTo>
                    <a:pt x="1489" y="2331"/>
                    <a:pt x="1560" y="2307"/>
                    <a:pt x="1632" y="2272"/>
                  </a:cubicBezTo>
                  <a:cubicBezTo>
                    <a:pt x="1703" y="2248"/>
                    <a:pt x="1774" y="2212"/>
                    <a:pt x="1846" y="2164"/>
                  </a:cubicBezTo>
                  <a:cubicBezTo>
                    <a:pt x="1905" y="2129"/>
                    <a:pt x="1965" y="2069"/>
                    <a:pt x="2024" y="2022"/>
                  </a:cubicBezTo>
                  <a:cubicBezTo>
                    <a:pt x="2072" y="1962"/>
                    <a:pt x="2120" y="1902"/>
                    <a:pt x="2167" y="1843"/>
                  </a:cubicBezTo>
                  <a:cubicBezTo>
                    <a:pt x="2203" y="1772"/>
                    <a:pt x="2251" y="1712"/>
                    <a:pt x="2274" y="1641"/>
                  </a:cubicBezTo>
                  <a:cubicBezTo>
                    <a:pt x="2310" y="1569"/>
                    <a:pt x="2322" y="1486"/>
                    <a:pt x="2346" y="1414"/>
                  </a:cubicBezTo>
                  <a:cubicBezTo>
                    <a:pt x="2358" y="1331"/>
                    <a:pt x="2370" y="1260"/>
                    <a:pt x="2370" y="1176"/>
                  </a:cubicBezTo>
                  <a:cubicBezTo>
                    <a:pt x="2370" y="867"/>
                    <a:pt x="2239" y="569"/>
                    <a:pt x="2024" y="343"/>
                  </a:cubicBezTo>
                  <a:cubicBezTo>
                    <a:pt x="1965" y="295"/>
                    <a:pt x="1905" y="248"/>
                    <a:pt x="1846" y="200"/>
                  </a:cubicBezTo>
                  <a:cubicBezTo>
                    <a:pt x="1774" y="152"/>
                    <a:pt x="1703" y="117"/>
                    <a:pt x="1632" y="93"/>
                  </a:cubicBezTo>
                  <a:cubicBezTo>
                    <a:pt x="1560" y="57"/>
                    <a:pt x="1489" y="33"/>
                    <a:pt x="1417" y="21"/>
                  </a:cubicBezTo>
                  <a:cubicBezTo>
                    <a:pt x="1342" y="8"/>
                    <a:pt x="1267" y="1"/>
                    <a:pt x="11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6958270" y="1297777"/>
              <a:ext cx="1510153" cy="2913034"/>
            </a:xfrm>
            <a:custGeom>
              <a:avLst/>
              <a:gdLst/>
              <a:ahLst/>
              <a:cxnLst/>
              <a:rect l="l" t="t" r="r" b="b"/>
              <a:pathLst>
                <a:path w="64139" h="123722" extrusionOk="0">
                  <a:moveTo>
                    <a:pt x="9442" y="1"/>
                  </a:moveTo>
                  <a:cubicBezTo>
                    <a:pt x="4448" y="1"/>
                    <a:pt x="1" y="5810"/>
                    <a:pt x="3690" y="11039"/>
                  </a:cubicBezTo>
                  <a:lnTo>
                    <a:pt x="26836" y="43865"/>
                  </a:lnTo>
                  <a:cubicBezTo>
                    <a:pt x="34444" y="54652"/>
                    <a:pt x="34444" y="69058"/>
                    <a:pt x="26836" y="79857"/>
                  </a:cubicBezTo>
                  <a:lnTo>
                    <a:pt x="3690" y="112683"/>
                  </a:lnTo>
                  <a:cubicBezTo>
                    <a:pt x="1" y="117913"/>
                    <a:pt x="4448" y="123722"/>
                    <a:pt x="9442" y="123722"/>
                  </a:cubicBezTo>
                  <a:cubicBezTo>
                    <a:pt x="11088" y="123722"/>
                    <a:pt x="12794" y="123091"/>
                    <a:pt x="14287" y="121601"/>
                  </a:cubicBezTo>
                  <a:lnTo>
                    <a:pt x="51946" y="83929"/>
                  </a:lnTo>
                  <a:cubicBezTo>
                    <a:pt x="64138" y="71749"/>
                    <a:pt x="64138" y="51973"/>
                    <a:pt x="51946" y="39781"/>
                  </a:cubicBezTo>
                  <a:lnTo>
                    <a:pt x="14287" y="2122"/>
                  </a:lnTo>
                  <a:cubicBezTo>
                    <a:pt x="12794" y="631"/>
                    <a:pt x="11088" y="1"/>
                    <a:pt x="9442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8"/>
            <p:cNvSpPr/>
            <p:nvPr/>
          </p:nvSpPr>
          <p:spPr>
            <a:xfrm>
              <a:off x="7017958" y="3966672"/>
              <a:ext cx="232978" cy="235780"/>
            </a:xfrm>
            <a:custGeom>
              <a:avLst/>
              <a:gdLst/>
              <a:ahLst/>
              <a:cxnLst/>
              <a:rect l="l" t="t" r="r" b="b"/>
              <a:pathLst>
                <a:path w="9895" h="10014" extrusionOk="0">
                  <a:moveTo>
                    <a:pt x="4977" y="1"/>
                  </a:moveTo>
                  <a:lnTo>
                    <a:pt x="0" y="4977"/>
                  </a:lnTo>
                  <a:cubicBezTo>
                    <a:pt x="608" y="7323"/>
                    <a:pt x="2489" y="9252"/>
                    <a:pt x="4775" y="10014"/>
                  </a:cubicBezTo>
                  <a:lnTo>
                    <a:pt x="9894" y="4906"/>
                  </a:lnTo>
                  <a:lnTo>
                    <a:pt x="4977" y="1"/>
                  </a:ln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8"/>
            <p:cNvSpPr/>
            <p:nvPr/>
          </p:nvSpPr>
          <p:spPr>
            <a:xfrm>
              <a:off x="7105431" y="1297800"/>
              <a:ext cx="1282543" cy="2389865"/>
            </a:xfrm>
            <a:custGeom>
              <a:avLst/>
              <a:gdLst/>
              <a:ahLst/>
              <a:cxnLst/>
              <a:rect l="l" t="t" r="r" b="b"/>
              <a:pathLst>
                <a:path w="54472" h="101502" extrusionOk="0">
                  <a:moveTo>
                    <a:pt x="3189" y="1"/>
                  </a:moveTo>
                  <a:cubicBezTo>
                    <a:pt x="3158" y="1"/>
                    <a:pt x="3127" y="1"/>
                    <a:pt x="3096" y="1"/>
                  </a:cubicBezTo>
                  <a:cubicBezTo>
                    <a:pt x="988" y="1954"/>
                    <a:pt x="0" y="5097"/>
                    <a:pt x="1786" y="8371"/>
                  </a:cubicBezTo>
                  <a:lnTo>
                    <a:pt x="20991" y="43650"/>
                  </a:lnTo>
                  <a:cubicBezTo>
                    <a:pt x="21622" y="44816"/>
                    <a:pt x="22170" y="46007"/>
                    <a:pt x="22646" y="47221"/>
                  </a:cubicBezTo>
                  <a:cubicBezTo>
                    <a:pt x="23408" y="48650"/>
                    <a:pt x="24051" y="50127"/>
                    <a:pt x="24563" y="51627"/>
                  </a:cubicBezTo>
                  <a:cubicBezTo>
                    <a:pt x="41422" y="83857"/>
                    <a:pt x="28135" y="101502"/>
                    <a:pt x="28135" y="101502"/>
                  </a:cubicBezTo>
                  <a:lnTo>
                    <a:pt x="45696" y="83928"/>
                  </a:lnTo>
                  <a:cubicBezTo>
                    <a:pt x="48649" y="80988"/>
                    <a:pt x="50875" y="77594"/>
                    <a:pt x="52399" y="73975"/>
                  </a:cubicBezTo>
                  <a:cubicBezTo>
                    <a:pt x="54471" y="60759"/>
                    <a:pt x="51387" y="48793"/>
                    <a:pt x="46399" y="42495"/>
                  </a:cubicBezTo>
                  <a:lnTo>
                    <a:pt x="38767" y="32863"/>
                  </a:lnTo>
                  <a:lnTo>
                    <a:pt x="8037" y="2121"/>
                  </a:lnTo>
                  <a:cubicBezTo>
                    <a:pt x="6541" y="625"/>
                    <a:pt x="4839" y="1"/>
                    <a:pt x="3189" y="1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8"/>
            <p:cNvSpPr/>
            <p:nvPr/>
          </p:nvSpPr>
          <p:spPr>
            <a:xfrm>
              <a:off x="6958270" y="1297777"/>
              <a:ext cx="1510153" cy="2168989"/>
            </a:xfrm>
            <a:custGeom>
              <a:avLst/>
              <a:gdLst/>
              <a:ahLst/>
              <a:cxnLst/>
              <a:rect l="l" t="t" r="r" b="b"/>
              <a:pathLst>
                <a:path w="64139" h="92121" extrusionOk="0">
                  <a:moveTo>
                    <a:pt x="9442" y="1"/>
                  </a:moveTo>
                  <a:cubicBezTo>
                    <a:pt x="4448" y="1"/>
                    <a:pt x="1" y="5810"/>
                    <a:pt x="3690" y="11039"/>
                  </a:cubicBezTo>
                  <a:lnTo>
                    <a:pt x="26836" y="43865"/>
                  </a:lnTo>
                  <a:cubicBezTo>
                    <a:pt x="27598" y="44948"/>
                    <a:pt x="28289" y="46068"/>
                    <a:pt x="28896" y="47222"/>
                  </a:cubicBezTo>
                  <a:cubicBezTo>
                    <a:pt x="34385" y="56402"/>
                    <a:pt x="48613" y="81929"/>
                    <a:pt x="43767" y="92121"/>
                  </a:cubicBezTo>
                  <a:lnTo>
                    <a:pt x="51946" y="83929"/>
                  </a:lnTo>
                  <a:cubicBezTo>
                    <a:pt x="64138" y="71749"/>
                    <a:pt x="64138" y="51973"/>
                    <a:pt x="51946" y="39781"/>
                  </a:cubicBezTo>
                  <a:lnTo>
                    <a:pt x="14287" y="2122"/>
                  </a:lnTo>
                  <a:cubicBezTo>
                    <a:pt x="12794" y="631"/>
                    <a:pt x="11088" y="1"/>
                    <a:pt x="9442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8"/>
            <p:cNvSpPr/>
            <p:nvPr/>
          </p:nvSpPr>
          <p:spPr>
            <a:xfrm>
              <a:off x="7024692" y="1419202"/>
              <a:ext cx="220640" cy="240559"/>
            </a:xfrm>
            <a:custGeom>
              <a:avLst/>
              <a:gdLst/>
              <a:ahLst/>
              <a:cxnLst/>
              <a:rect l="l" t="t" r="r" b="b"/>
              <a:pathLst>
                <a:path w="9371" h="10217" extrusionOk="0">
                  <a:moveTo>
                    <a:pt x="4298" y="1"/>
                  </a:moveTo>
                  <a:lnTo>
                    <a:pt x="0" y="4287"/>
                  </a:lnTo>
                  <a:cubicBezTo>
                    <a:pt x="214" y="4823"/>
                    <a:pt x="500" y="5359"/>
                    <a:pt x="869" y="5882"/>
                  </a:cubicBezTo>
                  <a:lnTo>
                    <a:pt x="3917" y="10216"/>
                  </a:lnTo>
                  <a:lnTo>
                    <a:pt x="9370" y="4775"/>
                  </a:lnTo>
                  <a:lnTo>
                    <a:pt x="7132" y="929"/>
                  </a:lnTo>
                  <a:lnTo>
                    <a:pt x="6179" y="1775"/>
                  </a:lnTo>
                  <a:lnTo>
                    <a:pt x="4298" y="1"/>
                  </a:ln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8"/>
            <p:cNvSpPr/>
            <p:nvPr/>
          </p:nvSpPr>
          <p:spPr>
            <a:xfrm>
              <a:off x="7105148" y="1391183"/>
              <a:ext cx="164297" cy="164297"/>
            </a:xfrm>
            <a:custGeom>
              <a:avLst/>
              <a:gdLst/>
              <a:ahLst/>
              <a:cxnLst/>
              <a:rect l="l" t="t" r="r" b="b"/>
              <a:pathLst>
                <a:path w="6978" h="6978" extrusionOk="0">
                  <a:moveTo>
                    <a:pt x="3489" y="0"/>
                  </a:moveTo>
                  <a:cubicBezTo>
                    <a:pt x="1560" y="0"/>
                    <a:pt x="0" y="1560"/>
                    <a:pt x="0" y="3489"/>
                  </a:cubicBezTo>
                  <a:cubicBezTo>
                    <a:pt x="0" y="5417"/>
                    <a:pt x="1560" y="6977"/>
                    <a:pt x="3489" y="6977"/>
                  </a:cubicBezTo>
                  <a:cubicBezTo>
                    <a:pt x="5418" y="6977"/>
                    <a:pt x="6977" y="5417"/>
                    <a:pt x="6977" y="3489"/>
                  </a:cubicBezTo>
                  <a:cubicBezTo>
                    <a:pt x="6977" y="1560"/>
                    <a:pt x="5418" y="0"/>
                    <a:pt x="34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18"/>
            <p:cNvSpPr/>
            <p:nvPr/>
          </p:nvSpPr>
          <p:spPr>
            <a:xfrm>
              <a:off x="7105148" y="3948165"/>
              <a:ext cx="164297" cy="164014"/>
            </a:xfrm>
            <a:custGeom>
              <a:avLst/>
              <a:gdLst/>
              <a:ahLst/>
              <a:cxnLst/>
              <a:rect l="l" t="t" r="r" b="b"/>
              <a:pathLst>
                <a:path w="6978" h="6966" extrusionOk="0">
                  <a:moveTo>
                    <a:pt x="3489" y="1"/>
                  </a:moveTo>
                  <a:cubicBezTo>
                    <a:pt x="1560" y="1"/>
                    <a:pt x="0" y="1561"/>
                    <a:pt x="0" y="3489"/>
                  </a:cubicBezTo>
                  <a:cubicBezTo>
                    <a:pt x="0" y="5406"/>
                    <a:pt x="1560" y="6966"/>
                    <a:pt x="3489" y="6966"/>
                  </a:cubicBezTo>
                  <a:cubicBezTo>
                    <a:pt x="5418" y="6966"/>
                    <a:pt x="6977" y="5406"/>
                    <a:pt x="6977" y="3489"/>
                  </a:cubicBezTo>
                  <a:cubicBezTo>
                    <a:pt x="6977" y="1561"/>
                    <a:pt x="5418" y="1"/>
                    <a:pt x="34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8"/>
            <p:cNvSpPr/>
            <p:nvPr/>
          </p:nvSpPr>
          <p:spPr>
            <a:xfrm>
              <a:off x="8143260" y="2284064"/>
              <a:ext cx="181956" cy="740090"/>
            </a:xfrm>
            <a:custGeom>
              <a:avLst/>
              <a:gdLst/>
              <a:ahLst/>
              <a:cxnLst/>
              <a:rect l="l" t="t" r="r" b="b"/>
              <a:pathLst>
                <a:path w="7728" h="31433" extrusionOk="0">
                  <a:moveTo>
                    <a:pt x="0" y="0"/>
                  </a:moveTo>
                  <a:lnTo>
                    <a:pt x="0" y="0"/>
                  </a:lnTo>
                  <a:cubicBezTo>
                    <a:pt x="2727" y="4525"/>
                    <a:pt x="4072" y="10585"/>
                    <a:pt x="4441" y="15860"/>
                  </a:cubicBezTo>
                  <a:cubicBezTo>
                    <a:pt x="4822" y="21134"/>
                    <a:pt x="4632" y="26170"/>
                    <a:pt x="4179" y="31433"/>
                  </a:cubicBezTo>
                  <a:cubicBezTo>
                    <a:pt x="6739" y="26432"/>
                    <a:pt x="7727" y="20634"/>
                    <a:pt x="6989" y="15062"/>
                  </a:cubicBezTo>
                  <a:cubicBezTo>
                    <a:pt x="6251" y="9490"/>
                    <a:pt x="3774" y="416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8" name="Google Shape;338;p18"/>
          <p:cNvSpPr/>
          <p:nvPr/>
        </p:nvSpPr>
        <p:spPr>
          <a:xfrm>
            <a:off x="7113415" y="2596929"/>
            <a:ext cx="1320300" cy="314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Neptune</a:t>
            </a:r>
            <a:endParaRPr sz="15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3" name="Google Shape;343;p19"/>
          <p:cNvGrpSpPr/>
          <p:nvPr/>
        </p:nvGrpSpPr>
        <p:grpSpPr>
          <a:xfrm>
            <a:off x="1742625" y="2790500"/>
            <a:ext cx="4558625" cy="431775"/>
            <a:chOff x="1906300" y="2638100"/>
            <a:chExt cx="4558625" cy="431775"/>
          </a:xfrm>
        </p:grpSpPr>
        <p:sp>
          <p:nvSpPr>
            <p:cNvPr id="344" name="Google Shape;344;p19"/>
            <p:cNvSpPr/>
            <p:nvPr/>
          </p:nvSpPr>
          <p:spPr>
            <a:xfrm>
              <a:off x="2328675" y="2781200"/>
              <a:ext cx="1462100" cy="135450"/>
            </a:xfrm>
            <a:custGeom>
              <a:avLst/>
              <a:gdLst/>
              <a:ahLst/>
              <a:cxnLst/>
              <a:rect l="l" t="t" r="r" b="b"/>
              <a:pathLst>
                <a:path w="58484" h="5418" extrusionOk="0">
                  <a:moveTo>
                    <a:pt x="2715" y="1"/>
                  </a:moveTo>
                  <a:cubicBezTo>
                    <a:pt x="1215" y="1"/>
                    <a:pt x="0" y="1215"/>
                    <a:pt x="0" y="2703"/>
                  </a:cubicBezTo>
                  <a:cubicBezTo>
                    <a:pt x="0" y="4203"/>
                    <a:pt x="1215" y="5418"/>
                    <a:pt x="2715" y="5418"/>
                  </a:cubicBezTo>
                  <a:lnTo>
                    <a:pt x="58484" y="5418"/>
                  </a:lnTo>
                  <a:lnTo>
                    <a:pt x="58484" y="1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9"/>
            <p:cNvSpPr/>
            <p:nvPr/>
          </p:nvSpPr>
          <p:spPr>
            <a:xfrm>
              <a:off x="1906300" y="2638100"/>
              <a:ext cx="282200" cy="431775"/>
            </a:xfrm>
            <a:custGeom>
              <a:avLst/>
              <a:gdLst/>
              <a:ahLst/>
              <a:cxnLst/>
              <a:rect l="l" t="t" r="r" b="b"/>
              <a:pathLst>
                <a:path w="11288" h="17271" extrusionOk="0">
                  <a:moveTo>
                    <a:pt x="1895" y="0"/>
                  </a:moveTo>
                  <a:cubicBezTo>
                    <a:pt x="927" y="0"/>
                    <a:pt x="0" y="755"/>
                    <a:pt x="0" y="1891"/>
                  </a:cubicBezTo>
                  <a:cubicBezTo>
                    <a:pt x="0" y="2391"/>
                    <a:pt x="191" y="2867"/>
                    <a:pt x="548" y="3224"/>
                  </a:cubicBezTo>
                  <a:lnTo>
                    <a:pt x="5965" y="8630"/>
                  </a:lnTo>
                  <a:lnTo>
                    <a:pt x="548" y="14047"/>
                  </a:lnTo>
                  <a:cubicBezTo>
                    <a:pt x="191" y="14404"/>
                    <a:pt x="0" y="14880"/>
                    <a:pt x="0" y="15381"/>
                  </a:cubicBezTo>
                  <a:cubicBezTo>
                    <a:pt x="0" y="16517"/>
                    <a:pt x="927" y="17271"/>
                    <a:pt x="1895" y="17271"/>
                  </a:cubicBezTo>
                  <a:cubicBezTo>
                    <a:pt x="2358" y="17271"/>
                    <a:pt x="2830" y="17099"/>
                    <a:pt x="3215" y="16714"/>
                  </a:cubicBezTo>
                  <a:lnTo>
                    <a:pt x="11287" y="8630"/>
                  </a:lnTo>
                  <a:lnTo>
                    <a:pt x="3215" y="557"/>
                  </a:lnTo>
                  <a:cubicBezTo>
                    <a:pt x="2830" y="172"/>
                    <a:pt x="2358" y="0"/>
                    <a:pt x="1895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9"/>
            <p:cNvSpPr/>
            <p:nvPr/>
          </p:nvSpPr>
          <p:spPr>
            <a:xfrm>
              <a:off x="3790750" y="2781200"/>
              <a:ext cx="891500" cy="135450"/>
            </a:xfrm>
            <a:custGeom>
              <a:avLst/>
              <a:gdLst/>
              <a:ahLst/>
              <a:cxnLst/>
              <a:rect l="l" t="t" r="r" b="b"/>
              <a:pathLst>
                <a:path w="35660" h="5418" extrusionOk="0">
                  <a:moveTo>
                    <a:pt x="1" y="1"/>
                  </a:moveTo>
                  <a:lnTo>
                    <a:pt x="1" y="5418"/>
                  </a:lnTo>
                  <a:lnTo>
                    <a:pt x="35660" y="5418"/>
                  </a:lnTo>
                  <a:lnTo>
                    <a:pt x="35660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9"/>
            <p:cNvSpPr/>
            <p:nvPr/>
          </p:nvSpPr>
          <p:spPr>
            <a:xfrm>
              <a:off x="4682225" y="2781200"/>
              <a:ext cx="891500" cy="135450"/>
            </a:xfrm>
            <a:custGeom>
              <a:avLst/>
              <a:gdLst/>
              <a:ahLst/>
              <a:cxnLst/>
              <a:rect l="l" t="t" r="r" b="b"/>
              <a:pathLst>
                <a:path w="35660" h="5418" extrusionOk="0">
                  <a:moveTo>
                    <a:pt x="1" y="1"/>
                  </a:moveTo>
                  <a:lnTo>
                    <a:pt x="1" y="5418"/>
                  </a:lnTo>
                  <a:lnTo>
                    <a:pt x="35660" y="5418"/>
                  </a:lnTo>
                  <a:lnTo>
                    <a:pt x="35660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9"/>
            <p:cNvSpPr/>
            <p:nvPr/>
          </p:nvSpPr>
          <p:spPr>
            <a:xfrm>
              <a:off x="5573425" y="2781200"/>
              <a:ext cx="891500" cy="135450"/>
            </a:xfrm>
            <a:custGeom>
              <a:avLst/>
              <a:gdLst/>
              <a:ahLst/>
              <a:cxnLst/>
              <a:rect l="l" t="t" r="r" b="b"/>
              <a:pathLst>
                <a:path w="35660" h="5418" extrusionOk="0">
                  <a:moveTo>
                    <a:pt x="0" y="1"/>
                  </a:moveTo>
                  <a:lnTo>
                    <a:pt x="0" y="5418"/>
                  </a:lnTo>
                  <a:lnTo>
                    <a:pt x="35659" y="5418"/>
                  </a:lnTo>
                  <a:lnTo>
                    <a:pt x="35659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9" name="Google Shape;349;p19"/>
          <p:cNvGrpSpPr/>
          <p:nvPr/>
        </p:nvGrpSpPr>
        <p:grpSpPr>
          <a:xfrm>
            <a:off x="6301225" y="2393650"/>
            <a:ext cx="2158750" cy="1245125"/>
            <a:chOff x="6464900" y="2241250"/>
            <a:chExt cx="2158750" cy="1245125"/>
          </a:xfrm>
        </p:grpSpPr>
        <p:sp>
          <p:nvSpPr>
            <p:cNvPr id="350" name="Google Shape;350;p19"/>
            <p:cNvSpPr/>
            <p:nvPr/>
          </p:nvSpPr>
          <p:spPr>
            <a:xfrm>
              <a:off x="6464900" y="2781200"/>
              <a:ext cx="891500" cy="135450"/>
            </a:xfrm>
            <a:custGeom>
              <a:avLst/>
              <a:gdLst/>
              <a:ahLst/>
              <a:cxnLst/>
              <a:rect l="l" t="t" r="r" b="b"/>
              <a:pathLst>
                <a:path w="35660" h="5418" extrusionOk="0">
                  <a:moveTo>
                    <a:pt x="0" y="1"/>
                  </a:moveTo>
                  <a:lnTo>
                    <a:pt x="0" y="5418"/>
                  </a:lnTo>
                  <a:lnTo>
                    <a:pt x="32945" y="5418"/>
                  </a:lnTo>
                  <a:cubicBezTo>
                    <a:pt x="34445" y="5418"/>
                    <a:pt x="35660" y="4203"/>
                    <a:pt x="35660" y="2703"/>
                  </a:cubicBezTo>
                  <a:cubicBezTo>
                    <a:pt x="35660" y="1215"/>
                    <a:pt x="34445" y="1"/>
                    <a:pt x="32945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9"/>
            <p:cNvSpPr/>
            <p:nvPr/>
          </p:nvSpPr>
          <p:spPr>
            <a:xfrm>
              <a:off x="6815825" y="2241250"/>
              <a:ext cx="762925" cy="1245125"/>
            </a:xfrm>
            <a:custGeom>
              <a:avLst/>
              <a:gdLst/>
              <a:ahLst/>
              <a:cxnLst/>
              <a:rect l="l" t="t" r="r" b="b"/>
              <a:pathLst>
                <a:path w="30517" h="49805" extrusionOk="0">
                  <a:moveTo>
                    <a:pt x="4025" y="1"/>
                  </a:moveTo>
                  <a:cubicBezTo>
                    <a:pt x="2049" y="1"/>
                    <a:pt x="1" y="1489"/>
                    <a:pt x="1" y="3977"/>
                  </a:cubicBezTo>
                  <a:cubicBezTo>
                    <a:pt x="1" y="5049"/>
                    <a:pt x="418" y="6037"/>
                    <a:pt x="1168" y="6787"/>
                  </a:cubicBezTo>
                  <a:lnTo>
                    <a:pt x="19277" y="24897"/>
                  </a:lnTo>
                  <a:lnTo>
                    <a:pt x="1168" y="43006"/>
                  </a:lnTo>
                  <a:cubicBezTo>
                    <a:pt x="418" y="43756"/>
                    <a:pt x="1" y="44756"/>
                    <a:pt x="1" y="45816"/>
                  </a:cubicBezTo>
                  <a:cubicBezTo>
                    <a:pt x="1" y="48316"/>
                    <a:pt x="2049" y="49804"/>
                    <a:pt x="4025" y="49804"/>
                  </a:cubicBezTo>
                  <a:cubicBezTo>
                    <a:pt x="4751" y="49804"/>
                    <a:pt x="5823" y="49602"/>
                    <a:pt x="6787" y="48626"/>
                  </a:cubicBezTo>
                  <a:lnTo>
                    <a:pt x="30517" y="24897"/>
                  </a:lnTo>
                  <a:lnTo>
                    <a:pt x="6787" y="1167"/>
                  </a:lnTo>
                  <a:cubicBezTo>
                    <a:pt x="5823" y="203"/>
                    <a:pt x="4751" y="1"/>
                    <a:pt x="4025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9"/>
            <p:cNvSpPr txBox="1"/>
            <p:nvPr/>
          </p:nvSpPr>
          <p:spPr>
            <a:xfrm>
              <a:off x="7654950" y="2692325"/>
              <a:ext cx="968700" cy="31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353" name="Google Shape;353;p19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354" name="Google Shape;354;p19"/>
          <p:cNvGrpSpPr/>
          <p:nvPr/>
        </p:nvGrpSpPr>
        <p:grpSpPr>
          <a:xfrm>
            <a:off x="1401625" y="1378100"/>
            <a:ext cx="1582825" cy="1884125"/>
            <a:chOff x="1565300" y="1225700"/>
            <a:chExt cx="1582825" cy="1884125"/>
          </a:xfrm>
        </p:grpSpPr>
        <p:sp>
          <p:nvSpPr>
            <p:cNvPr id="355" name="Google Shape;355;p19"/>
            <p:cNvSpPr/>
            <p:nvPr/>
          </p:nvSpPr>
          <p:spPr>
            <a:xfrm>
              <a:off x="1729775" y="1333450"/>
              <a:ext cx="1237100" cy="1447785"/>
            </a:xfrm>
            <a:custGeom>
              <a:avLst/>
              <a:gdLst/>
              <a:ahLst/>
              <a:cxnLst/>
              <a:rect l="l" t="t" r="r" b="b"/>
              <a:pathLst>
                <a:path w="49484" h="41756" extrusionOk="0">
                  <a:moveTo>
                    <a:pt x="1" y="0"/>
                  </a:moveTo>
                  <a:lnTo>
                    <a:pt x="1" y="893"/>
                  </a:lnTo>
                  <a:lnTo>
                    <a:pt x="34791" y="893"/>
                  </a:lnTo>
                  <a:lnTo>
                    <a:pt x="48638" y="41755"/>
                  </a:lnTo>
                  <a:lnTo>
                    <a:pt x="49483" y="41470"/>
                  </a:lnTo>
                  <a:lnTo>
                    <a:pt x="354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9"/>
            <p:cNvSpPr/>
            <p:nvPr/>
          </p:nvSpPr>
          <p:spPr>
            <a:xfrm>
              <a:off x="1612800" y="1225700"/>
              <a:ext cx="921275" cy="304825"/>
            </a:xfrm>
            <a:custGeom>
              <a:avLst/>
              <a:gdLst/>
              <a:ahLst/>
              <a:cxnLst/>
              <a:rect l="l" t="t" r="r" b="b"/>
              <a:pathLst>
                <a:path w="36851" h="12193" extrusionOk="0">
                  <a:moveTo>
                    <a:pt x="6097" y="0"/>
                  </a:moveTo>
                  <a:cubicBezTo>
                    <a:pt x="2727" y="0"/>
                    <a:pt x="1" y="2739"/>
                    <a:pt x="1" y="6096"/>
                  </a:cubicBezTo>
                  <a:cubicBezTo>
                    <a:pt x="1" y="9466"/>
                    <a:pt x="2727" y="12192"/>
                    <a:pt x="6097" y="12192"/>
                  </a:cubicBezTo>
                  <a:lnTo>
                    <a:pt x="36850" y="12192"/>
                  </a:lnTo>
                  <a:lnTo>
                    <a:pt x="33243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Venus</a:t>
              </a:r>
              <a:endParaRPr sz="15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7" name="Google Shape;357;p19"/>
            <p:cNvSpPr/>
            <p:nvPr/>
          </p:nvSpPr>
          <p:spPr>
            <a:xfrm>
              <a:off x="2596550" y="2558250"/>
              <a:ext cx="551575" cy="551575"/>
            </a:xfrm>
            <a:custGeom>
              <a:avLst/>
              <a:gdLst/>
              <a:ahLst/>
              <a:cxnLst/>
              <a:rect l="l" t="t" r="r" b="b"/>
              <a:pathLst>
                <a:path w="22063" h="22063" extrusionOk="0">
                  <a:moveTo>
                    <a:pt x="11026" y="1"/>
                  </a:moveTo>
                  <a:cubicBezTo>
                    <a:pt x="4942" y="1"/>
                    <a:pt x="1" y="4942"/>
                    <a:pt x="1" y="11038"/>
                  </a:cubicBezTo>
                  <a:cubicBezTo>
                    <a:pt x="1" y="17122"/>
                    <a:pt x="4942" y="22063"/>
                    <a:pt x="11026" y="22063"/>
                  </a:cubicBezTo>
                  <a:cubicBezTo>
                    <a:pt x="17122" y="22063"/>
                    <a:pt x="22063" y="17122"/>
                    <a:pt x="22063" y="11038"/>
                  </a:cubicBezTo>
                  <a:cubicBezTo>
                    <a:pt x="22063" y="4942"/>
                    <a:pt x="17122" y="1"/>
                    <a:pt x="11026" y="1"/>
                  </a:cubicBez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58" name="Google Shape;358;p19"/>
            <p:cNvSpPr/>
            <p:nvPr/>
          </p:nvSpPr>
          <p:spPr>
            <a:xfrm>
              <a:off x="2622750" y="2584450"/>
              <a:ext cx="498900" cy="499200"/>
            </a:xfrm>
            <a:custGeom>
              <a:avLst/>
              <a:gdLst/>
              <a:ahLst/>
              <a:cxnLst/>
              <a:rect l="l" t="t" r="r" b="b"/>
              <a:pathLst>
                <a:path w="19956" h="19968" extrusionOk="0">
                  <a:moveTo>
                    <a:pt x="9978" y="882"/>
                  </a:moveTo>
                  <a:cubicBezTo>
                    <a:pt x="15002" y="882"/>
                    <a:pt x="19086" y="4965"/>
                    <a:pt x="19086" y="9990"/>
                  </a:cubicBezTo>
                  <a:cubicBezTo>
                    <a:pt x="19086" y="15002"/>
                    <a:pt x="15002" y="19086"/>
                    <a:pt x="9978" y="19086"/>
                  </a:cubicBezTo>
                  <a:cubicBezTo>
                    <a:pt x="4965" y="19086"/>
                    <a:pt x="870" y="15002"/>
                    <a:pt x="870" y="9990"/>
                  </a:cubicBezTo>
                  <a:cubicBezTo>
                    <a:pt x="870" y="4965"/>
                    <a:pt x="4965" y="882"/>
                    <a:pt x="9978" y="882"/>
                  </a:cubicBezTo>
                  <a:close/>
                  <a:moveTo>
                    <a:pt x="9978" y="1"/>
                  </a:moveTo>
                  <a:cubicBezTo>
                    <a:pt x="4477" y="1"/>
                    <a:pt x="0" y="4477"/>
                    <a:pt x="0" y="9990"/>
                  </a:cubicBezTo>
                  <a:cubicBezTo>
                    <a:pt x="0" y="15491"/>
                    <a:pt x="4477" y="19967"/>
                    <a:pt x="9978" y="19967"/>
                  </a:cubicBezTo>
                  <a:cubicBezTo>
                    <a:pt x="15479" y="19967"/>
                    <a:pt x="19955" y="15491"/>
                    <a:pt x="19955" y="9990"/>
                  </a:cubicBezTo>
                  <a:cubicBezTo>
                    <a:pt x="19955" y="4477"/>
                    <a:pt x="15479" y="1"/>
                    <a:pt x="99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9"/>
            <p:cNvSpPr txBox="1"/>
            <p:nvPr/>
          </p:nvSpPr>
          <p:spPr>
            <a:xfrm>
              <a:off x="1565300" y="1664875"/>
              <a:ext cx="964200" cy="75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 is terribly hot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60" name="Google Shape;360;p19"/>
          <p:cNvGrpSpPr/>
          <p:nvPr/>
        </p:nvGrpSpPr>
        <p:grpSpPr>
          <a:xfrm>
            <a:off x="2342325" y="2710650"/>
            <a:ext cx="1519925" cy="1877050"/>
            <a:chOff x="2506000" y="2558250"/>
            <a:chExt cx="1519925" cy="1877050"/>
          </a:xfrm>
        </p:grpSpPr>
        <p:sp>
          <p:nvSpPr>
            <p:cNvPr id="361" name="Google Shape;361;p19"/>
            <p:cNvSpPr/>
            <p:nvPr/>
          </p:nvSpPr>
          <p:spPr>
            <a:xfrm>
              <a:off x="2665600" y="2916651"/>
              <a:ext cx="1237100" cy="1410935"/>
            </a:xfrm>
            <a:custGeom>
              <a:avLst/>
              <a:gdLst/>
              <a:ahLst/>
              <a:cxnLst/>
              <a:rect l="l" t="t" r="r" b="b"/>
              <a:pathLst>
                <a:path w="49484" h="41756" extrusionOk="0">
                  <a:moveTo>
                    <a:pt x="48638" y="0"/>
                  </a:moveTo>
                  <a:lnTo>
                    <a:pt x="34791" y="40862"/>
                  </a:lnTo>
                  <a:lnTo>
                    <a:pt x="1" y="40862"/>
                  </a:lnTo>
                  <a:lnTo>
                    <a:pt x="1" y="41755"/>
                  </a:lnTo>
                  <a:lnTo>
                    <a:pt x="35434" y="41755"/>
                  </a:lnTo>
                  <a:lnTo>
                    <a:pt x="49483" y="298"/>
                  </a:lnTo>
                  <a:lnTo>
                    <a:pt x="48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9"/>
            <p:cNvSpPr/>
            <p:nvPr/>
          </p:nvSpPr>
          <p:spPr>
            <a:xfrm>
              <a:off x="2548625" y="4130475"/>
              <a:ext cx="921575" cy="304825"/>
            </a:xfrm>
            <a:custGeom>
              <a:avLst/>
              <a:gdLst/>
              <a:ahLst/>
              <a:cxnLst/>
              <a:rect l="l" t="t" r="r" b="b"/>
              <a:pathLst>
                <a:path w="36863" h="12193" extrusionOk="0">
                  <a:moveTo>
                    <a:pt x="6097" y="1"/>
                  </a:moveTo>
                  <a:cubicBezTo>
                    <a:pt x="2727" y="1"/>
                    <a:pt x="1" y="2727"/>
                    <a:pt x="1" y="6096"/>
                  </a:cubicBezTo>
                  <a:cubicBezTo>
                    <a:pt x="1" y="9466"/>
                    <a:pt x="2727" y="12192"/>
                    <a:pt x="6097" y="12192"/>
                  </a:cubicBezTo>
                  <a:lnTo>
                    <a:pt x="33243" y="12192"/>
                  </a:lnTo>
                  <a:lnTo>
                    <a:pt x="36863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Earth</a:t>
              </a:r>
              <a:endParaRPr sz="15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3" name="Google Shape;363;p19"/>
            <p:cNvSpPr/>
            <p:nvPr/>
          </p:nvSpPr>
          <p:spPr>
            <a:xfrm>
              <a:off x="3474350" y="2558250"/>
              <a:ext cx="551575" cy="551575"/>
            </a:xfrm>
            <a:custGeom>
              <a:avLst/>
              <a:gdLst/>
              <a:ahLst/>
              <a:cxnLst/>
              <a:rect l="l" t="t" r="r" b="b"/>
              <a:pathLst>
                <a:path w="22063" h="22063" extrusionOk="0">
                  <a:moveTo>
                    <a:pt x="11025" y="1"/>
                  </a:moveTo>
                  <a:cubicBezTo>
                    <a:pt x="4941" y="1"/>
                    <a:pt x="0" y="4942"/>
                    <a:pt x="0" y="11038"/>
                  </a:cubicBezTo>
                  <a:cubicBezTo>
                    <a:pt x="0" y="17122"/>
                    <a:pt x="4941" y="22063"/>
                    <a:pt x="11025" y="22063"/>
                  </a:cubicBezTo>
                  <a:cubicBezTo>
                    <a:pt x="17121" y="22063"/>
                    <a:pt x="22063" y="17122"/>
                    <a:pt x="22063" y="11038"/>
                  </a:cubicBezTo>
                  <a:cubicBezTo>
                    <a:pt x="22063" y="4942"/>
                    <a:pt x="17121" y="1"/>
                    <a:pt x="11025" y="1"/>
                  </a:cubicBezTo>
                  <a:close/>
                </a:path>
              </a:pathLst>
            </a:custGeom>
            <a:solidFill>
              <a:srgbClr val="2020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2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64" name="Google Shape;364;p19"/>
            <p:cNvSpPr/>
            <p:nvPr/>
          </p:nvSpPr>
          <p:spPr>
            <a:xfrm>
              <a:off x="3500525" y="2584450"/>
              <a:ext cx="499200" cy="499200"/>
            </a:xfrm>
            <a:custGeom>
              <a:avLst/>
              <a:gdLst/>
              <a:ahLst/>
              <a:cxnLst/>
              <a:rect l="l" t="t" r="r" b="b"/>
              <a:pathLst>
                <a:path w="19968" h="19968" extrusionOk="0">
                  <a:moveTo>
                    <a:pt x="9978" y="882"/>
                  </a:moveTo>
                  <a:cubicBezTo>
                    <a:pt x="15003" y="882"/>
                    <a:pt x="19087" y="4965"/>
                    <a:pt x="19087" y="9990"/>
                  </a:cubicBezTo>
                  <a:cubicBezTo>
                    <a:pt x="19087" y="15002"/>
                    <a:pt x="15003" y="19086"/>
                    <a:pt x="9978" y="19086"/>
                  </a:cubicBezTo>
                  <a:cubicBezTo>
                    <a:pt x="4966" y="19086"/>
                    <a:pt x="882" y="15002"/>
                    <a:pt x="882" y="9990"/>
                  </a:cubicBezTo>
                  <a:cubicBezTo>
                    <a:pt x="882" y="4965"/>
                    <a:pt x="4966" y="882"/>
                    <a:pt x="9978" y="882"/>
                  </a:cubicBezTo>
                  <a:close/>
                  <a:moveTo>
                    <a:pt x="9978" y="1"/>
                  </a:moveTo>
                  <a:cubicBezTo>
                    <a:pt x="4478" y="1"/>
                    <a:pt x="1" y="4477"/>
                    <a:pt x="1" y="9990"/>
                  </a:cubicBezTo>
                  <a:cubicBezTo>
                    <a:pt x="1" y="15491"/>
                    <a:pt x="4478" y="19967"/>
                    <a:pt x="9978" y="19967"/>
                  </a:cubicBezTo>
                  <a:cubicBezTo>
                    <a:pt x="15491" y="19967"/>
                    <a:pt x="19968" y="15491"/>
                    <a:pt x="19968" y="9990"/>
                  </a:cubicBezTo>
                  <a:cubicBezTo>
                    <a:pt x="19968" y="4477"/>
                    <a:pt x="15491" y="1"/>
                    <a:pt x="99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9"/>
            <p:cNvSpPr txBox="1"/>
            <p:nvPr/>
          </p:nvSpPr>
          <p:spPr>
            <a:xfrm>
              <a:off x="2506000" y="3240638"/>
              <a:ext cx="964200" cy="75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 harbors life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66" name="Google Shape;366;p19"/>
          <p:cNvGrpSpPr/>
          <p:nvPr/>
        </p:nvGrpSpPr>
        <p:grpSpPr>
          <a:xfrm>
            <a:off x="3185300" y="1378100"/>
            <a:ext cx="1554750" cy="1884125"/>
            <a:chOff x="3348975" y="1225700"/>
            <a:chExt cx="1554750" cy="1884125"/>
          </a:xfrm>
        </p:grpSpPr>
        <p:sp>
          <p:nvSpPr>
            <p:cNvPr id="367" name="Google Shape;367;p19"/>
            <p:cNvSpPr/>
            <p:nvPr/>
          </p:nvSpPr>
          <p:spPr>
            <a:xfrm>
              <a:off x="3508575" y="1333450"/>
              <a:ext cx="1237075" cy="1447785"/>
            </a:xfrm>
            <a:custGeom>
              <a:avLst/>
              <a:gdLst/>
              <a:ahLst/>
              <a:cxnLst/>
              <a:rect l="l" t="t" r="r" b="b"/>
              <a:pathLst>
                <a:path w="49483" h="41756" extrusionOk="0">
                  <a:moveTo>
                    <a:pt x="0" y="0"/>
                  </a:moveTo>
                  <a:lnTo>
                    <a:pt x="0" y="893"/>
                  </a:lnTo>
                  <a:lnTo>
                    <a:pt x="34791" y="893"/>
                  </a:lnTo>
                  <a:lnTo>
                    <a:pt x="48637" y="41755"/>
                  </a:lnTo>
                  <a:lnTo>
                    <a:pt x="49483" y="41470"/>
                  </a:lnTo>
                  <a:lnTo>
                    <a:pt x="354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9"/>
            <p:cNvSpPr/>
            <p:nvPr/>
          </p:nvSpPr>
          <p:spPr>
            <a:xfrm>
              <a:off x="3391600" y="1225700"/>
              <a:ext cx="921575" cy="304825"/>
            </a:xfrm>
            <a:custGeom>
              <a:avLst/>
              <a:gdLst/>
              <a:ahLst/>
              <a:cxnLst/>
              <a:rect l="l" t="t" r="r" b="b"/>
              <a:pathLst>
                <a:path w="36863" h="12193" extrusionOk="0">
                  <a:moveTo>
                    <a:pt x="6096" y="0"/>
                  </a:moveTo>
                  <a:cubicBezTo>
                    <a:pt x="2727" y="0"/>
                    <a:pt x="0" y="2739"/>
                    <a:pt x="0" y="6096"/>
                  </a:cubicBezTo>
                  <a:cubicBezTo>
                    <a:pt x="0" y="9466"/>
                    <a:pt x="2727" y="12192"/>
                    <a:pt x="6096" y="12192"/>
                  </a:cubicBezTo>
                  <a:lnTo>
                    <a:pt x="36862" y="12192"/>
                  </a:lnTo>
                  <a:lnTo>
                    <a:pt x="33243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Jupiter</a:t>
              </a:r>
              <a:endParaRPr sz="15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4352125" y="2558250"/>
              <a:ext cx="551600" cy="551575"/>
            </a:xfrm>
            <a:custGeom>
              <a:avLst/>
              <a:gdLst/>
              <a:ahLst/>
              <a:cxnLst/>
              <a:rect l="l" t="t" r="r" b="b"/>
              <a:pathLst>
                <a:path w="22064" h="22063" extrusionOk="0">
                  <a:moveTo>
                    <a:pt x="11038" y="1"/>
                  </a:moveTo>
                  <a:cubicBezTo>
                    <a:pt x="4942" y="1"/>
                    <a:pt x="1" y="4942"/>
                    <a:pt x="1" y="11038"/>
                  </a:cubicBezTo>
                  <a:cubicBezTo>
                    <a:pt x="1" y="17122"/>
                    <a:pt x="4942" y="22063"/>
                    <a:pt x="11038" y="22063"/>
                  </a:cubicBezTo>
                  <a:cubicBezTo>
                    <a:pt x="17122" y="22063"/>
                    <a:pt x="22063" y="17122"/>
                    <a:pt x="22063" y="11038"/>
                  </a:cubicBezTo>
                  <a:cubicBezTo>
                    <a:pt x="22063" y="4942"/>
                    <a:pt x="17122" y="1"/>
                    <a:pt x="11038" y="1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2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70" name="Google Shape;370;p19"/>
            <p:cNvSpPr/>
            <p:nvPr/>
          </p:nvSpPr>
          <p:spPr>
            <a:xfrm>
              <a:off x="4378325" y="2584450"/>
              <a:ext cx="499200" cy="499200"/>
            </a:xfrm>
            <a:custGeom>
              <a:avLst/>
              <a:gdLst/>
              <a:ahLst/>
              <a:cxnLst/>
              <a:rect l="l" t="t" r="r" b="b"/>
              <a:pathLst>
                <a:path w="19968" h="19968" extrusionOk="0">
                  <a:moveTo>
                    <a:pt x="9990" y="882"/>
                  </a:moveTo>
                  <a:cubicBezTo>
                    <a:pt x="15002" y="882"/>
                    <a:pt x="19086" y="4965"/>
                    <a:pt x="19086" y="9990"/>
                  </a:cubicBezTo>
                  <a:cubicBezTo>
                    <a:pt x="19086" y="15002"/>
                    <a:pt x="15002" y="19086"/>
                    <a:pt x="9990" y="19086"/>
                  </a:cubicBezTo>
                  <a:cubicBezTo>
                    <a:pt x="4965" y="19086"/>
                    <a:pt x="882" y="15002"/>
                    <a:pt x="882" y="9990"/>
                  </a:cubicBezTo>
                  <a:cubicBezTo>
                    <a:pt x="882" y="4965"/>
                    <a:pt x="4965" y="882"/>
                    <a:pt x="9990" y="882"/>
                  </a:cubicBezTo>
                  <a:close/>
                  <a:moveTo>
                    <a:pt x="9990" y="1"/>
                  </a:moveTo>
                  <a:cubicBezTo>
                    <a:pt x="4477" y="1"/>
                    <a:pt x="1" y="4477"/>
                    <a:pt x="1" y="9990"/>
                  </a:cubicBezTo>
                  <a:cubicBezTo>
                    <a:pt x="1" y="15491"/>
                    <a:pt x="4477" y="19967"/>
                    <a:pt x="9990" y="19967"/>
                  </a:cubicBezTo>
                  <a:cubicBezTo>
                    <a:pt x="15491" y="19967"/>
                    <a:pt x="19967" y="15491"/>
                    <a:pt x="19967" y="9990"/>
                  </a:cubicBezTo>
                  <a:cubicBezTo>
                    <a:pt x="19967" y="4477"/>
                    <a:pt x="15491" y="1"/>
                    <a:pt x="99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9"/>
            <p:cNvSpPr txBox="1"/>
            <p:nvPr/>
          </p:nvSpPr>
          <p:spPr>
            <a:xfrm>
              <a:off x="3348975" y="1664875"/>
              <a:ext cx="964200" cy="75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72" name="Google Shape;372;p19"/>
          <p:cNvGrpSpPr/>
          <p:nvPr/>
        </p:nvGrpSpPr>
        <p:grpSpPr>
          <a:xfrm>
            <a:off x="4080650" y="2710650"/>
            <a:ext cx="1537175" cy="1877050"/>
            <a:chOff x="4244325" y="2558250"/>
            <a:chExt cx="1537175" cy="1877050"/>
          </a:xfrm>
        </p:grpSpPr>
        <p:sp>
          <p:nvSpPr>
            <p:cNvPr id="373" name="Google Shape;373;p19"/>
            <p:cNvSpPr/>
            <p:nvPr/>
          </p:nvSpPr>
          <p:spPr>
            <a:xfrm>
              <a:off x="4403925" y="2916651"/>
              <a:ext cx="1237075" cy="1410935"/>
            </a:xfrm>
            <a:custGeom>
              <a:avLst/>
              <a:gdLst/>
              <a:ahLst/>
              <a:cxnLst/>
              <a:rect l="l" t="t" r="r" b="b"/>
              <a:pathLst>
                <a:path w="49483" h="41756" extrusionOk="0">
                  <a:moveTo>
                    <a:pt x="48637" y="0"/>
                  </a:moveTo>
                  <a:lnTo>
                    <a:pt x="34791" y="40862"/>
                  </a:lnTo>
                  <a:lnTo>
                    <a:pt x="0" y="40862"/>
                  </a:lnTo>
                  <a:lnTo>
                    <a:pt x="0" y="41755"/>
                  </a:lnTo>
                  <a:lnTo>
                    <a:pt x="35433" y="41755"/>
                  </a:lnTo>
                  <a:lnTo>
                    <a:pt x="49483" y="298"/>
                  </a:lnTo>
                  <a:lnTo>
                    <a:pt x="486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9"/>
            <p:cNvSpPr/>
            <p:nvPr/>
          </p:nvSpPr>
          <p:spPr>
            <a:xfrm>
              <a:off x="4286950" y="4130475"/>
              <a:ext cx="921575" cy="304825"/>
            </a:xfrm>
            <a:custGeom>
              <a:avLst/>
              <a:gdLst/>
              <a:ahLst/>
              <a:cxnLst/>
              <a:rect l="l" t="t" r="r" b="b"/>
              <a:pathLst>
                <a:path w="36863" h="12193" extrusionOk="0">
                  <a:moveTo>
                    <a:pt x="6096" y="1"/>
                  </a:moveTo>
                  <a:cubicBezTo>
                    <a:pt x="2727" y="1"/>
                    <a:pt x="0" y="2727"/>
                    <a:pt x="0" y="6096"/>
                  </a:cubicBezTo>
                  <a:cubicBezTo>
                    <a:pt x="0" y="9466"/>
                    <a:pt x="2727" y="12192"/>
                    <a:pt x="6096" y="12192"/>
                  </a:cubicBezTo>
                  <a:lnTo>
                    <a:pt x="33243" y="12192"/>
                  </a:lnTo>
                  <a:lnTo>
                    <a:pt x="36862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Saturn</a:t>
              </a:r>
              <a:endParaRPr sz="15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5" name="Google Shape;375;p19"/>
            <p:cNvSpPr/>
            <p:nvPr/>
          </p:nvSpPr>
          <p:spPr>
            <a:xfrm>
              <a:off x="5229925" y="2558250"/>
              <a:ext cx="551575" cy="551575"/>
            </a:xfrm>
            <a:custGeom>
              <a:avLst/>
              <a:gdLst/>
              <a:ahLst/>
              <a:cxnLst/>
              <a:rect l="l" t="t" r="r" b="b"/>
              <a:pathLst>
                <a:path w="22063" h="22063" extrusionOk="0">
                  <a:moveTo>
                    <a:pt x="11037" y="1"/>
                  </a:moveTo>
                  <a:cubicBezTo>
                    <a:pt x="4941" y="1"/>
                    <a:pt x="0" y="4942"/>
                    <a:pt x="0" y="11038"/>
                  </a:cubicBezTo>
                  <a:cubicBezTo>
                    <a:pt x="0" y="17122"/>
                    <a:pt x="4941" y="22063"/>
                    <a:pt x="11037" y="22063"/>
                  </a:cubicBezTo>
                  <a:cubicBezTo>
                    <a:pt x="17121" y="22063"/>
                    <a:pt x="22063" y="17122"/>
                    <a:pt x="22063" y="11038"/>
                  </a:cubicBezTo>
                  <a:cubicBezTo>
                    <a:pt x="22063" y="4942"/>
                    <a:pt x="17121" y="1"/>
                    <a:pt x="11037" y="1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2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76" name="Google Shape;376;p19"/>
            <p:cNvSpPr/>
            <p:nvPr/>
          </p:nvSpPr>
          <p:spPr>
            <a:xfrm>
              <a:off x="5256400" y="2584450"/>
              <a:ext cx="498900" cy="499200"/>
            </a:xfrm>
            <a:custGeom>
              <a:avLst/>
              <a:gdLst/>
              <a:ahLst/>
              <a:cxnLst/>
              <a:rect l="l" t="t" r="r" b="b"/>
              <a:pathLst>
                <a:path w="19956" h="19968" extrusionOk="0">
                  <a:moveTo>
                    <a:pt x="9978" y="882"/>
                  </a:moveTo>
                  <a:cubicBezTo>
                    <a:pt x="14991" y="882"/>
                    <a:pt x="19075" y="4965"/>
                    <a:pt x="19075" y="9990"/>
                  </a:cubicBezTo>
                  <a:cubicBezTo>
                    <a:pt x="19075" y="15002"/>
                    <a:pt x="14991" y="19086"/>
                    <a:pt x="9978" y="19086"/>
                  </a:cubicBezTo>
                  <a:cubicBezTo>
                    <a:pt x="4954" y="19086"/>
                    <a:pt x="870" y="15002"/>
                    <a:pt x="870" y="9990"/>
                  </a:cubicBezTo>
                  <a:cubicBezTo>
                    <a:pt x="870" y="4965"/>
                    <a:pt x="4954" y="882"/>
                    <a:pt x="9978" y="882"/>
                  </a:cubicBezTo>
                  <a:close/>
                  <a:moveTo>
                    <a:pt x="9978" y="1"/>
                  </a:moveTo>
                  <a:cubicBezTo>
                    <a:pt x="4478" y="1"/>
                    <a:pt x="1" y="4477"/>
                    <a:pt x="1" y="9990"/>
                  </a:cubicBezTo>
                  <a:cubicBezTo>
                    <a:pt x="1" y="15491"/>
                    <a:pt x="4478" y="19967"/>
                    <a:pt x="9978" y="19967"/>
                  </a:cubicBezTo>
                  <a:cubicBezTo>
                    <a:pt x="15479" y="19967"/>
                    <a:pt x="19956" y="15491"/>
                    <a:pt x="19956" y="9990"/>
                  </a:cubicBezTo>
                  <a:cubicBezTo>
                    <a:pt x="19956" y="4477"/>
                    <a:pt x="15479" y="1"/>
                    <a:pt x="99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9"/>
            <p:cNvSpPr txBox="1"/>
            <p:nvPr/>
          </p:nvSpPr>
          <p:spPr>
            <a:xfrm>
              <a:off x="4244325" y="3240638"/>
              <a:ext cx="964200" cy="75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ringed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78" name="Google Shape;378;p19"/>
          <p:cNvGrpSpPr/>
          <p:nvPr/>
        </p:nvGrpSpPr>
        <p:grpSpPr>
          <a:xfrm>
            <a:off x="4956525" y="1378100"/>
            <a:ext cx="1539100" cy="1884125"/>
            <a:chOff x="5120200" y="1225700"/>
            <a:chExt cx="1539100" cy="1884125"/>
          </a:xfrm>
        </p:grpSpPr>
        <p:sp>
          <p:nvSpPr>
            <p:cNvPr id="379" name="Google Shape;379;p19"/>
            <p:cNvSpPr/>
            <p:nvPr/>
          </p:nvSpPr>
          <p:spPr>
            <a:xfrm>
              <a:off x="5258500" y="1333450"/>
              <a:ext cx="1237075" cy="1447785"/>
            </a:xfrm>
            <a:custGeom>
              <a:avLst/>
              <a:gdLst/>
              <a:ahLst/>
              <a:cxnLst/>
              <a:rect l="l" t="t" r="r" b="b"/>
              <a:pathLst>
                <a:path w="49483" h="41756" extrusionOk="0">
                  <a:moveTo>
                    <a:pt x="0" y="0"/>
                  </a:moveTo>
                  <a:lnTo>
                    <a:pt x="0" y="893"/>
                  </a:lnTo>
                  <a:lnTo>
                    <a:pt x="34790" y="893"/>
                  </a:lnTo>
                  <a:lnTo>
                    <a:pt x="48637" y="41755"/>
                  </a:lnTo>
                  <a:lnTo>
                    <a:pt x="49483" y="41470"/>
                  </a:lnTo>
                  <a:lnTo>
                    <a:pt x="354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9"/>
            <p:cNvSpPr/>
            <p:nvPr/>
          </p:nvSpPr>
          <p:spPr>
            <a:xfrm>
              <a:off x="5141525" y="1225700"/>
              <a:ext cx="921550" cy="304825"/>
            </a:xfrm>
            <a:custGeom>
              <a:avLst/>
              <a:gdLst/>
              <a:ahLst/>
              <a:cxnLst/>
              <a:rect l="l" t="t" r="r" b="b"/>
              <a:pathLst>
                <a:path w="36862" h="12193" extrusionOk="0">
                  <a:moveTo>
                    <a:pt x="6096" y="0"/>
                  </a:moveTo>
                  <a:cubicBezTo>
                    <a:pt x="2727" y="0"/>
                    <a:pt x="0" y="2739"/>
                    <a:pt x="0" y="6096"/>
                  </a:cubicBezTo>
                  <a:cubicBezTo>
                    <a:pt x="0" y="9466"/>
                    <a:pt x="2727" y="12192"/>
                    <a:pt x="6096" y="12192"/>
                  </a:cubicBezTo>
                  <a:lnTo>
                    <a:pt x="36862" y="12192"/>
                  </a:lnTo>
                  <a:lnTo>
                    <a:pt x="33242" y="0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Mars</a:t>
              </a:r>
              <a:endParaRPr sz="15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1" name="Google Shape;381;p19"/>
            <p:cNvSpPr/>
            <p:nvPr/>
          </p:nvSpPr>
          <p:spPr>
            <a:xfrm>
              <a:off x="6108000" y="2558250"/>
              <a:ext cx="551300" cy="551575"/>
            </a:xfrm>
            <a:custGeom>
              <a:avLst/>
              <a:gdLst/>
              <a:ahLst/>
              <a:cxnLst/>
              <a:rect l="l" t="t" r="r" b="b"/>
              <a:pathLst>
                <a:path w="22052" h="22063" extrusionOk="0">
                  <a:moveTo>
                    <a:pt x="11026" y="1"/>
                  </a:moveTo>
                  <a:cubicBezTo>
                    <a:pt x="4930" y="1"/>
                    <a:pt x="1" y="4942"/>
                    <a:pt x="1" y="11038"/>
                  </a:cubicBezTo>
                  <a:cubicBezTo>
                    <a:pt x="1" y="17122"/>
                    <a:pt x="4930" y="22063"/>
                    <a:pt x="11026" y="22063"/>
                  </a:cubicBezTo>
                  <a:cubicBezTo>
                    <a:pt x="17110" y="22063"/>
                    <a:pt x="22051" y="17122"/>
                    <a:pt x="22051" y="11038"/>
                  </a:cubicBezTo>
                  <a:cubicBezTo>
                    <a:pt x="22051" y="4942"/>
                    <a:pt x="17110" y="1"/>
                    <a:pt x="11026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05</a:t>
              </a:r>
              <a:endParaRPr sz="2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82" name="Google Shape;382;p19"/>
            <p:cNvSpPr/>
            <p:nvPr/>
          </p:nvSpPr>
          <p:spPr>
            <a:xfrm>
              <a:off x="6134200" y="2584450"/>
              <a:ext cx="498900" cy="499200"/>
            </a:xfrm>
            <a:custGeom>
              <a:avLst/>
              <a:gdLst/>
              <a:ahLst/>
              <a:cxnLst/>
              <a:rect l="l" t="t" r="r" b="b"/>
              <a:pathLst>
                <a:path w="19956" h="19968" extrusionOk="0">
                  <a:moveTo>
                    <a:pt x="9978" y="882"/>
                  </a:moveTo>
                  <a:cubicBezTo>
                    <a:pt x="15002" y="882"/>
                    <a:pt x="19086" y="4965"/>
                    <a:pt x="19086" y="9990"/>
                  </a:cubicBezTo>
                  <a:cubicBezTo>
                    <a:pt x="19086" y="15002"/>
                    <a:pt x="15002" y="19086"/>
                    <a:pt x="9978" y="19086"/>
                  </a:cubicBezTo>
                  <a:cubicBezTo>
                    <a:pt x="4953" y="19086"/>
                    <a:pt x="870" y="15002"/>
                    <a:pt x="870" y="9990"/>
                  </a:cubicBezTo>
                  <a:cubicBezTo>
                    <a:pt x="870" y="4965"/>
                    <a:pt x="4953" y="882"/>
                    <a:pt x="9978" y="882"/>
                  </a:cubicBezTo>
                  <a:close/>
                  <a:moveTo>
                    <a:pt x="9978" y="1"/>
                  </a:moveTo>
                  <a:cubicBezTo>
                    <a:pt x="4477" y="1"/>
                    <a:pt x="0" y="4477"/>
                    <a:pt x="0" y="9990"/>
                  </a:cubicBezTo>
                  <a:cubicBezTo>
                    <a:pt x="0" y="15491"/>
                    <a:pt x="4477" y="19967"/>
                    <a:pt x="9978" y="19967"/>
                  </a:cubicBezTo>
                  <a:cubicBezTo>
                    <a:pt x="15479" y="19967"/>
                    <a:pt x="19955" y="15491"/>
                    <a:pt x="19955" y="9990"/>
                  </a:cubicBezTo>
                  <a:cubicBezTo>
                    <a:pt x="19955" y="4477"/>
                    <a:pt x="15479" y="1"/>
                    <a:pt x="99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9"/>
            <p:cNvSpPr txBox="1"/>
            <p:nvPr/>
          </p:nvSpPr>
          <p:spPr>
            <a:xfrm>
              <a:off x="5120200" y="1664875"/>
              <a:ext cx="964200" cy="75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0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389" name="Google Shape;389;p20"/>
          <p:cNvSpPr/>
          <p:nvPr/>
        </p:nvSpPr>
        <p:spPr>
          <a:xfrm>
            <a:off x="920725" y="2430575"/>
            <a:ext cx="320225" cy="1108250"/>
          </a:xfrm>
          <a:custGeom>
            <a:avLst/>
            <a:gdLst/>
            <a:ahLst/>
            <a:cxnLst/>
            <a:rect l="l" t="t" r="r" b="b"/>
            <a:pathLst>
              <a:path w="12809" h="44330" extrusionOk="0">
                <a:moveTo>
                  <a:pt x="2514" y="0"/>
                </a:moveTo>
                <a:cubicBezTo>
                  <a:pt x="1255" y="0"/>
                  <a:pt x="0" y="920"/>
                  <a:pt x="21" y="2496"/>
                </a:cubicBezTo>
                <a:cubicBezTo>
                  <a:pt x="152" y="13938"/>
                  <a:pt x="366" y="30702"/>
                  <a:pt x="569" y="41906"/>
                </a:cubicBezTo>
                <a:cubicBezTo>
                  <a:pt x="596" y="43449"/>
                  <a:pt x="1825" y="44330"/>
                  <a:pt x="3057" y="44330"/>
                </a:cubicBezTo>
                <a:cubicBezTo>
                  <a:pt x="3974" y="44330"/>
                  <a:pt x="4893" y="43842"/>
                  <a:pt x="5319" y="42775"/>
                </a:cubicBezTo>
                <a:lnTo>
                  <a:pt x="11499" y="27440"/>
                </a:lnTo>
                <a:cubicBezTo>
                  <a:pt x="12808" y="24178"/>
                  <a:pt x="12785" y="20534"/>
                  <a:pt x="11415" y="17296"/>
                </a:cubicBezTo>
                <a:lnTo>
                  <a:pt x="4760" y="1508"/>
                </a:lnTo>
                <a:cubicBezTo>
                  <a:pt x="4318" y="471"/>
                  <a:pt x="3415" y="0"/>
                  <a:pt x="2514" y="0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0" name="Google Shape;390;p20"/>
          <p:cNvGrpSpPr/>
          <p:nvPr/>
        </p:nvGrpSpPr>
        <p:grpSpPr>
          <a:xfrm>
            <a:off x="5505075" y="1144888"/>
            <a:ext cx="1681098" cy="3467813"/>
            <a:chOff x="5505075" y="1144888"/>
            <a:chExt cx="1681098" cy="3467813"/>
          </a:xfrm>
        </p:grpSpPr>
        <p:cxnSp>
          <p:nvCxnSpPr>
            <p:cNvPr id="391" name="Google Shape;391;p20"/>
            <p:cNvCxnSpPr/>
            <p:nvPr/>
          </p:nvCxnSpPr>
          <p:spPr>
            <a:xfrm rot="10800000">
              <a:off x="6447950" y="1362275"/>
              <a:ext cx="585300" cy="16215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2" name="Google Shape;392;p20"/>
            <p:cNvCxnSpPr/>
            <p:nvPr/>
          </p:nvCxnSpPr>
          <p:spPr>
            <a:xfrm flipH="1">
              <a:off x="6444375" y="2981300"/>
              <a:ext cx="590100" cy="16314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93" name="Google Shape;393;p20"/>
            <p:cNvSpPr/>
            <p:nvPr/>
          </p:nvSpPr>
          <p:spPr>
            <a:xfrm>
              <a:off x="5505075" y="1144888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77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77" y="11157"/>
                    <a:pt x="5549" y="11157"/>
                  </a:cubicBezTo>
                  <a:lnTo>
                    <a:pt x="26599" y="11157"/>
                  </a:lnTo>
                  <a:cubicBezTo>
                    <a:pt x="29659" y="11157"/>
                    <a:pt x="32148" y="8680"/>
                    <a:pt x="32148" y="5609"/>
                  </a:cubicBezTo>
                  <a:lnTo>
                    <a:pt x="32148" y="5549"/>
                  </a:lnTo>
                  <a:cubicBezTo>
                    <a:pt x="32148" y="2489"/>
                    <a:pt x="29659" y="1"/>
                    <a:pt x="26599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Task 4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94" name="Google Shape;394;p20"/>
            <p:cNvSpPr/>
            <p:nvPr/>
          </p:nvSpPr>
          <p:spPr>
            <a:xfrm>
              <a:off x="5931700" y="2843900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77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77" y="11157"/>
                    <a:pt x="5549" y="11157"/>
                  </a:cubicBezTo>
                  <a:lnTo>
                    <a:pt x="26599" y="11157"/>
                  </a:lnTo>
                  <a:cubicBezTo>
                    <a:pt x="29659" y="11157"/>
                    <a:pt x="32148" y="8680"/>
                    <a:pt x="32148" y="5609"/>
                  </a:cubicBezTo>
                  <a:lnTo>
                    <a:pt x="32148" y="5549"/>
                  </a:lnTo>
                  <a:cubicBezTo>
                    <a:pt x="32148" y="2489"/>
                    <a:pt x="29659" y="1"/>
                    <a:pt x="26599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2023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95" name="Google Shape;395;p20"/>
            <p:cNvSpPr/>
            <p:nvPr/>
          </p:nvSpPr>
          <p:spPr>
            <a:xfrm>
              <a:off x="6766200" y="2600188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0"/>
            <p:cNvSpPr/>
            <p:nvPr/>
          </p:nvSpPr>
          <p:spPr>
            <a:xfrm>
              <a:off x="6647900" y="2273075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94" y="0"/>
                  </a:moveTo>
                  <a:cubicBezTo>
                    <a:pt x="406" y="0"/>
                    <a:pt x="1" y="393"/>
                    <a:pt x="1" y="881"/>
                  </a:cubicBezTo>
                  <a:cubicBezTo>
                    <a:pt x="1" y="1370"/>
                    <a:pt x="406" y="1763"/>
                    <a:pt x="894" y="1763"/>
                  </a:cubicBezTo>
                  <a:cubicBezTo>
                    <a:pt x="1370" y="1763"/>
                    <a:pt x="1775" y="1370"/>
                    <a:pt x="1775" y="881"/>
                  </a:cubicBezTo>
                  <a:cubicBezTo>
                    <a:pt x="1775" y="393"/>
                    <a:pt x="1370" y="0"/>
                    <a:pt x="894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0"/>
            <p:cNvSpPr/>
            <p:nvPr/>
          </p:nvSpPr>
          <p:spPr>
            <a:xfrm>
              <a:off x="6529525" y="1945663"/>
              <a:ext cx="44075" cy="44375"/>
            </a:xfrm>
            <a:custGeom>
              <a:avLst/>
              <a:gdLst/>
              <a:ahLst/>
              <a:cxnLst/>
              <a:rect l="l" t="t" r="r" b="b"/>
              <a:pathLst>
                <a:path w="1763" h="1775" extrusionOk="0">
                  <a:moveTo>
                    <a:pt x="881" y="0"/>
                  </a:moveTo>
                  <a:cubicBezTo>
                    <a:pt x="393" y="0"/>
                    <a:pt x="0" y="405"/>
                    <a:pt x="0" y="893"/>
                  </a:cubicBezTo>
                  <a:cubicBezTo>
                    <a:pt x="0" y="1369"/>
                    <a:pt x="393" y="1774"/>
                    <a:pt x="881" y="1774"/>
                  </a:cubicBezTo>
                  <a:cubicBezTo>
                    <a:pt x="1369" y="1774"/>
                    <a:pt x="1762" y="1369"/>
                    <a:pt x="1762" y="893"/>
                  </a:cubicBezTo>
                  <a:cubicBezTo>
                    <a:pt x="1762" y="405"/>
                    <a:pt x="1369" y="0"/>
                    <a:pt x="881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0"/>
            <p:cNvSpPr/>
            <p:nvPr/>
          </p:nvSpPr>
          <p:spPr>
            <a:xfrm>
              <a:off x="6410350" y="1618550"/>
              <a:ext cx="44075" cy="44075"/>
            </a:xfrm>
            <a:custGeom>
              <a:avLst/>
              <a:gdLst/>
              <a:ahLst/>
              <a:cxnLst/>
              <a:rect l="l" t="t" r="r" b="b"/>
              <a:pathLst>
                <a:path w="1763" h="1763" extrusionOk="0">
                  <a:moveTo>
                    <a:pt x="882" y="0"/>
                  </a:moveTo>
                  <a:cubicBezTo>
                    <a:pt x="393" y="0"/>
                    <a:pt x="1" y="393"/>
                    <a:pt x="1" y="881"/>
                  </a:cubicBezTo>
                  <a:cubicBezTo>
                    <a:pt x="1" y="1370"/>
                    <a:pt x="393" y="1762"/>
                    <a:pt x="882" y="1762"/>
                  </a:cubicBezTo>
                  <a:cubicBezTo>
                    <a:pt x="1370" y="1762"/>
                    <a:pt x="1763" y="1370"/>
                    <a:pt x="1763" y="881"/>
                  </a:cubicBezTo>
                  <a:cubicBezTo>
                    <a:pt x="1763" y="393"/>
                    <a:pt x="1370" y="0"/>
                    <a:pt x="88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0"/>
            <p:cNvSpPr/>
            <p:nvPr/>
          </p:nvSpPr>
          <p:spPr>
            <a:xfrm>
              <a:off x="6811588" y="2797442"/>
              <a:ext cx="374585" cy="374551"/>
            </a:xfrm>
            <a:custGeom>
              <a:avLst/>
              <a:gdLst/>
              <a:ahLst/>
              <a:cxnLst/>
              <a:rect l="l" t="t" r="r" b="b"/>
              <a:pathLst>
                <a:path w="11098" h="11097" extrusionOk="0">
                  <a:moveTo>
                    <a:pt x="5549" y="0"/>
                  </a:moveTo>
                  <a:cubicBezTo>
                    <a:pt x="2489" y="0"/>
                    <a:pt x="1" y="2489"/>
                    <a:pt x="1" y="5548"/>
                  </a:cubicBezTo>
                  <a:cubicBezTo>
                    <a:pt x="1" y="8608"/>
                    <a:pt x="2489" y="11097"/>
                    <a:pt x="5549" y="11097"/>
                  </a:cubicBezTo>
                  <a:cubicBezTo>
                    <a:pt x="8609" y="11097"/>
                    <a:pt x="11097" y="8608"/>
                    <a:pt x="11097" y="5548"/>
                  </a:cubicBezTo>
                  <a:cubicBezTo>
                    <a:pt x="11097" y="2489"/>
                    <a:pt x="8609" y="0"/>
                    <a:pt x="5549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0"/>
            <p:cNvSpPr txBox="1"/>
            <p:nvPr/>
          </p:nvSpPr>
          <p:spPr>
            <a:xfrm>
              <a:off x="5931000" y="25206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1" name="Google Shape;401;p20"/>
            <p:cNvSpPr txBox="1"/>
            <p:nvPr/>
          </p:nvSpPr>
          <p:spPr>
            <a:xfrm>
              <a:off x="5812700" y="219238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Lysithea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2" name="Google Shape;402;p20"/>
            <p:cNvSpPr txBox="1"/>
            <p:nvPr/>
          </p:nvSpPr>
          <p:spPr>
            <a:xfrm>
              <a:off x="5695425" y="18650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3" name="Google Shape;403;p20"/>
            <p:cNvSpPr txBox="1"/>
            <p:nvPr/>
          </p:nvSpPr>
          <p:spPr>
            <a:xfrm>
              <a:off x="5575150" y="15415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4" name="Google Shape;404;p20"/>
            <p:cNvSpPr/>
            <p:nvPr/>
          </p:nvSpPr>
          <p:spPr>
            <a:xfrm rot="10800000" flipH="1">
              <a:off x="6768425" y="3323075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0"/>
            <p:cNvSpPr/>
            <p:nvPr/>
          </p:nvSpPr>
          <p:spPr>
            <a:xfrm rot="10800000" flipH="1">
              <a:off x="6650125" y="3650188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94" y="0"/>
                  </a:moveTo>
                  <a:cubicBezTo>
                    <a:pt x="406" y="0"/>
                    <a:pt x="1" y="393"/>
                    <a:pt x="1" y="881"/>
                  </a:cubicBezTo>
                  <a:cubicBezTo>
                    <a:pt x="1" y="1370"/>
                    <a:pt x="406" y="1763"/>
                    <a:pt x="894" y="1763"/>
                  </a:cubicBezTo>
                  <a:cubicBezTo>
                    <a:pt x="1370" y="1763"/>
                    <a:pt x="1775" y="1370"/>
                    <a:pt x="1775" y="881"/>
                  </a:cubicBezTo>
                  <a:cubicBezTo>
                    <a:pt x="1775" y="393"/>
                    <a:pt x="1370" y="0"/>
                    <a:pt x="894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0"/>
            <p:cNvSpPr/>
            <p:nvPr/>
          </p:nvSpPr>
          <p:spPr>
            <a:xfrm rot="10800000" flipH="1">
              <a:off x="6531750" y="3977300"/>
              <a:ext cx="44075" cy="44375"/>
            </a:xfrm>
            <a:custGeom>
              <a:avLst/>
              <a:gdLst/>
              <a:ahLst/>
              <a:cxnLst/>
              <a:rect l="l" t="t" r="r" b="b"/>
              <a:pathLst>
                <a:path w="1763" h="1775" extrusionOk="0">
                  <a:moveTo>
                    <a:pt x="881" y="0"/>
                  </a:moveTo>
                  <a:cubicBezTo>
                    <a:pt x="393" y="0"/>
                    <a:pt x="0" y="405"/>
                    <a:pt x="0" y="893"/>
                  </a:cubicBezTo>
                  <a:cubicBezTo>
                    <a:pt x="0" y="1369"/>
                    <a:pt x="393" y="1774"/>
                    <a:pt x="881" y="1774"/>
                  </a:cubicBezTo>
                  <a:cubicBezTo>
                    <a:pt x="1369" y="1774"/>
                    <a:pt x="1762" y="1369"/>
                    <a:pt x="1762" y="893"/>
                  </a:cubicBezTo>
                  <a:cubicBezTo>
                    <a:pt x="1762" y="405"/>
                    <a:pt x="1369" y="0"/>
                    <a:pt x="881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0"/>
            <p:cNvSpPr/>
            <p:nvPr/>
          </p:nvSpPr>
          <p:spPr>
            <a:xfrm rot="10800000" flipH="1">
              <a:off x="6412575" y="4304713"/>
              <a:ext cx="44075" cy="44075"/>
            </a:xfrm>
            <a:custGeom>
              <a:avLst/>
              <a:gdLst/>
              <a:ahLst/>
              <a:cxnLst/>
              <a:rect l="l" t="t" r="r" b="b"/>
              <a:pathLst>
                <a:path w="1763" h="1763" extrusionOk="0">
                  <a:moveTo>
                    <a:pt x="882" y="0"/>
                  </a:moveTo>
                  <a:cubicBezTo>
                    <a:pt x="393" y="0"/>
                    <a:pt x="1" y="393"/>
                    <a:pt x="1" y="881"/>
                  </a:cubicBezTo>
                  <a:cubicBezTo>
                    <a:pt x="1" y="1370"/>
                    <a:pt x="393" y="1762"/>
                    <a:pt x="882" y="1762"/>
                  </a:cubicBezTo>
                  <a:cubicBezTo>
                    <a:pt x="1370" y="1762"/>
                    <a:pt x="1763" y="1370"/>
                    <a:pt x="1763" y="881"/>
                  </a:cubicBezTo>
                  <a:cubicBezTo>
                    <a:pt x="1763" y="393"/>
                    <a:pt x="1370" y="0"/>
                    <a:pt x="88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0"/>
            <p:cNvSpPr txBox="1"/>
            <p:nvPr/>
          </p:nvSpPr>
          <p:spPr>
            <a:xfrm>
              <a:off x="5933225" y="32423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9" name="Google Shape;409;p20"/>
            <p:cNvSpPr txBox="1"/>
            <p:nvPr/>
          </p:nvSpPr>
          <p:spPr>
            <a:xfrm>
              <a:off x="5814925" y="35724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Metis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0" name="Google Shape;410;p20"/>
            <p:cNvSpPr txBox="1"/>
            <p:nvPr/>
          </p:nvSpPr>
          <p:spPr>
            <a:xfrm>
              <a:off x="5696550" y="38967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Ersa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1" name="Google Shape;411;p20"/>
            <p:cNvSpPr txBox="1"/>
            <p:nvPr/>
          </p:nvSpPr>
          <p:spPr>
            <a:xfrm>
              <a:off x="5577375" y="42240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Pandia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412" name="Google Shape;412;p20"/>
            <p:cNvGrpSpPr/>
            <p:nvPr/>
          </p:nvGrpSpPr>
          <p:grpSpPr>
            <a:xfrm>
              <a:off x="6910196" y="2862855"/>
              <a:ext cx="198025" cy="243738"/>
              <a:chOff x="-39248625" y="3588600"/>
              <a:chExt cx="256775" cy="316050"/>
            </a:xfrm>
          </p:grpSpPr>
          <p:sp>
            <p:nvSpPr>
              <p:cNvPr id="413" name="Google Shape;413;p20"/>
              <p:cNvSpPr/>
              <p:nvPr/>
            </p:nvSpPr>
            <p:spPr>
              <a:xfrm>
                <a:off x="-39248625" y="3588600"/>
                <a:ext cx="256775" cy="316050"/>
              </a:xfrm>
              <a:custGeom>
                <a:avLst/>
                <a:gdLst/>
                <a:ahLst/>
                <a:cxnLst/>
                <a:rect l="l" t="t" r="r" b="b"/>
                <a:pathLst>
                  <a:path w="10271" h="12642" extrusionOk="0">
                    <a:moveTo>
                      <a:pt x="5364" y="0"/>
                    </a:moveTo>
                    <a:cubicBezTo>
                      <a:pt x="5041" y="0"/>
                      <a:pt x="4710" y="118"/>
                      <a:pt x="4443" y="355"/>
                    </a:cubicBezTo>
                    <a:lnTo>
                      <a:pt x="3277" y="1552"/>
                    </a:lnTo>
                    <a:cubicBezTo>
                      <a:pt x="2804" y="2025"/>
                      <a:pt x="2804" y="2812"/>
                      <a:pt x="3277" y="3316"/>
                    </a:cubicBezTo>
                    <a:lnTo>
                      <a:pt x="3938" y="3978"/>
                    </a:lnTo>
                    <a:lnTo>
                      <a:pt x="1702" y="6215"/>
                    </a:lnTo>
                    <a:cubicBezTo>
                      <a:pt x="1544" y="6152"/>
                      <a:pt x="1355" y="6057"/>
                      <a:pt x="1135" y="6057"/>
                    </a:cubicBezTo>
                    <a:cubicBezTo>
                      <a:pt x="1119" y="6056"/>
                      <a:pt x="1104" y="6056"/>
                      <a:pt x="1089" y="6056"/>
                    </a:cubicBezTo>
                    <a:cubicBezTo>
                      <a:pt x="538" y="6056"/>
                      <a:pt x="0" y="6611"/>
                      <a:pt x="0" y="7286"/>
                    </a:cubicBezTo>
                    <a:cubicBezTo>
                      <a:pt x="0" y="7947"/>
                      <a:pt x="567" y="8515"/>
                      <a:pt x="1229" y="8515"/>
                    </a:cubicBezTo>
                    <a:cubicBezTo>
                      <a:pt x="1418" y="8515"/>
                      <a:pt x="1576" y="8483"/>
                      <a:pt x="1733" y="8388"/>
                    </a:cubicBezTo>
                    <a:lnTo>
                      <a:pt x="3560" y="10216"/>
                    </a:lnTo>
                    <a:cubicBezTo>
                      <a:pt x="2993" y="10720"/>
                      <a:pt x="2615" y="11381"/>
                      <a:pt x="2521" y="12169"/>
                    </a:cubicBezTo>
                    <a:cubicBezTo>
                      <a:pt x="2489" y="12421"/>
                      <a:pt x="2678" y="12642"/>
                      <a:pt x="2930" y="12642"/>
                    </a:cubicBezTo>
                    <a:lnTo>
                      <a:pt x="8633" y="12642"/>
                    </a:lnTo>
                    <a:cubicBezTo>
                      <a:pt x="8853" y="12642"/>
                      <a:pt x="9074" y="12421"/>
                      <a:pt x="9011" y="12169"/>
                    </a:cubicBezTo>
                    <a:cubicBezTo>
                      <a:pt x="8790" y="10562"/>
                      <a:pt x="7404" y="9334"/>
                      <a:pt x="5766" y="9334"/>
                    </a:cubicBezTo>
                    <a:cubicBezTo>
                      <a:pt x="5199" y="9334"/>
                      <a:pt x="4695" y="9491"/>
                      <a:pt x="4222" y="9743"/>
                    </a:cubicBezTo>
                    <a:lnTo>
                      <a:pt x="2300" y="7853"/>
                    </a:lnTo>
                    <a:cubicBezTo>
                      <a:pt x="2363" y="7695"/>
                      <a:pt x="2395" y="7475"/>
                      <a:pt x="2395" y="7286"/>
                    </a:cubicBezTo>
                    <a:cubicBezTo>
                      <a:pt x="2395" y="7097"/>
                      <a:pt x="2363" y="6939"/>
                      <a:pt x="2300" y="6782"/>
                    </a:cubicBezTo>
                    <a:lnTo>
                      <a:pt x="4285" y="4797"/>
                    </a:lnTo>
                    <a:lnTo>
                      <a:pt x="4285" y="4797"/>
                    </a:lnTo>
                    <a:cubicBezTo>
                      <a:pt x="4253" y="5742"/>
                      <a:pt x="4537" y="6624"/>
                      <a:pt x="5073" y="7317"/>
                    </a:cubicBezTo>
                    <a:lnTo>
                      <a:pt x="10271" y="2119"/>
                    </a:lnTo>
                    <a:cubicBezTo>
                      <a:pt x="9636" y="1606"/>
                      <a:pt x="8888" y="1321"/>
                      <a:pt x="8026" y="1321"/>
                    </a:cubicBezTo>
                    <a:cubicBezTo>
                      <a:pt x="7776" y="1321"/>
                      <a:pt x="7516" y="1345"/>
                      <a:pt x="7246" y="1394"/>
                    </a:cubicBezTo>
                    <a:lnTo>
                      <a:pt x="6238" y="355"/>
                    </a:lnTo>
                    <a:cubicBezTo>
                      <a:pt x="6002" y="118"/>
                      <a:pt x="5687" y="0"/>
                      <a:pt x="53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20"/>
              <p:cNvSpPr/>
              <p:nvPr/>
            </p:nvSpPr>
            <p:spPr>
              <a:xfrm>
                <a:off x="-39076150" y="3684875"/>
                <a:ext cx="84300" cy="80300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3212" extrusionOk="0">
                    <a:moveTo>
                      <a:pt x="2868" y="1"/>
                    </a:moveTo>
                    <a:lnTo>
                      <a:pt x="1" y="2868"/>
                    </a:lnTo>
                    <a:cubicBezTo>
                      <a:pt x="353" y="3098"/>
                      <a:pt x="757" y="3212"/>
                      <a:pt x="1156" y="3212"/>
                    </a:cubicBezTo>
                    <a:cubicBezTo>
                      <a:pt x="1686" y="3212"/>
                      <a:pt x="2207" y="3011"/>
                      <a:pt x="2584" y="2616"/>
                    </a:cubicBezTo>
                    <a:cubicBezTo>
                      <a:pt x="3309" y="1891"/>
                      <a:pt x="3372" y="851"/>
                      <a:pt x="28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5" name="Google Shape;415;p20"/>
          <p:cNvGrpSpPr/>
          <p:nvPr/>
        </p:nvGrpSpPr>
        <p:grpSpPr>
          <a:xfrm>
            <a:off x="4086638" y="1442250"/>
            <a:ext cx="1611710" cy="2987260"/>
            <a:chOff x="4086638" y="1442250"/>
            <a:chExt cx="1611710" cy="2987260"/>
          </a:xfrm>
        </p:grpSpPr>
        <p:cxnSp>
          <p:nvCxnSpPr>
            <p:cNvPr id="416" name="Google Shape;416;p20"/>
            <p:cNvCxnSpPr/>
            <p:nvPr/>
          </p:nvCxnSpPr>
          <p:spPr>
            <a:xfrm rot="10800000">
              <a:off x="5052500" y="1605575"/>
              <a:ext cx="489900" cy="1378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7" name="Google Shape;417;p20"/>
            <p:cNvCxnSpPr/>
            <p:nvPr/>
          </p:nvCxnSpPr>
          <p:spPr>
            <a:xfrm flipH="1">
              <a:off x="5052525" y="2981300"/>
              <a:ext cx="491100" cy="13881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18" name="Google Shape;418;p20"/>
            <p:cNvSpPr/>
            <p:nvPr/>
          </p:nvSpPr>
          <p:spPr>
            <a:xfrm>
              <a:off x="4126325" y="1442250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77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77" y="11157"/>
                    <a:pt x="5549" y="11157"/>
                  </a:cubicBezTo>
                  <a:lnTo>
                    <a:pt x="26600" y="11157"/>
                  </a:lnTo>
                  <a:cubicBezTo>
                    <a:pt x="29659" y="11157"/>
                    <a:pt x="32148" y="8680"/>
                    <a:pt x="32148" y="5609"/>
                  </a:cubicBezTo>
                  <a:lnTo>
                    <a:pt x="32148" y="5549"/>
                  </a:lnTo>
                  <a:cubicBezTo>
                    <a:pt x="32148" y="2489"/>
                    <a:pt x="29659" y="1"/>
                    <a:pt x="26600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Task 3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4442375" y="2843900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77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77" y="11157"/>
                    <a:pt x="5549" y="11157"/>
                  </a:cubicBezTo>
                  <a:lnTo>
                    <a:pt x="26600" y="11157"/>
                  </a:lnTo>
                  <a:cubicBezTo>
                    <a:pt x="29659" y="11157"/>
                    <a:pt x="32148" y="8680"/>
                    <a:pt x="32148" y="5609"/>
                  </a:cubicBezTo>
                  <a:lnTo>
                    <a:pt x="32148" y="5549"/>
                  </a:lnTo>
                  <a:cubicBezTo>
                    <a:pt x="32148" y="2489"/>
                    <a:pt x="29659" y="1"/>
                    <a:pt x="26600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2022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5323763" y="2797442"/>
              <a:ext cx="374585" cy="374551"/>
            </a:xfrm>
            <a:custGeom>
              <a:avLst/>
              <a:gdLst/>
              <a:ahLst/>
              <a:cxnLst/>
              <a:rect l="l" t="t" r="r" b="b"/>
              <a:pathLst>
                <a:path w="11098" h="11097" extrusionOk="0">
                  <a:moveTo>
                    <a:pt x="5549" y="0"/>
                  </a:moveTo>
                  <a:cubicBezTo>
                    <a:pt x="2489" y="0"/>
                    <a:pt x="0" y="2489"/>
                    <a:pt x="0" y="5548"/>
                  </a:cubicBezTo>
                  <a:cubicBezTo>
                    <a:pt x="0" y="8608"/>
                    <a:pt x="2489" y="11097"/>
                    <a:pt x="5549" y="11097"/>
                  </a:cubicBezTo>
                  <a:cubicBezTo>
                    <a:pt x="8609" y="11097"/>
                    <a:pt x="11097" y="8608"/>
                    <a:pt x="11097" y="5548"/>
                  </a:cubicBezTo>
                  <a:cubicBezTo>
                    <a:pt x="11097" y="2489"/>
                    <a:pt x="8609" y="0"/>
                    <a:pt x="5549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1" name="Google Shape;421;p20"/>
            <p:cNvGrpSpPr/>
            <p:nvPr/>
          </p:nvGrpSpPr>
          <p:grpSpPr>
            <a:xfrm>
              <a:off x="5387141" y="2862328"/>
              <a:ext cx="247844" cy="244798"/>
              <a:chOff x="-37808850" y="3221575"/>
              <a:chExt cx="321375" cy="317425"/>
            </a:xfrm>
          </p:grpSpPr>
          <p:sp>
            <p:nvSpPr>
              <p:cNvPr id="422" name="Google Shape;422;p20"/>
              <p:cNvSpPr/>
              <p:nvPr/>
            </p:nvSpPr>
            <p:spPr>
              <a:xfrm>
                <a:off x="-37808850" y="3294050"/>
                <a:ext cx="261500" cy="244950"/>
              </a:xfrm>
              <a:custGeom>
                <a:avLst/>
                <a:gdLst/>
                <a:ahLst/>
                <a:cxnLst/>
                <a:rect l="l" t="t" r="r" b="b"/>
                <a:pathLst>
                  <a:path w="10460" h="9798" extrusionOk="0">
                    <a:moveTo>
                      <a:pt x="6091" y="980"/>
                    </a:moveTo>
                    <a:cubicBezTo>
                      <a:pt x="6596" y="980"/>
                      <a:pt x="7119" y="1154"/>
                      <a:pt x="7562" y="1520"/>
                    </a:cubicBezTo>
                    <a:cubicBezTo>
                      <a:pt x="7719" y="1677"/>
                      <a:pt x="7751" y="1898"/>
                      <a:pt x="7593" y="2087"/>
                    </a:cubicBezTo>
                    <a:cubicBezTo>
                      <a:pt x="7518" y="2181"/>
                      <a:pt x="7387" y="2241"/>
                      <a:pt x="7260" y="2241"/>
                    </a:cubicBezTo>
                    <a:cubicBezTo>
                      <a:pt x="7174" y="2241"/>
                      <a:pt x="7090" y="2213"/>
                      <a:pt x="7026" y="2150"/>
                    </a:cubicBezTo>
                    <a:cubicBezTo>
                      <a:pt x="6747" y="1918"/>
                      <a:pt x="6415" y="1807"/>
                      <a:pt x="6101" y="1807"/>
                    </a:cubicBezTo>
                    <a:cubicBezTo>
                      <a:pt x="5776" y="1807"/>
                      <a:pt x="5470" y="1925"/>
                      <a:pt x="5262" y="2150"/>
                    </a:cubicBezTo>
                    <a:cubicBezTo>
                      <a:pt x="5183" y="2229"/>
                      <a:pt x="5073" y="2268"/>
                      <a:pt x="4962" y="2268"/>
                    </a:cubicBezTo>
                    <a:cubicBezTo>
                      <a:pt x="4852" y="2268"/>
                      <a:pt x="4742" y="2229"/>
                      <a:pt x="4663" y="2150"/>
                    </a:cubicBezTo>
                    <a:cubicBezTo>
                      <a:pt x="4506" y="1992"/>
                      <a:pt x="4506" y="1709"/>
                      <a:pt x="4663" y="1551"/>
                    </a:cubicBezTo>
                    <a:cubicBezTo>
                      <a:pt x="5037" y="1177"/>
                      <a:pt x="5553" y="980"/>
                      <a:pt x="6091" y="980"/>
                    </a:cubicBezTo>
                    <a:close/>
                    <a:moveTo>
                      <a:pt x="3781" y="7852"/>
                    </a:moveTo>
                    <a:lnTo>
                      <a:pt x="4348" y="8451"/>
                    </a:lnTo>
                    <a:lnTo>
                      <a:pt x="4002" y="8797"/>
                    </a:lnTo>
                    <a:cubicBezTo>
                      <a:pt x="3923" y="8876"/>
                      <a:pt x="3812" y="8915"/>
                      <a:pt x="3702" y="8915"/>
                    </a:cubicBezTo>
                    <a:cubicBezTo>
                      <a:pt x="3592" y="8915"/>
                      <a:pt x="3482" y="8876"/>
                      <a:pt x="3403" y="8797"/>
                    </a:cubicBezTo>
                    <a:cubicBezTo>
                      <a:pt x="3214" y="8640"/>
                      <a:pt x="3214" y="8356"/>
                      <a:pt x="3403" y="8199"/>
                    </a:cubicBezTo>
                    <a:lnTo>
                      <a:pt x="3781" y="7852"/>
                    </a:lnTo>
                    <a:close/>
                    <a:moveTo>
                      <a:pt x="6201" y="1"/>
                    </a:moveTo>
                    <a:cubicBezTo>
                      <a:pt x="5236" y="1"/>
                      <a:pt x="4264" y="375"/>
                      <a:pt x="3529" y="1110"/>
                    </a:cubicBezTo>
                    <a:lnTo>
                      <a:pt x="2363" y="2307"/>
                    </a:lnTo>
                    <a:cubicBezTo>
                      <a:pt x="2269" y="2370"/>
                      <a:pt x="2206" y="2402"/>
                      <a:pt x="2048" y="2402"/>
                    </a:cubicBezTo>
                    <a:cubicBezTo>
                      <a:pt x="1450" y="2465"/>
                      <a:pt x="851" y="2622"/>
                      <a:pt x="378" y="3095"/>
                    </a:cubicBezTo>
                    <a:cubicBezTo>
                      <a:pt x="0" y="3441"/>
                      <a:pt x="0" y="4040"/>
                      <a:pt x="347" y="4418"/>
                    </a:cubicBezTo>
                    <a:lnTo>
                      <a:pt x="3182" y="7254"/>
                    </a:lnTo>
                    <a:lnTo>
                      <a:pt x="2773" y="7663"/>
                    </a:lnTo>
                    <a:cubicBezTo>
                      <a:pt x="2300" y="8136"/>
                      <a:pt x="2300" y="8923"/>
                      <a:pt x="2773" y="9427"/>
                    </a:cubicBezTo>
                    <a:cubicBezTo>
                      <a:pt x="3009" y="9664"/>
                      <a:pt x="3324" y="9782"/>
                      <a:pt x="3647" y="9782"/>
                    </a:cubicBezTo>
                    <a:cubicBezTo>
                      <a:pt x="3970" y="9782"/>
                      <a:pt x="4301" y="9664"/>
                      <a:pt x="4569" y="9427"/>
                    </a:cubicBezTo>
                    <a:lnTo>
                      <a:pt x="4947" y="9018"/>
                    </a:lnTo>
                    <a:lnTo>
                      <a:pt x="5419" y="9490"/>
                    </a:lnTo>
                    <a:cubicBezTo>
                      <a:pt x="5624" y="9695"/>
                      <a:pt x="5868" y="9798"/>
                      <a:pt x="6112" y="9798"/>
                    </a:cubicBezTo>
                    <a:cubicBezTo>
                      <a:pt x="6357" y="9798"/>
                      <a:pt x="6601" y="9695"/>
                      <a:pt x="6805" y="9490"/>
                    </a:cubicBezTo>
                    <a:cubicBezTo>
                      <a:pt x="7278" y="9018"/>
                      <a:pt x="7436" y="8388"/>
                      <a:pt x="7467" y="7852"/>
                    </a:cubicBezTo>
                    <a:cubicBezTo>
                      <a:pt x="7467" y="7726"/>
                      <a:pt x="7499" y="7663"/>
                      <a:pt x="7593" y="7569"/>
                    </a:cubicBezTo>
                    <a:lnTo>
                      <a:pt x="8696" y="6466"/>
                    </a:lnTo>
                    <a:cubicBezTo>
                      <a:pt x="10460" y="4702"/>
                      <a:pt x="10145" y="1740"/>
                      <a:pt x="8066" y="511"/>
                    </a:cubicBezTo>
                    <a:cubicBezTo>
                      <a:pt x="7496" y="170"/>
                      <a:pt x="6850" y="1"/>
                      <a:pt x="620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20"/>
              <p:cNvSpPr/>
              <p:nvPr/>
            </p:nvSpPr>
            <p:spPr>
              <a:xfrm>
                <a:off x="-37601700" y="3221575"/>
                <a:ext cx="114225" cy="111275"/>
              </a:xfrm>
              <a:custGeom>
                <a:avLst/>
                <a:gdLst/>
                <a:ahLst/>
                <a:cxnLst/>
                <a:rect l="l" t="t" r="r" b="b"/>
                <a:pathLst>
                  <a:path w="4569" h="4451" extrusionOk="0">
                    <a:moveTo>
                      <a:pt x="3226" y="0"/>
                    </a:moveTo>
                    <a:cubicBezTo>
                      <a:pt x="2907" y="0"/>
                      <a:pt x="2584" y="118"/>
                      <a:pt x="2332" y="355"/>
                    </a:cubicBezTo>
                    <a:lnTo>
                      <a:pt x="0" y="2686"/>
                    </a:lnTo>
                    <a:cubicBezTo>
                      <a:pt x="788" y="3095"/>
                      <a:pt x="1355" y="3631"/>
                      <a:pt x="1796" y="4450"/>
                    </a:cubicBezTo>
                    <a:lnTo>
                      <a:pt x="4096" y="2119"/>
                    </a:lnTo>
                    <a:cubicBezTo>
                      <a:pt x="4568" y="1646"/>
                      <a:pt x="4568" y="859"/>
                      <a:pt x="4096" y="355"/>
                    </a:cubicBezTo>
                    <a:cubicBezTo>
                      <a:pt x="3860" y="118"/>
                      <a:pt x="3545" y="0"/>
                      <a:pt x="32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24" name="Google Shape;424;p20"/>
            <p:cNvSpPr/>
            <p:nvPr/>
          </p:nvSpPr>
          <p:spPr>
            <a:xfrm>
              <a:off x="5275475" y="2600188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5157175" y="2273075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94" y="0"/>
                  </a:moveTo>
                  <a:cubicBezTo>
                    <a:pt x="406" y="0"/>
                    <a:pt x="1" y="393"/>
                    <a:pt x="1" y="881"/>
                  </a:cubicBezTo>
                  <a:cubicBezTo>
                    <a:pt x="1" y="1370"/>
                    <a:pt x="406" y="1763"/>
                    <a:pt x="894" y="1763"/>
                  </a:cubicBezTo>
                  <a:cubicBezTo>
                    <a:pt x="1370" y="1763"/>
                    <a:pt x="1775" y="1370"/>
                    <a:pt x="1775" y="881"/>
                  </a:cubicBezTo>
                  <a:cubicBezTo>
                    <a:pt x="1775" y="393"/>
                    <a:pt x="1370" y="0"/>
                    <a:pt x="8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5038800" y="1945663"/>
              <a:ext cx="44075" cy="44375"/>
            </a:xfrm>
            <a:custGeom>
              <a:avLst/>
              <a:gdLst/>
              <a:ahLst/>
              <a:cxnLst/>
              <a:rect l="l" t="t" r="r" b="b"/>
              <a:pathLst>
                <a:path w="1763" h="1775" extrusionOk="0">
                  <a:moveTo>
                    <a:pt x="881" y="0"/>
                  </a:moveTo>
                  <a:cubicBezTo>
                    <a:pt x="393" y="0"/>
                    <a:pt x="0" y="405"/>
                    <a:pt x="0" y="893"/>
                  </a:cubicBezTo>
                  <a:cubicBezTo>
                    <a:pt x="0" y="1369"/>
                    <a:pt x="393" y="1774"/>
                    <a:pt x="881" y="1774"/>
                  </a:cubicBezTo>
                  <a:cubicBezTo>
                    <a:pt x="1369" y="1774"/>
                    <a:pt x="1762" y="1369"/>
                    <a:pt x="1762" y="893"/>
                  </a:cubicBezTo>
                  <a:cubicBezTo>
                    <a:pt x="1762" y="405"/>
                    <a:pt x="1369" y="0"/>
                    <a:pt x="8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0"/>
            <p:cNvSpPr txBox="1"/>
            <p:nvPr/>
          </p:nvSpPr>
          <p:spPr>
            <a:xfrm>
              <a:off x="4438475" y="25206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28" name="Google Shape;428;p20"/>
            <p:cNvSpPr txBox="1"/>
            <p:nvPr/>
          </p:nvSpPr>
          <p:spPr>
            <a:xfrm>
              <a:off x="4320175" y="219238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Phoebe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29" name="Google Shape;429;p20"/>
            <p:cNvSpPr txBox="1"/>
            <p:nvPr/>
          </p:nvSpPr>
          <p:spPr>
            <a:xfrm>
              <a:off x="4202900" y="18650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30" name="Google Shape;430;p20"/>
            <p:cNvSpPr/>
            <p:nvPr/>
          </p:nvSpPr>
          <p:spPr>
            <a:xfrm rot="10800000" flipH="1">
              <a:off x="5277700" y="3323075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0"/>
            <p:cNvSpPr/>
            <p:nvPr/>
          </p:nvSpPr>
          <p:spPr>
            <a:xfrm rot="10800000" flipH="1">
              <a:off x="5159400" y="3650188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94" y="0"/>
                  </a:moveTo>
                  <a:cubicBezTo>
                    <a:pt x="406" y="0"/>
                    <a:pt x="1" y="393"/>
                    <a:pt x="1" y="881"/>
                  </a:cubicBezTo>
                  <a:cubicBezTo>
                    <a:pt x="1" y="1370"/>
                    <a:pt x="406" y="1763"/>
                    <a:pt x="894" y="1763"/>
                  </a:cubicBezTo>
                  <a:cubicBezTo>
                    <a:pt x="1370" y="1763"/>
                    <a:pt x="1775" y="1370"/>
                    <a:pt x="1775" y="881"/>
                  </a:cubicBezTo>
                  <a:cubicBezTo>
                    <a:pt x="1775" y="393"/>
                    <a:pt x="1370" y="0"/>
                    <a:pt x="8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0"/>
            <p:cNvSpPr/>
            <p:nvPr/>
          </p:nvSpPr>
          <p:spPr>
            <a:xfrm rot="10800000" flipH="1">
              <a:off x="5041025" y="3977300"/>
              <a:ext cx="44075" cy="44375"/>
            </a:xfrm>
            <a:custGeom>
              <a:avLst/>
              <a:gdLst/>
              <a:ahLst/>
              <a:cxnLst/>
              <a:rect l="l" t="t" r="r" b="b"/>
              <a:pathLst>
                <a:path w="1763" h="1775" extrusionOk="0">
                  <a:moveTo>
                    <a:pt x="881" y="0"/>
                  </a:moveTo>
                  <a:cubicBezTo>
                    <a:pt x="393" y="0"/>
                    <a:pt x="0" y="405"/>
                    <a:pt x="0" y="893"/>
                  </a:cubicBezTo>
                  <a:cubicBezTo>
                    <a:pt x="0" y="1369"/>
                    <a:pt x="393" y="1774"/>
                    <a:pt x="881" y="1774"/>
                  </a:cubicBezTo>
                  <a:cubicBezTo>
                    <a:pt x="1369" y="1774"/>
                    <a:pt x="1762" y="1369"/>
                    <a:pt x="1762" y="893"/>
                  </a:cubicBezTo>
                  <a:cubicBezTo>
                    <a:pt x="1762" y="405"/>
                    <a:pt x="1369" y="0"/>
                    <a:pt x="8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0"/>
            <p:cNvSpPr txBox="1"/>
            <p:nvPr/>
          </p:nvSpPr>
          <p:spPr>
            <a:xfrm>
              <a:off x="4442488" y="32423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Leda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34" name="Google Shape;434;p20"/>
            <p:cNvSpPr txBox="1"/>
            <p:nvPr/>
          </p:nvSpPr>
          <p:spPr>
            <a:xfrm>
              <a:off x="4324188" y="35724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Metis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35" name="Google Shape;435;p20"/>
            <p:cNvSpPr txBox="1"/>
            <p:nvPr/>
          </p:nvSpPr>
          <p:spPr>
            <a:xfrm>
              <a:off x="4205813" y="38967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Elara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36" name="Google Shape;436;p20"/>
            <p:cNvSpPr txBox="1"/>
            <p:nvPr/>
          </p:nvSpPr>
          <p:spPr>
            <a:xfrm>
              <a:off x="4086638" y="42240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37" name="Google Shape;437;p20"/>
          <p:cNvGrpSpPr/>
          <p:nvPr/>
        </p:nvGrpSpPr>
        <p:grpSpPr>
          <a:xfrm>
            <a:off x="2715813" y="1675313"/>
            <a:ext cx="1489710" cy="2449588"/>
            <a:chOff x="2715813" y="1675313"/>
            <a:chExt cx="1489710" cy="2449588"/>
          </a:xfrm>
        </p:grpSpPr>
        <p:cxnSp>
          <p:nvCxnSpPr>
            <p:cNvPr id="438" name="Google Shape;438;p20"/>
            <p:cNvCxnSpPr/>
            <p:nvPr/>
          </p:nvCxnSpPr>
          <p:spPr>
            <a:xfrm rot="10800000">
              <a:off x="3643250" y="1841375"/>
              <a:ext cx="408300" cy="11424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9" name="Google Shape;439;p20"/>
            <p:cNvCxnSpPr/>
            <p:nvPr/>
          </p:nvCxnSpPr>
          <p:spPr>
            <a:xfrm flipH="1">
              <a:off x="3643275" y="2981300"/>
              <a:ext cx="409500" cy="11436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40" name="Google Shape;440;p20"/>
            <p:cNvSpPr/>
            <p:nvPr/>
          </p:nvSpPr>
          <p:spPr>
            <a:xfrm>
              <a:off x="2715813" y="1675313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77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77" y="11157"/>
                    <a:pt x="5549" y="11157"/>
                  </a:cubicBezTo>
                  <a:lnTo>
                    <a:pt x="26599" y="11157"/>
                  </a:lnTo>
                  <a:cubicBezTo>
                    <a:pt x="29659" y="11157"/>
                    <a:pt x="32147" y="8680"/>
                    <a:pt x="32147" y="5609"/>
                  </a:cubicBezTo>
                  <a:lnTo>
                    <a:pt x="32147" y="5549"/>
                  </a:lnTo>
                  <a:cubicBezTo>
                    <a:pt x="32147" y="2489"/>
                    <a:pt x="29659" y="1"/>
                    <a:pt x="2659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Task 2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41" name="Google Shape;441;p20"/>
            <p:cNvSpPr/>
            <p:nvPr/>
          </p:nvSpPr>
          <p:spPr>
            <a:xfrm>
              <a:off x="2948075" y="2843900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77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77" y="11157"/>
                    <a:pt x="5549" y="11157"/>
                  </a:cubicBezTo>
                  <a:lnTo>
                    <a:pt x="26599" y="11157"/>
                  </a:lnTo>
                  <a:cubicBezTo>
                    <a:pt x="29659" y="11157"/>
                    <a:pt x="32147" y="8680"/>
                    <a:pt x="32147" y="5609"/>
                  </a:cubicBezTo>
                  <a:lnTo>
                    <a:pt x="32147" y="5549"/>
                  </a:lnTo>
                  <a:cubicBezTo>
                    <a:pt x="32147" y="2489"/>
                    <a:pt x="29659" y="1"/>
                    <a:pt x="2659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2021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42" name="Google Shape;442;p20"/>
            <p:cNvSpPr/>
            <p:nvPr/>
          </p:nvSpPr>
          <p:spPr>
            <a:xfrm>
              <a:off x="3830938" y="2797442"/>
              <a:ext cx="374585" cy="374551"/>
            </a:xfrm>
            <a:custGeom>
              <a:avLst/>
              <a:gdLst/>
              <a:ahLst/>
              <a:cxnLst/>
              <a:rect l="l" t="t" r="r" b="b"/>
              <a:pathLst>
                <a:path w="11098" h="11097" extrusionOk="0">
                  <a:moveTo>
                    <a:pt x="5549" y="0"/>
                  </a:moveTo>
                  <a:cubicBezTo>
                    <a:pt x="2489" y="0"/>
                    <a:pt x="0" y="2489"/>
                    <a:pt x="0" y="5548"/>
                  </a:cubicBezTo>
                  <a:cubicBezTo>
                    <a:pt x="0" y="8608"/>
                    <a:pt x="2489" y="11097"/>
                    <a:pt x="5549" y="11097"/>
                  </a:cubicBezTo>
                  <a:cubicBezTo>
                    <a:pt x="8597" y="11097"/>
                    <a:pt x="11097" y="8608"/>
                    <a:pt x="11097" y="5548"/>
                  </a:cubicBezTo>
                  <a:cubicBezTo>
                    <a:pt x="11097" y="2489"/>
                    <a:pt x="8597" y="0"/>
                    <a:pt x="5549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43" name="Google Shape;443;p20"/>
            <p:cNvGrpSpPr/>
            <p:nvPr/>
          </p:nvGrpSpPr>
          <p:grpSpPr>
            <a:xfrm>
              <a:off x="3895738" y="2862300"/>
              <a:ext cx="250254" cy="244856"/>
              <a:chOff x="-41117650" y="3605525"/>
              <a:chExt cx="324500" cy="317500"/>
            </a:xfrm>
          </p:grpSpPr>
          <p:sp>
            <p:nvSpPr>
              <p:cNvPr id="444" name="Google Shape;444;p20"/>
              <p:cNvSpPr/>
              <p:nvPr/>
            </p:nvSpPr>
            <p:spPr>
              <a:xfrm>
                <a:off x="-41016850" y="3605525"/>
                <a:ext cx="106350" cy="105375"/>
              </a:xfrm>
              <a:custGeom>
                <a:avLst/>
                <a:gdLst/>
                <a:ahLst/>
                <a:cxnLst/>
                <a:rect l="l" t="t" r="r" b="b"/>
                <a:pathLst>
                  <a:path w="4254" h="4215" extrusionOk="0">
                    <a:moveTo>
                      <a:pt x="2064" y="1"/>
                    </a:moveTo>
                    <a:cubicBezTo>
                      <a:pt x="1954" y="1"/>
                      <a:pt x="1844" y="40"/>
                      <a:pt x="1765" y="119"/>
                    </a:cubicBezTo>
                    <a:lnTo>
                      <a:pt x="1" y="1883"/>
                    </a:lnTo>
                    <a:lnTo>
                      <a:pt x="2332" y="4214"/>
                    </a:lnTo>
                    <a:lnTo>
                      <a:pt x="4096" y="2450"/>
                    </a:lnTo>
                    <a:cubicBezTo>
                      <a:pt x="4254" y="2293"/>
                      <a:pt x="4254" y="2009"/>
                      <a:pt x="4096" y="1852"/>
                    </a:cubicBezTo>
                    <a:lnTo>
                      <a:pt x="2364" y="119"/>
                    </a:lnTo>
                    <a:cubicBezTo>
                      <a:pt x="2285" y="40"/>
                      <a:pt x="2175" y="1"/>
                      <a:pt x="206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20"/>
              <p:cNvSpPr/>
              <p:nvPr/>
            </p:nvSpPr>
            <p:spPr>
              <a:xfrm>
                <a:off x="-40900275" y="3721300"/>
                <a:ext cx="107125" cy="105375"/>
              </a:xfrm>
              <a:custGeom>
                <a:avLst/>
                <a:gdLst/>
                <a:ahLst/>
                <a:cxnLst/>
                <a:rect l="l" t="t" r="r" b="b"/>
                <a:pathLst>
                  <a:path w="4285" h="4215" extrusionOk="0">
                    <a:moveTo>
                      <a:pt x="2064" y="1"/>
                    </a:moveTo>
                    <a:cubicBezTo>
                      <a:pt x="1954" y="1"/>
                      <a:pt x="1843" y="40"/>
                      <a:pt x="1765" y="119"/>
                    </a:cubicBezTo>
                    <a:lnTo>
                      <a:pt x="0" y="1915"/>
                    </a:lnTo>
                    <a:lnTo>
                      <a:pt x="2300" y="4215"/>
                    </a:lnTo>
                    <a:lnTo>
                      <a:pt x="4128" y="2482"/>
                    </a:lnTo>
                    <a:cubicBezTo>
                      <a:pt x="4285" y="2324"/>
                      <a:pt x="4285" y="2072"/>
                      <a:pt x="4128" y="1915"/>
                    </a:cubicBezTo>
                    <a:lnTo>
                      <a:pt x="2363" y="119"/>
                    </a:lnTo>
                    <a:cubicBezTo>
                      <a:pt x="2285" y="40"/>
                      <a:pt x="2174" y="1"/>
                      <a:pt x="206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20"/>
              <p:cNvSpPr/>
              <p:nvPr/>
            </p:nvSpPr>
            <p:spPr>
              <a:xfrm>
                <a:off x="-41117650" y="3668350"/>
                <a:ext cx="262300" cy="254675"/>
              </a:xfrm>
              <a:custGeom>
                <a:avLst/>
                <a:gdLst/>
                <a:ahLst/>
                <a:cxnLst/>
                <a:rect l="l" t="t" r="r" b="b"/>
                <a:pathLst>
                  <a:path w="10492" h="10187" extrusionOk="0">
                    <a:moveTo>
                      <a:pt x="3497" y="0"/>
                    </a:moveTo>
                    <a:lnTo>
                      <a:pt x="1764" y="1733"/>
                    </a:lnTo>
                    <a:cubicBezTo>
                      <a:pt x="1166" y="2332"/>
                      <a:pt x="725" y="3088"/>
                      <a:pt x="504" y="3812"/>
                    </a:cubicBezTo>
                    <a:cubicBezTo>
                      <a:pt x="0" y="5514"/>
                      <a:pt x="410" y="7404"/>
                      <a:pt x="1764" y="8759"/>
                    </a:cubicBezTo>
                    <a:cubicBezTo>
                      <a:pt x="2667" y="9661"/>
                      <a:pt x="3919" y="10187"/>
                      <a:pt x="5273" y="10187"/>
                    </a:cubicBezTo>
                    <a:cubicBezTo>
                      <a:pt x="5384" y="10187"/>
                      <a:pt x="5496" y="10183"/>
                      <a:pt x="5608" y="10176"/>
                    </a:cubicBezTo>
                    <a:cubicBezTo>
                      <a:pt x="6679" y="10082"/>
                      <a:pt x="7876" y="9609"/>
                      <a:pt x="8758" y="8759"/>
                    </a:cubicBezTo>
                    <a:lnTo>
                      <a:pt x="10491" y="7026"/>
                    </a:lnTo>
                    <a:lnTo>
                      <a:pt x="8191" y="4694"/>
                    </a:lnTo>
                    <a:lnTo>
                      <a:pt x="6396" y="6396"/>
                    </a:lnTo>
                    <a:cubicBezTo>
                      <a:pt x="6077" y="6715"/>
                      <a:pt x="5645" y="6880"/>
                      <a:pt x="5214" y="6880"/>
                    </a:cubicBezTo>
                    <a:cubicBezTo>
                      <a:pt x="4794" y="6880"/>
                      <a:pt x="4375" y="6722"/>
                      <a:pt x="4064" y="6396"/>
                    </a:cubicBezTo>
                    <a:cubicBezTo>
                      <a:pt x="3434" y="5766"/>
                      <a:pt x="3434" y="4694"/>
                      <a:pt x="4064" y="4064"/>
                    </a:cubicBezTo>
                    <a:lnTo>
                      <a:pt x="5797" y="2332"/>
                    </a:lnTo>
                    <a:lnTo>
                      <a:pt x="349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47" name="Google Shape;447;p20"/>
            <p:cNvSpPr/>
            <p:nvPr/>
          </p:nvSpPr>
          <p:spPr>
            <a:xfrm>
              <a:off x="3787013" y="2600188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3668713" y="2273075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94" y="0"/>
                  </a:moveTo>
                  <a:cubicBezTo>
                    <a:pt x="406" y="0"/>
                    <a:pt x="1" y="393"/>
                    <a:pt x="1" y="881"/>
                  </a:cubicBezTo>
                  <a:cubicBezTo>
                    <a:pt x="1" y="1370"/>
                    <a:pt x="406" y="1763"/>
                    <a:pt x="894" y="1763"/>
                  </a:cubicBezTo>
                  <a:cubicBezTo>
                    <a:pt x="1370" y="1763"/>
                    <a:pt x="1775" y="1370"/>
                    <a:pt x="1775" y="881"/>
                  </a:cubicBezTo>
                  <a:cubicBezTo>
                    <a:pt x="1775" y="393"/>
                    <a:pt x="1370" y="0"/>
                    <a:pt x="8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0"/>
            <p:cNvSpPr txBox="1"/>
            <p:nvPr/>
          </p:nvSpPr>
          <p:spPr>
            <a:xfrm>
              <a:off x="2950013" y="25206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50" name="Google Shape;450;p20"/>
            <p:cNvSpPr txBox="1"/>
            <p:nvPr/>
          </p:nvSpPr>
          <p:spPr>
            <a:xfrm>
              <a:off x="2831713" y="219238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51" name="Google Shape;451;p20"/>
            <p:cNvSpPr/>
            <p:nvPr/>
          </p:nvSpPr>
          <p:spPr>
            <a:xfrm rot="10800000" flipH="1">
              <a:off x="3789238" y="3323075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0"/>
            <p:cNvSpPr/>
            <p:nvPr/>
          </p:nvSpPr>
          <p:spPr>
            <a:xfrm rot="10800000" flipH="1">
              <a:off x="3670938" y="3650188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94" y="0"/>
                  </a:moveTo>
                  <a:cubicBezTo>
                    <a:pt x="406" y="0"/>
                    <a:pt x="1" y="393"/>
                    <a:pt x="1" y="881"/>
                  </a:cubicBezTo>
                  <a:cubicBezTo>
                    <a:pt x="1" y="1370"/>
                    <a:pt x="406" y="1763"/>
                    <a:pt x="894" y="1763"/>
                  </a:cubicBezTo>
                  <a:cubicBezTo>
                    <a:pt x="1370" y="1763"/>
                    <a:pt x="1775" y="1370"/>
                    <a:pt x="1775" y="881"/>
                  </a:cubicBezTo>
                  <a:cubicBezTo>
                    <a:pt x="1775" y="393"/>
                    <a:pt x="1370" y="0"/>
                    <a:pt x="8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0"/>
            <p:cNvSpPr txBox="1"/>
            <p:nvPr/>
          </p:nvSpPr>
          <p:spPr>
            <a:xfrm>
              <a:off x="2953363" y="32423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Sun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54" name="Google Shape;454;p20"/>
            <p:cNvSpPr txBox="1"/>
            <p:nvPr/>
          </p:nvSpPr>
          <p:spPr>
            <a:xfrm>
              <a:off x="2835063" y="35724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55" name="Google Shape;455;p20"/>
          <p:cNvGrpSpPr/>
          <p:nvPr/>
        </p:nvGrpSpPr>
        <p:grpSpPr>
          <a:xfrm>
            <a:off x="1391025" y="1936363"/>
            <a:ext cx="1323229" cy="1820438"/>
            <a:chOff x="1391025" y="1936363"/>
            <a:chExt cx="1323229" cy="1820438"/>
          </a:xfrm>
        </p:grpSpPr>
        <p:cxnSp>
          <p:nvCxnSpPr>
            <p:cNvPr id="456" name="Google Shape;456;p20"/>
            <p:cNvCxnSpPr/>
            <p:nvPr/>
          </p:nvCxnSpPr>
          <p:spPr>
            <a:xfrm rot="10800000">
              <a:off x="2283475" y="2213075"/>
              <a:ext cx="273000" cy="77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20"/>
            <p:cNvCxnSpPr/>
            <p:nvPr/>
          </p:nvCxnSpPr>
          <p:spPr>
            <a:xfrm flipH="1">
              <a:off x="2278700" y="2981300"/>
              <a:ext cx="279000" cy="7755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58" name="Google Shape;458;p20"/>
            <p:cNvSpPr/>
            <p:nvPr/>
          </p:nvSpPr>
          <p:spPr>
            <a:xfrm>
              <a:off x="1391025" y="1936363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89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89" y="11157"/>
                    <a:pt x="5549" y="11157"/>
                  </a:cubicBezTo>
                  <a:lnTo>
                    <a:pt x="26599" y="11157"/>
                  </a:lnTo>
                  <a:cubicBezTo>
                    <a:pt x="29659" y="11157"/>
                    <a:pt x="32148" y="8680"/>
                    <a:pt x="32148" y="5609"/>
                  </a:cubicBezTo>
                  <a:lnTo>
                    <a:pt x="32148" y="5549"/>
                  </a:lnTo>
                  <a:cubicBezTo>
                    <a:pt x="32148" y="2489"/>
                    <a:pt x="29659" y="1"/>
                    <a:pt x="26599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Task 1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59" name="Google Shape;459;p20"/>
            <p:cNvSpPr/>
            <p:nvPr/>
          </p:nvSpPr>
          <p:spPr>
            <a:xfrm>
              <a:off x="1467225" y="2843900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89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89" y="11157"/>
                    <a:pt x="5549" y="11157"/>
                  </a:cubicBezTo>
                  <a:lnTo>
                    <a:pt x="26599" y="11157"/>
                  </a:lnTo>
                  <a:cubicBezTo>
                    <a:pt x="29659" y="11157"/>
                    <a:pt x="32148" y="8680"/>
                    <a:pt x="32148" y="5609"/>
                  </a:cubicBezTo>
                  <a:lnTo>
                    <a:pt x="32148" y="5549"/>
                  </a:lnTo>
                  <a:cubicBezTo>
                    <a:pt x="32148" y="2489"/>
                    <a:pt x="29659" y="1"/>
                    <a:pt x="26599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2020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60" name="Google Shape;460;p20"/>
            <p:cNvSpPr/>
            <p:nvPr/>
          </p:nvSpPr>
          <p:spPr>
            <a:xfrm>
              <a:off x="2339675" y="2797425"/>
              <a:ext cx="374579" cy="374579"/>
            </a:xfrm>
            <a:custGeom>
              <a:avLst/>
              <a:gdLst/>
              <a:ahLst/>
              <a:cxnLst/>
              <a:rect l="l" t="t" r="r" b="b"/>
              <a:pathLst>
                <a:path w="11097" h="11097" extrusionOk="0">
                  <a:moveTo>
                    <a:pt x="5548" y="0"/>
                  </a:moveTo>
                  <a:cubicBezTo>
                    <a:pt x="2489" y="0"/>
                    <a:pt x="0" y="2489"/>
                    <a:pt x="0" y="5548"/>
                  </a:cubicBezTo>
                  <a:cubicBezTo>
                    <a:pt x="0" y="8608"/>
                    <a:pt x="2489" y="11097"/>
                    <a:pt x="5548" y="11097"/>
                  </a:cubicBezTo>
                  <a:cubicBezTo>
                    <a:pt x="8608" y="11097"/>
                    <a:pt x="11097" y="8608"/>
                    <a:pt x="11097" y="5548"/>
                  </a:cubicBezTo>
                  <a:cubicBezTo>
                    <a:pt x="11097" y="2489"/>
                    <a:pt x="8608" y="0"/>
                    <a:pt x="5548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1" name="Google Shape;461;p20"/>
            <p:cNvGrpSpPr/>
            <p:nvPr/>
          </p:nvGrpSpPr>
          <p:grpSpPr>
            <a:xfrm>
              <a:off x="2438877" y="2862930"/>
              <a:ext cx="176181" cy="243584"/>
              <a:chOff x="-38129425" y="3222550"/>
              <a:chExt cx="228450" cy="315850"/>
            </a:xfrm>
          </p:grpSpPr>
          <p:sp>
            <p:nvSpPr>
              <p:cNvPr id="462" name="Google Shape;462;p20"/>
              <p:cNvSpPr/>
              <p:nvPr/>
            </p:nvSpPr>
            <p:spPr>
              <a:xfrm>
                <a:off x="-38129425" y="3222550"/>
                <a:ext cx="228450" cy="227650"/>
              </a:xfrm>
              <a:custGeom>
                <a:avLst/>
                <a:gdLst/>
                <a:ahLst/>
                <a:cxnLst/>
                <a:rect l="l" t="t" r="r" b="b"/>
                <a:pathLst>
                  <a:path w="9138" h="9106" extrusionOk="0">
                    <a:moveTo>
                      <a:pt x="4097" y="1292"/>
                    </a:moveTo>
                    <a:cubicBezTo>
                      <a:pt x="4349" y="1292"/>
                      <a:pt x="4538" y="1450"/>
                      <a:pt x="4538" y="1702"/>
                    </a:cubicBezTo>
                    <a:cubicBezTo>
                      <a:pt x="4538" y="1922"/>
                      <a:pt x="4349" y="2111"/>
                      <a:pt x="4160" y="2111"/>
                    </a:cubicBezTo>
                    <a:cubicBezTo>
                      <a:pt x="2994" y="2111"/>
                      <a:pt x="2112" y="3056"/>
                      <a:pt x="2049" y="4222"/>
                    </a:cubicBezTo>
                    <a:cubicBezTo>
                      <a:pt x="2049" y="4443"/>
                      <a:pt x="1860" y="4600"/>
                      <a:pt x="1639" y="4600"/>
                    </a:cubicBezTo>
                    <a:cubicBezTo>
                      <a:pt x="1387" y="4600"/>
                      <a:pt x="1198" y="4411"/>
                      <a:pt x="1198" y="4222"/>
                    </a:cubicBezTo>
                    <a:cubicBezTo>
                      <a:pt x="1198" y="2584"/>
                      <a:pt x="2490" y="1324"/>
                      <a:pt x="4097" y="1292"/>
                    </a:cubicBezTo>
                    <a:close/>
                    <a:moveTo>
                      <a:pt x="4569" y="0"/>
                    </a:moveTo>
                    <a:cubicBezTo>
                      <a:pt x="2049" y="0"/>
                      <a:pt x="1" y="2048"/>
                      <a:pt x="1" y="4569"/>
                    </a:cubicBezTo>
                    <a:cubicBezTo>
                      <a:pt x="1" y="6207"/>
                      <a:pt x="946" y="7688"/>
                      <a:pt x="2332" y="8475"/>
                    </a:cubicBezTo>
                    <a:cubicBezTo>
                      <a:pt x="2458" y="8507"/>
                      <a:pt x="2521" y="8664"/>
                      <a:pt x="2521" y="8822"/>
                    </a:cubicBezTo>
                    <a:lnTo>
                      <a:pt x="2521" y="9105"/>
                    </a:lnTo>
                    <a:lnTo>
                      <a:pt x="6680" y="9105"/>
                    </a:lnTo>
                    <a:lnTo>
                      <a:pt x="6680" y="8822"/>
                    </a:lnTo>
                    <a:cubicBezTo>
                      <a:pt x="6680" y="8696"/>
                      <a:pt x="6743" y="8570"/>
                      <a:pt x="6900" y="8507"/>
                    </a:cubicBezTo>
                    <a:cubicBezTo>
                      <a:pt x="8255" y="7719"/>
                      <a:pt x="9137" y="6270"/>
                      <a:pt x="9137" y="4569"/>
                    </a:cubicBezTo>
                    <a:cubicBezTo>
                      <a:pt x="9137" y="2048"/>
                      <a:pt x="7089" y="32"/>
                      <a:pt x="45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20"/>
              <p:cNvSpPr/>
              <p:nvPr/>
            </p:nvSpPr>
            <p:spPr>
              <a:xfrm>
                <a:off x="-38067200" y="3470650"/>
                <a:ext cx="103200" cy="67750"/>
              </a:xfrm>
              <a:custGeom>
                <a:avLst/>
                <a:gdLst/>
                <a:ahLst/>
                <a:cxnLst/>
                <a:rect l="l" t="t" r="r" b="b"/>
                <a:pathLst>
                  <a:path w="4128" h="2710" extrusionOk="0">
                    <a:moveTo>
                      <a:pt x="1" y="0"/>
                    </a:moveTo>
                    <a:lnTo>
                      <a:pt x="1" y="662"/>
                    </a:lnTo>
                    <a:cubicBezTo>
                      <a:pt x="1" y="1198"/>
                      <a:pt x="410" y="1702"/>
                      <a:pt x="883" y="1859"/>
                    </a:cubicBezTo>
                    <a:cubicBezTo>
                      <a:pt x="1040" y="2363"/>
                      <a:pt x="1513" y="2710"/>
                      <a:pt x="2049" y="2710"/>
                    </a:cubicBezTo>
                    <a:cubicBezTo>
                      <a:pt x="2647" y="2710"/>
                      <a:pt x="3120" y="2363"/>
                      <a:pt x="3277" y="1859"/>
                    </a:cubicBezTo>
                    <a:cubicBezTo>
                      <a:pt x="3781" y="1702"/>
                      <a:pt x="4128" y="1198"/>
                      <a:pt x="4128" y="662"/>
                    </a:cubicBezTo>
                    <a:lnTo>
                      <a:pt x="412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4" name="Google Shape;464;p20"/>
            <p:cNvSpPr/>
            <p:nvPr/>
          </p:nvSpPr>
          <p:spPr>
            <a:xfrm>
              <a:off x="2292888" y="2600188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0"/>
            <p:cNvSpPr txBox="1"/>
            <p:nvPr/>
          </p:nvSpPr>
          <p:spPr>
            <a:xfrm>
              <a:off x="1455888" y="25206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66" name="Google Shape;466;p20"/>
            <p:cNvSpPr/>
            <p:nvPr/>
          </p:nvSpPr>
          <p:spPr>
            <a:xfrm rot="10800000" flipH="1">
              <a:off x="2295113" y="3323075"/>
              <a:ext cx="44375" cy="44075"/>
            </a:xfrm>
            <a:custGeom>
              <a:avLst/>
              <a:gdLst/>
              <a:ahLst/>
              <a:cxnLst/>
              <a:rect l="l" t="t" r="r" b="b"/>
              <a:pathLst>
                <a:path w="1775" h="1763" extrusionOk="0">
                  <a:moveTo>
                    <a:pt x="882" y="1"/>
                  </a:moveTo>
                  <a:cubicBezTo>
                    <a:pt x="406" y="1"/>
                    <a:pt x="1" y="394"/>
                    <a:pt x="1" y="882"/>
                  </a:cubicBezTo>
                  <a:cubicBezTo>
                    <a:pt x="1" y="1370"/>
                    <a:pt x="406" y="1763"/>
                    <a:pt x="882" y="1763"/>
                  </a:cubicBezTo>
                  <a:cubicBezTo>
                    <a:pt x="1370" y="1763"/>
                    <a:pt x="1775" y="1370"/>
                    <a:pt x="1775" y="882"/>
                  </a:cubicBezTo>
                  <a:cubicBezTo>
                    <a:pt x="1775" y="394"/>
                    <a:pt x="1370" y="1"/>
                    <a:pt x="8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0"/>
            <p:cNvSpPr txBox="1"/>
            <p:nvPr/>
          </p:nvSpPr>
          <p:spPr>
            <a:xfrm>
              <a:off x="1459913" y="324236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68" name="Google Shape;468;p20"/>
          <p:cNvGrpSpPr/>
          <p:nvPr/>
        </p:nvGrpSpPr>
        <p:grpSpPr>
          <a:xfrm>
            <a:off x="7419550" y="2160750"/>
            <a:ext cx="803700" cy="1647850"/>
            <a:chOff x="7419550" y="2160750"/>
            <a:chExt cx="803700" cy="1647850"/>
          </a:xfrm>
        </p:grpSpPr>
        <p:sp>
          <p:nvSpPr>
            <p:cNvPr id="469" name="Google Shape;469;p20"/>
            <p:cNvSpPr/>
            <p:nvPr/>
          </p:nvSpPr>
          <p:spPr>
            <a:xfrm>
              <a:off x="7583200" y="2160750"/>
              <a:ext cx="476375" cy="1647850"/>
            </a:xfrm>
            <a:custGeom>
              <a:avLst/>
              <a:gdLst/>
              <a:ahLst/>
              <a:cxnLst/>
              <a:rect l="l" t="t" r="r" b="b"/>
              <a:pathLst>
                <a:path w="19055" h="65914" extrusionOk="0">
                  <a:moveTo>
                    <a:pt x="3743" y="0"/>
                  </a:moveTo>
                  <a:cubicBezTo>
                    <a:pt x="1870" y="0"/>
                    <a:pt x="1" y="1371"/>
                    <a:pt x="28" y="3717"/>
                  </a:cubicBezTo>
                  <a:cubicBezTo>
                    <a:pt x="231" y="20719"/>
                    <a:pt x="552" y="45639"/>
                    <a:pt x="838" y="62307"/>
                  </a:cubicBezTo>
                  <a:cubicBezTo>
                    <a:pt x="879" y="64602"/>
                    <a:pt x="2710" y="65913"/>
                    <a:pt x="4545" y="65913"/>
                  </a:cubicBezTo>
                  <a:cubicBezTo>
                    <a:pt x="5909" y="65913"/>
                    <a:pt x="7276" y="65189"/>
                    <a:pt x="7910" y="63605"/>
                  </a:cubicBezTo>
                  <a:lnTo>
                    <a:pt x="17102" y="40805"/>
                  </a:lnTo>
                  <a:cubicBezTo>
                    <a:pt x="19054" y="35959"/>
                    <a:pt x="19019" y="30541"/>
                    <a:pt x="16983" y="25731"/>
                  </a:cubicBezTo>
                  <a:lnTo>
                    <a:pt x="7077" y="2252"/>
                  </a:lnTo>
                  <a:cubicBezTo>
                    <a:pt x="6426" y="703"/>
                    <a:pt x="5083" y="0"/>
                    <a:pt x="374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0"/>
            <p:cNvSpPr/>
            <p:nvPr/>
          </p:nvSpPr>
          <p:spPr>
            <a:xfrm>
              <a:off x="7419550" y="2845200"/>
              <a:ext cx="803700" cy="278925"/>
            </a:xfrm>
            <a:custGeom>
              <a:avLst/>
              <a:gdLst/>
              <a:ahLst/>
              <a:cxnLst/>
              <a:rect l="l" t="t" r="r" b="b"/>
              <a:pathLst>
                <a:path w="32148" h="11157" extrusionOk="0">
                  <a:moveTo>
                    <a:pt x="5549" y="1"/>
                  </a:moveTo>
                  <a:cubicBezTo>
                    <a:pt x="2477" y="1"/>
                    <a:pt x="1" y="2489"/>
                    <a:pt x="1" y="5549"/>
                  </a:cubicBezTo>
                  <a:lnTo>
                    <a:pt x="1" y="5609"/>
                  </a:lnTo>
                  <a:cubicBezTo>
                    <a:pt x="1" y="8680"/>
                    <a:pt x="2477" y="11157"/>
                    <a:pt x="5549" y="11157"/>
                  </a:cubicBezTo>
                  <a:lnTo>
                    <a:pt x="26599" y="11157"/>
                  </a:lnTo>
                  <a:cubicBezTo>
                    <a:pt x="29659" y="11157"/>
                    <a:pt x="32148" y="8680"/>
                    <a:pt x="32148" y="5609"/>
                  </a:cubicBezTo>
                  <a:lnTo>
                    <a:pt x="32148" y="5549"/>
                  </a:lnTo>
                  <a:cubicBezTo>
                    <a:pt x="32148" y="2489"/>
                    <a:pt x="29659" y="1"/>
                    <a:pt x="2659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sp>
        <p:nvSpPr>
          <p:cNvPr id="476" name="Google Shape;476;p21"/>
          <p:cNvSpPr/>
          <p:nvPr/>
        </p:nvSpPr>
        <p:spPr>
          <a:xfrm>
            <a:off x="697263" y="1931600"/>
            <a:ext cx="386675" cy="1680175"/>
          </a:xfrm>
          <a:custGeom>
            <a:avLst/>
            <a:gdLst/>
            <a:ahLst/>
            <a:cxnLst/>
            <a:rect l="l" t="t" r="r" b="b"/>
            <a:pathLst>
              <a:path w="15467" h="67207" extrusionOk="0">
                <a:moveTo>
                  <a:pt x="1194" y="0"/>
                </a:moveTo>
                <a:cubicBezTo>
                  <a:pt x="728" y="0"/>
                  <a:pt x="262" y="337"/>
                  <a:pt x="262" y="927"/>
                </a:cubicBezTo>
                <a:cubicBezTo>
                  <a:pt x="191" y="14453"/>
                  <a:pt x="0" y="53338"/>
                  <a:pt x="119" y="66292"/>
                </a:cubicBezTo>
                <a:cubicBezTo>
                  <a:pt x="126" y="66871"/>
                  <a:pt x="588" y="67207"/>
                  <a:pt x="1052" y="67207"/>
                </a:cubicBezTo>
                <a:cubicBezTo>
                  <a:pt x="1389" y="67207"/>
                  <a:pt x="1728" y="67029"/>
                  <a:pt x="1893" y="66638"/>
                </a:cubicBezTo>
                <a:lnTo>
                  <a:pt x="15240" y="35050"/>
                </a:lnTo>
                <a:cubicBezTo>
                  <a:pt x="15467" y="34527"/>
                  <a:pt x="15467" y="33955"/>
                  <a:pt x="15264" y="33431"/>
                </a:cubicBezTo>
                <a:lnTo>
                  <a:pt x="2036" y="582"/>
                </a:lnTo>
                <a:cubicBezTo>
                  <a:pt x="1880" y="183"/>
                  <a:pt x="1537" y="0"/>
                  <a:pt x="1194" y="0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7" name="Google Shape;477;p21"/>
          <p:cNvGrpSpPr/>
          <p:nvPr/>
        </p:nvGrpSpPr>
        <p:grpSpPr>
          <a:xfrm>
            <a:off x="5490625" y="909400"/>
            <a:ext cx="1646013" cy="3689775"/>
            <a:chOff x="5750750" y="909400"/>
            <a:chExt cx="1646013" cy="3689775"/>
          </a:xfrm>
        </p:grpSpPr>
        <p:sp>
          <p:nvSpPr>
            <p:cNvPr id="478" name="Google Shape;478;p21"/>
            <p:cNvSpPr/>
            <p:nvPr/>
          </p:nvSpPr>
          <p:spPr>
            <a:xfrm>
              <a:off x="6534438" y="909400"/>
              <a:ext cx="787625" cy="3689775"/>
            </a:xfrm>
            <a:custGeom>
              <a:avLst/>
              <a:gdLst/>
              <a:ahLst/>
              <a:cxnLst/>
              <a:rect l="l" t="t" r="r" b="b"/>
              <a:pathLst>
                <a:path w="31505" h="147591" fill="none" extrusionOk="0">
                  <a:moveTo>
                    <a:pt x="0" y="1"/>
                  </a:moveTo>
                  <a:lnTo>
                    <a:pt x="31266" y="74081"/>
                  </a:lnTo>
                  <a:cubicBezTo>
                    <a:pt x="31504" y="74664"/>
                    <a:pt x="31504" y="75307"/>
                    <a:pt x="31278" y="75891"/>
                  </a:cubicBezTo>
                  <a:lnTo>
                    <a:pt x="2382" y="147590"/>
                  </a:lnTo>
                </a:path>
              </a:pathLst>
            </a:custGeom>
            <a:noFill/>
            <a:ln w="35725" cap="rnd" cmpd="sng">
              <a:solidFill>
                <a:srgbClr val="E6E6E6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1"/>
            <p:cNvSpPr/>
            <p:nvPr/>
          </p:nvSpPr>
          <p:spPr>
            <a:xfrm>
              <a:off x="6209988" y="2597400"/>
              <a:ext cx="1186775" cy="357225"/>
            </a:xfrm>
            <a:custGeom>
              <a:avLst/>
              <a:gdLst/>
              <a:ahLst/>
              <a:cxnLst/>
              <a:rect l="l" t="t" r="r" b="b"/>
              <a:pathLst>
                <a:path w="47471" h="14289" extrusionOk="0">
                  <a:moveTo>
                    <a:pt x="7144" y="1"/>
                  </a:moveTo>
                  <a:cubicBezTo>
                    <a:pt x="3192" y="1"/>
                    <a:pt x="1" y="3203"/>
                    <a:pt x="1" y="7144"/>
                  </a:cubicBezTo>
                  <a:cubicBezTo>
                    <a:pt x="1" y="11085"/>
                    <a:pt x="3192" y="14288"/>
                    <a:pt x="7144" y="14288"/>
                  </a:cubicBezTo>
                  <a:lnTo>
                    <a:pt x="40327" y="14288"/>
                  </a:lnTo>
                  <a:cubicBezTo>
                    <a:pt x="44268" y="14288"/>
                    <a:pt x="47471" y="11085"/>
                    <a:pt x="47471" y="7144"/>
                  </a:cubicBezTo>
                  <a:cubicBezTo>
                    <a:pt x="47471" y="3203"/>
                    <a:pt x="44268" y="1"/>
                    <a:pt x="40327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2023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80" name="Google Shape;480;p21"/>
            <p:cNvSpPr/>
            <p:nvPr/>
          </p:nvSpPr>
          <p:spPr>
            <a:xfrm>
              <a:off x="7050263" y="2194975"/>
              <a:ext cx="116425" cy="116100"/>
            </a:xfrm>
            <a:custGeom>
              <a:avLst/>
              <a:gdLst/>
              <a:ahLst/>
              <a:cxnLst/>
              <a:rect l="l" t="t" r="r" b="b"/>
              <a:pathLst>
                <a:path w="4657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9" y="4644"/>
                    <a:pt x="4656" y="3608"/>
                    <a:pt x="4656" y="2322"/>
                  </a:cubicBezTo>
                  <a:cubicBezTo>
                    <a:pt x="4656" y="1036"/>
                    <a:pt x="3609" y="0"/>
                    <a:pt x="2323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1"/>
            <p:cNvSpPr/>
            <p:nvPr/>
          </p:nvSpPr>
          <p:spPr>
            <a:xfrm>
              <a:off x="6926438" y="3555550"/>
              <a:ext cx="116425" cy="116425"/>
            </a:xfrm>
            <a:custGeom>
              <a:avLst/>
              <a:gdLst/>
              <a:ahLst/>
              <a:cxnLst/>
              <a:rect l="l" t="t" r="r" b="b"/>
              <a:pathLst>
                <a:path w="4657" h="4657" extrusionOk="0">
                  <a:moveTo>
                    <a:pt x="2323" y="1"/>
                  </a:moveTo>
                  <a:cubicBezTo>
                    <a:pt x="1037" y="1"/>
                    <a:pt x="1" y="1049"/>
                    <a:pt x="1" y="2334"/>
                  </a:cubicBezTo>
                  <a:cubicBezTo>
                    <a:pt x="1" y="3620"/>
                    <a:pt x="1037" y="4656"/>
                    <a:pt x="2323" y="4656"/>
                  </a:cubicBezTo>
                  <a:cubicBezTo>
                    <a:pt x="3609" y="4656"/>
                    <a:pt x="4656" y="3620"/>
                    <a:pt x="4656" y="2334"/>
                  </a:cubicBezTo>
                  <a:cubicBezTo>
                    <a:pt x="4656" y="1049"/>
                    <a:pt x="3609" y="1"/>
                    <a:pt x="2323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1"/>
            <p:cNvSpPr/>
            <p:nvPr/>
          </p:nvSpPr>
          <p:spPr>
            <a:xfrm>
              <a:off x="6787738" y="3910650"/>
              <a:ext cx="116400" cy="116425"/>
            </a:xfrm>
            <a:custGeom>
              <a:avLst/>
              <a:gdLst/>
              <a:ahLst/>
              <a:cxnLst/>
              <a:rect l="l" t="t" r="r" b="b"/>
              <a:pathLst>
                <a:path w="4656" h="4657" extrusionOk="0">
                  <a:moveTo>
                    <a:pt x="2322" y="1"/>
                  </a:moveTo>
                  <a:cubicBezTo>
                    <a:pt x="1048" y="1"/>
                    <a:pt x="1" y="1049"/>
                    <a:pt x="1" y="2335"/>
                  </a:cubicBezTo>
                  <a:cubicBezTo>
                    <a:pt x="1" y="3609"/>
                    <a:pt x="1048" y="4656"/>
                    <a:pt x="2322" y="4656"/>
                  </a:cubicBezTo>
                  <a:cubicBezTo>
                    <a:pt x="3608" y="4656"/>
                    <a:pt x="4656" y="3609"/>
                    <a:pt x="4656" y="2335"/>
                  </a:cubicBezTo>
                  <a:cubicBezTo>
                    <a:pt x="4656" y="1049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1"/>
            <p:cNvSpPr/>
            <p:nvPr/>
          </p:nvSpPr>
          <p:spPr>
            <a:xfrm>
              <a:off x="6645463" y="4261900"/>
              <a:ext cx="116400" cy="116100"/>
            </a:xfrm>
            <a:custGeom>
              <a:avLst/>
              <a:gdLst/>
              <a:ahLst/>
              <a:cxnLst/>
              <a:rect l="l" t="t" r="r" b="b"/>
              <a:pathLst>
                <a:path w="4656" h="4644" extrusionOk="0">
                  <a:moveTo>
                    <a:pt x="2334" y="0"/>
                  </a:moveTo>
                  <a:cubicBezTo>
                    <a:pt x="1048" y="0"/>
                    <a:pt x="0" y="1036"/>
                    <a:pt x="0" y="2322"/>
                  </a:cubicBezTo>
                  <a:cubicBezTo>
                    <a:pt x="0" y="3608"/>
                    <a:pt x="1048" y="4644"/>
                    <a:pt x="2334" y="4644"/>
                  </a:cubicBezTo>
                  <a:cubicBezTo>
                    <a:pt x="3608" y="4644"/>
                    <a:pt x="4656" y="3608"/>
                    <a:pt x="4656" y="2322"/>
                  </a:cubicBezTo>
                  <a:cubicBezTo>
                    <a:pt x="4656" y="1036"/>
                    <a:pt x="3608" y="0"/>
                    <a:pt x="2334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1"/>
            <p:cNvSpPr/>
            <p:nvPr/>
          </p:nvSpPr>
          <p:spPr>
            <a:xfrm>
              <a:off x="6889238" y="1834125"/>
              <a:ext cx="116125" cy="116400"/>
            </a:xfrm>
            <a:custGeom>
              <a:avLst/>
              <a:gdLst/>
              <a:ahLst/>
              <a:cxnLst/>
              <a:rect l="l" t="t" r="r" b="b"/>
              <a:pathLst>
                <a:path w="4645" h="4656" extrusionOk="0">
                  <a:moveTo>
                    <a:pt x="2322" y="0"/>
                  </a:moveTo>
                  <a:cubicBezTo>
                    <a:pt x="1037" y="0"/>
                    <a:pt x="1" y="1048"/>
                    <a:pt x="1" y="2334"/>
                  </a:cubicBezTo>
                  <a:cubicBezTo>
                    <a:pt x="1" y="3620"/>
                    <a:pt x="1037" y="4656"/>
                    <a:pt x="2322" y="4656"/>
                  </a:cubicBezTo>
                  <a:cubicBezTo>
                    <a:pt x="3608" y="4656"/>
                    <a:pt x="4644" y="3620"/>
                    <a:pt x="4644" y="2334"/>
                  </a:cubicBezTo>
                  <a:cubicBezTo>
                    <a:pt x="4644" y="1048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1"/>
            <p:cNvSpPr/>
            <p:nvPr/>
          </p:nvSpPr>
          <p:spPr>
            <a:xfrm>
              <a:off x="6585938" y="1112700"/>
              <a:ext cx="116100" cy="116400"/>
            </a:xfrm>
            <a:custGeom>
              <a:avLst/>
              <a:gdLst/>
              <a:ahLst/>
              <a:cxnLst/>
              <a:rect l="l" t="t" r="r" b="b"/>
              <a:pathLst>
                <a:path w="4644" h="4656" extrusionOk="0">
                  <a:moveTo>
                    <a:pt x="2322" y="0"/>
                  </a:moveTo>
                  <a:cubicBezTo>
                    <a:pt x="1036" y="0"/>
                    <a:pt x="0" y="1036"/>
                    <a:pt x="0" y="2322"/>
                  </a:cubicBezTo>
                  <a:cubicBezTo>
                    <a:pt x="0" y="3608"/>
                    <a:pt x="1036" y="4656"/>
                    <a:pt x="2322" y="4656"/>
                  </a:cubicBezTo>
                  <a:cubicBezTo>
                    <a:pt x="3608" y="4656"/>
                    <a:pt x="4644" y="3608"/>
                    <a:pt x="4644" y="2322"/>
                  </a:cubicBezTo>
                  <a:cubicBezTo>
                    <a:pt x="4644" y="1036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1"/>
            <p:cNvSpPr/>
            <p:nvPr/>
          </p:nvSpPr>
          <p:spPr>
            <a:xfrm>
              <a:off x="6751738" y="1473550"/>
              <a:ext cx="116400" cy="116125"/>
            </a:xfrm>
            <a:custGeom>
              <a:avLst/>
              <a:gdLst/>
              <a:ahLst/>
              <a:cxnLst/>
              <a:rect l="l" t="t" r="r" b="b"/>
              <a:pathLst>
                <a:path w="4656" h="4645" extrusionOk="0">
                  <a:moveTo>
                    <a:pt x="2322" y="1"/>
                  </a:moveTo>
                  <a:cubicBezTo>
                    <a:pt x="1036" y="1"/>
                    <a:pt x="0" y="1037"/>
                    <a:pt x="0" y="2323"/>
                  </a:cubicBezTo>
                  <a:cubicBezTo>
                    <a:pt x="0" y="3608"/>
                    <a:pt x="1036" y="4644"/>
                    <a:pt x="2322" y="4644"/>
                  </a:cubicBezTo>
                  <a:cubicBezTo>
                    <a:pt x="3608" y="4644"/>
                    <a:pt x="4655" y="3608"/>
                    <a:pt x="4655" y="2323"/>
                  </a:cubicBezTo>
                  <a:cubicBezTo>
                    <a:pt x="4655" y="1037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1"/>
            <p:cNvSpPr/>
            <p:nvPr/>
          </p:nvSpPr>
          <p:spPr>
            <a:xfrm>
              <a:off x="7074388" y="3208800"/>
              <a:ext cx="116100" cy="116100"/>
            </a:xfrm>
            <a:custGeom>
              <a:avLst/>
              <a:gdLst/>
              <a:ahLst/>
              <a:cxnLst/>
              <a:rect l="l" t="t" r="r" b="b"/>
              <a:pathLst>
                <a:path w="4644" h="4644" extrusionOk="0">
                  <a:moveTo>
                    <a:pt x="2322" y="0"/>
                  </a:moveTo>
                  <a:cubicBezTo>
                    <a:pt x="1036" y="0"/>
                    <a:pt x="0" y="1036"/>
                    <a:pt x="0" y="2322"/>
                  </a:cubicBezTo>
                  <a:cubicBezTo>
                    <a:pt x="0" y="3608"/>
                    <a:pt x="1036" y="4644"/>
                    <a:pt x="2322" y="4644"/>
                  </a:cubicBezTo>
                  <a:cubicBezTo>
                    <a:pt x="3608" y="4644"/>
                    <a:pt x="4644" y="3608"/>
                    <a:pt x="4644" y="2322"/>
                  </a:cubicBezTo>
                  <a:cubicBezTo>
                    <a:pt x="4644" y="1036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1"/>
            <p:cNvSpPr/>
            <p:nvPr/>
          </p:nvSpPr>
          <p:spPr>
            <a:xfrm>
              <a:off x="6006688" y="2570625"/>
              <a:ext cx="408400" cy="408100"/>
            </a:xfrm>
            <a:custGeom>
              <a:avLst/>
              <a:gdLst/>
              <a:ahLst/>
              <a:cxnLst/>
              <a:rect l="l" t="t" r="r" b="b"/>
              <a:pathLst>
                <a:path w="16336" h="16324" extrusionOk="0">
                  <a:moveTo>
                    <a:pt x="8168" y="0"/>
                  </a:moveTo>
                  <a:cubicBezTo>
                    <a:pt x="3656" y="0"/>
                    <a:pt x="1" y="3655"/>
                    <a:pt x="1" y="8156"/>
                  </a:cubicBezTo>
                  <a:cubicBezTo>
                    <a:pt x="1" y="12668"/>
                    <a:pt x="3656" y="16324"/>
                    <a:pt x="8168" y="16324"/>
                  </a:cubicBezTo>
                  <a:cubicBezTo>
                    <a:pt x="12681" y="16324"/>
                    <a:pt x="16336" y="12668"/>
                    <a:pt x="16336" y="8156"/>
                  </a:cubicBezTo>
                  <a:cubicBezTo>
                    <a:pt x="16336" y="3655"/>
                    <a:pt x="12681" y="0"/>
                    <a:pt x="8168" y="0"/>
                  </a:cubicBez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1"/>
            <p:cNvSpPr/>
            <p:nvPr/>
          </p:nvSpPr>
          <p:spPr>
            <a:xfrm>
              <a:off x="6049263" y="2612875"/>
              <a:ext cx="323275" cy="323275"/>
            </a:xfrm>
            <a:custGeom>
              <a:avLst/>
              <a:gdLst/>
              <a:ahLst/>
              <a:cxnLst/>
              <a:rect l="l" t="t" r="r" b="b"/>
              <a:pathLst>
                <a:path w="12931" h="12931" extrusionOk="0">
                  <a:moveTo>
                    <a:pt x="6465" y="1"/>
                  </a:moveTo>
                  <a:cubicBezTo>
                    <a:pt x="2905" y="1"/>
                    <a:pt x="0" y="2906"/>
                    <a:pt x="0" y="6466"/>
                  </a:cubicBezTo>
                  <a:cubicBezTo>
                    <a:pt x="0" y="10026"/>
                    <a:pt x="2905" y="12931"/>
                    <a:pt x="6465" y="12931"/>
                  </a:cubicBezTo>
                  <a:cubicBezTo>
                    <a:pt x="10025" y="12931"/>
                    <a:pt x="12930" y="10026"/>
                    <a:pt x="12930" y="6466"/>
                  </a:cubicBezTo>
                  <a:cubicBezTo>
                    <a:pt x="12930" y="2906"/>
                    <a:pt x="10025" y="1"/>
                    <a:pt x="6465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1"/>
            <p:cNvSpPr/>
            <p:nvPr/>
          </p:nvSpPr>
          <p:spPr>
            <a:xfrm>
              <a:off x="6137663" y="2703975"/>
              <a:ext cx="144075" cy="144075"/>
            </a:xfrm>
            <a:custGeom>
              <a:avLst/>
              <a:gdLst/>
              <a:ahLst/>
              <a:cxnLst/>
              <a:rect l="l" t="t" r="r" b="b"/>
              <a:pathLst>
                <a:path w="5763" h="5763" extrusionOk="0">
                  <a:moveTo>
                    <a:pt x="2870" y="1846"/>
                  </a:moveTo>
                  <a:cubicBezTo>
                    <a:pt x="3453" y="1846"/>
                    <a:pt x="3929" y="2322"/>
                    <a:pt x="3929" y="2905"/>
                  </a:cubicBezTo>
                  <a:cubicBezTo>
                    <a:pt x="3929" y="3477"/>
                    <a:pt x="3453" y="3941"/>
                    <a:pt x="2870" y="3941"/>
                  </a:cubicBezTo>
                  <a:cubicBezTo>
                    <a:pt x="2298" y="3941"/>
                    <a:pt x="1834" y="3477"/>
                    <a:pt x="1834" y="2905"/>
                  </a:cubicBezTo>
                  <a:cubicBezTo>
                    <a:pt x="1834" y="2322"/>
                    <a:pt x="2298" y="1846"/>
                    <a:pt x="2870" y="1846"/>
                  </a:cubicBezTo>
                  <a:close/>
                  <a:moveTo>
                    <a:pt x="2703" y="0"/>
                  </a:moveTo>
                  <a:cubicBezTo>
                    <a:pt x="2548" y="0"/>
                    <a:pt x="2417" y="131"/>
                    <a:pt x="2417" y="286"/>
                  </a:cubicBezTo>
                  <a:lnTo>
                    <a:pt x="2417" y="524"/>
                  </a:lnTo>
                  <a:cubicBezTo>
                    <a:pt x="2060" y="595"/>
                    <a:pt x="1739" y="738"/>
                    <a:pt x="1465" y="941"/>
                  </a:cubicBezTo>
                  <a:lnTo>
                    <a:pt x="1310" y="786"/>
                  </a:lnTo>
                  <a:cubicBezTo>
                    <a:pt x="1251" y="726"/>
                    <a:pt x="1176" y="697"/>
                    <a:pt x="1102" y="697"/>
                  </a:cubicBezTo>
                  <a:cubicBezTo>
                    <a:pt x="1027" y="697"/>
                    <a:pt x="953" y="726"/>
                    <a:pt x="893" y="786"/>
                  </a:cubicBezTo>
                  <a:lnTo>
                    <a:pt x="715" y="965"/>
                  </a:lnTo>
                  <a:cubicBezTo>
                    <a:pt x="608" y="1072"/>
                    <a:pt x="608" y="1262"/>
                    <a:pt x="715" y="1369"/>
                  </a:cubicBezTo>
                  <a:lnTo>
                    <a:pt x="881" y="1536"/>
                  </a:lnTo>
                  <a:cubicBezTo>
                    <a:pt x="691" y="1822"/>
                    <a:pt x="560" y="2155"/>
                    <a:pt x="500" y="2512"/>
                  </a:cubicBezTo>
                  <a:lnTo>
                    <a:pt x="286" y="2512"/>
                  </a:lnTo>
                  <a:cubicBezTo>
                    <a:pt x="131" y="2512"/>
                    <a:pt x="0" y="2643"/>
                    <a:pt x="0" y="2798"/>
                  </a:cubicBezTo>
                  <a:lnTo>
                    <a:pt x="0" y="3048"/>
                  </a:lnTo>
                  <a:cubicBezTo>
                    <a:pt x="0" y="3203"/>
                    <a:pt x="131" y="3334"/>
                    <a:pt x="286" y="3334"/>
                  </a:cubicBezTo>
                  <a:lnTo>
                    <a:pt x="500" y="3334"/>
                  </a:lnTo>
                  <a:cubicBezTo>
                    <a:pt x="572" y="3703"/>
                    <a:pt x="715" y="4024"/>
                    <a:pt x="917" y="4310"/>
                  </a:cubicBezTo>
                  <a:lnTo>
                    <a:pt x="786" y="4453"/>
                  </a:lnTo>
                  <a:cubicBezTo>
                    <a:pt x="667" y="4560"/>
                    <a:pt x="667" y="4751"/>
                    <a:pt x="786" y="4858"/>
                  </a:cubicBezTo>
                  <a:lnTo>
                    <a:pt x="953" y="5036"/>
                  </a:lnTo>
                  <a:cubicBezTo>
                    <a:pt x="1012" y="5090"/>
                    <a:pt x="1090" y="5117"/>
                    <a:pt x="1166" y="5117"/>
                  </a:cubicBezTo>
                  <a:cubicBezTo>
                    <a:pt x="1242" y="5117"/>
                    <a:pt x="1316" y="5090"/>
                    <a:pt x="1370" y="5036"/>
                  </a:cubicBezTo>
                  <a:lnTo>
                    <a:pt x="1513" y="4894"/>
                  </a:lnTo>
                  <a:cubicBezTo>
                    <a:pt x="1810" y="5096"/>
                    <a:pt x="2144" y="5227"/>
                    <a:pt x="2513" y="5275"/>
                  </a:cubicBezTo>
                  <a:lnTo>
                    <a:pt x="2513" y="5465"/>
                  </a:lnTo>
                  <a:cubicBezTo>
                    <a:pt x="2513" y="5632"/>
                    <a:pt x="2644" y="5763"/>
                    <a:pt x="2798" y="5763"/>
                  </a:cubicBezTo>
                  <a:lnTo>
                    <a:pt x="3048" y="5763"/>
                  </a:lnTo>
                  <a:cubicBezTo>
                    <a:pt x="3203" y="5763"/>
                    <a:pt x="3334" y="5632"/>
                    <a:pt x="3334" y="5465"/>
                  </a:cubicBezTo>
                  <a:lnTo>
                    <a:pt x="3334" y="5275"/>
                  </a:lnTo>
                  <a:cubicBezTo>
                    <a:pt x="3703" y="5203"/>
                    <a:pt x="4025" y="5048"/>
                    <a:pt x="4310" y="4834"/>
                  </a:cubicBezTo>
                  <a:lnTo>
                    <a:pt x="4453" y="4965"/>
                  </a:lnTo>
                  <a:cubicBezTo>
                    <a:pt x="4507" y="5025"/>
                    <a:pt x="4581" y="5054"/>
                    <a:pt x="4656" y="5054"/>
                  </a:cubicBezTo>
                  <a:cubicBezTo>
                    <a:pt x="4730" y="5054"/>
                    <a:pt x="4805" y="5025"/>
                    <a:pt x="4858" y="4965"/>
                  </a:cubicBezTo>
                  <a:lnTo>
                    <a:pt x="5037" y="4798"/>
                  </a:lnTo>
                  <a:cubicBezTo>
                    <a:pt x="5144" y="4679"/>
                    <a:pt x="5144" y="4501"/>
                    <a:pt x="5037" y="4382"/>
                  </a:cubicBezTo>
                  <a:lnTo>
                    <a:pt x="4894" y="4239"/>
                  </a:lnTo>
                  <a:cubicBezTo>
                    <a:pt x="5084" y="3941"/>
                    <a:pt x="5203" y="3608"/>
                    <a:pt x="5263" y="3251"/>
                  </a:cubicBezTo>
                  <a:lnTo>
                    <a:pt x="5465" y="3251"/>
                  </a:lnTo>
                  <a:cubicBezTo>
                    <a:pt x="5632" y="3251"/>
                    <a:pt x="5763" y="3120"/>
                    <a:pt x="5763" y="2953"/>
                  </a:cubicBezTo>
                  <a:lnTo>
                    <a:pt x="5763" y="2715"/>
                  </a:lnTo>
                  <a:cubicBezTo>
                    <a:pt x="5763" y="2548"/>
                    <a:pt x="5632" y="2417"/>
                    <a:pt x="5465" y="2417"/>
                  </a:cubicBezTo>
                  <a:lnTo>
                    <a:pt x="5251" y="2417"/>
                  </a:lnTo>
                  <a:cubicBezTo>
                    <a:pt x="5180" y="2060"/>
                    <a:pt x="5025" y="1738"/>
                    <a:pt x="4811" y="1465"/>
                  </a:cubicBezTo>
                  <a:lnTo>
                    <a:pt x="4965" y="1310"/>
                  </a:lnTo>
                  <a:cubicBezTo>
                    <a:pt x="5084" y="1191"/>
                    <a:pt x="5084" y="1012"/>
                    <a:pt x="4965" y="893"/>
                  </a:cubicBezTo>
                  <a:lnTo>
                    <a:pt x="4799" y="726"/>
                  </a:lnTo>
                  <a:cubicBezTo>
                    <a:pt x="4739" y="667"/>
                    <a:pt x="4665" y="637"/>
                    <a:pt x="4590" y="637"/>
                  </a:cubicBezTo>
                  <a:cubicBezTo>
                    <a:pt x="4516" y="637"/>
                    <a:pt x="4441" y="667"/>
                    <a:pt x="4382" y="726"/>
                  </a:cubicBezTo>
                  <a:lnTo>
                    <a:pt x="4215" y="881"/>
                  </a:lnTo>
                  <a:cubicBezTo>
                    <a:pt x="3929" y="691"/>
                    <a:pt x="3596" y="572"/>
                    <a:pt x="3251" y="512"/>
                  </a:cubicBezTo>
                  <a:lnTo>
                    <a:pt x="3251" y="286"/>
                  </a:lnTo>
                  <a:cubicBezTo>
                    <a:pt x="3251" y="131"/>
                    <a:pt x="3120" y="0"/>
                    <a:pt x="29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1"/>
            <p:cNvSpPr txBox="1"/>
            <p:nvPr/>
          </p:nvSpPr>
          <p:spPr>
            <a:xfrm>
              <a:off x="6215063" y="21502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Pandia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2" name="Google Shape;492;p21"/>
            <p:cNvSpPr txBox="1"/>
            <p:nvPr/>
          </p:nvSpPr>
          <p:spPr>
            <a:xfrm>
              <a:off x="6054038" y="17893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Ersa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3" name="Google Shape;493;p21"/>
            <p:cNvSpPr txBox="1"/>
            <p:nvPr/>
          </p:nvSpPr>
          <p:spPr>
            <a:xfrm>
              <a:off x="5916538" y="14323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Sun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4" name="Google Shape;494;p21"/>
            <p:cNvSpPr txBox="1"/>
            <p:nvPr/>
          </p:nvSpPr>
          <p:spPr>
            <a:xfrm>
              <a:off x="5750750" y="10681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5" name="Google Shape;495;p21"/>
            <p:cNvSpPr txBox="1"/>
            <p:nvPr/>
          </p:nvSpPr>
          <p:spPr>
            <a:xfrm>
              <a:off x="6239188" y="31641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Lysithea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6" name="Google Shape;496;p21"/>
            <p:cNvSpPr txBox="1"/>
            <p:nvPr/>
          </p:nvSpPr>
          <p:spPr>
            <a:xfrm>
              <a:off x="6091238" y="35130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Elara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7" name="Google Shape;497;p21"/>
            <p:cNvSpPr txBox="1"/>
            <p:nvPr/>
          </p:nvSpPr>
          <p:spPr>
            <a:xfrm>
              <a:off x="5952538" y="38682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Dia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8" name="Google Shape;498;p21"/>
            <p:cNvSpPr txBox="1"/>
            <p:nvPr/>
          </p:nvSpPr>
          <p:spPr>
            <a:xfrm>
              <a:off x="5810263" y="42171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Phoebe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99" name="Google Shape;499;p21"/>
          <p:cNvGrpSpPr/>
          <p:nvPr/>
        </p:nvGrpSpPr>
        <p:grpSpPr>
          <a:xfrm>
            <a:off x="4134163" y="1247825"/>
            <a:ext cx="1488275" cy="3021525"/>
            <a:chOff x="4416638" y="1247825"/>
            <a:chExt cx="1488275" cy="3021525"/>
          </a:xfrm>
        </p:grpSpPr>
        <p:sp>
          <p:nvSpPr>
            <p:cNvPr id="500" name="Google Shape;500;p21"/>
            <p:cNvSpPr/>
            <p:nvPr/>
          </p:nvSpPr>
          <p:spPr>
            <a:xfrm>
              <a:off x="5184863" y="1247825"/>
              <a:ext cx="642950" cy="3021525"/>
            </a:xfrm>
            <a:custGeom>
              <a:avLst/>
              <a:gdLst/>
              <a:ahLst/>
              <a:cxnLst/>
              <a:rect l="l" t="t" r="r" b="b"/>
              <a:pathLst>
                <a:path w="25718" h="120861" fill="none" extrusionOk="0">
                  <a:moveTo>
                    <a:pt x="1" y="1"/>
                  </a:moveTo>
                  <a:lnTo>
                    <a:pt x="25504" y="60508"/>
                  </a:lnTo>
                  <a:cubicBezTo>
                    <a:pt x="25718" y="60996"/>
                    <a:pt x="25718" y="61544"/>
                    <a:pt x="25516" y="62032"/>
                  </a:cubicBezTo>
                  <a:lnTo>
                    <a:pt x="1846" y="120861"/>
                  </a:lnTo>
                </a:path>
              </a:pathLst>
            </a:custGeom>
            <a:noFill/>
            <a:ln w="35725" cap="rnd" cmpd="sng">
              <a:solidFill>
                <a:srgbClr val="E6E6E6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1"/>
            <p:cNvSpPr/>
            <p:nvPr/>
          </p:nvSpPr>
          <p:spPr>
            <a:xfrm>
              <a:off x="5409888" y="1833925"/>
              <a:ext cx="116100" cy="116400"/>
            </a:xfrm>
            <a:custGeom>
              <a:avLst/>
              <a:gdLst/>
              <a:ahLst/>
              <a:cxnLst/>
              <a:rect l="l" t="t" r="r" b="b"/>
              <a:pathLst>
                <a:path w="4644" h="4656" extrusionOk="0">
                  <a:moveTo>
                    <a:pt x="2322" y="0"/>
                  </a:moveTo>
                  <a:cubicBezTo>
                    <a:pt x="1036" y="0"/>
                    <a:pt x="1" y="1048"/>
                    <a:pt x="1" y="2334"/>
                  </a:cubicBezTo>
                  <a:cubicBezTo>
                    <a:pt x="1" y="3620"/>
                    <a:pt x="1036" y="4656"/>
                    <a:pt x="2322" y="4656"/>
                  </a:cubicBezTo>
                  <a:cubicBezTo>
                    <a:pt x="3608" y="4656"/>
                    <a:pt x="4644" y="3620"/>
                    <a:pt x="4644" y="2334"/>
                  </a:cubicBezTo>
                  <a:cubicBezTo>
                    <a:pt x="4644" y="1048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1"/>
            <p:cNvSpPr/>
            <p:nvPr/>
          </p:nvSpPr>
          <p:spPr>
            <a:xfrm>
              <a:off x="5561688" y="2194975"/>
              <a:ext cx="116125" cy="116100"/>
            </a:xfrm>
            <a:custGeom>
              <a:avLst/>
              <a:gdLst/>
              <a:ahLst/>
              <a:cxnLst/>
              <a:rect l="l" t="t" r="r" b="b"/>
              <a:pathLst>
                <a:path w="4645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8" y="4644"/>
                    <a:pt x="4644" y="3608"/>
                    <a:pt x="4644" y="2322"/>
                  </a:cubicBezTo>
                  <a:cubicBezTo>
                    <a:pt x="4644" y="1036"/>
                    <a:pt x="3608" y="0"/>
                    <a:pt x="232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1"/>
            <p:cNvSpPr/>
            <p:nvPr/>
          </p:nvSpPr>
          <p:spPr>
            <a:xfrm>
              <a:off x="5439963" y="3555550"/>
              <a:ext cx="116400" cy="116425"/>
            </a:xfrm>
            <a:custGeom>
              <a:avLst/>
              <a:gdLst/>
              <a:ahLst/>
              <a:cxnLst/>
              <a:rect l="l" t="t" r="r" b="b"/>
              <a:pathLst>
                <a:path w="4656" h="4657" extrusionOk="0">
                  <a:moveTo>
                    <a:pt x="2322" y="1"/>
                  </a:moveTo>
                  <a:cubicBezTo>
                    <a:pt x="1048" y="1"/>
                    <a:pt x="0" y="1049"/>
                    <a:pt x="0" y="2334"/>
                  </a:cubicBezTo>
                  <a:cubicBezTo>
                    <a:pt x="0" y="3620"/>
                    <a:pt x="1048" y="4656"/>
                    <a:pt x="2322" y="4656"/>
                  </a:cubicBezTo>
                  <a:cubicBezTo>
                    <a:pt x="3608" y="4656"/>
                    <a:pt x="4656" y="3620"/>
                    <a:pt x="4656" y="2334"/>
                  </a:cubicBezTo>
                  <a:cubicBezTo>
                    <a:pt x="4656" y="1049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1"/>
            <p:cNvSpPr/>
            <p:nvPr/>
          </p:nvSpPr>
          <p:spPr>
            <a:xfrm>
              <a:off x="5284288" y="3910650"/>
              <a:ext cx="116100" cy="116425"/>
            </a:xfrm>
            <a:custGeom>
              <a:avLst/>
              <a:gdLst/>
              <a:ahLst/>
              <a:cxnLst/>
              <a:rect l="l" t="t" r="r" b="b"/>
              <a:pathLst>
                <a:path w="4644" h="4657" extrusionOk="0">
                  <a:moveTo>
                    <a:pt x="2322" y="1"/>
                  </a:moveTo>
                  <a:cubicBezTo>
                    <a:pt x="1036" y="1"/>
                    <a:pt x="0" y="1049"/>
                    <a:pt x="0" y="2335"/>
                  </a:cubicBezTo>
                  <a:cubicBezTo>
                    <a:pt x="0" y="3609"/>
                    <a:pt x="1036" y="4656"/>
                    <a:pt x="2322" y="4656"/>
                  </a:cubicBezTo>
                  <a:cubicBezTo>
                    <a:pt x="3608" y="4656"/>
                    <a:pt x="4644" y="3609"/>
                    <a:pt x="4644" y="2335"/>
                  </a:cubicBezTo>
                  <a:cubicBezTo>
                    <a:pt x="4644" y="1049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1"/>
            <p:cNvSpPr/>
            <p:nvPr/>
          </p:nvSpPr>
          <p:spPr>
            <a:xfrm>
              <a:off x="5251838" y="1473450"/>
              <a:ext cx="116400" cy="116125"/>
            </a:xfrm>
            <a:custGeom>
              <a:avLst/>
              <a:gdLst/>
              <a:ahLst/>
              <a:cxnLst/>
              <a:rect l="l" t="t" r="r" b="b"/>
              <a:pathLst>
                <a:path w="4656" h="4645" extrusionOk="0">
                  <a:moveTo>
                    <a:pt x="2322" y="1"/>
                  </a:moveTo>
                  <a:cubicBezTo>
                    <a:pt x="1048" y="1"/>
                    <a:pt x="0" y="1037"/>
                    <a:pt x="0" y="2323"/>
                  </a:cubicBezTo>
                  <a:cubicBezTo>
                    <a:pt x="0" y="3608"/>
                    <a:pt x="1048" y="4644"/>
                    <a:pt x="2322" y="4644"/>
                  </a:cubicBezTo>
                  <a:cubicBezTo>
                    <a:pt x="3608" y="4644"/>
                    <a:pt x="4656" y="3608"/>
                    <a:pt x="4656" y="2323"/>
                  </a:cubicBezTo>
                  <a:cubicBezTo>
                    <a:pt x="4656" y="1037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1"/>
            <p:cNvSpPr/>
            <p:nvPr/>
          </p:nvSpPr>
          <p:spPr>
            <a:xfrm>
              <a:off x="5574488" y="3208800"/>
              <a:ext cx="116125" cy="116100"/>
            </a:xfrm>
            <a:custGeom>
              <a:avLst/>
              <a:gdLst/>
              <a:ahLst/>
              <a:cxnLst/>
              <a:rect l="l" t="t" r="r" b="b"/>
              <a:pathLst>
                <a:path w="4645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8" y="4644"/>
                    <a:pt x="4644" y="3608"/>
                    <a:pt x="4644" y="2322"/>
                  </a:cubicBezTo>
                  <a:cubicBezTo>
                    <a:pt x="4644" y="1036"/>
                    <a:pt x="3608" y="0"/>
                    <a:pt x="2323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1"/>
            <p:cNvSpPr/>
            <p:nvPr/>
          </p:nvSpPr>
          <p:spPr>
            <a:xfrm>
              <a:off x="4717838" y="2597400"/>
              <a:ext cx="1187075" cy="357225"/>
            </a:xfrm>
            <a:custGeom>
              <a:avLst/>
              <a:gdLst/>
              <a:ahLst/>
              <a:cxnLst/>
              <a:rect l="l" t="t" r="r" b="b"/>
              <a:pathLst>
                <a:path w="47483" h="14289" extrusionOk="0">
                  <a:moveTo>
                    <a:pt x="7144" y="1"/>
                  </a:moveTo>
                  <a:cubicBezTo>
                    <a:pt x="3203" y="1"/>
                    <a:pt x="1" y="3203"/>
                    <a:pt x="1" y="7144"/>
                  </a:cubicBezTo>
                  <a:cubicBezTo>
                    <a:pt x="1" y="11085"/>
                    <a:pt x="3203" y="14288"/>
                    <a:pt x="7144" y="14288"/>
                  </a:cubicBezTo>
                  <a:lnTo>
                    <a:pt x="40339" y="14288"/>
                  </a:lnTo>
                  <a:cubicBezTo>
                    <a:pt x="44280" y="14288"/>
                    <a:pt x="47483" y="11085"/>
                    <a:pt x="47483" y="7144"/>
                  </a:cubicBezTo>
                  <a:cubicBezTo>
                    <a:pt x="47483" y="3203"/>
                    <a:pt x="44280" y="1"/>
                    <a:pt x="40339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2022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08" name="Google Shape;508;p21"/>
            <p:cNvSpPr/>
            <p:nvPr/>
          </p:nvSpPr>
          <p:spPr>
            <a:xfrm>
              <a:off x="4518113" y="2570625"/>
              <a:ext cx="408100" cy="408100"/>
            </a:xfrm>
            <a:custGeom>
              <a:avLst/>
              <a:gdLst/>
              <a:ahLst/>
              <a:cxnLst/>
              <a:rect l="l" t="t" r="r" b="b"/>
              <a:pathLst>
                <a:path w="16324" h="16324" extrusionOk="0">
                  <a:moveTo>
                    <a:pt x="8168" y="0"/>
                  </a:moveTo>
                  <a:cubicBezTo>
                    <a:pt x="3656" y="0"/>
                    <a:pt x="0" y="3655"/>
                    <a:pt x="0" y="8156"/>
                  </a:cubicBezTo>
                  <a:cubicBezTo>
                    <a:pt x="0" y="12668"/>
                    <a:pt x="3656" y="16324"/>
                    <a:pt x="8168" y="16324"/>
                  </a:cubicBezTo>
                  <a:cubicBezTo>
                    <a:pt x="12669" y="16324"/>
                    <a:pt x="16324" y="12668"/>
                    <a:pt x="16324" y="8156"/>
                  </a:cubicBezTo>
                  <a:cubicBezTo>
                    <a:pt x="16324" y="3655"/>
                    <a:pt x="12669" y="0"/>
                    <a:pt x="8168" y="0"/>
                  </a:cubicBez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1"/>
            <p:cNvSpPr/>
            <p:nvPr/>
          </p:nvSpPr>
          <p:spPr>
            <a:xfrm>
              <a:off x="4560688" y="2612875"/>
              <a:ext cx="322975" cy="323275"/>
            </a:xfrm>
            <a:custGeom>
              <a:avLst/>
              <a:gdLst/>
              <a:ahLst/>
              <a:cxnLst/>
              <a:rect l="l" t="t" r="r" b="b"/>
              <a:pathLst>
                <a:path w="12919" h="12931" extrusionOk="0">
                  <a:moveTo>
                    <a:pt x="6465" y="1"/>
                  </a:moveTo>
                  <a:cubicBezTo>
                    <a:pt x="2893" y="1"/>
                    <a:pt x="0" y="2906"/>
                    <a:pt x="0" y="6466"/>
                  </a:cubicBezTo>
                  <a:cubicBezTo>
                    <a:pt x="0" y="10026"/>
                    <a:pt x="2893" y="12931"/>
                    <a:pt x="6465" y="12931"/>
                  </a:cubicBezTo>
                  <a:cubicBezTo>
                    <a:pt x="10025" y="12931"/>
                    <a:pt x="12918" y="10026"/>
                    <a:pt x="12918" y="6466"/>
                  </a:cubicBezTo>
                  <a:cubicBezTo>
                    <a:pt x="12918" y="2906"/>
                    <a:pt x="10025" y="1"/>
                    <a:pt x="6465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1"/>
            <p:cNvSpPr/>
            <p:nvPr/>
          </p:nvSpPr>
          <p:spPr>
            <a:xfrm>
              <a:off x="4662488" y="2719750"/>
              <a:ext cx="116400" cy="116100"/>
            </a:xfrm>
            <a:custGeom>
              <a:avLst/>
              <a:gdLst/>
              <a:ahLst/>
              <a:cxnLst/>
              <a:rect l="l" t="t" r="r" b="b"/>
              <a:pathLst>
                <a:path w="4656" h="4644" extrusionOk="0">
                  <a:moveTo>
                    <a:pt x="2334" y="0"/>
                  </a:moveTo>
                  <a:cubicBezTo>
                    <a:pt x="1048" y="0"/>
                    <a:pt x="0" y="1036"/>
                    <a:pt x="0" y="2322"/>
                  </a:cubicBezTo>
                  <a:cubicBezTo>
                    <a:pt x="0" y="3608"/>
                    <a:pt x="1048" y="4644"/>
                    <a:pt x="2334" y="4644"/>
                  </a:cubicBezTo>
                  <a:cubicBezTo>
                    <a:pt x="3608" y="4644"/>
                    <a:pt x="4643" y="3620"/>
                    <a:pt x="4655" y="2334"/>
                  </a:cubicBezTo>
                  <a:lnTo>
                    <a:pt x="2346" y="2334"/>
                  </a:lnTo>
                  <a:lnTo>
                    <a:pt x="23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1"/>
            <p:cNvSpPr/>
            <p:nvPr/>
          </p:nvSpPr>
          <p:spPr>
            <a:xfrm>
              <a:off x="4734213" y="2706650"/>
              <a:ext cx="57775" cy="58650"/>
            </a:xfrm>
            <a:custGeom>
              <a:avLst/>
              <a:gdLst/>
              <a:ahLst/>
              <a:cxnLst/>
              <a:rect l="l" t="t" r="r" b="b"/>
              <a:pathLst>
                <a:path w="2311" h="2346" extrusionOk="0">
                  <a:moveTo>
                    <a:pt x="0" y="0"/>
                  </a:moveTo>
                  <a:lnTo>
                    <a:pt x="0" y="2346"/>
                  </a:lnTo>
                  <a:lnTo>
                    <a:pt x="2310" y="2346"/>
                  </a:lnTo>
                  <a:lnTo>
                    <a:pt x="2310" y="2322"/>
                  </a:lnTo>
                  <a:cubicBezTo>
                    <a:pt x="2310" y="1048"/>
                    <a:pt x="1274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1"/>
            <p:cNvSpPr txBox="1"/>
            <p:nvPr/>
          </p:nvSpPr>
          <p:spPr>
            <a:xfrm>
              <a:off x="4726488" y="21502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Metis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13" name="Google Shape;513;p21"/>
            <p:cNvSpPr txBox="1"/>
            <p:nvPr/>
          </p:nvSpPr>
          <p:spPr>
            <a:xfrm>
              <a:off x="4574688" y="17895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Leda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14" name="Google Shape;514;p21"/>
            <p:cNvSpPr txBox="1"/>
            <p:nvPr/>
          </p:nvSpPr>
          <p:spPr>
            <a:xfrm>
              <a:off x="4416638" y="14323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15" name="Google Shape;515;p21"/>
            <p:cNvSpPr txBox="1"/>
            <p:nvPr/>
          </p:nvSpPr>
          <p:spPr>
            <a:xfrm>
              <a:off x="4739288" y="31641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16" name="Google Shape;516;p21"/>
            <p:cNvSpPr txBox="1"/>
            <p:nvPr/>
          </p:nvSpPr>
          <p:spPr>
            <a:xfrm>
              <a:off x="4604763" y="35130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17" name="Google Shape;517;p21"/>
            <p:cNvSpPr txBox="1"/>
            <p:nvPr/>
          </p:nvSpPr>
          <p:spPr>
            <a:xfrm>
              <a:off x="4449088" y="38682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18" name="Google Shape;518;p21"/>
          <p:cNvGrpSpPr/>
          <p:nvPr/>
        </p:nvGrpSpPr>
        <p:grpSpPr>
          <a:xfrm>
            <a:off x="2718338" y="1591925"/>
            <a:ext cx="1390975" cy="2319350"/>
            <a:chOff x="3066438" y="1591925"/>
            <a:chExt cx="1390975" cy="2319350"/>
          </a:xfrm>
        </p:grpSpPr>
        <p:sp>
          <p:nvSpPr>
            <p:cNvPr id="519" name="Google Shape;519;p21"/>
            <p:cNvSpPr/>
            <p:nvPr/>
          </p:nvSpPr>
          <p:spPr>
            <a:xfrm>
              <a:off x="3873088" y="1591925"/>
              <a:ext cx="498600" cy="2319350"/>
            </a:xfrm>
            <a:custGeom>
              <a:avLst/>
              <a:gdLst/>
              <a:ahLst/>
              <a:cxnLst/>
              <a:rect l="l" t="t" r="r" b="b"/>
              <a:pathLst>
                <a:path w="19944" h="92774" fill="none" extrusionOk="0">
                  <a:moveTo>
                    <a:pt x="1" y="0"/>
                  </a:moveTo>
                  <a:lnTo>
                    <a:pt x="19777" y="46685"/>
                  </a:lnTo>
                  <a:cubicBezTo>
                    <a:pt x="19944" y="47078"/>
                    <a:pt x="19944" y="47506"/>
                    <a:pt x="19789" y="47899"/>
                  </a:cubicBezTo>
                  <a:lnTo>
                    <a:pt x="1691" y="92774"/>
                  </a:lnTo>
                </a:path>
              </a:pathLst>
            </a:custGeom>
            <a:noFill/>
            <a:ln w="35725" cap="rnd" cmpd="sng">
              <a:solidFill>
                <a:srgbClr val="E6E6E6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1"/>
            <p:cNvSpPr/>
            <p:nvPr/>
          </p:nvSpPr>
          <p:spPr>
            <a:xfrm>
              <a:off x="4110038" y="2194975"/>
              <a:ext cx="116100" cy="116100"/>
            </a:xfrm>
            <a:custGeom>
              <a:avLst/>
              <a:gdLst/>
              <a:ahLst/>
              <a:cxnLst/>
              <a:rect l="l" t="t" r="r" b="b"/>
              <a:pathLst>
                <a:path w="4644" h="4644" extrusionOk="0">
                  <a:moveTo>
                    <a:pt x="2322" y="0"/>
                  </a:moveTo>
                  <a:cubicBezTo>
                    <a:pt x="1036" y="0"/>
                    <a:pt x="0" y="1036"/>
                    <a:pt x="0" y="2322"/>
                  </a:cubicBezTo>
                  <a:cubicBezTo>
                    <a:pt x="0" y="3608"/>
                    <a:pt x="1036" y="4644"/>
                    <a:pt x="2322" y="4644"/>
                  </a:cubicBezTo>
                  <a:cubicBezTo>
                    <a:pt x="3608" y="4644"/>
                    <a:pt x="4643" y="3608"/>
                    <a:pt x="4643" y="2322"/>
                  </a:cubicBezTo>
                  <a:cubicBezTo>
                    <a:pt x="4643" y="1036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1"/>
            <p:cNvSpPr/>
            <p:nvPr/>
          </p:nvSpPr>
          <p:spPr>
            <a:xfrm>
              <a:off x="3974888" y="3555550"/>
              <a:ext cx="116400" cy="116425"/>
            </a:xfrm>
            <a:custGeom>
              <a:avLst/>
              <a:gdLst/>
              <a:ahLst/>
              <a:cxnLst/>
              <a:rect l="l" t="t" r="r" b="b"/>
              <a:pathLst>
                <a:path w="4656" h="4657" extrusionOk="0">
                  <a:moveTo>
                    <a:pt x="2322" y="1"/>
                  </a:moveTo>
                  <a:cubicBezTo>
                    <a:pt x="1048" y="1"/>
                    <a:pt x="1" y="1049"/>
                    <a:pt x="1" y="2334"/>
                  </a:cubicBezTo>
                  <a:cubicBezTo>
                    <a:pt x="1" y="3620"/>
                    <a:pt x="1048" y="4656"/>
                    <a:pt x="2322" y="4656"/>
                  </a:cubicBezTo>
                  <a:cubicBezTo>
                    <a:pt x="3608" y="4656"/>
                    <a:pt x="4656" y="3620"/>
                    <a:pt x="4656" y="2334"/>
                  </a:cubicBezTo>
                  <a:cubicBezTo>
                    <a:pt x="4656" y="1049"/>
                    <a:pt x="3608" y="1"/>
                    <a:pt x="2322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1"/>
            <p:cNvSpPr/>
            <p:nvPr/>
          </p:nvSpPr>
          <p:spPr>
            <a:xfrm>
              <a:off x="3948688" y="1833925"/>
              <a:ext cx="116425" cy="116400"/>
            </a:xfrm>
            <a:custGeom>
              <a:avLst/>
              <a:gdLst/>
              <a:ahLst/>
              <a:cxnLst/>
              <a:rect l="l" t="t" r="r" b="b"/>
              <a:pathLst>
                <a:path w="4657" h="4656" extrusionOk="0">
                  <a:moveTo>
                    <a:pt x="2334" y="0"/>
                  </a:moveTo>
                  <a:cubicBezTo>
                    <a:pt x="1049" y="0"/>
                    <a:pt x="1" y="1048"/>
                    <a:pt x="1" y="2334"/>
                  </a:cubicBezTo>
                  <a:cubicBezTo>
                    <a:pt x="1" y="3620"/>
                    <a:pt x="1049" y="4656"/>
                    <a:pt x="2334" y="4656"/>
                  </a:cubicBezTo>
                  <a:cubicBezTo>
                    <a:pt x="3608" y="4656"/>
                    <a:pt x="4656" y="3620"/>
                    <a:pt x="4656" y="2334"/>
                  </a:cubicBezTo>
                  <a:cubicBezTo>
                    <a:pt x="4656" y="1048"/>
                    <a:pt x="3608" y="0"/>
                    <a:pt x="2334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1"/>
            <p:cNvSpPr/>
            <p:nvPr/>
          </p:nvSpPr>
          <p:spPr>
            <a:xfrm>
              <a:off x="4122813" y="3208800"/>
              <a:ext cx="116125" cy="116100"/>
            </a:xfrm>
            <a:custGeom>
              <a:avLst/>
              <a:gdLst/>
              <a:ahLst/>
              <a:cxnLst/>
              <a:rect l="l" t="t" r="r" b="b"/>
              <a:pathLst>
                <a:path w="4645" h="4644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cubicBezTo>
                    <a:pt x="1" y="3608"/>
                    <a:pt x="1037" y="4644"/>
                    <a:pt x="2323" y="4644"/>
                  </a:cubicBezTo>
                  <a:cubicBezTo>
                    <a:pt x="3609" y="4644"/>
                    <a:pt x="4644" y="3608"/>
                    <a:pt x="4644" y="2322"/>
                  </a:cubicBezTo>
                  <a:cubicBezTo>
                    <a:pt x="4644" y="1036"/>
                    <a:pt x="3609" y="0"/>
                    <a:pt x="2323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1"/>
            <p:cNvSpPr/>
            <p:nvPr/>
          </p:nvSpPr>
          <p:spPr>
            <a:xfrm>
              <a:off x="3270638" y="2597400"/>
              <a:ext cx="1186775" cy="357225"/>
            </a:xfrm>
            <a:custGeom>
              <a:avLst/>
              <a:gdLst/>
              <a:ahLst/>
              <a:cxnLst/>
              <a:rect l="l" t="t" r="r" b="b"/>
              <a:pathLst>
                <a:path w="47471" h="14289" extrusionOk="0">
                  <a:moveTo>
                    <a:pt x="7144" y="1"/>
                  </a:moveTo>
                  <a:cubicBezTo>
                    <a:pt x="3191" y="1"/>
                    <a:pt x="0" y="3203"/>
                    <a:pt x="0" y="7144"/>
                  </a:cubicBezTo>
                  <a:cubicBezTo>
                    <a:pt x="0" y="11085"/>
                    <a:pt x="3191" y="14288"/>
                    <a:pt x="7144" y="14288"/>
                  </a:cubicBezTo>
                  <a:lnTo>
                    <a:pt x="40327" y="14288"/>
                  </a:lnTo>
                  <a:cubicBezTo>
                    <a:pt x="44268" y="14288"/>
                    <a:pt x="47471" y="11085"/>
                    <a:pt x="47471" y="7144"/>
                  </a:cubicBezTo>
                  <a:cubicBezTo>
                    <a:pt x="47471" y="3203"/>
                    <a:pt x="44268" y="1"/>
                    <a:pt x="40327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2021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25" name="Google Shape;525;p21"/>
            <p:cNvSpPr/>
            <p:nvPr/>
          </p:nvSpPr>
          <p:spPr>
            <a:xfrm>
              <a:off x="3066438" y="2570625"/>
              <a:ext cx="408125" cy="408100"/>
            </a:xfrm>
            <a:custGeom>
              <a:avLst/>
              <a:gdLst/>
              <a:ahLst/>
              <a:cxnLst/>
              <a:rect l="l" t="t" r="r" b="b"/>
              <a:pathLst>
                <a:path w="16325" h="16324" extrusionOk="0">
                  <a:moveTo>
                    <a:pt x="8168" y="0"/>
                  </a:moveTo>
                  <a:cubicBezTo>
                    <a:pt x="3656" y="0"/>
                    <a:pt x="1" y="3655"/>
                    <a:pt x="1" y="8156"/>
                  </a:cubicBezTo>
                  <a:cubicBezTo>
                    <a:pt x="1" y="12668"/>
                    <a:pt x="3656" y="16324"/>
                    <a:pt x="8168" y="16324"/>
                  </a:cubicBezTo>
                  <a:cubicBezTo>
                    <a:pt x="12669" y="16324"/>
                    <a:pt x="16324" y="12668"/>
                    <a:pt x="16324" y="8156"/>
                  </a:cubicBezTo>
                  <a:cubicBezTo>
                    <a:pt x="16324" y="3655"/>
                    <a:pt x="12669" y="0"/>
                    <a:pt x="8168" y="0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1"/>
            <p:cNvSpPr/>
            <p:nvPr/>
          </p:nvSpPr>
          <p:spPr>
            <a:xfrm>
              <a:off x="3109013" y="2612875"/>
              <a:ext cx="322975" cy="323275"/>
            </a:xfrm>
            <a:custGeom>
              <a:avLst/>
              <a:gdLst/>
              <a:ahLst/>
              <a:cxnLst/>
              <a:rect l="l" t="t" r="r" b="b"/>
              <a:pathLst>
                <a:path w="12919" h="12931" extrusionOk="0">
                  <a:moveTo>
                    <a:pt x="6465" y="1"/>
                  </a:moveTo>
                  <a:cubicBezTo>
                    <a:pt x="2894" y="1"/>
                    <a:pt x="0" y="2906"/>
                    <a:pt x="0" y="6466"/>
                  </a:cubicBezTo>
                  <a:cubicBezTo>
                    <a:pt x="0" y="10026"/>
                    <a:pt x="2894" y="12931"/>
                    <a:pt x="6465" y="12931"/>
                  </a:cubicBezTo>
                  <a:cubicBezTo>
                    <a:pt x="10025" y="12931"/>
                    <a:pt x="12919" y="10026"/>
                    <a:pt x="12919" y="6466"/>
                  </a:cubicBezTo>
                  <a:cubicBezTo>
                    <a:pt x="12919" y="2906"/>
                    <a:pt x="10025" y="1"/>
                    <a:pt x="6465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1"/>
            <p:cNvSpPr/>
            <p:nvPr/>
          </p:nvSpPr>
          <p:spPr>
            <a:xfrm>
              <a:off x="3195913" y="2726000"/>
              <a:ext cx="138750" cy="91700"/>
            </a:xfrm>
            <a:custGeom>
              <a:avLst/>
              <a:gdLst/>
              <a:ahLst/>
              <a:cxnLst/>
              <a:rect l="l" t="t" r="r" b="b"/>
              <a:pathLst>
                <a:path w="5550" h="3668" extrusionOk="0">
                  <a:moveTo>
                    <a:pt x="2656" y="0"/>
                  </a:moveTo>
                  <a:cubicBezTo>
                    <a:pt x="1763" y="0"/>
                    <a:pt x="1037" y="726"/>
                    <a:pt x="1037" y="1619"/>
                  </a:cubicBezTo>
                  <a:cubicBezTo>
                    <a:pt x="1037" y="1679"/>
                    <a:pt x="1049" y="1727"/>
                    <a:pt x="1061" y="1774"/>
                  </a:cubicBezTo>
                  <a:cubicBezTo>
                    <a:pt x="1025" y="1774"/>
                    <a:pt x="989" y="1762"/>
                    <a:pt x="942" y="1762"/>
                  </a:cubicBezTo>
                  <a:cubicBezTo>
                    <a:pt x="430" y="1762"/>
                    <a:pt x="1" y="2191"/>
                    <a:pt x="1" y="2715"/>
                  </a:cubicBezTo>
                  <a:cubicBezTo>
                    <a:pt x="1" y="3215"/>
                    <a:pt x="406" y="3632"/>
                    <a:pt x="906" y="3655"/>
                  </a:cubicBezTo>
                  <a:lnTo>
                    <a:pt x="4561" y="3655"/>
                  </a:lnTo>
                  <a:cubicBezTo>
                    <a:pt x="4573" y="3655"/>
                    <a:pt x="4585" y="3667"/>
                    <a:pt x="4597" y="3667"/>
                  </a:cubicBezTo>
                  <a:cubicBezTo>
                    <a:pt x="5121" y="3667"/>
                    <a:pt x="5549" y="3239"/>
                    <a:pt x="5549" y="2715"/>
                  </a:cubicBezTo>
                  <a:cubicBezTo>
                    <a:pt x="5549" y="2203"/>
                    <a:pt x="5121" y="1774"/>
                    <a:pt x="4609" y="1774"/>
                  </a:cubicBezTo>
                  <a:cubicBezTo>
                    <a:pt x="4478" y="1774"/>
                    <a:pt x="4371" y="1798"/>
                    <a:pt x="4263" y="1846"/>
                  </a:cubicBezTo>
                  <a:cubicBezTo>
                    <a:pt x="4275" y="1774"/>
                    <a:pt x="4287" y="1691"/>
                    <a:pt x="4287" y="1619"/>
                  </a:cubicBezTo>
                  <a:cubicBezTo>
                    <a:pt x="4287" y="726"/>
                    <a:pt x="3561" y="0"/>
                    <a:pt x="2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1"/>
            <p:cNvSpPr txBox="1"/>
            <p:nvPr/>
          </p:nvSpPr>
          <p:spPr>
            <a:xfrm>
              <a:off x="3274838" y="21502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29" name="Google Shape;529;p21"/>
            <p:cNvSpPr txBox="1"/>
            <p:nvPr/>
          </p:nvSpPr>
          <p:spPr>
            <a:xfrm>
              <a:off x="3113488" y="17895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30" name="Google Shape;530;p21"/>
            <p:cNvSpPr txBox="1"/>
            <p:nvPr/>
          </p:nvSpPr>
          <p:spPr>
            <a:xfrm>
              <a:off x="3287613" y="31641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31" name="Google Shape;531;p21"/>
            <p:cNvSpPr txBox="1"/>
            <p:nvPr/>
          </p:nvSpPr>
          <p:spPr>
            <a:xfrm>
              <a:off x="3153088" y="35130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32" name="Google Shape;532;p21"/>
          <p:cNvGrpSpPr/>
          <p:nvPr/>
        </p:nvGrpSpPr>
        <p:grpSpPr>
          <a:xfrm>
            <a:off x="1207138" y="1956850"/>
            <a:ext cx="1388000" cy="1594875"/>
            <a:chOff x="1555238" y="1956850"/>
            <a:chExt cx="1388000" cy="1594875"/>
          </a:xfrm>
        </p:grpSpPr>
        <p:sp>
          <p:nvSpPr>
            <p:cNvPr id="533" name="Google Shape;533;p21"/>
            <p:cNvSpPr/>
            <p:nvPr/>
          </p:nvSpPr>
          <p:spPr>
            <a:xfrm>
              <a:off x="2529763" y="1956850"/>
              <a:ext cx="340550" cy="1594875"/>
            </a:xfrm>
            <a:custGeom>
              <a:avLst/>
              <a:gdLst/>
              <a:ahLst/>
              <a:cxnLst/>
              <a:rect l="l" t="t" r="r" b="b"/>
              <a:pathLst>
                <a:path w="13622" h="63795" fill="none" extrusionOk="0">
                  <a:moveTo>
                    <a:pt x="1" y="1"/>
                  </a:moveTo>
                  <a:lnTo>
                    <a:pt x="13514" y="32028"/>
                  </a:lnTo>
                  <a:cubicBezTo>
                    <a:pt x="13621" y="32266"/>
                    <a:pt x="13621" y="32552"/>
                    <a:pt x="13514" y="32802"/>
                  </a:cubicBezTo>
                  <a:lnTo>
                    <a:pt x="1037" y="63794"/>
                  </a:lnTo>
                </a:path>
              </a:pathLst>
            </a:custGeom>
            <a:noFill/>
            <a:ln w="35725" cap="rnd" cmpd="sng">
              <a:solidFill>
                <a:srgbClr val="E6E6E6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1"/>
            <p:cNvSpPr/>
            <p:nvPr/>
          </p:nvSpPr>
          <p:spPr>
            <a:xfrm>
              <a:off x="2598538" y="2194975"/>
              <a:ext cx="116400" cy="116100"/>
            </a:xfrm>
            <a:custGeom>
              <a:avLst/>
              <a:gdLst/>
              <a:ahLst/>
              <a:cxnLst/>
              <a:rect l="l" t="t" r="r" b="b"/>
              <a:pathLst>
                <a:path w="4656" h="4644" extrusionOk="0">
                  <a:moveTo>
                    <a:pt x="2322" y="0"/>
                  </a:moveTo>
                  <a:cubicBezTo>
                    <a:pt x="1036" y="0"/>
                    <a:pt x="0" y="1036"/>
                    <a:pt x="0" y="2322"/>
                  </a:cubicBezTo>
                  <a:cubicBezTo>
                    <a:pt x="0" y="3608"/>
                    <a:pt x="1036" y="4644"/>
                    <a:pt x="2322" y="4644"/>
                  </a:cubicBezTo>
                  <a:cubicBezTo>
                    <a:pt x="3608" y="4644"/>
                    <a:pt x="4655" y="3608"/>
                    <a:pt x="4655" y="2322"/>
                  </a:cubicBezTo>
                  <a:cubicBezTo>
                    <a:pt x="4655" y="1036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1"/>
            <p:cNvSpPr/>
            <p:nvPr/>
          </p:nvSpPr>
          <p:spPr>
            <a:xfrm>
              <a:off x="2611338" y="3208800"/>
              <a:ext cx="116400" cy="116100"/>
            </a:xfrm>
            <a:custGeom>
              <a:avLst/>
              <a:gdLst/>
              <a:ahLst/>
              <a:cxnLst/>
              <a:rect l="l" t="t" r="r" b="b"/>
              <a:pathLst>
                <a:path w="4656" h="4644" extrusionOk="0">
                  <a:moveTo>
                    <a:pt x="2322" y="0"/>
                  </a:moveTo>
                  <a:cubicBezTo>
                    <a:pt x="1048" y="0"/>
                    <a:pt x="0" y="1036"/>
                    <a:pt x="0" y="2322"/>
                  </a:cubicBezTo>
                  <a:cubicBezTo>
                    <a:pt x="0" y="3608"/>
                    <a:pt x="1048" y="4644"/>
                    <a:pt x="2322" y="4644"/>
                  </a:cubicBezTo>
                  <a:cubicBezTo>
                    <a:pt x="3608" y="4644"/>
                    <a:pt x="4655" y="3608"/>
                    <a:pt x="4655" y="2322"/>
                  </a:cubicBezTo>
                  <a:cubicBezTo>
                    <a:pt x="4655" y="1036"/>
                    <a:pt x="3608" y="0"/>
                    <a:pt x="2322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1"/>
            <p:cNvSpPr/>
            <p:nvPr/>
          </p:nvSpPr>
          <p:spPr>
            <a:xfrm>
              <a:off x="1756163" y="2597400"/>
              <a:ext cx="1187075" cy="357225"/>
            </a:xfrm>
            <a:custGeom>
              <a:avLst/>
              <a:gdLst/>
              <a:ahLst/>
              <a:cxnLst/>
              <a:rect l="l" t="t" r="r" b="b"/>
              <a:pathLst>
                <a:path w="47483" h="14289" extrusionOk="0">
                  <a:moveTo>
                    <a:pt x="7144" y="1"/>
                  </a:moveTo>
                  <a:cubicBezTo>
                    <a:pt x="3203" y="1"/>
                    <a:pt x="0" y="3203"/>
                    <a:pt x="0" y="7144"/>
                  </a:cubicBezTo>
                  <a:cubicBezTo>
                    <a:pt x="0" y="11085"/>
                    <a:pt x="3203" y="14288"/>
                    <a:pt x="7144" y="14288"/>
                  </a:cubicBezTo>
                  <a:lnTo>
                    <a:pt x="40339" y="14288"/>
                  </a:lnTo>
                  <a:cubicBezTo>
                    <a:pt x="44280" y="14288"/>
                    <a:pt x="47483" y="11085"/>
                    <a:pt x="47483" y="7144"/>
                  </a:cubicBezTo>
                  <a:cubicBezTo>
                    <a:pt x="47483" y="3203"/>
                    <a:pt x="44280" y="1"/>
                    <a:pt x="4033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2020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37" name="Google Shape;537;p21"/>
            <p:cNvSpPr/>
            <p:nvPr/>
          </p:nvSpPr>
          <p:spPr>
            <a:xfrm>
              <a:off x="1555238" y="2570625"/>
              <a:ext cx="408125" cy="408100"/>
            </a:xfrm>
            <a:custGeom>
              <a:avLst/>
              <a:gdLst/>
              <a:ahLst/>
              <a:cxnLst/>
              <a:rect l="l" t="t" r="r" b="b"/>
              <a:pathLst>
                <a:path w="16325" h="16324" extrusionOk="0">
                  <a:moveTo>
                    <a:pt x="8156" y="0"/>
                  </a:moveTo>
                  <a:cubicBezTo>
                    <a:pt x="3644" y="0"/>
                    <a:pt x="1" y="3655"/>
                    <a:pt x="1" y="8156"/>
                  </a:cubicBezTo>
                  <a:cubicBezTo>
                    <a:pt x="1" y="12668"/>
                    <a:pt x="3644" y="16324"/>
                    <a:pt x="8156" y="16324"/>
                  </a:cubicBezTo>
                  <a:cubicBezTo>
                    <a:pt x="12669" y="16324"/>
                    <a:pt x="16324" y="12668"/>
                    <a:pt x="16324" y="8156"/>
                  </a:cubicBezTo>
                  <a:cubicBezTo>
                    <a:pt x="16324" y="3655"/>
                    <a:pt x="12669" y="0"/>
                    <a:pt x="8156" y="0"/>
                  </a:cubicBezTo>
                  <a:close/>
                </a:path>
              </a:pathLst>
            </a:cu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1"/>
            <p:cNvSpPr/>
            <p:nvPr/>
          </p:nvSpPr>
          <p:spPr>
            <a:xfrm>
              <a:off x="1597513" y="2612875"/>
              <a:ext cx="323275" cy="323275"/>
            </a:xfrm>
            <a:custGeom>
              <a:avLst/>
              <a:gdLst/>
              <a:ahLst/>
              <a:cxnLst/>
              <a:rect l="l" t="t" r="r" b="b"/>
              <a:pathLst>
                <a:path w="12931" h="12931" extrusionOk="0">
                  <a:moveTo>
                    <a:pt x="6465" y="1"/>
                  </a:moveTo>
                  <a:cubicBezTo>
                    <a:pt x="2905" y="1"/>
                    <a:pt x="0" y="2906"/>
                    <a:pt x="0" y="6466"/>
                  </a:cubicBezTo>
                  <a:cubicBezTo>
                    <a:pt x="0" y="10026"/>
                    <a:pt x="2905" y="12931"/>
                    <a:pt x="6465" y="12931"/>
                  </a:cubicBezTo>
                  <a:cubicBezTo>
                    <a:pt x="10025" y="12931"/>
                    <a:pt x="12931" y="10026"/>
                    <a:pt x="12931" y="6466"/>
                  </a:cubicBezTo>
                  <a:cubicBezTo>
                    <a:pt x="12931" y="2906"/>
                    <a:pt x="10025" y="1"/>
                    <a:pt x="6465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1"/>
            <p:cNvSpPr/>
            <p:nvPr/>
          </p:nvSpPr>
          <p:spPr>
            <a:xfrm>
              <a:off x="1727588" y="2709025"/>
              <a:ext cx="61625" cy="61950"/>
            </a:xfrm>
            <a:custGeom>
              <a:avLst/>
              <a:gdLst/>
              <a:ahLst/>
              <a:cxnLst/>
              <a:rect l="l" t="t" r="r" b="b"/>
              <a:pathLst>
                <a:path w="2465" h="2478" extrusionOk="0">
                  <a:moveTo>
                    <a:pt x="1239" y="1"/>
                  </a:moveTo>
                  <a:cubicBezTo>
                    <a:pt x="548" y="1"/>
                    <a:pt x="0" y="560"/>
                    <a:pt x="0" y="1239"/>
                  </a:cubicBezTo>
                  <a:cubicBezTo>
                    <a:pt x="0" y="1917"/>
                    <a:pt x="548" y="2477"/>
                    <a:pt x="1239" y="2477"/>
                  </a:cubicBezTo>
                  <a:cubicBezTo>
                    <a:pt x="1917" y="2477"/>
                    <a:pt x="2465" y="1917"/>
                    <a:pt x="2465" y="1239"/>
                  </a:cubicBezTo>
                  <a:cubicBezTo>
                    <a:pt x="2465" y="560"/>
                    <a:pt x="1917" y="1"/>
                    <a:pt x="12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1"/>
            <p:cNvSpPr/>
            <p:nvPr/>
          </p:nvSpPr>
          <p:spPr>
            <a:xfrm>
              <a:off x="1707638" y="2788800"/>
              <a:ext cx="101525" cy="50625"/>
            </a:xfrm>
            <a:custGeom>
              <a:avLst/>
              <a:gdLst/>
              <a:ahLst/>
              <a:cxnLst/>
              <a:rect l="l" t="t" r="r" b="b"/>
              <a:pathLst>
                <a:path w="4061" h="2025" extrusionOk="0">
                  <a:moveTo>
                    <a:pt x="2037" y="0"/>
                  </a:moveTo>
                  <a:cubicBezTo>
                    <a:pt x="917" y="0"/>
                    <a:pt x="13" y="905"/>
                    <a:pt x="1" y="2024"/>
                  </a:cubicBezTo>
                  <a:lnTo>
                    <a:pt x="4061" y="2024"/>
                  </a:lnTo>
                  <a:cubicBezTo>
                    <a:pt x="4049" y="905"/>
                    <a:pt x="3144" y="0"/>
                    <a:pt x="20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1"/>
            <p:cNvSpPr txBox="1"/>
            <p:nvPr/>
          </p:nvSpPr>
          <p:spPr>
            <a:xfrm>
              <a:off x="1763338" y="21502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42" name="Google Shape;542;p21"/>
            <p:cNvSpPr txBox="1"/>
            <p:nvPr/>
          </p:nvSpPr>
          <p:spPr>
            <a:xfrm>
              <a:off x="1776138" y="31641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43" name="Google Shape;543;p21"/>
          <p:cNvGrpSpPr/>
          <p:nvPr/>
        </p:nvGrpSpPr>
        <p:grpSpPr>
          <a:xfrm>
            <a:off x="7259938" y="1584750"/>
            <a:ext cx="1186775" cy="2374025"/>
            <a:chOff x="7259938" y="1584750"/>
            <a:chExt cx="1186775" cy="2374025"/>
          </a:xfrm>
        </p:grpSpPr>
        <p:sp>
          <p:nvSpPr>
            <p:cNvPr id="544" name="Google Shape;544;p21"/>
            <p:cNvSpPr/>
            <p:nvPr/>
          </p:nvSpPr>
          <p:spPr>
            <a:xfrm>
              <a:off x="7580363" y="1584750"/>
              <a:ext cx="545925" cy="2374025"/>
            </a:xfrm>
            <a:custGeom>
              <a:avLst/>
              <a:gdLst/>
              <a:ahLst/>
              <a:cxnLst/>
              <a:rect l="l" t="t" r="r" b="b"/>
              <a:pathLst>
                <a:path w="21837" h="94961" extrusionOk="0">
                  <a:moveTo>
                    <a:pt x="1613" y="1"/>
                  </a:moveTo>
                  <a:cubicBezTo>
                    <a:pt x="954" y="1"/>
                    <a:pt x="298" y="476"/>
                    <a:pt x="298" y="1300"/>
                  </a:cubicBezTo>
                  <a:cubicBezTo>
                    <a:pt x="215" y="20421"/>
                    <a:pt x="1" y="75356"/>
                    <a:pt x="203" y="93668"/>
                  </a:cubicBezTo>
                  <a:cubicBezTo>
                    <a:pt x="210" y="94487"/>
                    <a:pt x="862" y="94960"/>
                    <a:pt x="1516" y="94960"/>
                  </a:cubicBezTo>
                  <a:cubicBezTo>
                    <a:pt x="1994" y="94960"/>
                    <a:pt x="2472" y="94709"/>
                    <a:pt x="2703" y="94156"/>
                  </a:cubicBezTo>
                  <a:lnTo>
                    <a:pt x="21527" y="49496"/>
                  </a:lnTo>
                  <a:cubicBezTo>
                    <a:pt x="21825" y="48758"/>
                    <a:pt x="21837" y="47948"/>
                    <a:pt x="21539" y="47210"/>
                  </a:cubicBezTo>
                  <a:lnTo>
                    <a:pt x="2811" y="823"/>
                  </a:lnTo>
                  <a:cubicBezTo>
                    <a:pt x="2583" y="258"/>
                    <a:pt x="2098" y="1"/>
                    <a:pt x="1613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1"/>
            <p:cNvSpPr/>
            <p:nvPr/>
          </p:nvSpPr>
          <p:spPr>
            <a:xfrm>
              <a:off x="7259938" y="2593150"/>
              <a:ext cx="1186775" cy="357225"/>
            </a:xfrm>
            <a:custGeom>
              <a:avLst/>
              <a:gdLst/>
              <a:ahLst/>
              <a:cxnLst/>
              <a:rect l="l" t="t" r="r" b="b"/>
              <a:pathLst>
                <a:path w="47471" h="14289" extrusionOk="0">
                  <a:moveTo>
                    <a:pt x="7144" y="1"/>
                  </a:moveTo>
                  <a:cubicBezTo>
                    <a:pt x="3192" y="1"/>
                    <a:pt x="1" y="3203"/>
                    <a:pt x="1" y="7144"/>
                  </a:cubicBezTo>
                  <a:cubicBezTo>
                    <a:pt x="1" y="11085"/>
                    <a:pt x="3192" y="14288"/>
                    <a:pt x="7144" y="14288"/>
                  </a:cubicBezTo>
                  <a:lnTo>
                    <a:pt x="40327" y="14288"/>
                  </a:lnTo>
                  <a:cubicBezTo>
                    <a:pt x="44268" y="14288"/>
                    <a:pt x="47471" y="11085"/>
                    <a:pt x="47471" y="7144"/>
                  </a:cubicBezTo>
                  <a:cubicBezTo>
                    <a:pt x="47471" y="3203"/>
                    <a:pt x="44268" y="1"/>
                    <a:pt x="403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0" name="Google Shape;550;p22"/>
          <p:cNvGrpSpPr/>
          <p:nvPr/>
        </p:nvGrpSpPr>
        <p:grpSpPr>
          <a:xfrm>
            <a:off x="1106725" y="1889809"/>
            <a:ext cx="6930604" cy="1729003"/>
            <a:chOff x="1106725" y="1889809"/>
            <a:chExt cx="6930604" cy="1729003"/>
          </a:xfrm>
        </p:grpSpPr>
        <p:grpSp>
          <p:nvGrpSpPr>
            <p:cNvPr id="551" name="Google Shape;551;p22"/>
            <p:cNvGrpSpPr/>
            <p:nvPr/>
          </p:nvGrpSpPr>
          <p:grpSpPr>
            <a:xfrm>
              <a:off x="1106725" y="2316000"/>
              <a:ext cx="6361804" cy="876625"/>
              <a:chOff x="705725" y="2420075"/>
              <a:chExt cx="6361804" cy="876625"/>
            </a:xfrm>
          </p:grpSpPr>
          <p:sp>
            <p:nvSpPr>
              <p:cNvPr id="552" name="Google Shape;552;p22"/>
              <p:cNvSpPr/>
              <p:nvPr/>
            </p:nvSpPr>
            <p:spPr>
              <a:xfrm>
                <a:off x="705725" y="2420075"/>
                <a:ext cx="756075" cy="876625"/>
              </a:xfrm>
              <a:custGeom>
                <a:avLst/>
                <a:gdLst/>
                <a:ahLst/>
                <a:cxnLst/>
                <a:rect l="l" t="t" r="r" b="b"/>
                <a:pathLst>
                  <a:path w="30243" h="35065" extrusionOk="0">
                    <a:moveTo>
                      <a:pt x="6704" y="0"/>
                    </a:moveTo>
                    <a:cubicBezTo>
                      <a:pt x="4335" y="0"/>
                      <a:pt x="2072" y="477"/>
                      <a:pt x="1" y="1322"/>
                    </a:cubicBezTo>
                    <a:lnTo>
                      <a:pt x="1" y="3941"/>
                    </a:lnTo>
                    <a:lnTo>
                      <a:pt x="9788" y="3941"/>
                    </a:lnTo>
                    <a:cubicBezTo>
                      <a:pt x="10228" y="3941"/>
                      <a:pt x="10597" y="4298"/>
                      <a:pt x="10597" y="4751"/>
                    </a:cubicBezTo>
                    <a:cubicBezTo>
                      <a:pt x="10597" y="5191"/>
                      <a:pt x="10228" y="5561"/>
                      <a:pt x="9788" y="5561"/>
                    </a:cubicBezTo>
                    <a:lnTo>
                      <a:pt x="1" y="5561"/>
                    </a:lnTo>
                    <a:lnTo>
                      <a:pt x="1" y="8144"/>
                    </a:lnTo>
                    <a:lnTo>
                      <a:pt x="10192" y="8144"/>
                    </a:lnTo>
                    <a:cubicBezTo>
                      <a:pt x="10633" y="8144"/>
                      <a:pt x="11002" y="8501"/>
                      <a:pt x="11002" y="8954"/>
                    </a:cubicBezTo>
                    <a:cubicBezTo>
                      <a:pt x="11002" y="9394"/>
                      <a:pt x="10633" y="9752"/>
                      <a:pt x="10192" y="9752"/>
                    </a:cubicBezTo>
                    <a:lnTo>
                      <a:pt x="1" y="9752"/>
                    </a:lnTo>
                    <a:lnTo>
                      <a:pt x="1" y="12347"/>
                    </a:lnTo>
                    <a:lnTo>
                      <a:pt x="10895" y="12347"/>
                    </a:lnTo>
                    <a:cubicBezTo>
                      <a:pt x="11335" y="12347"/>
                      <a:pt x="11693" y="12704"/>
                      <a:pt x="11693" y="13157"/>
                    </a:cubicBezTo>
                    <a:cubicBezTo>
                      <a:pt x="11693" y="13597"/>
                      <a:pt x="11335" y="13954"/>
                      <a:pt x="10895" y="13954"/>
                    </a:cubicBezTo>
                    <a:lnTo>
                      <a:pt x="1" y="13954"/>
                    </a:lnTo>
                    <a:lnTo>
                      <a:pt x="1" y="16550"/>
                    </a:lnTo>
                    <a:lnTo>
                      <a:pt x="10895" y="16550"/>
                    </a:lnTo>
                    <a:cubicBezTo>
                      <a:pt x="11335" y="16550"/>
                      <a:pt x="11693" y="16907"/>
                      <a:pt x="11693" y="17348"/>
                    </a:cubicBezTo>
                    <a:cubicBezTo>
                      <a:pt x="11693" y="17800"/>
                      <a:pt x="11335" y="18157"/>
                      <a:pt x="10895" y="18157"/>
                    </a:cubicBezTo>
                    <a:lnTo>
                      <a:pt x="1" y="18157"/>
                    </a:lnTo>
                    <a:lnTo>
                      <a:pt x="1" y="20741"/>
                    </a:lnTo>
                    <a:lnTo>
                      <a:pt x="10895" y="20741"/>
                    </a:lnTo>
                    <a:cubicBezTo>
                      <a:pt x="11335" y="20741"/>
                      <a:pt x="11693" y="21110"/>
                      <a:pt x="11693" y="21551"/>
                    </a:cubicBezTo>
                    <a:cubicBezTo>
                      <a:pt x="11693" y="22003"/>
                      <a:pt x="11335" y="22360"/>
                      <a:pt x="10895" y="22360"/>
                    </a:cubicBezTo>
                    <a:lnTo>
                      <a:pt x="1" y="22360"/>
                    </a:lnTo>
                    <a:lnTo>
                      <a:pt x="1" y="24944"/>
                    </a:lnTo>
                    <a:lnTo>
                      <a:pt x="10192" y="24944"/>
                    </a:lnTo>
                    <a:cubicBezTo>
                      <a:pt x="10633" y="24944"/>
                      <a:pt x="11002" y="25313"/>
                      <a:pt x="11002" y="25753"/>
                    </a:cubicBezTo>
                    <a:cubicBezTo>
                      <a:pt x="11002" y="26194"/>
                      <a:pt x="10633" y="26563"/>
                      <a:pt x="10192" y="26563"/>
                    </a:cubicBezTo>
                    <a:lnTo>
                      <a:pt x="1" y="26563"/>
                    </a:lnTo>
                    <a:lnTo>
                      <a:pt x="1" y="29147"/>
                    </a:lnTo>
                    <a:lnTo>
                      <a:pt x="9788" y="29147"/>
                    </a:lnTo>
                    <a:cubicBezTo>
                      <a:pt x="10228" y="29147"/>
                      <a:pt x="10597" y="29516"/>
                      <a:pt x="10597" y="29956"/>
                    </a:cubicBezTo>
                    <a:cubicBezTo>
                      <a:pt x="10597" y="30397"/>
                      <a:pt x="10228" y="30766"/>
                      <a:pt x="9788" y="30766"/>
                    </a:cubicBezTo>
                    <a:lnTo>
                      <a:pt x="1" y="30766"/>
                    </a:lnTo>
                    <a:lnTo>
                      <a:pt x="1" y="33743"/>
                    </a:lnTo>
                    <a:cubicBezTo>
                      <a:pt x="2072" y="34600"/>
                      <a:pt x="4335" y="35064"/>
                      <a:pt x="6704" y="35064"/>
                    </a:cubicBezTo>
                    <a:cubicBezTo>
                      <a:pt x="14193" y="35064"/>
                      <a:pt x="20587" y="30373"/>
                      <a:pt x="23099" y="23765"/>
                    </a:cubicBezTo>
                    <a:cubicBezTo>
                      <a:pt x="24218" y="20812"/>
                      <a:pt x="27087" y="18919"/>
                      <a:pt x="30243" y="18919"/>
                    </a:cubicBezTo>
                    <a:lnTo>
                      <a:pt x="30243" y="16157"/>
                    </a:lnTo>
                    <a:cubicBezTo>
                      <a:pt x="27087" y="16157"/>
                      <a:pt x="24218" y="14252"/>
                      <a:pt x="23099" y="11311"/>
                    </a:cubicBezTo>
                    <a:cubicBezTo>
                      <a:pt x="20587" y="4691"/>
                      <a:pt x="14193" y="0"/>
                      <a:pt x="6704" y="0"/>
                    </a:cubicBezTo>
                    <a:close/>
                  </a:path>
                </a:pathLst>
              </a:custGeom>
              <a:solidFill>
                <a:srgbClr val="869F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22"/>
              <p:cNvSpPr/>
              <p:nvPr/>
            </p:nvSpPr>
            <p:spPr>
              <a:xfrm>
                <a:off x="1460312" y="2824000"/>
                <a:ext cx="5607216" cy="68775"/>
              </a:xfrm>
              <a:custGeom>
                <a:avLst/>
                <a:gdLst/>
                <a:ahLst/>
                <a:cxnLst/>
                <a:rect l="l" t="t" r="r" b="b"/>
                <a:pathLst>
                  <a:path w="180166" h="2751" extrusionOk="0">
                    <a:moveTo>
                      <a:pt x="0" y="0"/>
                    </a:moveTo>
                    <a:lnTo>
                      <a:pt x="0" y="2750"/>
                    </a:lnTo>
                    <a:lnTo>
                      <a:pt x="180165" y="2750"/>
                    </a:lnTo>
                    <a:lnTo>
                      <a:pt x="180165" y="0"/>
                    </a:lnTo>
                    <a:close/>
                  </a:path>
                </a:pathLst>
              </a:custGeom>
              <a:solidFill>
                <a:srgbClr val="869F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4" name="Google Shape;554;p22"/>
            <p:cNvSpPr/>
            <p:nvPr/>
          </p:nvSpPr>
          <p:spPr>
            <a:xfrm>
              <a:off x="7244321" y="1889809"/>
              <a:ext cx="793007" cy="1729003"/>
            </a:xfrm>
            <a:custGeom>
              <a:avLst/>
              <a:gdLst/>
              <a:ahLst/>
              <a:cxnLst/>
              <a:rect l="l" t="t" r="r" b="b"/>
              <a:pathLst>
                <a:path w="44828" h="97739" extrusionOk="0">
                  <a:moveTo>
                    <a:pt x="22420" y="1"/>
                  </a:moveTo>
                  <a:cubicBezTo>
                    <a:pt x="10038" y="1"/>
                    <a:pt x="1" y="10038"/>
                    <a:pt x="1" y="22408"/>
                  </a:cubicBezTo>
                  <a:lnTo>
                    <a:pt x="1" y="75332"/>
                  </a:lnTo>
                  <a:cubicBezTo>
                    <a:pt x="1" y="87714"/>
                    <a:pt x="10038" y="97739"/>
                    <a:pt x="22420" y="97739"/>
                  </a:cubicBezTo>
                  <a:cubicBezTo>
                    <a:pt x="34791" y="97739"/>
                    <a:pt x="44828" y="87714"/>
                    <a:pt x="44828" y="75332"/>
                  </a:cubicBezTo>
                  <a:lnTo>
                    <a:pt x="44828" y="22408"/>
                  </a:lnTo>
                  <a:cubicBezTo>
                    <a:pt x="44828" y="10038"/>
                    <a:pt x="34791" y="1"/>
                    <a:pt x="224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/>
            </a:p>
          </p:txBody>
        </p:sp>
      </p:grpSp>
      <p:sp>
        <p:nvSpPr>
          <p:cNvPr id="555" name="Google Shape;555;p22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556" name="Google Shape;556;p22"/>
          <p:cNvGrpSpPr/>
          <p:nvPr/>
        </p:nvGrpSpPr>
        <p:grpSpPr>
          <a:xfrm>
            <a:off x="2079413" y="1532563"/>
            <a:ext cx="1120813" cy="2443475"/>
            <a:chOff x="2226163" y="1532563"/>
            <a:chExt cx="1120813" cy="2443475"/>
          </a:xfrm>
        </p:grpSpPr>
        <p:sp>
          <p:nvSpPr>
            <p:cNvPr id="557" name="Google Shape;557;p22"/>
            <p:cNvSpPr/>
            <p:nvPr/>
          </p:nvSpPr>
          <p:spPr>
            <a:xfrm>
              <a:off x="2226163" y="1532563"/>
              <a:ext cx="1120700" cy="2443475"/>
            </a:xfrm>
            <a:custGeom>
              <a:avLst/>
              <a:gdLst/>
              <a:ahLst/>
              <a:cxnLst/>
              <a:rect l="l" t="t" r="r" b="b"/>
              <a:pathLst>
                <a:path w="44828" h="97739" extrusionOk="0">
                  <a:moveTo>
                    <a:pt x="22420" y="1"/>
                  </a:moveTo>
                  <a:cubicBezTo>
                    <a:pt x="10037" y="1"/>
                    <a:pt x="0" y="10038"/>
                    <a:pt x="0" y="22408"/>
                  </a:cubicBezTo>
                  <a:lnTo>
                    <a:pt x="0" y="75332"/>
                  </a:lnTo>
                  <a:cubicBezTo>
                    <a:pt x="0" y="87714"/>
                    <a:pt x="10037" y="97739"/>
                    <a:pt x="22420" y="97739"/>
                  </a:cubicBezTo>
                  <a:cubicBezTo>
                    <a:pt x="34790" y="97739"/>
                    <a:pt x="44827" y="87714"/>
                    <a:pt x="44827" y="75332"/>
                  </a:cubicBezTo>
                  <a:lnTo>
                    <a:pt x="44827" y="22408"/>
                  </a:lnTo>
                  <a:cubicBezTo>
                    <a:pt x="44827" y="10038"/>
                    <a:pt x="34790" y="1"/>
                    <a:pt x="22420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2423213" y="1723063"/>
              <a:ext cx="730475" cy="730475"/>
            </a:xfrm>
            <a:custGeom>
              <a:avLst/>
              <a:gdLst/>
              <a:ahLst/>
              <a:cxnLst/>
              <a:rect l="l" t="t" r="r" b="b"/>
              <a:pathLst>
                <a:path w="29219" h="29219" extrusionOk="0">
                  <a:moveTo>
                    <a:pt x="14609" y="1"/>
                  </a:moveTo>
                  <a:cubicBezTo>
                    <a:pt x="6537" y="1"/>
                    <a:pt x="0" y="6537"/>
                    <a:pt x="0" y="14610"/>
                  </a:cubicBezTo>
                  <a:cubicBezTo>
                    <a:pt x="0" y="22682"/>
                    <a:pt x="6537" y="29219"/>
                    <a:pt x="14609" y="29219"/>
                  </a:cubicBezTo>
                  <a:cubicBezTo>
                    <a:pt x="22682" y="29219"/>
                    <a:pt x="29218" y="22682"/>
                    <a:pt x="29218" y="14610"/>
                  </a:cubicBezTo>
                  <a:cubicBezTo>
                    <a:pt x="29218" y="6537"/>
                    <a:pt x="22682" y="1"/>
                    <a:pt x="146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0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59" name="Google Shape;559;p22"/>
            <p:cNvSpPr txBox="1"/>
            <p:nvPr/>
          </p:nvSpPr>
          <p:spPr>
            <a:xfrm>
              <a:off x="2226175" y="2627075"/>
              <a:ext cx="11208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60" name="Google Shape;560;p22"/>
            <p:cNvSpPr txBox="1"/>
            <p:nvPr/>
          </p:nvSpPr>
          <p:spPr>
            <a:xfrm>
              <a:off x="2226175" y="2973925"/>
              <a:ext cx="1120800" cy="69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Venus has a beautiful name 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61" name="Google Shape;561;p22"/>
          <p:cNvGrpSpPr/>
          <p:nvPr/>
        </p:nvGrpSpPr>
        <p:grpSpPr>
          <a:xfrm>
            <a:off x="3336075" y="1532563"/>
            <a:ext cx="1120800" cy="2443475"/>
            <a:chOff x="3406625" y="1532563"/>
            <a:chExt cx="1120800" cy="2443475"/>
          </a:xfrm>
        </p:grpSpPr>
        <p:sp>
          <p:nvSpPr>
            <p:cNvPr id="562" name="Google Shape;562;p22"/>
            <p:cNvSpPr/>
            <p:nvPr/>
          </p:nvSpPr>
          <p:spPr>
            <a:xfrm>
              <a:off x="3406663" y="1532563"/>
              <a:ext cx="1120700" cy="2443475"/>
            </a:xfrm>
            <a:custGeom>
              <a:avLst/>
              <a:gdLst/>
              <a:ahLst/>
              <a:cxnLst/>
              <a:rect l="l" t="t" r="r" b="b"/>
              <a:pathLst>
                <a:path w="44828" h="97739" extrusionOk="0">
                  <a:moveTo>
                    <a:pt x="22420" y="1"/>
                  </a:moveTo>
                  <a:cubicBezTo>
                    <a:pt x="10037" y="1"/>
                    <a:pt x="1" y="10038"/>
                    <a:pt x="1" y="22408"/>
                  </a:cubicBezTo>
                  <a:lnTo>
                    <a:pt x="1" y="75332"/>
                  </a:lnTo>
                  <a:cubicBezTo>
                    <a:pt x="1" y="87714"/>
                    <a:pt x="10037" y="97739"/>
                    <a:pt x="22420" y="97739"/>
                  </a:cubicBezTo>
                  <a:cubicBezTo>
                    <a:pt x="34791" y="97739"/>
                    <a:pt x="44828" y="87714"/>
                    <a:pt x="44828" y="75332"/>
                  </a:cubicBezTo>
                  <a:lnTo>
                    <a:pt x="44828" y="22408"/>
                  </a:lnTo>
                  <a:cubicBezTo>
                    <a:pt x="44828" y="10038"/>
                    <a:pt x="34791" y="1"/>
                    <a:pt x="22420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3596563" y="1723063"/>
              <a:ext cx="730475" cy="730475"/>
            </a:xfrm>
            <a:custGeom>
              <a:avLst/>
              <a:gdLst/>
              <a:ahLst/>
              <a:cxnLst/>
              <a:rect l="l" t="t" r="r" b="b"/>
              <a:pathLst>
                <a:path w="29219" h="29219" extrusionOk="0">
                  <a:moveTo>
                    <a:pt x="14610" y="1"/>
                  </a:moveTo>
                  <a:cubicBezTo>
                    <a:pt x="6537" y="1"/>
                    <a:pt x="1" y="6537"/>
                    <a:pt x="1" y="14610"/>
                  </a:cubicBezTo>
                  <a:cubicBezTo>
                    <a:pt x="1" y="22682"/>
                    <a:pt x="6537" y="29219"/>
                    <a:pt x="14610" y="29219"/>
                  </a:cubicBezTo>
                  <a:cubicBezTo>
                    <a:pt x="22670" y="29219"/>
                    <a:pt x="29219" y="22682"/>
                    <a:pt x="29219" y="14610"/>
                  </a:cubicBezTo>
                  <a:cubicBezTo>
                    <a:pt x="29219" y="6537"/>
                    <a:pt x="22670" y="1"/>
                    <a:pt x="146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20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64" name="Google Shape;564;p22"/>
            <p:cNvSpPr txBox="1"/>
            <p:nvPr/>
          </p:nvSpPr>
          <p:spPr>
            <a:xfrm>
              <a:off x="3406625" y="2627075"/>
              <a:ext cx="11208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65" name="Google Shape;565;p22"/>
            <p:cNvSpPr txBox="1"/>
            <p:nvPr/>
          </p:nvSpPr>
          <p:spPr>
            <a:xfrm>
              <a:off x="3406625" y="2973925"/>
              <a:ext cx="1120800" cy="69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Saturn is a gas giant and has rings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66" name="Google Shape;566;p22"/>
          <p:cNvGrpSpPr/>
          <p:nvPr/>
        </p:nvGrpSpPr>
        <p:grpSpPr>
          <a:xfrm>
            <a:off x="4592775" y="1532563"/>
            <a:ext cx="1120800" cy="2443475"/>
            <a:chOff x="4587125" y="1532563"/>
            <a:chExt cx="1120800" cy="2443475"/>
          </a:xfrm>
        </p:grpSpPr>
        <p:sp>
          <p:nvSpPr>
            <p:cNvPr id="567" name="Google Shape;567;p22"/>
            <p:cNvSpPr/>
            <p:nvPr/>
          </p:nvSpPr>
          <p:spPr>
            <a:xfrm>
              <a:off x="4587163" y="1532563"/>
              <a:ext cx="1120700" cy="2443475"/>
            </a:xfrm>
            <a:custGeom>
              <a:avLst/>
              <a:gdLst/>
              <a:ahLst/>
              <a:cxnLst/>
              <a:rect l="l" t="t" r="r" b="b"/>
              <a:pathLst>
                <a:path w="44828" h="97739" extrusionOk="0">
                  <a:moveTo>
                    <a:pt x="22420" y="1"/>
                  </a:moveTo>
                  <a:cubicBezTo>
                    <a:pt x="10038" y="1"/>
                    <a:pt x="1" y="10038"/>
                    <a:pt x="1" y="22408"/>
                  </a:cubicBezTo>
                  <a:lnTo>
                    <a:pt x="1" y="75332"/>
                  </a:lnTo>
                  <a:cubicBezTo>
                    <a:pt x="1" y="87714"/>
                    <a:pt x="10038" y="97739"/>
                    <a:pt x="22420" y="97739"/>
                  </a:cubicBezTo>
                  <a:cubicBezTo>
                    <a:pt x="34791" y="97739"/>
                    <a:pt x="44828" y="87714"/>
                    <a:pt x="44828" y="75332"/>
                  </a:cubicBezTo>
                  <a:lnTo>
                    <a:pt x="44828" y="22408"/>
                  </a:lnTo>
                  <a:cubicBezTo>
                    <a:pt x="44828" y="10038"/>
                    <a:pt x="34791" y="1"/>
                    <a:pt x="22420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2"/>
            <p:cNvSpPr/>
            <p:nvPr/>
          </p:nvSpPr>
          <p:spPr>
            <a:xfrm>
              <a:off x="4772913" y="1723063"/>
              <a:ext cx="730475" cy="730475"/>
            </a:xfrm>
            <a:custGeom>
              <a:avLst/>
              <a:gdLst/>
              <a:ahLst/>
              <a:cxnLst/>
              <a:rect l="l" t="t" r="r" b="b"/>
              <a:pathLst>
                <a:path w="29219" h="29219" extrusionOk="0">
                  <a:moveTo>
                    <a:pt x="14609" y="1"/>
                  </a:moveTo>
                  <a:cubicBezTo>
                    <a:pt x="6537" y="1"/>
                    <a:pt x="0" y="6537"/>
                    <a:pt x="0" y="14610"/>
                  </a:cubicBezTo>
                  <a:cubicBezTo>
                    <a:pt x="0" y="22682"/>
                    <a:pt x="6537" y="29219"/>
                    <a:pt x="14609" y="29219"/>
                  </a:cubicBezTo>
                  <a:cubicBezTo>
                    <a:pt x="22682" y="29219"/>
                    <a:pt x="29218" y="22682"/>
                    <a:pt x="29218" y="14610"/>
                  </a:cubicBezTo>
                  <a:cubicBezTo>
                    <a:pt x="29218" y="6537"/>
                    <a:pt x="22682" y="1"/>
                    <a:pt x="146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20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69" name="Google Shape;569;p22"/>
            <p:cNvSpPr txBox="1"/>
            <p:nvPr/>
          </p:nvSpPr>
          <p:spPr>
            <a:xfrm>
              <a:off x="4587125" y="2627075"/>
              <a:ext cx="11208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70" name="Google Shape;570;p22"/>
            <p:cNvSpPr txBox="1"/>
            <p:nvPr/>
          </p:nvSpPr>
          <p:spPr>
            <a:xfrm>
              <a:off x="4587125" y="2973925"/>
              <a:ext cx="1120800" cy="69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71" name="Google Shape;571;p22"/>
          <p:cNvGrpSpPr/>
          <p:nvPr/>
        </p:nvGrpSpPr>
        <p:grpSpPr>
          <a:xfrm>
            <a:off x="5849475" y="1532563"/>
            <a:ext cx="1120800" cy="2443475"/>
            <a:chOff x="5767625" y="1532563"/>
            <a:chExt cx="1120800" cy="2443475"/>
          </a:xfrm>
        </p:grpSpPr>
        <p:sp>
          <p:nvSpPr>
            <p:cNvPr id="572" name="Google Shape;572;p22"/>
            <p:cNvSpPr/>
            <p:nvPr/>
          </p:nvSpPr>
          <p:spPr>
            <a:xfrm>
              <a:off x="5767663" y="1532563"/>
              <a:ext cx="1120700" cy="2443475"/>
            </a:xfrm>
            <a:custGeom>
              <a:avLst/>
              <a:gdLst/>
              <a:ahLst/>
              <a:cxnLst/>
              <a:rect l="l" t="t" r="r" b="b"/>
              <a:pathLst>
                <a:path w="44828" h="97739" extrusionOk="0">
                  <a:moveTo>
                    <a:pt x="22420" y="1"/>
                  </a:moveTo>
                  <a:cubicBezTo>
                    <a:pt x="10038" y="1"/>
                    <a:pt x="1" y="10038"/>
                    <a:pt x="1" y="22408"/>
                  </a:cubicBezTo>
                  <a:lnTo>
                    <a:pt x="1" y="75332"/>
                  </a:lnTo>
                  <a:cubicBezTo>
                    <a:pt x="1" y="87714"/>
                    <a:pt x="10038" y="97739"/>
                    <a:pt x="22420" y="97739"/>
                  </a:cubicBezTo>
                  <a:cubicBezTo>
                    <a:pt x="34791" y="97739"/>
                    <a:pt x="44828" y="87714"/>
                    <a:pt x="44828" y="75332"/>
                  </a:cubicBezTo>
                  <a:lnTo>
                    <a:pt x="44828" y="22408"/>
                  </a:lnTo>
                  <a:cubicBezTo>
                    <a:pt x="44828" y="10038"/>
                    <a:pt x="34791" y="1"/>
                    <a:pt x="22420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2"/>
            <p:cNvSpPr/>
            <p:nvPr/>
          </p:nvSpPr>
          <p:spPr>
            <a:xfrm>
              <a:off x="5952513" y="1723063"/>
              <a:ext cx="730475" cy="730475"/>
            </a:xfrm>
            <a:custGeom>
              <a:avLst/>
              <a:gdLst/>
              <a:ahLst/>
              <a:cxnLst/>
              <a:rect l="l" t="t" r="r" b="b"/>
              <a:pathLst>
                <a:path w="29219" h="29219" extrusionOk="0">
                  <a:moveTo>
                    <a:pt x="14610" y="1"/>
                  </a:moveTo>
                  <a:cubicBezTo>
                    <a:pt x="6549" y="1"/>
                    <a:pt x="1" y="6537"/>
                    <a:pt x="1" y="14610"/>
                  </a:cubicBezTo>
                  <a:cubicBezTo>
                    <a:pt x="1" y="22682"/>
                    <a:pt x="6549" y="29219"/>
                    <a:pt x="14610" y="29219"/>
                  </a:cubicBezTo>
                  <a:cubicBezTo>
                    <a:pt x="22682" y="29219"/>
                    <a:pt x="29219" y="22682"/>
                    <a:pt x="29219" y="14610"/>
                  </a:cubicBezTo>
                  <a:cubicBezTo>
                    <a:pt x="29219" y="6537"/>
                    <a:pt x="22682" y="1"/>
                    <a:pt x="146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20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74" name="Google Shape;574;p22"/>
            <p:cNvSpPr txBox="1"/>
            <p:nvPr/>
          </p:nvSpPr>
          <p:spPr>
            <a:xfrm>
              <a:off x="5767625" y="2627075"/>
              <a:ext cx="11208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75" name="Google Shape;575;p22"/>
            <p:cNvSpPr txBox="1"/>
            <p:nvPr/>
          </p:nvSpPr>
          <p:spPr>
            <a:xfrm>
              <a:off x="5767625" y="2973925"/>
              <a:ext cx="1120800" cy="69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Mercury is the smallest planet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23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Fishbone Diagram Template</a:t>
            </a:r>
            <a:endParaRPr/>
          </a:p>
        </p:txBody>
      </p:sp>
      <p:grpSp>
        <p:nvGrpSpPr>
          <p:cNvPr id="581" name="Google Shape;581;p23"/>
          <p:cNvGrpSpPr/>
          <p:nvPr/>
        </p:nvGrpSpPr>
        <p:grpSpPr>
          <a:xfrm>
            <a:off x="4833300" y="1207724"/>
            <a:ext cx="1927650" cy="3255138"/>
            <a:chOff x="4865200" y="1207724"/>
            <a:chExt cx="1927650" cy="3255138"/>
          </a:xfrm>
        </p:grpSpPr>
        <p:sp>
          <p:nvSpPr>
            <p:cNvPr id="582" name="Google Shape;582;p23"/>
            <p:cNvSpPr/>
            <p:nvPr/>
          </p:nvSpPr>
          <p:spPr>
            <a:xfrm>
              <a:off x="4865200" y="4190188"/>
              <a:ext cx="1170100" cy="16400"/>
            </a:xfrm>
            <a:custGeom>
              <a:avLst/>
              <a:gdLst/>
              <a:ahLst/>
              <a:cxnLst/>
              <a:rect l="l" t="t" r="r" b="b"/>
              <a:pathLst>
                <a:path w="46804" h="656" extrusionOk="0">
                  <a:moveTo>
                    <a:pt x="0" y="0"/>
                  </a:moveTo>
                  <a:lnTo>
                    <a:pt x="0" y="655"/>
                  </a:lnTo>
                  <a:lnTo>
                    <a:pt x="46804" y="655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3"/>
            <p:cNvSpPr/>
            <p:nvPr/>
          </p:nvSpPr>
          <p:spPr>
            <a:xfrm>
              <a:off x="5049450" y="3774963"/>
              <a:ext cx="1169800" cy="16075"/>
            </a:xfrm>
            <a:custGeom>
              <a:avLst/>
              <a:gdLst/>
              <a:ahLst/>
              <a:cxnLst/>
              <a:rect l="l" t="t" r="r" b="b"/>
              <a:pathLst>
                <a:path w="46792" h="643" extrusionOk="0">
                  <a:moveTo>
                    <a:pt x="0" y="0"/>
                  </a:moveTo>
                  <a:lnTo>
                    <a:pt x="0" y="643"/>
                  </a:lnTo>
                  <a:lnTo>
                    <a:pt x="46792" y="643"/>
                  </a:lnTo>
                  <a:lnTo>
                    <a:pt x="46792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3"/>
            <p:cNvSpPr/>
            <p:nvPr/>
          </p:nvSpPr>
          <p:spPr>
            <a:xfrm>
              <a:off x="5226550" y="3368938"/>
              <a:ext cx="1170100" cy="16100"/>
            </a:xfrm>
            <a:custGeom>
              <a:avLst/>
              <a:gdLst/>
              <a:ahLst/>
              <a:cxnLst/>
              <a:rect l="l" t="t" r="r" b="b"/>
              <a:pathLst>
                <a:path w="46804" h="644" extrusionOk="0">
                  <a:moveTo>
                    <a:pt x="1" y="1"/>
                  </a:moveTo>
                  <a:lnTo>
                    <a:pt x="1" y="644"/>
                  </a:lnTo>
                  <a:lnTo>
                    <a:pt x="46804" y="644"/>
                  </a:lnTo>
                  <a:lnTo>
                    <a:pt x="46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3"/>
            <p:cNvSpPr/>
            <p:nvPr/>
          </p:nvSpPr>
          <p:spPr>
            <a:xfrm>
              <a:off x="4865200" y="1911913"/>
              <a:ext cx="1170100" cy="16100"/>
            </a:xfrm>
            <a:custGeom>
              <a:avLst/>
              <a:gdLst/>
              <a:ahLst/>
              <a:cxnLst/>
              <a:rect l="l" t="t" r="r" b="b"/>
              <a:pathLst>
                <a:path w="46804" h="644" extrusionOk="0">
                  <a:moveTo>
                    <a:pt x="0" y="1"/>
                  </a:moveTo>
                  <a:lnTo>
                    <a:pt x="0" y="644"/>
                  </a:lnTo>
                  <a:lnTo>
                    <a:pt x="46804" y="644"/>
                  </a:lnTo>
                  <a:lnTo>
                    <a:pt x="46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3"/>
            <p:cNvSpPr/>
            <p:nvPr/>
          </p:nvSpPr>
          <p:spPr>
            <a:xfrm>
              <a:off x="5049450" y="2327463"/>
              <a:ext cx="1169800" cy="16075"/>
            </a:xfrm>
            <a:custGeom>
              <a:avLst/>
              <a:gdLst/>
              <a:ahLst/>
              <a:cxnLst/>
              <a:rect l="l" t="t" r="r" b="b"/>
              <a:pathLst>
                <a:path w="46792" h="643" extrusionOk="0">
                  <a:moveTo>
                    <a:pt x="0" y="0"/>
                  </a:moveTo>
                  <a:lnTo>
                    <a:pt x="0" y="643"/>
                  </a:lnTo>
                  <a:lnTo>
                    <a:pt x="46792" y="643"/>
                  </a:lnTo>
                  <a:lnTo>
                    <a:pt x="46792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3"/>
            <p:cNvSpPr/>
            <p:nvPr/>
          </p:nvSpPr>
          <p:spPr>
            <a:xfrm>
              <a:off x="5226550" y="2733463"/>
              <a:ext cx="1170100" cy="16100"/>
            </a:xfrm>
            <a:custGeom>
              <a:avLst/>
              <a:gdLst/>
              <a:ahLst/>
              <a:cxnLst/>
              <a:rect l="l" t="t" r="r" b="b"/>
              <a:pathLst>
                <a:path w="46804" h="644" extrusionOk="0">
                  <a:moveTo>
                    <a:pt x="1" y="0"/>
                  </a:moveTo>
                  <a:lnTo>
                    <a:pt x="1" y="643"/>
                  </a:lnTo>
                  <a:lnTo>
                    <a:pt x="46804" y="643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3"/>
            <p:cNvSpPr/>
            <p:nvPr/>
          </p:nvSpPr>
          <p:spPr>
            <a:xfrm>
              <a:off x="5746850" y="1658613"/>
              <a:ext cx="942700" cy="2801275"/>
            </a:xfrm>
            <a:custGeom>
              <a:avLst/>
              <a:gdLst/>
              <a:ahLst/>
              <a:cxnLst/>
              <a:rect l="l" t="t" r="r" b="b"/>
              <a:pathLst>
                <a:path w="37708" h="112051" extrusionOk="0">
                  <a:moveTo>
                    <a:pt x="1" y="1"/>
                  </a:moveTo>
                  <a:lnTo>
                    <a:pt x="23361" y="56020"/>
                  </a:lnTo>
                  <a:lnTo>
                    <a:pt x="1" y="112050"/>
                  </a:lnTo>
                  <a:lnTo>
                    <a:pt x="14348" y="112050"/>
                  </a:lnTo>
                  <a:lnTo>
                    <a:pt x="37708" y="56020"/>
                  </a:lnTo>
                  <a:lnTo>
                    <a:pt x="14348" y="1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3"/>
            <p:cNvSpPr/>
            <p:nvPr/>
          </p:nvSpPr>
          <p:spPr>
            <a:xfrm>
              <a:off x="6192450" y="1655338"/>
              <a:ext cx="600400" cy="2807525"/>
            </a:xfrm>
            <a:custGeom>
              <a:avLst/>
              <a:gdLst/>
              <a:ahLst/>
              <a:cxnLst/>
              <a:rect l="l" t="t" r="r" b="b"/>
              <a:pathLst>
                <a:path w="24016" h="112301" extrusionOk="0">
                  <a:moveTo>
                    <a:pt x="596" y="1"/>
                  </a:moveTo>
                  <a:lnTo>
                    <a:pt x="0" y="251"/>
                  </a:lnTo>
                  <a:lnTo>
                    <a:pt x="23313" y="56151"/>
                  </a:lnTo>
                  <a:lnTo>
                    <a:pt x="0" y="112050"/>
                  </a:lnTo>
                  <a:lnTo>
                    <a:pt x="596" y="112300"/>
                  </a:lnTo>
                  <a:lnTo>
                    <a:pt x="23968" y="56282"/>
                  </a:lnTo>
                  <a:lnTo>
                    <a:pt x="24015" y="56151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3"/>
            <p:cNvSpPr/>
            <p:nvPr/>
          </p:nvSpPr>
          <p:spPr>
            <a:xfrm>
              <a:off x="5746850" y="3059088"/>
              <a:ext cx="942700" cy="1400800"/>
            </a:xfrm>
            <a:custGeom>
              <a:avLst/>
              <a:gdLst/>
              <a:ahLst/>
              <a:cxnLst/>
              <a:rect l="l" t="t" r="r" b="b"/>
              <a:pathLst>
                <a:path w="37708" h="56032" extrusionOk="0">
                  <a:moveTo>
                    <a:pt x="23361" y="1"/>
                  </a:moveTo>
                  <a:lnTo>
                    <a:pt x="1" y="56031"/>
                  </a:lnTo>
                  <a:lnTo>
                    <a:pt x="14348" y="56031"/>
                  </a:lnTo>
                  <a:lnTo>
                    <a:pt x="37708" y="1"/>
                  </a:ln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1" name="Google Shape;591;p23"/>
            <p:cNvGrpSpPr/>
            <p:nvPr/>
          </p:nvGrpSpPr>
          <p:grpSpPr>
            <a:xfrm>
              <a:off x="5790051" y="1207724"/>
              <a:ext cx="294237" cy="292655"/>
              <a:chOff x="-27351575" y="3175300"/>
              <a:chExt cx="297750" cy="296150"/>
            </a:xfrm>
          </p:grpSpPr>
          <p:sp>
            <p:nvSpPr>
              <p:cNvPr id="592" name="Google Shape;592;p23"/>
              <p:cNvSpPr/>
              <p:nvPr/>
            </p:nvSpPr>
            <p:spPr>
              <a:xfrm>
                <a:off x="-27351575" y="3175300"/>
                <a:ext cx="2969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11879" h="6302" extrusionOk="0">
                    <a:moveTo>
                      <a:pt x="7688" y="2080"/>
                    </a:moveTo>
                    <a:lnTo>
                      <a:pt x="7688" y="2836"/>
                    </a:lnTo>
                    <a:lnTo>
                      <a:pt x="4191" y="2836"/>
                    </a:lnTo>
                    <a:lnTo>
                      <a:pt x="4191" y="2080"/>
                    </a:lnTo>
                    <a:close/>
                    <a:moveTo>
                      <a:pt x="10177" y="3497"/>
                    </a:moveTo>
                    <a:cubicBezTo>
                      <a:pt x="10586" y="3497"/>
                      <a:pt x="10996" y="3781"/>
                      <a:pt x="11154" y="4222"/>
                    </a:cubicBezTo>
                    <a:lnTo>
                      <a:pt x="820" y="4222"/>
                    </a:lnTo>
                    <a:cubicBezTo>
                      <a:pt x="914" y="3812"/>
                      <a:pt x="1292" y="3497"/>
                      <a:pt x="1765" y="3497"/>
                    </a:cubicBezTo>
                    <a:close/>
                    <a:moveTo>
                      <a:pt x="3844" y="0"/>
                    </a:moveTo>
                    <a:cubicBezTo>
                      <a:pt x="2899" y="0"/>
                      <a:pt x="2112" y="788"/>
                      <a:pt x="2112" y="1733"/>
                    </a:cubicBezTo>
                    <a:lnTo>
                      <a:pt x="2112" y="2836"/>
                    </a:lnTo>
                    <a:lnTo>
                      <a:pt x="1734" y="2836"/>
                    </a:lnTo>
                    <a:cubicBezTo>
                      <a:pt x="788" y="2836"/>
                      <a:pt x="1" y="3623"/>
                      <a:pt x="1" y="4568"/>
                    </a:cubicBezTo>
                    <a:lnTo>
                      <a:pt x="1" y="6301"/>
                    </a:lnTo>
                    <a:lnTo>
                      <a:pt x="1387" y="6301"/>
                    </a:lnTo>
                    <a:lnTo>
                      <a:pt x="1387" y="5955"/>
                    </a:lnTo>
                    <a:lnTo>
                      <a:pt x="1418" y="5955"/>
                    </a:lnTo>
                    <a:cubicBezTo>
                      <a:pt x="1418" y="5734"/>
                      <a:pt x="1576" y="5577"/>
                      <a:pt x="1765" y="5577"/>
                    </a:cubicBezTo>
                    <a:lnTo>
                      <a:pt x="3151" y="5577"/>
                    </a:lnTo>
                    <a:cubicBezTo>
                      <a:pt x="3340" y="5577"/>
                      <a:pt x="3529" y="5734"/>
                      <a:pt x="3529" y="5955"/>
                    </a:cubicBezTo>
                    <a:lnTo>
                      <a:pt x="3529" y="6301"/>
                    </a:lnTo>
                    <a:lnTo>
                      <a:pt x="8413" y="6301"/>
                    </a:lnTo>
                    <a:lnTo>
                      <a:pt x="8413" y="5955"/>
                    </a:lnTo>
                    <a:cubicBezTo>
                      <a:pt x="8413" y="5734"/>
                      <a:pt x="8570" y="5577"/>
                      <a:pt x="8759" y="5577"/>
                    </a:cubicBezTo>
                    <a:lnTo>
                      <a:pt x="10145" y="5577"/>
                    </a:lnTo>
                    <a:cubicBezTo>
                      <a:pt x="10334" y="5577"/>
                      <a:pt x="10492" y="5734"/>
                      <a:pt x="10492" y="5955"/>
                    </a:cubicBezTo>
                    <a:lnTo>
                      <a:pt x="10492" y="6301"/>
                    </a:lnTo>
                    <a:lnTo>
                      <a:pt x="11878" y="6301"/>
                    </a:lnTo>
                    <a:lnTo>
                      <a:pt x="11878" y="4568"/>
                    </a:lnTo>
                    <a:cubicBezTo>
                      <a:pt x="11878" y="3623"/>
                      <a:pt x="11091" y="2836"/>
                      <a:pt x="10145" y="2836"/>
                    </a:cubicBezTo>
                    <a:lnTo>
                      <a:pt x="9767" y="2836"/>
                    </a:lnTo>
                    <a:lnTo>
                      <a:pt x="9767" y="1733"/>
                    </a:lnTo>
                    <a:cubicBezTo>
                      <a:pt x="9767" y="788"/>
                      <a:pt x="8980" y="0"/>
                      <a:pt x="803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23"/>
              <p:cNvSpPr/>
              <p:nvPr/>
            </p:nvSpPr>
            <p:spPr>
              <a:xfrm>
                <a:off x="-27123950" y="3332825"/>
                <a:ext cx="17350" cy="5200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2080" extrusionOk="0">
                    <a:moveTo>
                      <a:pt x="1" y="0"/>
                    </a:moveTo>
                    <a:lnTo>
                      <a:pt x="1" y="1733"/>
                    </a:lnTo>
                    <a:cubicBezTo>
                      <a:pt x="1" y="1922"/>
                      <a:pt x="158" y="2079"/>
                      <a:pt x="347" y="2079"/>
                    </a:cubicBezTo>
                    <a:cubicBezTo>
                      <a:pt x="536" y="2079"/>
                      <a:pt x="694" y="1922"/>
                      <a:pt x="694" y="1733"/>
                    </a:cubicBezTo>
                    <a:lnTo>
                      <a:pt x="69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23"/>
              <p:cNvSpPr/>
              <p:nvPr/>
            </p:nvSpPr>
            <p:spPr>
              <a:xfrm>
                <a:off x="-27350775" y="3350150"/>
                <a:ext cx="296950" cy="121300"/>
              </a:xfrm>
              <a:custGeom>
                <a:avLst/>
                <a:gdLst/>
                <a:ahLst/>
                <a:cxnLst/>
                <a:rect l="l" t="t" r="r" b="b"/>
                <a:pathLst>
                  <a:path w="11878" h="4852" extrusionOk="0">
                    <a:moveTo>
                      <a:pt x="5923" y="693"/>
                    </a:moveTo>
                    <a:cubicBezTo>
                      <a:pt x="6112" y="693"/>
                      <a:pt x="6270" y="851"/>
                      <a:pt x="6270" y="1040"/>
                    </a:cubicBezTo>
                    <a:lnTo>
                      <a:pt x="6270" y="1733"/>
                    </a:lnTo>
                    <a:lnTo>
                      <a:pt x="6994" y="1733"/>
                    </a:lnTo>
                    <a:cubicBezTo>
                      <a:pt x="7183" y="1733"/>
                      <a:pt x="7341" y="1891"/>
                      <a:pt x="7341" y="2080"/>
                    </a:cubicBezTo>
                    <a:cubicBezTo>
                      <a:pt x="7341" y="2300"/>
                      <a:pt x="7183" y="2458"/>
                      <a:pt x="6994" y="2458"/>
                    </a:cubicBezTo>
                    <a:lnTo>
                      <a:pt x="6270" y="2458"/>
                    </a:lnTo>
                    <a:lnTo>
                      <a:pt x="6270" y="3151"/>
                    </a:lnTo>
                    <a:cubicBezTo>
                      <a:pt x="6270" y="3340"/>
                      <a:pt x="6112" y="3497"/>
                      <a:pt x="5923" y="3497"/>
                    </a:cubicBezTo>
                    <a:cubicBezTo>
                      <a:pt x="5734" y="3497"/>
                      <a:pt x="5577" y="3340"/>
                      <a:pt x="5577" y="3151"/>
                    </a:cubicBezTo>
                    <a:lnTo>
                      <a:pt x="5577" y="2458"/>
                    </a:lnTo>
                    <a:lnTo>
                      <a:pt x="4852" y="2458"/>
                    </a:lnTo>
                    <a:cubicBezTo>
                      <a:pt x="4663" y="2458"/>
                      <a:pt x="4505" y="2300"/>
                      <a:pt x="4505" y="2080"/>
                    </a:cubicBezTo>
                    <a:cubicBezTo>
                      <a:pt x="4537" y="1891"/>
                      <a:pt x="4695" y="1733"/>
                      <a:pt x="4852" y="1733"/>
                    </a:cubicBezTo>
                    <a:lnTo>
                      <a:pt x="5577" y="1733"/>
                    </a:lnTo>
                    <a:lnTo>
                      <a:pt x="5577" y="1040"/>
                    </a:lnTo>
                    <a:cubicBezTo>
                      <a:pt x="5577" y="851"/>
                      <a:pt x="5734" y="693"/>
                      <a:pt x="5923" y="693"/>
                    </a:cubicBezTo>
                    <a:close/>
                    <a:moveTo>
                      <a:pt x="126" y="0"/>
                    </a:moveTo>
                    <a:lnTo>
                      <a:pt x="126" y="3119"/>
                    </a:lnTo>
                    <a:cubicBezTo>
                      <a:pt x="0" y="4064"/>
                      <a:pt x="756" y="4852"/>
                      <a:pt x="1733" y="4852"/>
                    </a:cubicBezTo>
                    <a:lnTo>
                      <a:pt x="10145" y="4852"/>
                    </a:lnTo>
                    <a:cubicBezTo>
                      <a:pt x="11090" y="4852"/>
                      <a:pt x="11878" y="4064"/>
                      <a:pt x="11878" y="3119"/>
                    </a:cubicBezTo>
                    <a:lnTo>
                      <a:pt x="11878" y="0"/>
                    </a:lnTo>
                    <a:lnTo>
                      <a:pt x="10491" y="0"/>
                    </a:lnTo>
                    <a:lnTo>
                      <a:pt x="10491" y="1040"/>
                    </a:lnTo>
                    <a:cubicBezTo>
                      <a:pt x="10491" y="1639"/>
                      <a:pt x="10019" y="2048"/>
                      <a:pt x="9452" y="2048"/>
                    </a:cubicBezTo>
                    <a:cubicBezTo>
                      <a:pt x="8885" y="2048"/>
                      <a:pt x="8444" y="1576"/>
                      <a:pt x="8444" y="1040"/>
                    </a:cubicBezTo>
                    <a:lnTo>
                      <a:pt x="8444" y="0"/>
                    </a:lnTo>
                    <a:lnTo>
                      <a:pt x="3560" y="0"/>
                    </a:lnTo>
                    <a:lnTo>
                      <a:pt x="3560" y="1040"/>
                    </a:lnTo>
                    <a:cubicBezTo>
                      <a:pt x="3560" y="1639"/>
                      <a:pt x="3088" y="2048"/>
                      <a:pt x="2521" y="2048"/>
                    </a:cubicBezTo>
                    <a:cubicBezTo>
                      <a:pt x="1954" y="2048"/>
                      <a:pt x="1513" y="1576"/>
                      <a:pt x="1513" y="1040"/>
                    </a:cubicBezTo>
                    <a:lnTo>
                      <a:pt x="151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23"/>
              <p:cNvSpPr/>
              <p:nvPr/>
            </p:nvSpPr>
            <p:spPr>
              <a:xfrm>
                <a:off x="-27299575" y="3332825"/>
                <a:ext cx="18125" cy="52000"/>
              </a:xfrm>
              <a:custGeom>
                <a:avLst/>
                <a:gdLst/>
                <a:ahLst/>
                <a:cxnLst/>
                <a:rect l="l" t="t" r="r" b="b"/>
                <a:pathLst>
                  <a:path w="725" h="2080" extrusionOk="0">
                    <a:moveTo>
                      <a:pt x="0" y="0"/>
                    </a:moveTo>
                    <a:lnTo>
                      <a:pt x="0" y="1733"/>
                    </a:lnTo>
                    <a:cubicBezTo>
                      <a:pt x="0" y="1922"/>
                      <a:pt x="158" y="2079"/>
                      <a:pt x="378" y="2079"/>
                    </a:cubicBezTo>
                    <a:cubicBezTo>
                      <a:pt x="567" y="2079"/>
                      <a:pt x="725" y="1922"/>
                      <a:pt x="725" y="1733"/>
                    </a:cubicBezTo>
                    <a:lnTo>
                      <a:pt x="72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6" name="Google Shape;596;p23"/>
            <p:cNvSpPr txBox="1"/>
            <p:nvPr/>
          </p:nvSpPr>
          <p:spPr>
            <a:xfrm>
              <a:off x="4865200" y="17064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97" name="Google Shape;597;p23"/>
            <p:cNvSpPr txBox="1"/>
            <p:nvPr/>
          </p:nvSpPr>
          <p:spPr>
            <a:xfrm>
              <a:off x="5049450" y="21199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Venus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98" name="Google Shape;598;p23"/>
            <p:cNvSpPr txBox="1"/>
            <p:nvPr/>
          </p:nvSpPr>
          <p:spPr>
            <a:xfrm>
              <a:off x="5227025" y="25279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Sun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99" name="Google Shape;599;p23"/>
            <p:cNvSpPr txBox="1"/>
            <p:nvPr/>
          </p:nvSpPr>
          <p:spPr>
            <a:xfrm>
              <a:off x="5227025" y="31641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Leda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00" name="Google Shape;600;p23"/>
            <p:cNvSpPr txBox="1"/>
            <p:nvPr/>
          </p:nvSpPr>
          <p:spPr>
            <a:xfrm>
              <a:off x="5049450" y="35711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Jupiter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01" name="Google Shape;601;p23"/>
            <p:cNvSpPr txBox="1"/>
            <p:nvPr/>
          </p:nvSpPr>
          <p:spPr>
            <a:xfrm>
              <a:off x="4865200" y="3984710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02" name="Google Shape;602;p23"/>
          <p:cNvGrpSpPr/>
          <p:nvPr/>
        </p:nvGrpSpPr>
        <p:grpSpPr>
          <a:xfrm>
            <a:off x="3145575" y="1345749"/>
            <a:ext cx="1946700" cy="2981663"/>
            <a:chOff x="3177475" y="1345749"/>
            <a:chExt cx="1946700" cy="2981663"/>
          </a:xfrm>
        </p:grpSpPr>
        <p:sp>
          <p:nvSpPr>
            <p:cNvPr id="603" name="Google Shape;603;p23"/>
            <p:cNvSpPr/>
            <p:nvPr/>
          </p:nvSpPr>
          <p:spPr>
            <a:xfrm>
              <a:off x="3177475" y="4124113"/>
              <a:ext cx="1170125" cy="16075"/>
            </a:xfrm>
            <a:custGeom>
              <a:avLst/>
              <a:gdLst/>
              <a:ahLst/>
              <a:cxnLst/>
              <a:rect l="l" t="t" r="r" b="b"/>
              <a:pathLst>
                <a:path w="46805" h="643" extrusionOk="0">
                  <a:moveTo>
                    <a:pt x="1" y="0"/>
                  </a:moveTo>
                  <a:lnTo>
                    <a:pt x="1" y="643"/>
                  </a:lnTo>
                  <a:lnTo>
                    <a:pt x="46804" y="643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3361725" y="3727625"/>
              <a:ext cx="1179369" cy="16100"/>
            </a:xfrm>
            <a:custGeom>
              <a:avLst/>
              <a:gdLst/>
              <a:ahLst/>
              <a:cxnLst/>
              <a:rect l="l" t="t" r="r" b="b"/>
              <a:pathLst>
                <a:path w="46805" h="644" extrusionOk="0">
                  <a:moveTo>
                    <a:pt x="1" y="1"/>
                  </a:moveTo>
                  <a:lnTo>
                    <a:pt x="1" y="644"/>
                  </a:lnTo>
                  <a:lnTo>
                    <a:pt x="46804" y="644"/>
                  </a:lnTo>
                  <a:lnTo>
                    <a:pt x="46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3557900" y="3340363"/>
              <a:ext cx="1169800" cy="16100"/>
            </a:xfrm>
            <a:custGeom>
              <a:avLst/>
              <a:gdLst/>
              <a:ahLst/>
              <a:cxnLst/>
              <a:rect l="l" t="t" r="r" b="b"/>
              <a:pathLst>
                <a:path w="46792" h="644" extrusionOk="0">
                  <a:moveTo>
                    <a:pt x="0" y="1"/>
                  </a:moveTo>
                  <a:lnTo>
                    <a:pt x="0" y="644"/>
                  </a:lnTo>
                  <a:lnTo>
                    <a:pt x="46792" y="644"/>
                  </a:lnTo>
                  <a:lnTo>
                    <a:pt x="46792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3177475" y="1978013"/>
              <a:ext cx="1170125" cy="16375"/>
            </a:xfrm>
            <a:custGeom>
              <a:avLst/>
              <a:gdLst/>
              <a:ahLst/>
              <a:cxnLst/>
              <a:rect l="l" t="t" r="r" b="b"/>
              <a:pathLst>
                <a:path w="46805" h="655" extrusionOk="0">
                  <a:moveTo>
                    <a:pt x="1" y="0"/>
                  </a:moveTo>
                  <a:lnTo>
                    <a:pt x="1" y="655"/>
                  </a:lnTo>
                  <a:lnTo>
                    <a:pt x="46804" y="655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3361725" y="2374788"/>
              <a:ext cx="1170125" cy="16100"/>
            </a:xfrm>
            <a:custGeom>
              <a:avLst/>
              <a:gdLst/>
              <a:ahLst/>
              <a:cxnLst/>
              <a:rect l="l" t="t" r="r" b="b"/>
              <a:pathLst>
                <a:path w="46805" h="644" extrusionOk="0">
                  <a:moveTo>
                    <a:pt x="1" y="0"/>
                  </a:moveTo>
                  <a:lnTo>
                    <a:pt x="1" y="643"/>
                  </a:lnTo>
                  <a:lnTo>
                    <a:pt x="46804" y="643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3539300" y="2761738"/>
              <a:ext cx="1169800" cy="16100"/>
            </a:xfrm>
            <a:custGeom>
              <a:avLst/>
              <a:gdLst/>
              <a:ahLst/>
              <a:cxnLst/>
              <a:rect l="l" t="t" r="r" b="b"/>
              <a:pathLst>
                <a:path w="46792" h="644" extrusionOk="0">
                  <a:moveTo>
                    <a:pt x="0" y="0"/>
                  </a:moveTo>
                  <a:lnTo>
                    <a:pt x="0" y="643"/>
                  </a:lnTo>
                  <a:lnTo>
                    <a:pt x="46792" y="643"/>
                  </a:lnTo>
                  <a:lnTo>
                    <a:pt x="46792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4078200" y="1794063"/>
              <a:ext cx="942400" cy="2530075"/>
            </a:xfrm>
            <a:custGeom>
              <a:avLst/>
              <a:gdLst/>
              <a:ahLst/>
              <a:cxnLst/>
              <a:rect l="l" t="t" r="r" b="b"/>
              <a:pathLst>
                <a:path w="37696" h="101203" extrusionOk="0">
                  <a:moveTo>
                    <a:pt x="0" y="0"/>
                  </a:moveTo>
                  <a:lnTo>
                    <a:pt x="23360" y="50602"/>
                  </a:lnTo>
                  <a:lnTo>
                    <a:pt x="0" y="101203"/>
                  </a:lnTo>
                  <a:lnTo>
                    <a:pt x="14335" y="101203"/>
                  </a:lnTo>
                  <a:lnTo>
                    <a:pt x="37695" y="50602"/>
                  </a:lnTo>
                  <a:lnTo>
                    <a:pt x="14335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4523775" y="1790788"/>
              <a:ext cx="600400" cy="2536625"/>
            </a:xfrm>
            <a:custGeom>
              <a:avLst/>
              <a:gdLst/>
              <a:ahLst/>
              <a:cxnLst/>
              <a:rect l="l" t="t" r="r" b="b"/>
              <a:pathLst>
                <a:path w="24016" h="101465" extrusionOk="0">
                  <a:moveTo>
                    <a:pt x="596" y="0"/>
                  </a:moveTo>
                  <a:lnTo>
                    <a:pt x="1" y="274"/>
                  </a:lnTo>
                  <a:lnTo>
                    <a:pt x="23301" y="50733"/>
                  </a:lnTo>
                  <a:lnTo>
                    <a:pt x="1" y="101203"/>
                  </a:lnTo>
                  <a:lnTo>
                    <a:pt x="596" y="101465"/>
                  </a:lnTo>
                  <a:lnTo>
                    <a:pt x="23956" y="50875"/>
                  </a:lnTo>
                  <a:lnTo>
                    <a:pt x="24016" y="50733"/>
                  </a:lnTo>
                  <a:lnTo>
                    <a:pt x="596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4078200" y="3059088"/>
              <a:ext cx="942400" cy="1265050"/>
            </a:xfrm>
            <a:custGeom>
              <a:avLst/>
              <a:gdLst/>
              <a:ahLst/>
              <a:cxnLst/>
              <a:rect l="l" t="t" r="r" b="b"/>
              <a:pathLst>
                <a:path w="37696" h="50602" extrusionOk="0">
                  <a:moveTo>
                    <a:pt x="23360" y="1"/>
                  </a:moveTo>
                  <a:lnTo>
                    <a:pt x="0" y="50602"/>
                  </a:lnTo>
                  <a:lnTo>
                    <a:pt x="14335" y="50602"/>
                  </a:lnTo>
                  <a:lnTo>
                    <a:pt x="37695" y="1"/>
                  </a:lnTo>
                  <a:close/>
                </a:path>
              </a:pathLst>
            </a:custGeom>
            <a:solidFill>
              <a:srgbClr val="4685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12" name="Google Shape;612;p23"/>
            <p:cNvGrpSpPr/>
            <p:nvPr/>
          </p:nvGrpSpPr>
          <p:grpSpPr>
            <a:xfrm>
              <a:off x="4138618" y="1345749"/>
              <a:ext cx="257648" cy="292655"/>
              <a:chOff x="-28069875" y="3175300"/>
              <a:chExt cx="260725" cy="296150"/>
            </a:xfrm>
          </p:grpSpPr>
          <p:sp>
            <p:nvSpPr>
              <p:cNvPr id="613" name="Google Shape;613;p23"/>
              <p:cNvSpPr/>
              <p:nvPr/>
            </p:nvSpPr>
            <p:spPr>
              <a:xfrm>
                <a:off x="-28059650" y="3192625"/>
                <a:ext cx="26025" cy="701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2805" extrusionOk="0">
                    <a:moveTo>
                      <a:pt x="536" y="0"/>
                    </a:moveTo>
                    <a:cubicBezTo>
                      <a:pt x="253" y="0"/>
                      <a:pt x="1" y="252"/>
                      <a:pt x="1" y="536"/>
                    </a:cubicBezTo>
                    <a:lnTo>
                      <a:pt x="1" y="2458"/>
                    </a:lnTo>
                    <a:cubicBezTo>
                      <a:pt x="410" y="2458"/>
                      <a:pt x="757" y="2584"/>
                      <a:pt x="1040" y="2804"/>
                    </a:cubicBezTo>
                    <a:lnTo>
                      <a:pt x="1040" y="536"/>
                    </a:lnTo>
                    <a:cubicBezTo>
                      <a:pt x="1040" y="252"/>
                      <a:pt x="788" y="0"/>
                      <a:pt x="5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23"/>
              <p:cNvSpPr/>
              <p:nvPr/>
            </p:nvSpPr>
            <p:spPr>
              <a:xfrm>
                <a:off x="-27843050" y="3192625"/>
                <a:ext cx="26025" cy="693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2773" extrusionOk="0">
                    <a:moveTo>
                      <a:pt x="536" y="0"/>
                    </a:moveTo>
                    <a:cubicBezTo>
                      <a:pt x="253" y="0"/>
                      <a:pt x="1" y="252"/>
                      <a:pt x="1" y="536"/>
                    </a:cubicBezTo>
                    <a:lnTo>
                      <a:pt x="1" y="2773"/>
                    </a:lnTo>
                    <a:cubicBezTo>
                      <a:pt x="284" y="2584"/>
                      <a:pt x="694" y="2426"/>
                      <a:pt x="1040" y="2426"/>
                    </a:cubicBezTo>
                    <a:lnTo>
                      <a:pt x="1040" y="536"/>
                    </a:lnTo>
                    <a:cubicBezTo>
                      <a:pt x="1040" y="252"/>
                      <a:pt x="788" y="0"/>
                      <a:pt x="5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23"/>
              <p:cNvSpPr/>
              <p:nvPr/>
            </p:nvSpPr>
            <p:spPr>
              <a:xfrm>
                <a:off x="-27973000" y="3202075"/>
                <a:ext cx="26000" cy="57525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2301" extrusionOk="0">
                    <a:moveTo>
                      <a:pt x="536" y="0"/>
                    </a:moveTo>
                    <a:cubicBezTo>
                      <a:pt x="252" y="0"/>
                      <a:pt x="0" y="221"/>
                      <a:pt x="0" y="504"/>
                    </a:cubicBezTo>
                    <a:lnTo>
                      <a:pt x="0" y="1954"/>
                    </a:lnTo>
                    <a:cubicBezTo>
                      <a:pt x="410" y="1985"/>
                      <a:pt x="756" y="2080"/>
                      <a:pt x="1040" y="2300"/>
                    </a:cubicBezTo>
                    <a:lnTo>
                      <a:pt x="1040" y="504"/>
                    </a:lnTo>
                    <a:cubicBezTo>
                      <a:pt x="1040" y="221"/>
                      <a:pt x="788" y="0"/>
                      <a:pt x="5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23"/>
              <p:cNvSpPr/>
              <p:nvPr/>
            </p:nvSpPr>
            <p:spPr>
              <a:xfrm>
                <a:off x="-27929675" y="3202075"/>
                <a:ext cx="26000" cy="57525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2301" extrusionOk="0">
                    <a:moveTo>
                      <a:pt x="536" y="0"/>
                    </a:moveTo>
                    <a:cubicBezTo>
                      <a:pt x="252" y="0"/>
                      <a:pt x="0" y="221"/>
                      <a:pt x="0" y="504"/>
                    </a:cubicBezTo>
                    <a:lnTo>
                      <a:pt x="0" y="2300"/>
                    </a:lnTo>
                    <a:cubicBezTo>
                      <a:pt x="315" y="2111"/>
                      <a:pt x="693" y="1985"/>
                      <a:pt x="1040" y="1954"/>
                    </a:cubicBezTo>
                    <a:lnTo>
                      <a:pt x="1040" y="504"/>
                    </a:lnTo>
                    <a:cubicBezTo>
                      <a:pt x="1040" y="221"/>
                      <a:pt x="788" y="0"/>
                      <a:pt x="5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23"/>
              <p:cNvSpPr/>
              <p:nvPr/>
            </p:nvSpPr>
            <p:spPr>
              <a:xfrm>
                <a:off x="-28016325" y="3175300"/>
                <a:ext cx="26025" cy="9137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3655" extrusionOk="0">
                    <a:moveTo>
                      <a:pt x="536" y="0"/>
                    </a:moveTo>
                    <a:cubicBezTo>
                      <a:pt x="253" y="0"/>
                      <a:pt x="1" y="221"/>
                      <a:pt x="1" y="504"/>
                    </a:cubicBezTo>
                    <a:lnTo>
                      <a:pt x="1" y="3655"/>
                    </a:lnTo>
                    <a:cubicBezTo>
                      <a:pt x="1" y="3655"/>
                      <a:pt x="1" y="3623"/>
                      <a:pt x="64" y="3623"/>
                    </a:cubicBezTo>
                    <a:cubicBezTo>
                      <a:pt x="284" y="3371"/>
                      <a:pt x="631" y="3182"/>
                      <a:pt x="1040" y="3056"/>
                    </a:cubicBezTo>
                    <a:lnTo>
                      <a:pt x="1040" y="504"/>
                    </a:lnTo>
                    <a:cubicBezTo>
                      <a:pt x="1040" y="221"/>
                      <a:pt x="788" y="0"/>
                      <a:pt x="5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23"/>
              <p:cNvSpPr/>
              <p:nvPr/>
            </p:nvSpPr>
            <p:spPr>
              <a:xfrm>
                <a:off x="-27886375" y="3176075"/>
                <a:ext cx="26025" cy="9140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3656" extrusionOk="0">
                    <a:moveTo>
                      <a:pt x="536" y="1"/>
                    </a:moveTo>
                    <a:cubicBezTo>
                      <a:pt x="253" y="1"/>
                      <a:pt x="1" y="221"/>
                      <a:pt x="1" y="505"/>
                    </a:cubicBezTo>
                    <a:lnTo>
                      <a:pt x="1" y="3088"/>
                    </a:lnTo>
                    <a:cubicBezTo>
                      <a:pt x="379" y="3151"/>
                      <a:pt x="726" y="3340"/>
                      <a:pt x="1041" y="3655"/>
                    </a:cubicBezTo>
                    <a:lnTo>
                      <a:pt x="1041" y="505"/>
                    </a:lnTo>
                    <a:cubicBezTo>
                      <a:pt x="1041" y="253"/>
                      <a:pt x="789" y="1"/>
                      <a:pt x="5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23"/>
              <p:cNvSpPr/>
              <p:nvPr/>
            </p:nvSpPr>
            <p:spPr>
              <a:xfrm>
                <a:off x="-28017900" y="3269025"/>
                <a:ext cx="161475" cy="133125"/>
              </a:xfrm>
              <a:custGeom>
                <a:avLst/>
                <a:gdLst/>
                <a:ahLst/>
                <a:cxnLst/>
                <a:rect l="l" t="t" r="r" b="b"/>
                <a:pathLst>
                  <a:path w="6459" h="5325" extrusionOk="0">
                    <a:moveTo>
                      <a:pt x="1733" y="0"/>
                    </a:moveTo>
                    <a:cubicBezTo>
                      <a:pt x="1355" y="0"/>
                      <a:pt x="946" y="158"/>
                      <a:pt x="662" y="410"/>
                    </a:cubicBezTo>
                    <a:cubicBezTo>
                      <a:pt x="64" y="882"/>
                      <a:pt x="1" y="1639"/>
                      <a:pt x="347" y="2237"/>
                    </a:cubicBezTo>
                    <a:cubicBezTo>
                      <a:pt x="1324" y="2458"/>
                      <a:pt x="2048" y="3340"/>
                      <a:pt x="2174" y="4348"/>
                    </a:cubicBezTo>
                    <a:lnTo>
                      <a:pt x="3214" y="5325"/>
                    </a:lnTo>
                    <a:lnTo>
                      <a:pt x="4285" y="4348"/>
                    </a:lnTo>
                    <a:cubicBezTo>
                      <a:pt x="4380" y="3340"/>
                      <a:pt x="5073" y="2521"/>
                      <a:pt x="6113" y="2237"/>
                    </a:cubicBezTo>
                    <a:cubicBezTo>
                      <a:pt x="6459" y="1639"/>
                      <a:pt x="6333" y="882"/>
                      <a:pt x="5860" y="410"/>
                    </a:cubicBezTo>
                    <a:cubicBezTo>
                      <a:pt x="5577" y="158"/>
                      <a:pt x="5199" y="0"/>
                      <a:pt x="4789" y="0"/>
                    </a:cubicBezTo>
                    <a:cubicBezTo>
                      <a:pt x="4411" y="0"/>
                      <a:pt x="4002" y="158"/>
                      <a:pt x="3750" y="410"/>
                    </a:cubicBezTo>
                    <a:lnTo>
                      <a:pt x="3277" y="882"/>
                    </a:lnTo>
                    <a:lnTo>
                      <a:pt x="2805" y="410"/>
                    </a:lnTo>
                    <a:cubicBezTo>
                      <a:pt x="2521" y="158"/>
                      <a:pt x="2143" y="0"/>
                      <a:pt x="173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23"/>
              <p:cNvSpPr/>
              <p:nvPr/>
            </p:nvSpPr>
            <p:spPr>
              <a:xfrm>
                <a:off x="-27930475" y="3269800"/>
                <a:ext cx="121325" cy="201650"/>
              </a:xfrm>
              <a:custGeom>
                <a:avLst/>
                <a:gdLst/>
                <a:ahLst/>
                <a:cxnLst/>
                <a:rect l="l" t="t" r="r" b="b"/>
                <a:pathLst>
                  <a:path w="4853" h="8066" extrusionOk="0">
                    <a:moveTo>
                      <a:pt x="4506" y="1"/>
                    </a:moveTo>
                    <a:cubicBezTo>
                      <a:pt x="3876" y="1"/>
                      <a:pt x="3403" y="505"/>
                      <a:pt x="3403" y="1198"/>
                    </a:cubicBezTo>
                    <a:lnTo>
                      <a:pt x="3403" y="2395"/>
                    </a:lnTo>
                    <a:cubicBezTo>
                      <a:pt x="3403" y="2584"/>
                      <a:pt x="3246" y="2742"/>
                      <a:pt x="3025" y="2742"/>
                    </a:cubicBezTo>
                    <a:cubicBezTo>
                      <a:pt x="2679" y="2742"/>
                      <a:pt x="2363" y="2868"/>
                      <a:pt x="2080" y="3025"/>
                    </a:cubicBezTo>
                    <a:cubicBezTo>
                      <a:pt x="1702" y="3372"/>
                      <a:pt x="1418" y="3939"/>
                      <a:pt x="1418" y="4474"/>
                    </a:cubicBezTo>
                    <a:lnTo>
                      <a:pt x="1418" y="5231"/>
                    </a:lnTo>
                    <a:cubicBezTo>
                      <a:pt x="1418" y="5420"/>
                      <a:pt x="1261" y="5577"/>
                      <a:pt x="1072" y="5577"/>
                    </a:cubicBezTo>
                    <a:cubicBezTo>
                      <a:pt x="883" y="5577"/>
                      <a:pt x="725" y="5420"/>
                      <a:pt x="725" y="5231"/>
                    </a:cubicBezTo>
                    <a:lnTo>
                      <a:pt x="1" y="5892"/>
                    </a:lnTo>
                    <a:lnTo>
                      <a:pt x="1" y="8066"/>
                    </a:lnTo>
                    <a:lnTo>
                      <a:pt x="3813" y="8066"/>
                    </a:lnTo>
                    <a:cubicBezTo>
                      <a:pt x="4033" y="8066"/>
                      <a:pt x="4191" y="7908"/>
                      <a:pt x="4191" y="7719"/>
                    </a:cubicBezTo>
                    <a:cubicBezTo>
                      <a:pt x="4191" y="7530"/>
                      <a:pt x="4033" y="7373"/>
                      <a:pt x="3813" y="7373"/>
                    </a:cubicBezTo>
                    <a:lnTo>
                      <a:pt x="3466" y="7373"/>
                    </a:lnTo>
                    <a:lnTo>
                      <a:pt x="3466" y="6270"/>
                    </a:lnTo>
                    <a:cubicBezTo>
                      <a:pt x="3466" y="6176"/>
                      <a:pt x="3498" y="6050"/>
                      <a:pt x="3592" y="6018"/>
                    </a:cubicBezTo>
                    <a:lnTo>
                      <a:pt x="4128" y="5420"/>
                    </a:lnTo>
                    <a:cubicBezTo>
                      <a:pt x="4600" y="4947"/>
                      <a:pt x="4852" y="4380"/>
                      <a:pt x="4852" y="3687"/>
                    </a:cubicBezTo>
                    <a:lnTo>
                      <a:pt x="4852" y="347"/>
                    </a:lnTo>
                    <a:cubicBezTo>
                      <a:pt x="4852" y="158"/>
                      <a:pt x="4695" y="1"/>
                      <a:pt x="45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23"/>
              <p:cNvSpPr/>
              <p:nvPr/>
            </p:nvSpPr>
            <p:spPr>
              <a:xfrm>
                <a:off x="-28069875" y="3271375"/>
                <a:ext cx="122875" cy="200075"/>
              </a:xfrm>
              <a:custGeom>
                <a:avLst/>
                <a:gdLst/>
                <a:ahLst/>
                <a:cxnLst/>
                <a:rect l="l" t="t" r="r" b="b"/>
                <a:pathLst>
                  <a:path w="4915" h="8003" extrusionOk="0">
                    <a:moveTo>
                      <a:pt x="347" y="1"/>
                    </a:moveTo>
                    <a:cubicBezTo>
                      <a:pt x="158" y="1"/>
                      <a:pt x="0" y="158"/>
                      <a:pt x="0" y="379"/>
                    </a:cubicBezTo>
                    <a:lnTo>
                      <a:pt x="0" y="3718"/>
                    </a:lnTo>
                    <a:cubicBezTo>
                      <a:pt x="0" y="4348"/>
                      <a:pt x="221" y="4979"/>
                      <a:pt x="693" y="5451"/>
                    </a:cubicBezTo>
                    <a:lnTo>
                      <a:pt x="1323" y="5955"/>
                    </a:lnTo>
                    <a:cubicBezTo>
                      <a:pt x="1418" y="6018"/>
                      <a:pt x="1449" y="6113"/>
                      <a:pt x="1449" y="6207"/>
                    </a:cubicBezTo>
                    <a:lnTo>
                      <a:pt x="1449" y="7310"/>
                    </a:lnTo>
                    <a:lnTo>
                      <a:pt x="1103" y="7310"/>
                    </a:lnTo>
                    <a:cubicBezTo>
                      <a:pt x="882" y="7310"/>
                      <a:pt x="725" y="7467"/>
                      <a:pt x="725" y="7656"/>
                    </a:cubicBezTo>
                    <a:cubicBezTo>
                      <a:pt x="725" y="7845"/>
                      <a:pt x="882" y="8003"/>
                      <a:pt x="1103" y="8003"/>
                    </a:cubicBezTo>
                    <a:lnTo>
                      <a:pt x="4915" y="8003"/>
                    </a:lnTo>
                    <a:lnTo>
                      <a:pt x="4915" y="5829"/>
                    </a:lnTo>
                    <a:lnTo>
                      <a:pt x="4190" y="5168"/>
                    </a:lnTo>
                    <a:cubicBezTo>
                      <a:pt x="4190" y="5357"/>
                      <a:pt x="4033" y="5514"/>
                      <a:pt x="3844" y="5514"/>
                    </a:cubicBezTo>
                    <a:cubicBezTo>
                      <a:pt x="3655" y="5514"/>
                      <a:pt x="3497" y="5357"/>
                      <a:pt x="3497" y="5168"/>
                    </a:cubicBezTo>
                    <a:lnTo>
                      <a:pt x="3497" y="4411"/>
                    </a:lnTo>
                    <a:cubicBezTo>
                      <a:pt x="3497" y="3876"/>
                      <a:pt x="3214" y="3372"/>
                      <a:pt x="2741" y="3057"/>
                    </a:cubicBezTo>
                    <a:cubicBezTo>
                      <a:pt x="2458" y="2899"/>
                      <a:pt x="2143" y="2773"/>
                      <a:pt x="1796" y="2773"/>
                    </a:cubicBezTo>
                    <a:cubicBezTo>
                      <a:pt x="1607" y="2773"/>
                      <a:pt x="1449" y="2616"/>
                      <a:pt x="1449" y="2427"/>
                    </a:cubicBezTo>
                    <a:lnTo>
                      <a:pt x="1449" y="1229"/>
                    </a:lnTo>
                    <a:cubicBezTo>
                      <a:pt x="1449" y="473"/>
                      <a:pt x="945" y="1"/>
                      <a:pt x="34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22" name="Google Shape;622;p23"/>
            <p:cNvSpPr txBox="1"/>
            <p:nvPr/>
          </p:nvSpPr>
          <p:spPr>
            <a:xfrm>
              <a:off x="3177475" y="17721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Moon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3" name="Google Shape;623;p23"/>
            <p:cNvSpPr txBox="1"/>
            <p:nvPr/>
          </p:nvSpPr>
          <p:spPr>
            <a:xfrm>
              <a:off x="3361725" y="21692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Pluto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4" name="Google Shape;624;p23"/>
            <p:cNvSpPr txBox="1"/>
            <p:nvPr/>
          </p:nvSpPr>
          <p:spPr>
            <a:xfrm>
              <a:off x="3539300" y="25562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5" name="Google Shape;625;p23"/>
            <p:cNvSpPr txBox="1"/>
            <p:nvPr/>
          </p:nvSpPr>
          <p:spPr>
            <a:xfrm>
              <a:off x="3558350" y="313487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Thebe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6" name="Google Shape;626;p23"/>
            <p:cNvSpPr txBox="1"/>
            <p:nvPr/>
          </p:nvSpPr>
          <p:spPr>
            <a:xfrm>
              <a:off x="3177475" y="39189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Callisto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7" name="Google Shape;627;p23"/>
            <p:cNvSpPr txBox="1"/>
            <p:nvPr/>
          </p:nvSpPr>
          <p:spPr>
            <a:xfrm>
              <a:off x="3361725" y="352213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Europa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28" name="Google Shape;628;p23"/>
          <p:cNvGrpSpPr/>
          <p:nvPr/>
        </p:nvGrpSpPr>
        <p:grpSpPr>
          <a:xfrm>
            <a:off x="1259350" y="1576577"/>
            <a:ext cx="2164575" cy="2525511"/>
            <a:chOff x="1291250" y="1576577"/>
            <a:chExt cx="2164575" cy="2525511"/>
          </a:xfrm>
        </p:grpSpPr>
        <p:sp>
          <p:nvSpPr>
            <p:cNvPr id="629" name="Google Shape;629;p23"/>
            <p:cNvSpPr/>
            <p:nvPr/>
          </p:nvSpPr>
          <p:spPr>
            <a:xfrm>
              <a:off x="1291250" y="2484313"/>
              <a:ext cx="323275" cy="1149875"/>
            </a:xfrm>
            <a:custGeom>
              <a:avLst/>
              <a:gdLst/>
              <a:ahLst/>
              <a:cxnLst/>
              <a:rect l="l" t="t" r="r" b="b"/>
              <a:pathLst>
                <a:path w="12931" h="45995" extrusionOk="0">
                  <a:moveTo>
                    <a:pt x="0" y="1"/>
                  </a:moveTo>
                  <a:lnTo>
                    <a:pt x="4989" y="22992"/>
                  </a:lnTo>
                  <a:lnTo>
                    <a:pt x="0" y="45994"/>
                  </a:lnTo>
                  <a:lnTo>
                    <a:pt x="12930" y="2299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1378750" y="2480438"/>
              <a:ext cx="339650" cy="1157625"/>
            </a:xfrm>
            <a:custGeom>
              <a:avLst/>
              <a:gdLst/>
              <a:ahLst/>
              <a:cxnLst/>
              <a:rect l="l" t="t" r="r" b="b"/>
              <a:pathLst>
                <a:path w="13586" h="46305" extrusionOk="0">
                  <a:moveTo>
                    <a:pt x="560" y="1"/>
                  </a:moveTo>
                  <a:lnTo>
                    <a:pt x="0" y="310"/>
                  </a:lnTo>
                  <a:lnTo>
                    <a:pt x="12835" y="23147"/>
                  </a:lnTo>
                  <a:lnTo>
                    <a:pt x="0" y="45983"/>
                  </a:lnTo>
                  <a:lnTo>
                    <a:pt x="560" y="46304"/>
                  </a:lnTo>
                  <a:lnTo>
                    <a:pt x="13585" y="23147"/>
                  </a:lnTo>
                  <a:lnTo>
                    <a:pt x="560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3"/>
            <p:cNvSpPr/>
            <p:nvPr/>
          </p:nvSpPr>
          <p:spPr>
            <a:xfrm>
              <a:off x="1499300" y="3982113"/>
              <a:ext cx="1170100" cy="16100"/>
            </a:xfrm>
            <a:custGeom>
              <a:avLst/>
              <a:gdLst/>
              <a:ahLst/>
              <a:cxnLst/>
              <a:rect l="l" t="t" r="r" b="b"/>
              <a:pathLst>
                <a:path w="46804" h="644" extrusionOk="0">
                  <a:moveTo>
                    <a:pt x="0" y="1"/>
                  </a:moveTo>
                  <a:lnTo>
                    <a:pt x="0" y="644"/>
                  </a:lnTo>
                  <a:lnTo>
                    <a:pt x="46804" y="644"/>
                  </a:lnTo>
                  <a:lnTo>
                    <a:pt x="46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3"/>
            <p:cNvSpPr/>
            <p:nvPr/>
          </p:nvSpPr>
          <p:spPr>
            <a:xfrm>
              <a:off x="1683500" y="3632975"/>
              <a:ext cx="1179344" cy="16100"/>
            </a:xfrm>
            <a:custGeom>
              <a:avLst/>
              <a:gdLst/>
              <a:ahLst/>
              <a:cxnLst/>
              <a:rect l="l" t="t" r="r" b="b"/>
              <a:pathLst>
                <a:path w="46804" h="644" extrusionOk="0">
                  <a:moveTo>
                    <a:pt x="1" y="1"/>
                  </a:moveTo>
                  <a:lnTo>
                    <a:pt x="1" y="644"/>
                  </a:lnTo>
                  <a:lnTo>
                    <a:pt x="46804" y="644"/>
                  </a:lnTo>
                  <a:lnTo>
                    <a:pt x="46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3"/>
            <p:cNvSpPr/>
            <p:nvPr/>
          </p:nvSpPr>
          <p:spPr>
            <a:xfrm>
              <a:off x="1861125" y="3283825"/>
              <a:ext cx="1197974" cy="16100"/>
            </a:xfrm>
            <a:custGeom>
              <a:avLst/>
              <a:gdLst/>
              <a:ahLst/>
              <a:cxnLst/>
              <a:rect l="l" t="t" r="r" b="b"/>
              <a:pathLst>
                <a:path w="46805" h="644" extrusionOk="0">
                  <a:moveTo>
                    <a:pt x="1" y="1"/>
                  </a:moveTo>
                  <a:lnTo>
                    <a:pt x="1" y="644"/>
                  </a:lnTo>
                  <a:lnTo>
                    <a:pt x="46804" y="644"/>
                  </a:lnTo>
                  <a:lnTo>
                    <a:pt x="4680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3"/>
            <p:cNvSpPr/>
            <p:nvPr/>
          </p:nvSpPr>
          <p:spPr>
            <a:xfrm>
              <a:off x="1499300" y="2119988"/>
              <a:ext cx="1170100" cy="16100"/>
            </a:xfrm>
            <a:custGeom>
              <a:avLst/>
              <a:gdLst/>
              <a:ahLst/>
              <a:cxnLst/>
              <a:rect l="l" t="t" r="r" b="b"/>
              <a:pathLst>
                <a:path w="46804" h="644" extrusionOk="0">
                  <a:moveTo>
                    <a:pt x="0" y="0"/>
                  </a:moveTo>
                  <a:lnTo>
                    <a:pt x="0" y="643"/>
                  </a:lnTo>
                  <a:lnTo>
                    <a:pt x="46804" y="643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3"/>
            <p:cNvSpPr/>
            <p:nvPr/>
          </p:nvSpPr>
          <p:spPr>
            <a:xfrm>
              <a:off x="1683550" y="2469138"/>
              <a:ext cx="1170100" cy="16400"/>
            </a:xfrm>
            <a:custGeom>
              <a:avLst/>
              <a:gdLst/>
              <a:ahLst/>
              <a:cxnLst/>
              <a:rect l="l" t="t" r="r" b="b"/>
              <a:pathLst>
                <a:path w="46804" h="656" extrusionOk="0">
                  <a:moveTo>
                    <a:pt x="1" y="0"/>
                  </a:moveTo>
                  <a:lnTo>
                    <a:pt x="1" y="655"/>
                  </a:lnTo>
                  <a:lnTo>
                    <a:pt x="46804" y="655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3"/>
            <p:cNvSpPr/>
            <p:nvPr/>
          </p:nvSpPr>
          <p:spPr>
            <a:xfrm>
              <a:off x="1861125" y="2818588"/>
              <a:ext cx="1170125" cy="16100"/>
            </a:xfrm>
            <a:custGeom>
              <a:avLst/>
              <a:gdLst/>
              <a:ahLst/>
              <a:cxnLst/>
              <a:rect l="l" t="t" r="r" b="b"/>
              <a:pathLst>
                <a:path w="46805" h="644" extrusionOk="0">
                  <a:moveTo>
                    <a:pt x="1" y="0"/>
                  </a:moveTo>
                  <a:lnTo>
                    <a:pt x="1" y="643"/>
                  </a:lnTo>
                  <a:lnTo>
                    <a:pt x="46804" y="643"/>
                  </a:lnTo>
                  <a:lnTo>
                    <a:pt x="46804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3"/>
            <p:cNvSpPr/>
            <p:nvPr/>
          </p:nvSpPr>
          <p:spPr>
            <a:xfrm>
              <a:off x="2409225" y="2020263"/>
              <a:ext cx="942700" cy="2077975"/>
            </a:xfrm>
            <a:custGeom>
              <a:avLst/>
              <a:gdLst/>
              <a:ahLst/>
              <a:cxnLst/>
              <a:rect l="l" t="t" r="r" b="b"/>
              <a:pathLst>
                <a:path w="37708" h="83119" extrusionOk="0">
                  <a:moveTo>
                    <a:pt x="1" y="1"/>
                  </a:moveTo>
                  <a:lnTo>
                    <a:pt x="23373" y="41554"/>
                  </a:lnTo>
                  <a:lnTo>
                    <a:pt x="1" y="83118"/>
                  </a:lnTo>
                  <a:lnTo>
                    <a:pt x="14348" y="83118"/>
                  </a:lnTo>
                  <a:lnTo>
                    <a:pt x="37708" y="41554"/>
                  </a:lnTo>
                  <a:lnTo>
                    <a:pt x="14348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3"/>
            <p:cNvSpPr/>
            <p:nvPr/>
          </p:nvSpPr>
          <p:spPr>
            <a:xfrm>
              <a:off x="2409225" y="3059088"/>
              <a:ext cx="942700" cy="1039150"/>
            </a:xfrm>
            <a:custGeom>
              <a:avLst/>
              <a:gdLst/>
              <a:ahLst/>
              <a:cxnLst/>
              <a:rect l="l" t="t" r="r" b="b"/>
              <a:pathLst>
                <a:path w="37708" h="41566" extrusionOk="0">
                  <a:moveTo>
                    <a:pt x="23373" y="1"/>
                  </a:moveTo>
                  <a:lnTo>
                    <a:pt x="1" y="41565"/>
                  </a:lnTo>
                  <a:lnTo>
                    <a:pt x="14348" y="41565"/>
                  </a:lnTo>
                  <a:lnTo>
                    <a:pt x="37708" y="1"/>
                  </a:lnTo>
                  <a:close/>
                </a:path>
              </a:pathLst>
            </a:custGeom>
            <a:solidFill>
              <a:srgbClr val="2FC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9" name="Google Shape;639;p23"/>
            <p:cNvGrpSpPr/>
            <p:nvPr/>
          </p:nvGrpSpPr>
          <p:grpSpPr>
            <a:xfrm>
              <a:off x="2409228" y="1576577"/>
              <a:ext cx="335630" cy="291336"/>
              <a:chOff x="-28462125" y="3199700"/>
              <a:chExt cx="298550" cy="259150"/>
            </a:xfrm>
          </p:grpSpPr>
          <p:sp>
            <p:nvSpPr>
              <p:cNvPr id="640" name="Google Shape;640;p23"/>
              <p:cNvSpPr/>
              <p:nvPr/>
            </p:nvSpPr>
            <p:spPr>
              <a:xfrm>
                <a:off x="-28459750" y="3284775"/>
                <a:ext cx="296175" cy="10477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4191" extrusionOk="0">
                    <a:moveTo>
                      <a:pt x="5230" y="0"/>
                    </a:moveTo>
                    <a:cubicBezTo>
                      <a:pt x="5073" y="0"/>
                      <a:pt x="4947" y="63"/>
                      <a:pt x="4915" y="189"/>
                    </a:cubicBezTo>
                    <a:lnTo>
                      <a:pt x="4096" y="2080"/>
                    </a:lnTo>
                    <a:lnTo>
                      <a:pt x="347" y="2080"/>
                    </a:lnTo>
                    <a:cubicBezTo>
                      <a:pt x="158" y="2080"/>
                      <a:pt x="0" y="2237"/>
                      <a:pt x="0" y="2426"/>
                    </a:cubicBezTo>
                    <a:cubicBezTo>
                      <a:pt x="0" y="2615"/>
                      <a:pt x="158" y="2773"/>
                      <a:pt x="347" y="2773"/>
                    </a:cubicBezTo>
                    <a:lnTo>
                      <a:pt x="4316" y="2773"/>
                    </a:lnTo>
                    <a:cubicBezTo>
                      <a:pt x="4411" y="2773"/>
                      <a:pt x="4505" y="2710"/>
                      <a:pt x="4600" y="2584"/>
                    </a:cubicBezTo>
                    <a:lnTo>
                      <a:pt x="5199" y="1292"/>
                    </a:lnTo>
                    <a:lnTo>
                      <a:pt x="6238" y="3970"/>
                    </a:lnTo>
                    <a:cubicBezTo>
                      <a:pt x="6301" y="4096"/>
                      <a:pt x="6396" y="4159"/>
                      <a:pt x="6522" y="4191"/>
                    </a:cubicBezTo>
                    <a:lnTo>
                      <a:pt x="6553" y="4191"/>
                    </a:lnTo>
                    <a:cubicBezTo>
                      <a:pt x="6679" y="4191"/>
                      <a:pt x="6805" y="4127"/>
                      <a:pt x="6868" y="4033"/>
                    </a:cubicBezTo>
                    <a:lnTo>
                      <a:pt x="7624" y="2836"/>
                    </a:lnTo>
                    <a:lnTo>
                      <a:pt x="11500" y="2836"/>
                    </a:lnTo>
                    <a:cubicBezTo>
                      <a:pt x="11689" y="2836"/>
                      <a:pt x="11846" y="2678"/>
                      <a:pt x="11846" y="2458"/>
                    </a:cubicBezTo>
                    <a:cubicBezTo>
                      <a:pt x="11846" y="2269"/>
                      <a:pt x="11689" y="2111"/>
                      <a:pt x="11500" y="2111"/>
                    </a:cubicBezTo>
                    <a:lnTo>
                      <a:pt x="7435" y="2111"/>
                    </a:lnTo>
                    <a:cubicBezTo>
                      <a:pt x="7309" y="2111"/>
                      <a:pt x="7183" y="2206"/>
                      <a:pt x="7120" y="2269"/>
                    </a:cubicBezTo>
                    <a:lnTo>
                      <a:pt x="6648" y="3056"/>
                    </a:lnTo>
                    <a:lnTo>
                      <a:pt x="5545" y="221"/>
                    </a:lnTo>
                    <a:cubicBezTo>
                      <a:pt x="5514" y="95"/>
                      <a:pt x="5388" y="0"/>
                      <a:pt x="52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23"/>
              <p:cNvSpPr/>
              <p:nvPr/>
            </p:nvSpPr>
            <p:spPr>
              <a:xfrm>
                <a:off x="-28462125" y="3199700"/>
                <a:ext cx="295400" cy="125275"/>
              </a:xfrm>
              <a:custGeom>
                <a:avLst/>
                <a:gdLst/>
                <a:ahLst/>
                <a:cxnLst/>
                <a:rect l="l" t="t" r="r" b="b"/>
                <a:pathLst>
                  <a:path w="11816" h="5011" extrusionOk="0">
                    <a:moveTo>
                      <a:pt x="3151" y="1"/>
                    </a:moveTo>
                    <a:cubicBezTo>
                      <a:pt x="1387" y="1"/>
                      <a:pt x="1" y="1419"/>
                      <a:pt x="1" y="3277"/>
                    </a:cubicBezTo>
                    <a:cubicBezTo>
                      <a:pt x="1" y="3876"/>
                      <a:pt x="158" y="4349"/>
                      <a:pt x="442" y="4821"/>
                    </a:cubicBezTo>
                    <a:lnTo>
                      <a:pt x="3655" y="4821"/>
                    </a:lnTo>
                    <a:lnTo>
                      <a:pt x="4285" y="3340"/>
                    </a:lnTo>
                    <a:cubicBezTo>
                      <a:pt x="4443" y="2994"/>
                      <a:pt x="4821" y="2773"/>
                      <a:pt x="5199" y="2710"/>
                    </a:cubicBezTo>
                    <a:cubicBezTo>
                      <a:pt x="5672" y="2710"/>
                      <a:pt x="6018" y="2994"/>
                      <a:pt x="6176" y="3403"/>
                    </a:cubicBezTo>
                    <a:lnTo>
                      <a:pt x="6806" y="5010"/>
                    </a:lnTo>
                    <a:cubicBezTo>
                      <a:pt x="6963" y="4884"/>
                      <a:pt x="7215" y="4821"/>
                      <a:pt x="7404" y="4821"/>
                    </a:cubicBezTo>
                    <a:lnTo>
                      <a:pt x="11374" y="4821"/>
                    </a:lnTo>
                    <a:cubicBezTo>
                      <a:pt x="11626" y="4349"/>
                      <a:pt x="11815" y="3813"/>
                      <a:pt x="11815" y="3277"/>
                    </a:cubicBezTo>
                    <a:cubicBezTo>
                      <a:pt x="11815" y="1419"/>
                      <a:pt x="10429" y="1"/>
                      <a:pt x="8665" y="1"/>
                    </a:cubicBezTo>
                    <a:cubicBezTo>
                      <a:pt x="7247" y="1"/>
                      <a:pt x="6396" y="977"/>
                      <a:pt x="5924" y="1860"/>
                    </a:cubicBezTo>
                    <a:cubicBezTo>
                      <a:pt x="5451" y="977"/>
                      <a:pt x="4537" y="1"/>
                      <a:pt x="31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23"/>
              <p:cNvSpPr/>
              <p:nvPr/>
            </p:nvSpPr>
            <p:spPr>
              <a:xfrm>
                <a:off x="-28405400" y="3360375"/>
                <a:ext cx="186675" cy="98475"/>
              </a:xfrm>
              <a:custGeom>
                <a:avLst/>
                <a:gdLst/>
                <a:ahLst/>
                <a:cxnLst/>
                <a:rect l="l" t="t" r="r" b="b"/>
                <a:pathLst>
                  <a:path w="7467" h="3939" extrusionOk="0">
                    <a:moveTo>
                      <a:pt x="2962" y="1"/>
                    </a:moveTo>
                    <a:cubicBezTo>
                      <a:pt x="2773" y="284"/>
                      <a:pt x="2458" y="442"/>
                      <a:pt x="2111" y="442"/>
                    </a:cubicBezTo>
                    <a:lnTo>
                      <a:pt x="0" y="442"/>
                    </a:lnTo>
                    <a:cubicBezTo>
                      <a:pt x="158" y="599"/>
                      <a:pt x="347" y="757"/>
                      <a:pt x="536" y="914"/>
                    </a:cubicBezTo>
                    <a:cubicBezTo>
                      <a:pt x="1449" y="1734"/>
                      <a:pt x="2426" y="2647"/>
                      <a:pt x="3434" y="3813"/>
                    </a:cubicBezTo>
                    <a:cubicBezTo>
                      <a:pt x="3529" y="3907"/>
                      <a:pt x="3592" y="3939"/>
                      <a:pt x="3718" y="3939"/>
                    </a:cubicBezTo>
                    <a:cubicBezTo>
                      <a:pt x="3844" y="3939"/>
                      <a:pt x="3907" y="3907"/>
                      <a:pt x="4001" y="3813"/>
                    </a:cubicBezTo>
                    <a:cubicBezTo>
                      <a:pt x="4978" y="2584"/>
                      <a:pt x="6018" y="1734"/>
                      <a:pt x="6900" y="914"/>
                    </a:cubicBezTo>
                    <a:cubicBezTo>
                      <a:pt x="7120" y="757"/>
                      <a:pt x="7278" y="599"/>
                      <a:pt x="7467" y="442"/>
                    </a:cubicBezTo>
                    <a:lnTo>
                      <a:pt x="5860" y="442"/>
                    </a:lnTo>
                    <a:lnTo>
                      <a:pt x="5293" y="1324"/>
                    </a:lnTo>
                    <a:cubicBezTo>
                      <a:pt x="5104" y="1639"/>
                      <a:pt x="4789" y="1860"/>
                      <a:pt x="4379" y="1860"/>
                    </a:cubicBezTo>
                    <a:lnTo>
                      <a:pt x="4316" y="1860"/>
                    </a:lnTo>
                    <a:cubicBezTo>
                      <a:pt x="3907" y="1797"/>
                      <a:pt x="3592" y="1576"/>
                      <a:pt x="3434" y="1167"/>
                    </a:cubicBezTo>
                    <a:lnTo>
                      <a:pt x="296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3" name="Google Shape;643;p23"/>
            <p:cNvSpPr txBox="1"/>
            <p:nvPr/>
          </p:nvSpPr>
          <p:spPr>
            <a:xfrm>
              <a:off x="1499300" y="19130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4" name="Google Shape;644;p23"/>
            <p:cNvSpPr txBox="1"/>
            <p:nvPr/>
          </p:nvSpPr>
          <p:spPr>
            <a:xfrm>
              <a:off x="1683550" y="226364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Earth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5" name="Google Shape;645;p23"/>
            <p:cNvSpPr txBox="1"/>
            <p:nvPr/>
          </p:nvSpPr>
          <p:spPr>
            <a:xfrm>
              <a:off x="1861125" y="2614197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Mars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6" name="Google Shape;646;p23"/>
            <p:cNvSpPr/>
            <p:nvPr/>
          </p:nvSpPr>
          <p:spPr>
            <a:xfrm>
              <a:off x="2855425" y="2016113"/>
              <a:ext cx="600400" cy="2085975"/>
            </a:xfrm>
            <a:custGeom>
              <a:avLst/>
              <a:gdLst/>
              <a:ahLst/>
              <a:cxnLst/>
              <a:rect l="l" t="t" r="r" b="b"/>
              <a:pathLst>
                <a:path w="24016" h="83439" extrusionOk="0">
                  <a:moveTo>
                    <a:pt x="560" y="0"/>
                  </a:moveTo>
                  <a:lnTo>
                    <a:pt x="0" y="322"/>
                  </a:lnTo>
                  <a:lnTo>
                    <a:pt x="23277" y="41720"/>
                  </a:lnTo>
                  <a:lnTo>
                    <a:pt x="0" y="83129"/>
                  </a:lnTo>
                  <a:lnTo>
                    <a:pt x="560" y="83439"/>
                  </a:lnTo>
                  <a:lnTo>
                    <a:pt x="23932" y="41874"/>
                  </a:lnTo>
                  <a:lnTo>
                    <a:pt x="24015" y="41720"/>
                  </a:lnTo>
                  <a:lnTo>
                    <a:pt x="560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3"/>
            <p:cNvSpPr txBox="1"/>
            <p:nvPr/>
          </p:nvSpPr>
          <p:spPr>
            <a:xfrm>
              <a:off x="1861125" y="30783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8" name="Google Shape;648;p23"/>
            <p:cNvSpPr txBox="1"/>
            <p:nvPr/>
          </p:nvSpPr>
          <p:spPr>
            <a:xfrm>
              <a:off x="1683550" y="3427485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Leda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9" name="Google Shape;649;p23"/>
            <p:cNvSpPr txBox="1"/>
            <p:nvPr/>
          </p:nvSpPr>
          <p:spPr>
            <a:xfrm>
              <a:off x="1499300" y="3776622"/>
              <a:ext cx="7590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Metis</a:t>
              </a:r>
              <a:endParaRPr sz="11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50" name="Google Shape;650;p23"/>
          <p:cNvGrpSpPr/>
          <p:nvPr/>
        </p:nvGrpSpPr>
        <p:grpSpPr>
          <a:xfrm>
            <a:off x="6622237" y="2095328"/>
            <a:ext cx="1262460" cy="1927922"/>
            <a:chOff x="6717800" y="2192613"/>
            <a:chExt cx="1135000" cy="1733275"/>
          </a:xfrm>
        </p:grpSpPr>
        <p:sp>
          <p:nvSpPr>
            <p:cNvPr id="651" name="Google Shape;651;p23"/>
            <p:cNvSpPr/>
            <p:nvPr/>
          </p:nvSpPr>
          <p:spPr>
            <a:xfrm>
              <a:off x="6717800" y="2192613"/>
              <a:ext cx="1135000" cy="1733275"/>
            </a:xfrm>
            <a:custGeom>
              <a:avLst/>
              <a:gdLst/>
              <a:ahLst/>
              <a:cxnLst/>
              <a:rect l="l" t="t" r="r" b="b"/>
              <a:pathLst>
                <a:path w="45400" h="69331" extrusionOk="0">
                  <a:moveTo>
                    <a:pt x="1" y="1"/>
                  </a:moveTo>
                  <a:lnTo>
                    <a:pt x="15800" y="34660"/>
                  </a:lnTo>
                  <a:lnTo>
                    <a:pt x="1" y="69330"/>
                  </a:lnTo>
                  <a:lnTo>
                    <a:pt x="2454" y="68688"/>
                  </a:lnTo>
                  <a:cubicBezTo>
                    <a:pt x="21420" y="63711"/>
                    <a:pt x="37077" y="51328"/>
                    <a:pt x="45328" y="34814"/>
                  </a:cubicBezTo>
                  <a:lnTo>
                    <a:pt x="45399" y="34660"/>
                  </a:lnTo>
                  <a:lnTo>
                    <a:pt x="45328" y="34517"/>
                  </a:lnTo>
                  <a:cubicBezTo>
                    <a:pt x="37077" y="17991"/>
                    <a:pt x="21420" y="5620"/>
                    <a:pt x="2454" y="64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52" name="Google Shape;652;p23"/>
            <p:cNvSpPr txBox="1"/>
            <p:nvPr/>
          </p:nvSpPr>
          <p:spPr>
            <a:xfrm>
              <a:off x="7057800" y="2821856"/>
              <a:ext cx="795000" cy="33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Pluto</a:t>
              </a:r>
              <a:endParaRPr sz="17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ishbone Diagram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EB2FC"/>
      </a:accent1>
      <a:accent2>
        <a:srgbClr val="69E781"/>
      </a:accent2>
      <a:accent3>
        <a:srgbClr val="869FB2"/>
      </a:accent3>
      <a:accent4>
        <a:srgbClr val="4949E7"/>
      </a:accent4>
      <a:accent5>
        <a:srgbClr val="FCBD24"/>
      </a:accent5>
      <a:accent6>
        <a:srgbClr val="EC3A3B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1103</Words>
  <Application>Microsoft Office PowerPoint</Application>
  <PresentationFormat>全屏显示(16:9)</PresentationFormat>
  <Paragraphs>495</Paragraphs>
  <Slides>32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32</vt:i4>
      </vt:variant>
    </vt:vector>
  </HeadingPairs>
  <TitlesOfParts>
    <vt:vector size="41" baseType="lpstr">
      <vt:lpstr>Arial</vt:lpstr>
      <vt:lpstr>Fira Sans Extra Condensed</vt:lpstr>
      <vt:lpstr>Fira Sans Extra Condensed Medium</vt:lpstr>
      <vt:lpstr>Proxima Nova</vt:lpstr>
      <vt:lpstr>Proxima Nova Semibold</vt:lpstr>
      <vt:lpstr>Roboto</vt:lpstr>
      <vt:lpstr>Fishbone Diagrams by Slidesgo</vt:lpstr>
      <vt:lpstr>1_Slidesgo Final Pages</vt:lpstr>
      <vt:lpstr>Slidesgo Final Pages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Fishbone Diagram Template</vt:lpstr>
      <vt:lpstr>Infographics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Fishbone Diagram Template</dc:title>
  <cp:lastModifiedBy>刘 龙</cp:lastModifiedBy>
  <cp:revision>1</cp:revision>
  <dcterms:modified xsi:type="dcterms:W3CDTF">2020-08-05T02:21:00Z</dcterms:modified>
</cp:coreProperties>
</file>