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5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2"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07" r:id="rId50"/>
  </p:sldIdLst>
  <p:sldSz cx="9144000" cy="5143500" type="screen16x9"/>
  <p:notesSz cx="6858000" cy="9144000"/>
  <p:embeddedFontLst>
    <p:embeddedFont>
      <p:font typeface="Amatic SC" panose="02010600030101010101" charset="-79"/>
      <p:regular r:id="rId52"/>
      <p:bold r:id="rId53"/>
    </p:embeddedFont>
    <p:embeddedFont>
      <p:font typeface="Calibri" panose="020F0502020204030204" pitchFamily="34" charset="0"/>
      <p:regular r:id="rId54"/>
      <p:bold r:id="rId55"/>
      <p:italic r:id="rId56"/>
      <p:boldItalic r:id="rId57"/>
    </p:embeddedFont>
    <p:embeddedFont>
      <p:font typeface="DM Serif Display" panose="02010600030101010101" charset="0"/>
      <p:regular r:id="rId58"/>
      <p:italic r:id="rId59"/>
    </p:embeddedFont>
    <p:embeddedFont>
      <p:font typeface="Montserrat" panose="02010600030101010101" charset="0"/>
      <p:regular r:id="rId60"/>
      <p:bold r:id="rId61"/>
      <p:italic r:id="rId62"/>
      <p:boldItalic r:id="rId63"/>
    </p:embeddedFont>
    <p:embeddedFont>
      <p:font typeface="Proxima Nova" panose="02010600030101010101" charset="0"/>
      <p:regular r:id="rId64"/>
      <p:bold r:id="rId65"/>
      <p:italic r:id="rId66"/>
      <p:boldItalic r:id="rId67"/>
    </p:embeddedFont>
    <p:embeddedFont>
      <p:font typeface="Proxima Nova Semibold" panose="02010600030101010101" charset="0"/>
      <p:regular r:id="rId68"/>
      <p:bold r:id="rId69"/>
      <p:boldItalic r:id="rId70"/>
    </p:embeddedFont>
    <p:embeddedFont>
      <p:font typeface="Roboto Medium" panose="02010600030101010101" charset="0"/>
      <p:regular r:id="rId71"/>
      <p:bold r:id="rId72"/>
      <p:italic r:id="rId73"/>
      <p:boldItalic r:id="rId7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3B6AB2-2563-4DAA-AB17-26CE0303452F}">
  <a:tblStyle styleId="{9F3B6AB2-2563-4DAA-AB17-26CE0303452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2.fntdata"/><Relationship Id="rId68" Type="http://schemas.openxmlformats.org/officeDocument/2006/relationships/font" Target="fonts/font17.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font" Target="fonts/font23.fntdata"/><Relationship Id="rId5" Type="http://schemas.openxmlformats.org/officeDocument/2006/relationships/slide" Target="slides/slide3.xml"/><Relationship Id="rId61" Type="http://schemas.openxmlformats.org/officeDocument/2006/relationships/font" Target="fonts/font10.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notesMaster" Target="notesMasters/notesMaster1.xml"/><Relationship Id="rId72" Type="http://schemas.openxmlformats.org/officeDocument/2006/relationships/font" Target="fonts/font21.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6.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4.fntdata"/><Relationship Id="rId76"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20.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
        <p:cNvGrpSpPr/>
        <p:nvPr/>
      </p:nvGrpSpPr>
      <p:grpSpPr>
        <a:xfrm>
          <a:off x="0" y="0"/>
          <a:ext cx="0" cy="0"/>
          <a:chOff x="0" y="0"/>
          <a:chExt cx="0" cy="0"/>
        </a:xfrm>
      </p:grpSpPr>
      <p:sp>
        <p:nvSpPr>
          <p:cNvPr id="444" name="Google Shape;44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 name="Google Shape;44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823e732850_4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823e732850_4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
        <p:cNvGrpSpPr/>
        <p:nvPr/>
      </p:nvGrpSpPr>
      <p:grpSpPr>
        <a:xfrm>
          <a:off x="0" y="0"/>
          <a:ext cx="0" cy="0"/>
          <a:chOff x="0" y="0"/>
          <a:chExt cx="0" cy="0"/>
        </a:xfrm>
      </p:grpSpPr>
      <p:sp>
        <p:nvSpPr>
          <p:cNvPr id="582" name="Google Shape;582;g823b401618_2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3" name="Google Shape;583;g823b401618_2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g8c1a6625d0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 name="Google Shape;591;g8c1a6625d0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823e732850_2_20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823e732850_2_20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823b401618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823b401618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
        <p:cNvGrpSpPr/>
        <p:nvPr/>
      </p:nvGrpSpPr>
      <p:grpSpPr>
        <a:xfrm>
          <a:off x="0" y="0"/>
          <a:ext cx="0" cy="0"/>
          <a:chOff x="0" y="0"/>
          <a:chExt cx="0" cy="0"/>
        </a:xfrm>
      </p:grpSpPr>
      <p:sp>
        <p:nvSpPr>
          <p:cNvPr id="632" name="Google Shape;632;g823b401618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 name="Google Shape;633;g823b401618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823e732850_4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823e732850_4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823e732850_2_20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823e732850_2_20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
        <p:cNvGrpSpPr/>
        <p:nvPr/>
      </p:nvGrpSpPr>
      <p:grpSpPr>
        <a:xfrm>
          <a:off x="0" y="0"/>
          <a:ext cx="0" cy="0"/>
          <a:chOff x="0" y="0"/>
          <a:chExt cx="0" cy="0"/>
        </a:xfrm>
      </p:grpSpPr>
      <p:sp>
        <p:nvSpPr>
          <p:cNvPr id="667" name="Google Shape;667;g823e732850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 name="Google Shape;668;g823e732850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823e732850_4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823e732850_4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b3c07c19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b3c07c19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823b401618_0_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823b401618_0_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823b401618_0_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823b401618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Google Shape;702;g823b401618_0_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 name="Google Shape;703;g823b401618_0_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g823e732850_2_210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g823e732850_2_210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
        <p:cNvGrpSpPr/>
        <p:nvPr/>
      </p:nvGrpSpPr>
      <p:grpSpPr>
        <a:xfrm>
          <a:off x="0" y="0"/>
          <a:ext cx="0" cy="0"/>
          <a:chOff x="0" y="0"/>
          <a:chExt cx="0" cy="0"/>
        </a:xfrm>
      </p:grpSpPr>
      <p:sp>
        <p:nvSpPr>
          <p:cNvPr id="732" name="Google Shape;732;g823b401618_2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 name="Google Shape;733;g823b401618_2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823b401618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823b401618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823e732850_4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823e732850_4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824640f4ec_0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824640f4ec_0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824640f4ec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824640f4ec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
        <p:cNvGrpSpPr/>
        <p:nvPr/>
      </p:nvGrpSpPr>
      <p:grpSpPr>
        <a:xfrm>
          <a:off x="0" y="0"/>
          <a:ext cx="0" cy="0"/>
          <a:chOff x="0" y="0"/>
          <a:chExt cx="0" cy="0"/>
        </a:xfrm>
      </p:grpSpPr>
      <p:sp>
        <p:nvSpPr>
          <p:cNvPr id="792" name="Google Shape;792;g823e732850_2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3" name="Google Shape;793;g823e732850_2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8b3c07c198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8b3c07c198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823e732850_2_21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823e732850_2_21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g8b3a7e30f8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 name="Google Shape;805;g8b3a7e30f8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
        <p:cNvGrpSpPr/>
        <p:nvPr/>
      </p:nvGrpSpPr>
      <p:grpSpPr>
        <a:xfrm>
          <a:off x="0" y="0"/>
          <a:ext cx="0" cy="0"/>
          <a:chOff x="0" y="0"/>
          <a:chExt cx="0" cy="0"/>
        </a:xfrm>
      </p:grpSpPr>
      <p:sp>
        <p:nvSpPr>
          <p:cNvPr id="811" name="Google Shape;811;g823b401618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 name="Google Shape;812;g823b401618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824640f4ec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824640f4ec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823e732850_2_103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823e732850_2_10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g823e732850_2_10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g823e732850_2_10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
        <p:cNvGrpSpPr/>
        <p:nvPr/>
      </p:nvGrpSpPr>
      <p:grpSpPr>
        <a:xfrm>
          <a:off x="0" y="0"/>
          <a:ext cx="0" cy="0"/>
          <a:chOff x="0" y="0"/>
          <a:chExt cx="0" cy="0"/>
        </a:xfrm>
      </p:grpSpPr>
      <p:sp>
        <p:nvSpPr>
          <p:cNvPr id="1238" name="Google Shape;1238;g823e732850_2_107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 name="Google Shape;1239;g823e732850_2_10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7"/>
        <p:cNvGrpSpPr/>
        <p:nvPr/>
      </p:nvGrpSpPr>
      <p:grpSpPr>
        <a:xfrm>
          <a:off x="0" y="0"/>
          <a:ext cx="0" cy="0"/>
          <a:chOff x="0" y="0"/>
          <a:chExt cx="0" cy="0"/>
        </a:xfrm>
      </p:grpSpPr>
      <p:sp>
        <p:nvSpPr>
          <p:cNvPr id="7738" name="Google Shape;7738;g823e732850_2_172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9" name="Google Shape;7739;g823e732850_2_17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4"/>
        <p:cNvGrpSpPr/>
        <p:nvPr/>
      </p:nvGrpSpPr>
      <p:grpSpPr>
        <a:xfrm>
          <a:off x="0" y="0"/>
          <a:ext cx="0" cy="0"/>
          <a:chOff x="0" y="0"/>
          <a:chExt cx="0" cy="0"/>
        </a:xfrm>
      </p:grpSpPr>
      <p:sp>
        <p:nvSpPr>
          <p:cNvPr id="8165" name="Google Shape;8165;g823e732850_2_17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6" name="Google Shape;8166;g823e732850_2_17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7"/>
        <p:cNvGrpSpPr/>
        <p:nvPr/>
      </p:nvGrpSpPr>
      <p:grpSpPr>
        <a:xfrm>
          <a:off x="0" y="0"/>
          <a:ext cx="0" cy="0"/>
          <a:chOff x="0" y="0"/>
          <a:chExt cx="0" cy="0"/>
        </a:xfrm>
      </p:grpSpPr>
      <p:sp>
        <p:nvSpPr>
          <p:cNvPr id="8328" name="Google Shape;8328;g823e732850_2_178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9" name="Google Shape;8329;g823e732850_2_17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8b3c07c198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8b3c07c198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9"/>
        <p:cNvGrpSpPr/>
        <p:nvPr/>
      </p:nvGrpSpPr>
      <p:grpSpPr>
        <a:xfrm>
          <a:off x="0" y="0"/>
          <a:ext cx="0" cy="0"/>
          <a:chOff x="0" y="0"/>
          <a:chExt cx="0" cy="0"/>
        </a:xfrm>
      </p:grpSpPr>
      <p:sp>
        <p:nvSpPr>
          <p:cNvPr id="8730" name="Google Shape;8730;g823e732850_2_18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1" name="Google Shape;8731;g823e732850_2_18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0"/>
        <p:cNvGrpSpPr/>
        <p:nvPr/>
      </p:nvGrpSpPr>
      <p:grpSpPr>
        <a:xfrm>
          <a:off x="0" y="0"/>
          <a:ext cx="0" cy="0"/>
          <a:chOff x="0" y="0"/>
          <a:chExt cx="0" cy="0"/>
        </a:xfrm>
      </p:grpSpPr>
      <p:sp>
        <p:nvSpPr>
          <p:cNvPr id="9101" name="Google Shape;9101;g823e732850_2_18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2" name="Google Shape;9102;g823e732850_2_18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2"/>
        <p:cNvGrpSpPr/>
        <p:nvPr/>
      </p:nvGrpSpPr>
      <p:grpSpPr>
        <a:xfrm>
          <a:off x="0" y="0"/>
          <a:ext cx="0" cy="0"/>
          <a:chOff x="0" y="0"/>
          <a:chExt cx="0" cy="0"/>
        </a:xfrm>
      </p:grpSpPr>
      <p:sp>
        <p:nvSpPr>
          <p:cNvPr id="9403" name="Google Shape;9403;g823e732850_2_189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4" name="Google Shape;9404;g823e732850_2_18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4"/>
        <p:cNvGrpSpPr/>
        <p:nvPr/>
      </p:nvGrpSpPr>
      <p:grpSpPr>
        <a:xfrm>
          <a:off x="0" y="0"/>
          <a:ext cx="0" cy="0"/>
          <a:chOff x="0" y="0"/>
          <a:chExt cx="0" cy="0"/>
        </a:xfrm>
      </p:grpSpPr>
      <p:sp>
        <p:nvSpPr>
          <p:cNvPr id="9695" name="Google Shape;9695;g823e732850_2_192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6" name="Google Shape;9696;g823e732850_2_19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3"/>
        <p:cNvGrpSpPr/>
        <p:nvPr/>
      </p:nvGrpSpPr>
      <p:grpSpPr>
        <a:xfrm>
          <a:off x="0" y="0"/>
          <a:ext cx="0" cy="0"/>
          <a:chOff x="0" y="0"/>
          <a:chExt cx="0" cy="0"/>
        </a:xfrm>
      </p:grpSpPr>
      <p:sp>
        <p:nvSpPr>
          <p:cNvPr id="10054" name="Google Shape;10054;g823e732850_2_195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5" name="Google Shape;10055;g823e732850_2_19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0"/>
        <p:cNvGrpSpPr/>
        <p:nvPr/>
      </p:nvGrpSpPr>
      <p:grpSpPr>
        <a:xfrm>
          <a:off x="0" y="0"/>
          <a:ext cx="0" cy="0"/>
          <a:chOff x="0" y="0"/>
          <a:chExt cx="0" cy="0"/>
        </a:xfrm>
      </p:grpSpPr>
      <p:sp>
        <p:nvSpPr>
          <p:cNvPr id="10471" name="Google Shape;10471;g823e732850_2_199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2" name="Google Shape;10472;g823e732850_2_19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9"/>
        <p:cNvGrpSpPr/>
        <p:nvPr/>
      </p:nvGrpSpPr>
      <p:grpSpPr>
        <a:xfrm>
          <a:off x="0" y="0"/>
          <a:ext cx="0" cy="0"/>
          <a:chOff x="0" y="0"/>
          <a:chExt cx="0" cy="0"/>
        </a:xfrm>
      </p:grpSpPr>
      <p:sp>
        <p:nvSpPr>
          <p:cNvPr id="10810" name="Google Shape;10810;g823e732850_2_20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11" name="Google Shape;10811;g823e732850_2_20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7"/>
        <p:cNvGrpSpPr/>
        <p:nvPr/>
      </p:nvGrpSpPr>
      <p:grpSpPr>
        <a:xfrm>
          <a:off x="0" y="0"/>
          <a:ext cx="0" cy="0"/>
          <a:chOff x="0" y="0"/>
          <a:chExt cx="0" cy="0"/>
        </a:xfrm>
      </p:grpSpPr>
      <p:sp>
        <p:nvSpPr>
          <p:cNvPr id="10998" name="Google Shape;10998;g823e732850_2_205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9" name="Google Shape;10999;g823e732850_2_20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823b401618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823b401618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
        <p:cNvGrpSpPr/>
        <p:nvPr/>
      </p:nvGrpSpPr>
      <p:grpSpPr>
        <a:xfrm>
          <a:off x="0" y="0"/>
          <a:ext cx="0" cy="0"/>
          <a:chOff x="0" y="0"/>
          <a:chExt cx="0" cy="0"/>
        </a:xfrm>
      </p:grpSpPr>
      <p:sp>
        <p:nvSpPr>
          <p:cNvPr id="492" name="Google Shape;492;g824640f4ec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 name="Google Shape;493;g824640f4ec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8b3c07c198_1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8b3c07c198_1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823b401618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823b401618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
        <p:cNvGrpSpPr/>
        <p:nvPr/>
      </p:nvGrpSpPr>
      <p:grpSpPr>
        <a:xfrm>
          <a:off x="0" y="0"/>
          <a:ext cx="0" cy="0"/>
          <a:chOff x="0" y="0"/>
          <a:chExt cx="0" cy="0"/>
        </a:xfrm>
      </p:grpSpPr>
      <p:sp>
        <p:nvSpPr>
          <p:cNvPr id="523" name="Google Shape;523;g823b40161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 name="Google Shape;524;g823b40161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lack-redir.net/link?url=https%3A%2F%2Fstories.freepik.com%2F" TargetMode="External"/><Relationship Id="rId4" Type="http://schemas.openxmlformats.org/officeDocument/2006/relationships/hyperlink" Target="https://slack-redir.net/link?url=https%3A%2F%2Fwww.freepik.com%2F"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068476" y="501332"/>
            <a:ext cx="713596" cy="71377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283578" y="429888"/>
            <a:ext cx="856365" cy="856579"/>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139860" y="2142881"/>
            <a:ext cx="857273" cy="1713075"/>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139860" y="429888"/>
            <a:ext cx="857273" cy="856579"/>
          </a:xfrm>
          <a:custGeom>
            <a:avLst/>
            <a:gdLst/>
            <a:ahLst/>
            <a:cxnLst/>
            <a:rect l="l" t="t" r="r" b="b"/>
            <a:pathLst>
              <a:path w="10382" h="10371" extrusionOk="0">
                <a:moveTo>
                  <a:pt x="0" y="1"/>
                </a:moveTo>
                <a:lnTo>
                  <a:pt x="0" y="10371"/>
                </a:lnTo>
                <a:lnTo>
                  <a:pt x="542" y="10359"/>
                </a:lnTo>
                <a:lnTo>
                  <a:pt x="1072" y="10325"/>
                </a:lnTo>
                <a:lnTo>
                  <a:pt x="1590" y="10256"/>
                </a:lnTo>
                <a:lnTo>
                  <a:pt x="2097" y="10164"/>
                </a:lnTo>
                <a:lnTo>
                  <a:pt x="2604" y="10048"/>
                </a:lnTo>
                <a:lnTo>
                  <a:pt x="3088" y="9910"/>
                </a:lnTo>
                <a:lnTo>
                  <a:pt x="3572" y="9749"/>
                </a:lnTo>
                <a:lnTo>
                  <a:pt x="4045" y="9564"/>
                </a:lnTo>
                <a:lnTo>
                  <a:pt x="4506" y="9357"/>
                </a:lnTo>
                <a:lnTo>
                  <a:pt x="4955" y="9127"/>
                </a:lnTo>
                <a:lnTo>
                  <a:pt x="5381" y="8873"/>
                </a:lnTo>
                <a:lnTo>
                  <a:pt x="5808" y="8608"/>
                </a:lnTo>
                <a:lnTo>
                  <a:pt x="6211" y="8320"/>
                </a:lnTo>
                <a:lnTo>
                  <a:pt x="6603" y="8009"/>
                </a:lnTo>
                <a:lnTo>
                  <a:pt x="6983" y="7686"/>
                </a:lnTo>
                <a:lnTo>
                  <a:pt x="7340" y="7341"/>
                </a:lnTo>
                <a:lnTo>
                  <a:pt x="7686" y="6972"/>
                </a:lnTo>
                <a:lnTo>
                  <a:pt x="8008" y="6603"/>
                </a:lnTo>
                <a:lnTo>
                  <a:pt x="8319" y="6211"/>
                </a:lnTo>
                <a:lnTo>
                  <a:pt x="8607" y="5797"/>
                </a:lnTo>
                <a:lnTo>
                  <a:pt x="8884" y="5382"/>
                </a:lnTo>
                <a:lnTo>
                  <a:pt x="9126" y="4944"/>
                </a:lnTo>
                <a:lnTo>
                  <a:pt x="9356" y="4495"/>
                </a:lnTo>
                <a:lnTo>
                  <a:pt x="9564" y="4045"/>
                </a:lnTo>
                <a:lnTo>
                  <a:pt x="9748" y="3573"/>
                </a:lnTo>
                <a:lnTo>
                  <a:pt x="9921" y="3089"/>
                </a:lnTo>
                <a:lnTo>
                  <a:pt x="10059" y="2593"/>
                </a:lnTo>
                <a:lnTo>
                  <a:pt x="10175" y="2086"/>
                </a:lnTo>
                <a:lnTo>
                  <a:pt x="10267" y="1580"/>
                </a:lnTo>
                <a:lnTo>
                  <a:pt x="10324" y="1061"/>
                </a:lnTo>
                <a:lnTo>
                  <a:pt x="10370" y="531"/>
                </a:lnTo>
                <a:lnTo>
                  <a:pt x="10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354921" y="1358737"/>
            <a:ext cx="713678" cy="713857"/>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997051" y="1286385"/>
            <a:ext cx="856365" cy="857570"/>
          </a:xfrm>
          <a:custGeom>
            <a:avLst/>
            <a:gdLst/>
            <a:ahLst/>
            <a:cxnLst/>
            <a:rect l="l" t="t" r="r" b="b"/>
            <a:pathLst>
              <a:path w="10371" h="10383" extrusionOk="0">
                <a:moveTo>
                  <a:pt x="1" y="1"/>
                </a:moveTo>
                <a:lnTo>
                  <a:pt x="12" y="542"/>
                </a:lnTo>
                <a:lnTo>
                  <a:pt x="59" y="1072"/>
                </a:lnTo>
                <a:lnTo>
                  <a:pt x="116" y="1591"/>
                </a:lnTo>
                <a:lnTo>
                  <a:pt x="208" y="2098"/>
                </a:lnTo>
                <a:lnTo>
                  <a:pt x="324" y="2605"/>
                </a:lnTo>
                <a:lnTo>
                  <a:pt x="462" y="3089"/>
                </a:lnTo>
                <a:lnTo>
                  <a:pt x="635" y="3573"/>
                </a:lnTo>
                <a:lnTo>
                  <a:pt x="819" y="4045"/>
                </a:lnTo>
                <a:lnTo>
                  <a:pt x="1026" y="4506"/>
                </a:lnTo>
                <a:lnTo>
                  <a:pt x="1257" y="4955"/>
                </a:lnTo>
                <a:lnTo>
                  <a:pt x="1499" y="5382"/>
                </a:lnTo>
                <a:lnTo>
                  <a:pt x="1775" y="5808"/>
                </a:lnTo>
                <a:lnTo>
                  <a:pt x="2063" y="6211"/>
                </a:lnTo>
                <a:lnTo>
                  <a:pt x="2374" y="6603"/>
                </a:lnTo>
                <a:lnTo>
                  <a:pt x="2697" y="6983"/>
                </a:lnTo>
                <a:lnTo>
                  <a:pt x="3043" y="7341"/>
                </a:lnTo>
                <a:lnTo>
                  <a:pt x="3400" y="7686"/>
                </a:lnTo>
                <a:lnTo>
                  <a:pt x="3780" y="8009"/>
                </a:lnTo>
                <a:lnTo>
                  <a:pt x="4172" y="8320"/>
                </a:lnTo>
                <a:lnTo>
                  <a:pt x="4575" y="8608"/>
                </a:lnTo>
                <a:lnTo>
                  <a:pt x="5002" y="8884"/>
                </a:lnTo>
                <a:lnTo>
                  <a:pt x="5428" y="9126"/>
                </a:lnTo>
                <a:lnTo>
                  <a:pt x="5877" y="9357"/>
                </a:lnTo>
                <a:lnTo>
                  <a:pt x="6338" y="9564"/>
                </a:lnTo>
                <a:lnTo>
                  <a:pt x="6811" y="9749"/>
                </a:lnTo>
                <a:lnTo>
                  <a:pt x="7294" y="9921"/>
                </a:lnTo>
                <a:lnTo>
                  <a:pt x="7778" y="10060"/>
                </a:lnTo>
                <a:lnTo>
                  <a:pt x="8285" y="10175"/>
                </a:lnTo>
                <a:lnTo>
                  <a:pt x="8792" y="10267"/>
                </a:lnTo>
                <a:lnTo>
                  <a:pt x="9311" y="10325"/>
                </a:lnTo>
                <a:lnTo>
                  <a:pt x="9841" y="10371"/>
                </a:lnTo>
                <a:lnTo>
                  <a:pt x="10371" y="10382"/>
                </a:lnTo>
                <a:lnTo>
                  <a:pt x="10371" y="4322"/>
                </a:lnTo>
                <a:lnTo>
                  <a:pt x="10037" y="4333"/>
                </a:lnTo>
                <a:lnTo>
                  <a:pt x="9818" y="4322"/>
                </a:lnTo>
                <a:lnTo>
                  <a:pt x="9599" y="4310"/>
                </a:lnTo>
                <a:lnTo>
                  <a:pt x="9380" y="4276"/>
                </a:lnTo>
                <a:lnTo>
                  <a:pt x="9173" y="4241"/>
                </a:lnTo>
                <a:lnTo>
                  <a:pt x="8954" y="4195"/>
                </a:lnTo>
                <a:lnTo>
                  <a:pt x="8758" y="4137"/>
                </a:lnTo>
                <a:lnTo>
                  <a:pt x="8550" y="4068"/>
                </a:lnTo>
                <a:lnTo>
                  <a:pt x="8354" y="3988"/>
                </a:lnTo>
                <a:lnTo>
                  <a:pt x="8170" y="3907"/>
                </a:lnTo>
                <a:lnTo>
                  <a:pt x="7974" y="3803"/>
                </a:lnTo>
                <a:lnTo>
                  <a:pt x="7801" y="3700"/>
                </a:lnTo>
                <a:lnTo>
                  <a:pt x="7617" y="3596"/>
                </a:lnTo>
                <a:lnTo>
                  <a:pt x="7456" y="3469"/>
                </a:lnTo>
                <a:lnTo>
                  <a:pt x="7294" y="3342"/>
                </a:lnTo>
                <a:lnTo>
                  <a:pt x="7133" y="3204"/>
                </a:lnTo>
                <a:lnTo>
                  <a:pt x="6983" y="3066"/>
                </a:lnTo>
                <a:lnTo>
                  <a:pt x="6834" y="2916"/>
                </a:lnTo>
                <a:lnTo>
                  <a:pt x="6707" y="2755"/>
                </a:lnTo>
                <a:lnTo>
                  <a:pt x="6580" y="2593"/>
                </a:lnTo>
                <a:lnTo>
                  <a:pt x="6453" y="2421"/>
                </a:lnTo>
                <a:lnTo>
                  <a:pt x="6338" y="2248"/>
                </a:lnTo>
                <a:lnTo>
                  <a:pt x="6234" y="2063"/>
                </a:lnTo>
                <a:lnTo>
                  <a:pt x="6142" y="1879"/>
                </a:lnTo>
                <a:lnTo>
                  <a:pt x="6062" y="1695"/>
                </a:lnTo>
                <a:lnTo>
                  <a:pt x="5981" y="1499"/>
                </a:lnTo>
                <a:lnTo>
                  <a:pt x="5912" y="1291"/>
                </a:lnTo>
                <a:lnTo>
                  <a:pt x="5854" y="1084"/>
                </a:lnTo>
                <a:lnTo>
                  <a:pt x="5808" y="877"/>
                </a:lnTo>
                <a:lnTo>
                  <a:pt x="5762" y="669"/>
                </a:lnTo>
                <a:lnTo>
                  <a:pt x="5739" y="450"/>
                </a:lnTo>
                <a:lnTo>
                  <a:pt x="5727" y="231"/>
                </a:lnTo>
                <a:lnTo>
                  <a:pt x="5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068476" y="2215233"/>
            <a:ext cx="713596" cy="713857"/>
          </a:xfrm>
          <a:custGeom>
            <a:avLst/>
            <a:gdLst/>
            <a:ahLst/>
            <a:cxnLst/>
            <a:rect l="l" t="t" r="r" b="b"/>
            <a:pathLst>
              <a:path w="8642" h="8643" extrusionOk="0">
                <a:moveTo>
                  <a:pt x="4321" y="1"/>
                </a:moveTo>
                <a:lnTo>
                  <a:pt x="4102" y="12"/>
                </a:lnTo>
                <a:lnTo>
                  <a:pt x="3883" y="24"/>
                </a:lnTo>
                <a:lnTo>
                  <a:pt x="3664" y="47"/>
                </a:lnTo>
                <a:lnTo>
                  <a:pt x="3457" y="93"/>
                </a:lnTo>
                <a:lnTo>
                  <a:pt x="3238" y="139"/>
                </a:lnTo>
                <a:lnTo>
                  <a:pt x="3042" y="196"/>
                </a:lnTo>
                <a:lnTo>
                  <a:pt x="2835" y="266"/>
                </a:lnTo>
                <a:lnTo>
                  <a:pt x="2639" y="346"/>
                </a:lnTo>
                <a:lnTo>
                  <a:pt x="2454" y="427"/>
                </a:lnTo>
                <a:lnTo>
                  <a:pt x="2258" y="519"/>
                </a:lnTo>
                <a:lnTo>
                  <a:pt x="2086" y="623"/>
                </a:lnTo>
                <a:lnTo>
                  <a:pt x="1901" y="738"/>
                </a:lnTo>
                <a:lnTo>
                  <a:pt x="1740" y="865"/>
                </a:lnTo>
                <a:lnTo>
                  <a:pt x="1579" y="991"/>
                </a:lnTo>
                <a:lnTo>
                  <a:pt x="1417" y="1130"/>
                </a:lnTo>
                <a:lnTo>
                  <a:pt x="1268" y="1268"/>
                </a:lnTo>
                <a:lnTo>
                  <a:pt x="1129" y="1418"/>
                </a:lnTo>
                <a:lnTo>
                  <a:pt x="991" y="1579"/>
                </a:lnTo>
                <a:lnTo>
                  <a:pt x="864" y="1740"/>
                </a:lnTo>
                <a:lnTo>
                  <a:pt x="737" y="1902"/>
                </a:lnTo>
                <a:lnTo>
                  <a:pt x="622" y="2086"/>
                </a:lnTo>
                <a:lnTo>
                  <a:pt x="519" y="2259"/>
                </a:lnTo>
                <a:lnTo>
                  <a:pt x="426" y="2455"/>
                </a:lnTo>
                <a:lnTo>
                  <a:pt x="346" y="2639"/>
                </a:lnTo>
                <a:lnTo>
                  <a:pt x="265" y="2835"/>
                </a:lnTo>
                <a:lnTo>
                  <a:pt x="196" y="3042"/>
                </a:lnTo>
                <a:lnTo>
                  <a:pt x="138" y="3238"/>
                </a:lnTo>
                <a:lnTo>
                  <a:pt x="92" y="3457"/>
                </a:lnTo>
                <a:lnTo>
                  <a:pt x="46" y="3665"/>
                </a:lnTo>
                <a:lnTo>
                  <a:pt x="23" y="3883"/>
                </a:lnTo>
                <a:lnTo>
                  <a:pt x="12" y="4102"/>
                </a:lnTo>
                <a:lnTo>
                  <a:pt x="0" y="4321"/>
                </a:lnTo>
                <a:lnTo>
                  <a:pt x="12" y="4552"/>
                </a:lnTo>
                <a:lnTo>
                  <a:pt x="23" y="4771"/>
                </a:lnTo>
                <a:lnTo>
                  <a:pt x="46" y="4978"/>
                </a:lnTo>
                <a:lnTo>
                  <a:pt x="92" y="5197"/>
                </a:lnTo>
                <a:lnTo>
                  <a:pt x="138" y="5404"/>
                </a:lnTo>
                <a:lnTo>
                  <a:pt x="196" y="5612"/>
                </a:lnTo>
                <a:lnTo>
                  <a:pt x="265" y="5808"/>
                </a:lnTo>
                <a:lnTo>
                  <a:pt x="346" y="6004"/>
                </a:lnTo>
                <a:lnTo>
                  <a:pt x="426" y="6199"/>
                </a:lnTo>
                <a:lnTo>
                  <a:pt x="519" y="6384"/>
                </a:lnTo>
                <a:lnTo>
                  <a:pt x="622" y="6568"/>
                </a:lnTo>
                <a:lnTo>
                  <a:pt x="737" y="6741"/>
                </a:lnTo>
                <a:lnTo>
                  <a:pt x="864" y="6914"/>
                </a:lnTo>
                <a:lnTo>
                  <a:pt x="991" y="7075"/>
                </a:lnTo>
                <a:lnTo>
                  <a:pt x="1129" y="7236"/>
                </a:lnTo>
                <a:lnTo>
                  <a:pt x="1268" y="7386"/>
                </a:lnTo>
                <a:lnTo>
                  <a:pt x="1417" y="7524"/>
                </a:lnTo>
                <a:lnTo>
                  <a:pt x="1579" y="7663"/>
                </a:lnTo>
                <a:lnTo>
                  <a:pt x="1740" y="7789"/>
                </a:lnTo>
                <a:lnTo>
                  <a:pt x="1901" y="7905"/>
                </a:lnTo>
                <a:lnTo>
                  <a:pt x="2086" y="8020"/>
                </a:lnTo>
                <a:lnTo>
                  <a:pt x="2258" y="8124"/>
                </a:lnTo>
                <a:lnTo>
                  <a:pt x="2454" y="8216"/>
                </a:lnTo>
                <a:lnTo>
                  <a:pt x="2639" y="8308"/>
                </a:lnTo>
                <a:lnTo>
                  <a:pt x="2835" y="8389"/>
                </a:lnTo>
                <a:lnTo>
                  <a:pt x="3042" y="8458"/>
                </a:lnTo>
                <a:lnTo>
                  <a:pt x="3238" y="8515"/>
                </a:lnTo>
                <a:lnTo>
                  <a:pt x="3457" y="8561"/>
                </a:lnTo>
                <a:lnTo>
                  <a:pt x="3664" y="8596"/>
                </a:lnTo>
                <a:lnTo>
                  <a:pt x="3883" y="8631"/>
                </a:lnTo>
                <a:lnTo>
                  <a:pt x="4102" y="8642"/>
                </a:lnTo>
                <a:lnTo>
                  <a:pt x="4551" y="8642"/>
                </a:lnTo>
                <a:lnTo>
                  <a:pt x="4770" y="8631"/>
                </a:lnTo>
                <a:lnTo>
                  <a:pt x="4978" y="8596"/>
                </a:lnTo>
                <a:lnTo>
                  <a:pt x="5197" y="8561"/>
                </a:lnTo>
                <a:lnTo>
                  <a:pt x="5404" y="8515"/>
                </a:lnTo>
                <a:lnTo>
                  <a:pt x="5611" y="8458"/>
                </a:lnTo>
                <a:lnTo>
                  <a:pt x="5807" y="8389"/>
                </a:lnTo>
                <a:lnTo>
                  <a:pt x="6003" y="8308"/>
                </a:lnTo>
                <a:lnTo>
                  <a:pt x="6199" y="8216"/>
                </a:lnTo>
                <a:lnTo>
                  <a:pt x="6383" y="8124"/>
                </a:lnTo>
                <a:lnTo>
                  <a:pt x="6568" y="8020"/>
                </a:lnTo>
                <a:lnTo>
                  <a:pt x="6741" y="7905"/>
                </a:lnTo>
                <a:lnTo>
                  <a:pt x="6913" y="7789"/>
                </a:lnTo>
                <a:lnTo>
                  <a:pt x="7075" y="7663"/>
                </a:lnTo>
                <a:lnTo>
                  <a:pt x="7236" y="7524"/>
                </a:lnTo>
                <a:lnTo>
                  <a:pt x="7386" y="7386"/>
                </a:lnTo>
                <a:lnTo>
                  <a:pt x="7524" y="7236"/>
                </a:lnTo>
                <a:lnTo>
                  <a:pt x="7662" y="7075"/>
                </a:lnTo>
                <a:lnTo>
                  <a:pt x="7789" y="6914"/>
                </a:lnTo>
                <a:lnTo>
                  <a:pt x="7904" y="6741"/>
                </a:lnTo>
                <a:lnTo>
                  <a:pt x="8019" y="6568"/>
                </a:lnTo>
                <a:lnTo>
                  <a:pt x="8123" y="6384"/>
                </a:lnTo>
                <a:lnTo>
                  <a:pt x="8215" y="6199"/>
                </a:lnTo>
                <a:lnTo>
                  <a:pt x="8308" y="6004"/>
                </a:lnTo>
                <a:lnTo>
                  <a:pt x="8388" y="5808"/>
                </a:lnTo>
                <a:lnTo>
                  <a:pt x="8457" y="5612"/>
                </a:lnTo>
                <a:lnTo>
                  <a:pt x="8515" y="5404"/>
                </a:lnTo>
                <a:lnTo>
                  <a:pt x="8561" y="5197"/>
                </a:lnTo>
                <a:lnTo>
                  <a:pt x="8596" y="4978"/>
                </a:lnTo>
                <a:lnTo>
                  <a:pt x="8630" y="4771"/>
                </a:lnTo>
                <a:lnTo>
                  <a:pt x="8642" y="4552"/>
                </a:lnTo>
                <a:lnTo>
                  <a:pt x="8642" y="4321"/>
                </a:lnTo>
                <a:lnTo>
                  <a:pt x="8642" y="4102"/>
                </a:lnTo>
                <a:lnTo>
                  <a:pt x="8630" y="3883"/>
                </a:lnTo>
                <a:lnTo>
                  <a:pt x="8596" y="3665"/>
                </a:lnTo>
                <a:lnTo>
                  <a:pt x="8561" y="3457"/>
                </a:lnTo>
                <a:lnTo>
                  <a:pt x="8515" y="3238"/>
                </a:lnTo>
                <a:lnTo>
                  <a:pt x="8457" y="3042"/>
                </a:lnTo>
                <a:lnTo>
                  <a:pt x="8388" y="2835"/>
                </a:lnTo>
                <a:lnTo>
                  <a:pt x="8308" y="2639"/>
                </a:lnTo>
                <a:lnTo>
                  <a:pt x="8215" y="2455"/>
                </a:lnTo>
                <a:lnTo>
                  <a:pt x="8123" y="2259"/>
                </a:lnTo>
                <a:lnTo>
                  <a:pt x="8019" y="2086"/>
                </a:lnTo>
                <a:lnTo>
                  <a:pt x="7904" y="1902"/>
                </a:lnTo>
                <a:lnTo>
                  <a:pt x="7789" y="1740"/>
                </a:lnTo>
                <a:lnTo>
                  <a:pt x="7662" y="1579"/>
                </a:lnTo>
                <a:lnTo>
                  <a:pt x="7524" y="1418"/>
                </a:lnTo>
                <a:lnTo>
                  <a:pt x="7386" y="1268"/>
                </a:lnTo>
                <a:lnTo>
                  <a:pt x="7236" y="1130"/>
                </a:lnTo>
                <a:lnTo>
                  <a:pt x="7075" y="991"/>
                </a:lnTo>
                <a:lnTo>
                  <a:pt x="6913" y="865"/>
                </a:lnTo>
                <a:lnTo>
                  <a:pt x="6741" y="738"/>
                </a:lnTo>
                <a:lnTo>
                  <a:pt x="6568" y="623"/>
                </a:lnTo>
                <a:lnTo>
                  <a:pt x="6383" y="519"/>
                </a:lnTo>
                <a:lnTo>
                  <a:pt x="6199" y="427"/>
                </a:lnTo>
                <a:lnTo>
                  <a:pt x="6003" y="346"/>
                </a:lnTo>
                <a:lnTo>
                  <a:pt x="5807" y="266"/>
                </a:lnTo>
                <a:lnTo>
                  <a:pt x="5611" y="196"/>
                </a:lnTo>
                <a:lnTo>
                  <a:pt x="5404" y="139"/>
                </a:lnTo>
                <a:lnTo>
                  <a:pt x="5197" y="93"/>
                </a:lnTo>
                <a:lnTo>
                  <a:pt x="4978" y="47"/>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853333" y="1286385"/>
            <a:ext cx="857355" cy="857570"/>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283578" y="2143872"/>
            <a:ext cx="856365" cy="856579"/>
          </a:xfrm>
          <a:custGeom>
            <a:avLst/>
            <a:gdLst/>
            <a:ahLst/>
            <a:cxnLst/>
            <a:rect l="l" t="t" r="r" b="b"/>
            <a:pathLst>
              <a:path w="10371" h="10371" extrusionOk="0">
                <a:moveTo>
                  <a:pt x="0" y="0"/>
                </a:moveTo>
                <a:lnTo>
                  <a:pt x="12" y="530"/>
                </a:lnTo>
                <a:lnTo>
                  <a:pt x="58" y="1060"/>
                </a:lnTo>
                <a:lnTo>
                  <a:pt x="116" y="1579"/>
                </a:lnTo>
                <a:lnTo>
                  <a:pt x="208" y="2086"/>
                </a:lnTo>
                <a:lnTo>
                  <a:pt x="323" y="2593"/>
                </a:lnTo>
                <a:lnTo>
                  <a:pt x="461" y="3088"/>
                </a:lnTo>
                <a:lnTo>
                  <a:pt x="634" y="3572"/>
                </a:lnTo>
                <a:lnTo>
                  <a:pt x="819" y="4045"/>
                </a:lnTo>
                <a:lnTo>
                  <a:pt x="1026" y="4494"/>
                </a:lnTo>
                <a:lnTo>
                  <a:pt x="1256" y="4943"/>
                </a:lnTo>
                <a:lnTo>
                  <a:pt x="1498" y="5381"/>
                </a:lnTo>
                <a:lnTo>
                  <a:pt x="1775" y="5796"/>
                </a:lnTo>
                <a:lnTo>
                  <a:pt x="2063" y="6211"/>
                </a:lnTo>
                <a:lnTo>
                  <a:pt x="2374" y="6603"/>
                </a:lnTo>
                <a:lnTo>
                  <a:pt x="2697" y="6971"/>
                </a:lnTo>
                <a:lnTo>
                  <a:pt x="3042" y="7340"/>
                </a:lnTo>
                <a:lnTo>
                  <a:pt x="3399" y="7686"/>
                </a:lnTo>
                <a:lnTo>
                  <a:pt x="3780" y="8008"/>
                </a:lnTo>
                <a:lnTo>
                  <a:pt x="4171" y="8319"/>
                </a:lnTo>
                <a:lnTo>
                  <a:pt x="4575" y="8607"/>
                </a:lnTo>
                <a:lnTo>
                  <a:pt x="5001" y="8872"/>
                </a:lnTo>
                <a:lnTo>
                  <a:pt x="5427" y="9126"/>
                </a:lnTo>
                <a:lnTo>
                  <a:pt x="5877" y="9356"/>
                </a:lnTo>
                <a:lnTo>
                  <a:pt x="6338" y="9564"/>
                </a:lnTo>
                <a:lnTo>
                  <a:pt x="6810" y="9748"/>
                </a:lnTo>
                <a:lnTo>
                  <a:pt x="7294" y="9909"/>
                </a:lnTo>
                <a:lnTo>
                  <a:pt x="7778" y="10048"/>
                </a:lnTo>
                <a:lnTo>
                  <a:pt x="8285" y="10163"/>
                </a:lnTo>
                <a:lnTo>
                  <a:pt x="8792" y="10255"/>
                </a:lnTo>
                <a:lnTo>
                  <a:pt x="9310" y="10324"/>
                </a:lnTo>
                <a:lnTo>
                  <a:pt x="9840" y="10359"/>
                </a:lnTo>
                <a:lnTo>
                  <a:pt x="10370" y="10370"/>
                </a:lnTo>
                <a:lnTo>
                  <a:pt x="10370" y="4310"/>
                </a:lnTo>
                <a:lnTo>
                  <a:pt x="10036" y="4321"/>
                </a:lnTo>
                <a:lnTo>
                  <a:pt x="9817" y="4321"/>
                </a:lnTo>
                <a:lnTo>
                  <a:pt x="9598" y="4298"/>
                </a:lnTo>
                <a:lnTo>
                  <a:pt x="9380" y="4275"/>
                </a:lnTo>
                <a:lnTo>
                  <a:pt x="9172" y="4241"/>
                </a:lnTo>
                <a:lnTo>
                  <a:pt x="8953" y="4183"/>
                </a:lnTo>
                <a:lnTo>
                  <a:pt x="8757" y="4125"/>
                </a:lnTo>
                <a:lnTo>
                  <a:pt x="8550" y="4056"/>
                </a:lnTo>
                <a:lnTo>
                  <a:pt x="8354" y="3987"/>
                </a:lnTo>
                <a:lnTo>
                  <a:pt x="8170" y="3895"/>
                </a:lnTo>
                <a:lnTo>
                  <a:pt x="7974" y="3803"/>
                </a:lnTo>
                <a:lnTo>
                  <a:pt x="7801" y="3699"/>
                </a:lnTo>
                <a:lnTo>
                  <a:pt x="7617" y="3584"/>
                </a:lnTo>
                <a:lnTo>
                  <a:pt x="7455" y="3469"/>
                </a:lnTo>
                <a:lnTo>
                  <a:pt x="7294" y="3342"/>
                </a:lnTo>
                <a:lnTo>
                  <a:pt x="7133" y="3204"/>
                </a:lnTo>
                <a:lnTo>
                  <a:pt x="6983" y="3054"/>
                </a:lnTo>
                <a:lnTo>
                  <a:pt x="6833" y="2904"/>
                </a:lnTo>
                <a:lnTo>
                  <a:pt x="6706" y="2754"/>
                </a:lnTo>
                <a:lnTo>
                  <a:pt x="6580" y="2581"/>
                </a:lnTo>
                <a:lnTo>
                  <a:pt x="6453" y="2420"/>
                </a:lnTo>
                <a:lnTo>
                  <a:pt x="6338" y="2247"/>
                </a:lnTo>
                <a:lnTo>
                  <a:pt x="6234" y="2063"/>
                </a:lnTo>
                <a:lnTo>
                  <a:pt x="6142" y="1878"/>
                </a:lnTo>
                <a:lnTo>
                  <a:pt x="6061" y="1683"/>
                </a:lnTo>
                <a:lnTo>
                  <a:pt x="5980" y="1487"/>
                </a:lnTo>
                <a:lnTo>
                  <a:pt x="5911" y="1291"/>
                </a:lnTo>
                <a:lnTo>
                  <a:pt x="5854" y="1083"/>
                </a:lnTo>
                <a:lnTo>
                  <a:pt x="5808" y="876"/>
                </a:lnTo>
                <a:lnTo>
                  <a:pt x="5762" y="657"/>
                </a:lnTo>
                <a:lnTo>
                  <a:pt x="5739" y="438"/>
                </a:lnTo>
                <a:lnTo>
                  <a:pt x="5727" y="219"/>
                </a:lnTo>
                <a:lnTo>
                  <a:pt x="57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853333" y="2137736"/>
            <a:ext cx="857355" cy="856579"/>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853333" y="429888"/>
            <a:ext cx="857355" cy="856579"/>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326228" y="429888"/>
            <a:ext cx="384460" cy="356970"/>
          </a:xfrm>
          <a:custGeom>
            <a:avLst/>
            <a:gdLst/>
            <a:ahLst/>
            <a:cxnLst/>
            <a:rect l="l" t="t" r="r" b="b"/>
            <a:pathLst>
              <a:path w="4656" h="4322" extrusionOk="0">
                <a:moveTo>
                  <a:pt x="0" y="1"/>
                </a:moveTo>
                <a:lnTo>
                  <a:pt x="0" y="220"/>
                </a:lnTo>
                <a:lnTo>
                  <a:pt x="12" y="439"/>
                </a:lnTo>
                <a:lnTo>
                  <a:pt x="46" y="658"/>
                </a:lnTo>
                <a:lnTo>
                  <a:pt x="81" y="877"/>
                </a:lnTo>
                <a:lnTo>
                  <a:pt x="127" y="1084"/>
                </a:lnTo>
                <a:lnTo>
                  <a:pt x="185" y="1291"/>
                </a:lnTo>
                <a:lnTo>
                  <a:pt x="254" y="1487"/>
                </a:lnTo>
                <a:lnTo>
                  <a:pt x="335" y="1683"/>
                </a:lnTo>
                <a:lnTo>
                  <a:pt x="427" y="1879"/>
                </a:lnTo>
                <a:lnTo>
                  <a:pt x="519" y="2063"/>
                </a:lnTo>
                <a:lnTo>
                  <a:pt x="623" y="2248"/>
                </a:lnTo>
                <a:lnTo>
                  <a:pt x="738" y="2421"/>
                </a:lnTo>
                <a:lnTo>
                  <a:pt x="853" y="2582"/>
                </a:lnTo>
                <a:lnTo>
                  <a:pt x="980" y="2755"/>
                </a:lnTo>
                <a:lnTo>
                  <a:pt x="1118" y="2905"/>
                </a:lnTo>
                <a:lnTo>
                  <a:pt x="1256" y="3054"/>
                </a:lnTo>
                <a:lnTo>
                  <a:pt x="1406" y="3204"/>
                </a:lnTo>
                <a:lnTo>
                  <a:pt x="1567" y="3342"/>
                </a:lnTo>
                <a:lnTo>
                  <a:pt x="1729" y="3469"/>
                </a:lnTo>
                <a:lnTo>
                  <a:pt x="1902" y="3584"/>
                </a:lnTo>
                <a:lnTo>
                  <a:pt x="2074" y="3700"/>
                </a:lnTo>
                <a:lnTo>
                  <a:pt x="2259" y="3803"/>
                </a:lnTo>
                <a:lnTo>
                  <a:pt x="2443" y="3895"/>
                </a:lnTo>
                <a:lnTo>
                  <a:pt x="2639" y="3988"/>
                </a:lnTo>
                <a:lnTo>
                  <a:pt x="2835" y="4057"/>
                </a:lnTo>
                <a:lnTo>
                  <a:pt x="3031" y="4126"/>
                </a:lnTo>
                <a:lnTo>
                  <a:pt x="3238" y="4184"/>
                </a:lnTo>
                <a:lnTo>
                  <a:pt x="3446" y="4241"/>
                </a:lnTo>
                <a:lnTo>
                  <a:pt x="3664" y="4276"/>
                </a:lnTo>
                <a:lnTo>
                  <a:pt x="3872" y="4299"/>
                </a:lnTo>
                <a:lnTo>
                  <a:pt x="4091" y="4322"/>
                </a:lnTo>
                <a:lnTo>
                  <a:pt x="4321" y="4322"/>
                </a:lnTo>
                <a:lnTo>
                  <a:pt x="4655" y="4310"/>
                </a:lnTo>
                <a:lnTo>
                  <a:pt x="4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755483" y="2143872"/>
            <a:ext cx="384460" cy="356970"/>
          </a:xfrm>
          <a:custGeom>
            <a:avLst/>
            <a:gdLst/>
            <a:ahLst/>
            <a:cxnLst/>
            <a:rect l="l" t="t" r="r" b="b"/>
            <a:pathLst>
              <a:path w="4656" h="4322" extrusionOk="0">
                <a:moveTo>
                  <a:pt x="0" y="0"/>
                </a:moveTo>
                <a:lnTo>
                  <a:pt x="12" y="219"/>
                </a:lnTo>
                <a:lnTo>
                  <a:pt x="24" y="438"/>
                </a:lnTo>
                <a:lnTo>
                  <a:pt x="47" y="657"/>
                </a:lnTo>
                <a:lnTo>
                  <a:pt x="93" y="876"/>
                </a:lnTo>
                <a:lnTo>
                  <a:pt x="139" y="1083"/>
                </a:lnTo>
                <a:lnTo>
                  <a:pt x="196" y="1291"/>
                </a:lnTo>
                <a:lnTo>
                  <a:pt x="265" y="1487"/>
                </a:lnTo>
                <a:lnTo>
                  <a:pt x="346" y="1683"/>
                </a:lnTo>
                <a:lnTo>
                  <a:pt x="427" y="1878"/>
                </a:lnTo>
                <a:lnTo>
                  <a:pt x="519" y="2063"/>
                </a:lnTo>
                <a:lnTo>
                  <a:pt x="623" y="2247"/>
                </a:lnTo>
                <a:lnTo>
                  <a:pt x="738" y="2420"/>
                </a:lnTo>
                <a:lnTo>
                  <a:pt x="865" y="2581"/>
                </a:lnTo>
                <a:lnTo>
                  <a:pt x="991" y="2754"/>
                </a:lnTo>
                <a:lnTo>
                  <a:pt x="1118" y="2904"/>
                </a:lnTo>
                <a:lnTo>
                  <a:pt x="1268" y="3054"/>
                </a:lnTo>
                <a:lnTo>
                  <a:pt x="1418" y="3204"/>
                </a:lnTo>
                <a:lnTo>
                  <a:pt x="1579" y="3342"/>
                </a:lnTo>
                <a:lnTo>
                  <a:pt x="1740" y="3469"/>
                </a:lnTo>
                <a:lnTo>
                  <a:pt x="1902" y="3584"/>
                </a:lnTo>
                <a:lnTo>
                  <a:pt x="2086" y="3699"/>
                </a:lnTo>
                <a:lnTo>
                  <a:pt x="2259" y="3803"/>
                </a:lnTo>
                <a:lnTo>
                  <a:pt x="2455" y="3895"/>
                </a:lnTo>
                <a:lnTo>
                  <a:pt x="2639" y="3987"/>
                </a:lnTo>
                <a:lnTo>
                  <a:pt x="2835" y="4056"/>
                </a:lnTo>
                <a:lnTo>
                  <a:pt x="3042" y="4125"/>
                </a:lnTo>
                <a:lnTo>
                  <a:pt x="3238" y="4183"/>
                </a:lnTo>
                <a:lnTo>
                  <a:pt x="3457" y="4241"/>
                </a:lnTo>
                <a:lnTo>
                  <a:pt x="3665" y="4275"/>
                </a:lnTo>
                <a:lnTo>
                  <a:pt x="3883" y="4298"/>
                </a:lnTo>
                <a:lnTo>
                  <a:pt x="4102" y="4321"/>
                </a:lnTo>
                <a:lnTo>
                  <a:pt x="4321" y="4321"/>
                </a:lnTo>
                <a:lnTo>
                  <a:pt x="4655" y="4310"/>
                </a:lnTo>
                <a:lnTo>
                  <a:pt x="46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429196" y="428980"/>
            <a:ext cx="857355" cy="857487"/>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429196" y="929580"/>
            <a:ext cx="385451" cy="356887"/>
          </a:xfrm>
          <a:custGeom>
            <a:avLst/>
            <a:gdLst/>
            <a:ahLst/>
            <a:cxnLst/>
            <a:rect l="l" t="t" r="r" b="b"/>
            <a:pathLst>
              <a:path w="4668" h="4321" extrusionOk="0">
                <a:moveTo>
                  <a:pt x="346" y="0"/>
                </a:moveTo>
                <a:lnTo>
                  <a:pt x="1" y="12"/>
                </a:lnTo>
                <a:lnTo>
                  <a:pt x="1" y="4321"/>
                </a:lnTo>
                <a:lnTo>
                  <a:pt x="4667" y="4321"/>
                </a:lnTo>
                <a:lnTo>
                  <a:pt x="4656" y="4090"/>
                </a:lnTo>
                <a:lnTo>
                  <a:pt x="4644" y="3872"/>
                </a:lnTo>
                <a:lnTo>
                  <a:pt x="4621" y="3664"/>
                </a:lnTo>
                <a:lnTo>
                  <a:pt x="4575" y="3445"/>
                </a:lnTo>
                <a:lnTo>
                  <a:pt x="4529" y="3238"/>
                </a:lnTo>
                <a:lnTo>
                  <a:pt x="4471" y="3030"/>
                </a:lnTo>
                <a:lnTo>
                  <a:pt x="4402" y="2835"/>
                </a:lnTo>
                <a:lnTo>
                  <a:pt x="4321" y="2639"/>
                </a:lnTo>
                <a:lnTo>
                  <a:pt x="4241" y="2443"/>
                </a:lnTo>
                <a:lnTo>
                  <a:pt x="4149" y="2258"/>
                </a:lnTo>
                <a:lnTo>
                  <a:pt x="4045" y="2074"/>
                </a:lnTo>
                <a:lnTo>
                  <a:pt x="3930" y="1901"/>
                </a:lnTo>
                <a:lnTo>
                  <a:pt x="3803" y="1728"/>
                </a:lnTo>
                <a:lnTo>
                  <a:pt x="3676" y="1567"/>
                </a:lnTo>
                <a:lnTo>
                  <a:pt x="3538" y="1406"/>
                </a:lnTo>
                <a:lnTo>
                  <a:pt x="3400" y="1256"/>
                </a:lnTo>
                <a:lnTo>
                  <a:pt x="3250" y="1118"/>
                </a:lnTo>
                <a:lnTo>
                  <a:pt x="3088" y="979"/>
                </a:lnTo>
                <a:lnTo>
                  <a:pt x="2927" y="853"/>
                </a:lnTo>
                <a:lnTo>
                  <a:pt x="2754" y="738"/>
                </a:lnTo>
                <a:lnTo>
                  <a:pt x="2582" y="622"/>
                </a:lnTo>
                <a:lnTo>
                  <a:pt x="2409" y="519"/>
                </a:lnTo>
                <a:lnTo>
                  <a:pt x="2213" y="426"/>
                </a:lnTo>
                <a:lnTo>
                  <a:pt x="2028" y="334"/>
                </a:lnTo>
                <a:lnTo>
                  <a:pt x="1833" y="254"/>
                </a:lnTo>
                <a:lnTo>
                  <a:pt x="1625" y="184"/>
                </a:lnTo>
                <a:lnTo>
                  <a:pt x="1418" y="127"/>
                </a:lnTo>
                <a:lnTo>
                  <a:pt x="1210" y="81"/>
                </a:lnTo>
                <a:lnTo>
                  <a:pt x="1003" y="46"/>
                </a:lnTo>
                <a:lnTo>
                  <a:pt x="784" y="12"/>
                </a:lnTo>
                <a:lnTo>
                  <a:pt x="5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429196" y="1280896"/>
            <a:ext cx="857355" cy="856579"/>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854324" y="3001277"/>
            <a:ext cx="856365" cy="856579"/>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997051" y="3001277"/>
            <a:ext cx="857355" cy="856579"/>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141760" y="1286385"/>
            <a:ext cx="857273" cy="856579"/>
          </a:xfrm>
          <a:custGeom>
            <a:avLst/>
            <a:gdLst/>
            <a:ahLst/>
            <a:cxnLst/>
            <a:rect l="l" t="t" r="r" b="b"/>
            <a:pathLst>
              <a:path w="10382" h="10371" extrusionOk="0">
                <a:moveTo>
                  <a:pt x="0" y="1"/>
                </a:moveTo>
                <a:lnTo>
                  <a:pt x="0" y="10371"/>
                </a:lnTo>
                <a:lnTo>
                  <a:pt x="10382" y="10371"/>
                </a:lnTo>
                <a:lnTo>
                  <a:pt x="10370" y="9841"/>
                </a:lnTo>
                <a:lnTo>
                  <a:pt x="10324" y="9311"/>
                </a:lnTo>
                <a:lnTo>
                  <a:pt x="10255" y="8792"/>
                </a:lnTo>
                <a:lnTo>
                  <a:pt x="10163" y="8285"/>
                </a:lnTo>
                <a:lnTo>
                  <a:pt x="10048" y="7778"/>
                </a:lnTo>
                <a:lnTo>
                  <a:pt x="9910" y="7283"/>
                </a:lnTo>
                <a:lnTo>
                  <a:pt x="9748" y="6810"/>
                </a:lnTo>
                <a:lnTo>
                  <a:pt x="9564" y="6338"/>
                </a:lnTo>
                <a:lnTo>
                  <a:pt x="9356" y="5877"/>
                </a:lnTo>
                <a:lnTo>
                  <a:pt x="9126" y="5428"/>
                </a:lnTo>
                <a:lnTo>
                  <a:pt x="8873" y="4990"/>
                </a:lnTo>
                <a:lnTo>
                  <a:pt x="8608" y="4575"/>
                </a:lnTo>
                <a:lnTo>
                  <a:pt x="8319" y="4160"/>
                </a:lnTo>
                <a:lnTo>
                  <a:pt x="8008" y="3769"/>
                </a:lnTo>
                <a:lnTo>
                  <a:pt x="7686" y="3400"/>
                </a:lnTo>
                <a:lnTo>
                  <a:pt x="7340" y="3043"/>
                </a:lnTo>
                <a:lnTo>
                  <a:pt x="6983" y="2697"/>
                </a:lnTo>
                <a:lnTo>
                  <a:pt x="6603" y="2363"/>
                </a:lnTo>
                <a:lnTo>
                  <a:pt x="6211" y="2063"/>
                </a:lnTo>
                <a:lnTo>
                  <a:pt x="5808" y="1775"/>
                </a:lnTo>
                <a:lnTo>
                  <a:pt x="5381" y="1499"/>
                </a:lnTo>
                <a:lnTo>
                  <a:pt x="4943" y="1245"/>
                </a:lnTo>
                <a:lnTo>
                  <a:pt x="4506" y="1026"/>
                </a:lnTo>
                <a:lnTo>
                  <a:pt x="4045" y="819"/>
                </a:lnTo>
                <a:lnTo>
                  <a:pt x="3572" y="623"/>
                </a:lnTo>
                <a:lnTo>
                  <a:pt x="3088" y="462"/>
                </a:lnTo>
                <a:lnTo>
                  <a:pt x="2593" y="324"/>
                </a:lnTo>
                <a:lnTo>
                  <a:pt x="2097" y="208"/>
                </a:lnTo>
                <a:lnTo>
                  <a:pt x="1579" y="116"/>
                </a:lnTo>
                <a:lnTo>
                  <a:pt x="1061" y="47"/>
                </a:lnTo>
                <a:lnTo>
                  <a:pt x="542" y="12"/>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429196" y="3001277"/>
            <a:ext cx="849676" cy="848980"/>
          </a:xfrm>
          <a:custGeom>
            <a:avLst/>
            <a:gdLst/>
            <a:ahLst/>
            <a:cxnLst/>
            <a:rect l="l" t="t" r="r" b="b"/>
            <a:pathLst>
              <a:path w="10290" h="10279" extrusionOk="0">
                <a:moveTo>
                  <a:pt x="1" y="1"/>
                </a:moveTo>
                <a:lnTo>
                  <a:pt x="24" y="519"/>
                </a:lnTo>
                <a:lnTo>
                  <a:pt x="58" y="1049"/>
                </a:lnTo>
                <a:lnTo>
                  <a:pt x="127" y="1556"/>
                </a:lnTo>
                <a:lnTo>
                  <a:pt x="219" y="2063"/>
                </a:lnTo>
                <a:lnTo>
                  <a:pt x="323" y="2559"/>
                </a:lnTo>
                <a:lnTo>
                  <a:pt x="473" y="3054"/>
                </a:lnTo>
                <a:lnTo>
                  <a:pt x="634" y="3527"/>
                </a:lnTo>
                <a:lnTo>
                  <a:pt x="819" y="3999"/>
                </a:lnTo>
                <a:lnTo>
                  <a:pt x="1014" y="4448"/>
                </a:lnTo>
                <a:lnTo>
                  <a:pt x="1245" y="4898"/>
                </a:lnTo>
                <a:lnTo>
                  <a:pt x="1498" y="5324"/>
                </a:lnTo>
                <a:lnTo>
                  <a:pt x="1763" y="5739"/>
                </a:lnTo>
                <a:lnTo>
                  <a:pt x="2051" y="6142"/>
                </a:lnTo>
                <a:lnTo>
                  <a:pt x="2351" y="6534"/>
                </a:lnTo>
                <a:lnTo>
                  <a:pt x="2674" y="6903"/>
                </a:lnTo>
                <a:lnTo>
                  <a:pt x="3019" y="7260"/>
                </a:lnTo>
                <a:lnTo>
                  <a:pt x="3377" y="7605"/>
                </a:lnTo>
                <a:lnTo>
                  <a:pt x="3745" y="7928"/>
                </a:lnTo>
                <a:lnTo>
                  <a:pt x="4137" y="8228"/>
                </a:lnTo>
                <a:lnTo>
                  <a:pt x="4540" y="8516"/>
                </a:lnTo>
                <a:lnTo>
                  <a:pt x="4955" y="8792"/>
                </a:lnTo>
                <a:lnTo>
                  <a:pt x="5381" y="9034"/>
                </a:lnTo>
                <a:lnTo>
                  <a:pt x="5831" y="9265"/>
                </a:lnTo>
                <a:lnTo>
                  <a:pt x="6280" y="9472"/>
                </a:lnTo>
                <a:lnTo>
                  <a:pt x="6753" y="9656"/>
                </a:lnTo>
                <a:lnTo>
                  <a:pt x="7225" y="9818"/>
                </a:lnTo>
                <a:lnTo>
                  <a:pt x="7720" y="9956"/>
                </a:lnTo>
                <a:lnTo>
                  <a:pt x="8216" y="10071"/>
                </a:lnTo>
                <a:lnTo>
                  <a:pt x="8723" y="10152"/>
                </a:lnTo>
                <a:lnTo>
                  <a:pt x="9230" y="10221"/>
                </a:lnTo>
                <a:lnTo>
                  <a:pt x="9760" y="10256"/>
                </a:lnTo>
                <a:lnTo>
                  <a:pt x="10290" y="10279"/>
                </a:lnTo>
                <a:lnTo>
                  <a:pt x="1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278789" y="3001277"/>
            <a:ext cx="848768" cy="848980"/>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29196" y="2151471"/>
            <a:ext cx="849676" cy="849889"/>
          </a:xfrm>
          <a:custGeom>
            <a:avLst/>
            <a:gdLst/>
            <a:ahLst/>
            <a:cxnLst/>
            <a:rect l="l" t="t" r="r" b="b"/>
            <a:pathLst>
              <a:path w="10290" h="10290" extrusionOk="0">
                <a:moveTo>
                  <a:pt x="10290" y="1"/>
                </a:moveTo>
                <a:lnTo>
                  <a:pt x="9760" y="24"/>
                </a:lnTo>
                <a:lnTo>
                  <a:pt x="9230" y="58"/>
                </a:lnTo>
                <a:lnTo>
                  <a:pt x="8723" y="127"/>
                </a:lnTo>
                <a:lnTo>
                  <a:pt x="8216" y="219"/>
                </a:lnTo>
                <a:lnTo>
                  <a:pt x="7720" y="335"/>
                </a:lnTo>
                <a:lnTo>
                  <a:pt x="7225" y="473"/>
                </a:lnTo>
                <a:lnTo>
                  <a:pt x="6753" y="634"/>
                </a:lnTo>
                <a:lnTo>
                  <a:pt x="6280" y="819"/>
                </a:lnTo>
                <a:lnTo>
                  <a:pt x="5831" y="1014"/>
                </a:lnTo>
                <a:lnTo>
                  <a:pt x="5381" y="1245"/>
                </a:lnTo>
                <a:lnTo>
                  <a:pt x="4955" y="1498"/>
                </a:lnTo>
                <a:lnTo>
                  <a:pt x="4540" y="1763"/>
                </a:lnTo>
                <a:lnTo>
                  <a:pt x="4137" y="2051"/>
                </a:lnTo>
                <a:lnTo>
                  <a:pt x="3745" y="2351"/>
                </a:lnTo>
                <a:lnTo>
                  <a:pt x="3377" y="2674"/>
                </a:lnTo>
                <a:lnTo>
                  <a:pt x="3019" y="3019"/>
                </a:lnTo>
                <a:lnTo>
                  <a:pt x="2674" y="3377"/>
                </a:lnTo>
                <a:lnTo>
                  <a:pt x="2351" y="3745"/>
                </a:lnTo>
                <a:lnTo>
                  <a:pt x="2051" y="4137"/>
                </a:lnTo>
                <a:lnTo>
                  <a:pt x="1763" y="4540"/>
                </a:lnTo>
                <a:lnTo>
                  <a:pt x="1498" y="4955"/>
                </a:lnTo>
                <a:lnTo>
                  <a:pt x="1245" y="5381"/>
                </a:lnTo>
                <a:lnTo>
                  <a:pt x="1014" y="5831"/>
                </a:lnTo>
                <a:lnTo>
                  <a:pt x="819" y="6280"/>
                </a:lnTo>
                <a:lnTo>
                  <a:pt x="634" y="6753"/>
                </a:lnTo>
                <a:lnTo>
                  <a:pt x="473" y="7225"/>
                </a:lnTo>
                <a:lnTo>
                  <a:pt x="323" y="7720"/>
                </a:lnTo>
                <a:lnTo>
                  <a:pt x="219" y="8216"/>
                </a:lnTo>
                <a:lnTo>
                  <a:pt x="127" y="8723"/>
                </a:lnTo>
                <a:lnTo>
                  <a:pt x="58" y="9230"/>
                </a:lnTo>
                <a:lnTo>
                  <a:pt x="24" y="9760"/>
                </a:lnTo>
                <a:lnTo>
                  <a:pt x="1" y="10290"/>
                </a:lnTo>
                <a:lnTo>
                  <a:pt x="5669" y="10290"/>
                </a:lnTo>
                <a:lnTo>
                  <a:pt x="5669" y="10059"/>
                </a:lnTo>
                <a:lnTo>
                  <a:pt x="5692" y="9852"/>
                </a:lnTo>
                <a:lnTo>
                  <a:pt x="5716" y="9633"/>
                </a:lnTo>
                <a:lnTo>
                  <a:pt x="5750" y="9426"/>
                </a:lnTo>
                <a:lnTo>
                  <a:pt x="5808" y="9218"/>
                </a:lnTo>
                <a:lnTo>
                  <a:pt x="5865" y="9011"/>
                </a:lnTo>
                <a:lnTo>
                  <a:pt x="5923" y="8815"/>
                </a:lnTo>
                <a:lnTo>
                  <a:pt x="6004" y="8619"/>
                </a:lnTo>
                <a:lnTo>
                  <a:pt x="6084" y="8423"/>
                </a:lnTo>
                <a:lnTo>
                  <a:pt x="6188" y="8239"/>
                </a:lnTo>
                <a:lnTo>
                  <a:pt x="6292" y="8066"/>
                </a:lnTo>
                <a:lnTo>
                  <a:pt x="6395" y="7893"/>
                </a:lnTo>
                <a:lnTo>
                  <a:pt x="6522" y="7720"/>
                </a:lnTo>
                <a:lnTo>
                  <a:pt x="6649" y="7559"/>
                </a:lnTo>
                <a:lnTo>
                  <a:pt x="6776" y="7409"/>
                </a:lnTo>
                <a:lnTo>
                  <a:pt x="6925" y="7259"/>
                </a:lnTo>
                <a:lnTo>
                  <a:pt x="7075" y="7110"/>
                </a:lnTo>
                <a:lnTo>
                  <a:pt x="7225" y="6983"/>
                </a:lnTo>
                <a:lnTo>
                  <a:pt x="7386" y="6856"/>
                </a:lnTo>
                <a:lnTo>
                  <a:pt x="7559" y="6729"/>
                </a:lnTo>
                <a:lnTo>
                  <a:pt x="7732" y="6626"/>
                </a:lnTo>
                <a:lnTo>
                  <a:pt x="7905" y="6522"/>
                </a:lnTo>
                <a:lnTo>
                  <a:pt x="8089" y="6418"/>
                </a:lnTo>
                <a:lnTo>
                  <a:pt x="8285" y="6338"/>
                </a:lnTo>
                <a:lnTo>
                  <a:pt x="8481" y="6257"/>
                </a:lnTo>
                <a:lnTo>
                  <a:pt x="8677" y="6199"/>
                </a:lnTo>
                <a:lnTo>
                  <a:pt x="8884" y="6142"/>
                </a:lnTo>
                <a:lnTo>
                  <a:pt x="9092" y="6084"/>
                </a:lnTo>
                <a:lnTo>
                  <a:pt x="9299" y="6050"/>
                </a:lnTo>
                <a:lnTo>
                  <a:pt x="9518" y="6027"/>
                </a:lnTo>
                <a:lnTo>
                  <a:pt x="9725" y="6004"/>
                </a:lnTo>
                <a:lnTo>
                  <a:pt x="9956" y="6004"/>
                </a:lnTo>
                <a:lnTo>
                  <a:pt x="10290" y="6015"/>
                </a:lnTo>
                <a:lnTo>
                  <a:pt x="102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txBox="1">
            <a:spLocks noGrp="1"/>
          </p:cNvSpPr>
          <p:nvPr>
            <p:ph type="ctrTitle"/>
          </p:nvPr>
        </p:nvSpPr>
        <p:spPr>
          <a:xfrm>
            <a:off x="720000" y="1801550"/>
            <a:ext cx="3709200" cy="2052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2" name="Google Shape;32;p2"/>
          <p:cNvSpPr txBox="1">
            <a:spLocks noGrp="1"/>
          </p:cNvSpPr>
          <p:nvPr>
            <p:ph type="subTitle" idx="1"/>
          </p:nvPr>
        </p:nvSpPr>
        <p:spPr>
          <a:xfrm>
            <a:off x="720000" y="3401568"/>
            <a:ext cx="2242800" cy="787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500"/>
              <a:buFont typeface="Montserrat"/>
              <a:buNone/>
              <a:defRPr>
                <a:latin typeface="Montserrat"/>
                <a:ea typeface="Montserrat"/>
                <a:cs typeface="Montserrat"/>
                <a:sym typeface="Montserra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33" name="Google Shape;33;p2"/>
          <p:cNvSpPr/>
          <p:nvPr/>
        </p:nvSpPr>
        <p:spPr>
          <a:xfrm flipH="1">
            <a:off x="5357811" y="3926507"/>
            <a:ext cx="713596" cy="71377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flipH="1">
            <a:off x="6999941" y="3855063"/>
            <a:ext cx="856365" cy="856579"/>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6142750" y="3855063"/>
            <a:ext cx="857273" cy="856579"/>
          </a:xfrm>
          <a:custGeom>
            <a:avLst/>
            <a:gdLst/>
            <a:ahLst/>
            <a:cxnLst/>
            <a:rect l="l" t="t" r="r" b="b"/>
            <a:pathLst>
              <a:path w="10382" h="10371" extrusionOk="0">
                <a:moveTo>
                  <a:pt x="0" y="1"/>
                </a:moveTo>
                <a:lnTo>
                  <a:pt x="0" y="10371"/>
                </a:lnTo>
                <a:lnTo>
                  <a:pt x="542" y="10359"/>
                </a:lnTo>
                <a:lnTo>
                  <a:pt x="1072" y="10325"/>
                </a:lnTo>
                <a:lnTo>
                  <a:pt x="1590" y="10256"/>
                </a:lnTo>
                <a:lnTo>
                  <a:pt x="2097" y="10164"/>
                </a:lnTo>
                <a:lnTo>
                  <a:pt x="2604" y="10048"/>
                </a:lnTo>
                <a:lnTo>
                  <a:pt x="3088" y="9910"/>
                </a:lnTo>
                <a:lnTo>
                  <a:pt x="3572" y="9749"/>
                </a:lnTo>
                <a:lnTo>
                  <a:pt x="4045" y="9564"/>
                </a:lnTo>
                <a:lnTo>
                  <a:pt x="4506" y="9357"/>
                </a:lnTo>
                <a:lnTo>
                  <a:pt x="4955" y="9127"/>
                </a:lnTo>
                <a:lnTo>
                  <a:pt x="5381" y="8873"/>
                </a:lnTo>
                <a:lnTo>
                  <a:pt x="5808" y="8608"/>
                </a:lnTo>
                <a:lnTo>
                  <a:pt x="6211" y="8320"/>
                </a:lnTo>
                <a:lnTo>
                  <a:pt x="6603" y="8009"/>
                </a:lnTo>
                <a:lnTo>
                  <a:pt x="6983" y="7686"/>
                </a:lnTo>
                <a:lnTo>
                  <a:pt x="7340" y="7341"/>
                </a:lnTo>
                <a:lnTo>
                  <a:pt x="7686" y="6972"/>
                </a:lnTo>
                <a:lnTo>
                  <a:pt x="8008" y="6603"/>
                </a:lnTo>
                <a:lnTo>
                  <a:pt x="8319" y="6211"/>
                </a:lnTo>
                <a:lnTo>
                  <a:pt x="8607" y="5797"/>
                </a:lnTo>
                <a:lnTo>
                  <a:pt x="8884" y="5382"/>
                </a:lnTo>
                <a:lnTo>
                  <a:pt x="9126" y="4944"/>
                </a:lnTo>
                <a:lnTo>
                  <a:pt x="9356" y="4495"/>
                </a:lnTo>
                <a:lnTo>
                  <a:pt x="9564" y="4045"/>
                </a:lnTo>
                <a:lnTo>
                  <a:pt x="9748" y="3573"/>
                </a:lnTo>
                <a:lnTo>
                  <a:pt x="9921" y="3089"/>
                </a:lnTo>
                <a:lnTo>
                  <a:pt x="10059" y="2593"/>
                </a:lnTo>
                <a:lnTo>
                  <a:pt x="10175" y="2086"/>
                </a:lnTo>
                <a:lnTo>
                  <a:pt x="10267" y="1580"/>
                </a:lnTo>
                <a:lnTo>
                  <a:pt x="10324" y="1061"/>
                </a:lnTo>
                <a:lnTo>
                  <a:pt x="10370" y="531"/>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10800000" flipH="1">
            <a:off x="4429196" y="3855056"/>
            <a:ext cx="857355" cy="856579"/>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flipH="1">
            <a:off x="7853333" y="3854155"/>
            <a:ext cx="857355" cy="857487"/>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Subtitle">
  <p:cSld name="CUSTOM">
    <p:spTree>
      <p:nvGrpSpPr>
        <p:cNvPr id="1" name="Shape 158"/>
        <p:cNvGrpSpPr/>
        <p:nvPr/>
      </p:nvGrpSpPr>
      <p:grpSpPr>
        <a:xfrm>
          <a:off x="0" y="0"/>
          <a:ext cx="0" cy="0"/>
          <a:chOff x="0" y="0"/>
          <a:chExt cx="0" cy="0"/>
        </a:xfrm>
      </p:grpSpPr>
      <p:sp>
        <p:nvSpPr>
          <p:cNvPr id="159" name="Google Shape;159;p13"/>
          <p:cNvSpPr txBox="1">
            <a:spLocks noGrp="1"/>
          </p:cNvSpPr>
          <p:nvPr>
            <p:ph type="title"/>
          </p:nvPr>
        </p:nvSpPr>
        <p:spPr>
          <a:xfrm>
            <a:off x="4728900" y="2403000"/>
            <a:ext cx="3695100" cy="47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0" name="Google Shape;160;p13"/>
          <p:cNvGrpSpPr/>
          <p:nvPr/>
        </p:nvGrpSpPr>
        <p:grpSpPr>
          <a:xfrm rot="10800000">
            <a:off x="1279590" y="428978"/>
            <a:ext cx="3382861" cy="3428876"/>
            <a:chOff x="4482789" y="425107"/>
            <a:chExt cx="4232809" cy="4289849"/>
          </a:xfrm>
        </p:grpSpPr>
        <p:sp>
          <p:nvSpPr>
            <p:cNvPr id="161" name="Google Shape;161;p13"/>
            <p:cNvSpPr/>
            <p:nvPr/>
          </p:nvSpPr>
          <p:spPr>
            <a:xfrm>
              <a:off x="7642697" y="3642158"/>
              <a:ext cx="1072901" cy="1072798"/>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a:off x="6581146" y="3642158"/>
              <a:ext cx="1071661" cy="1072798"/>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3"/>
            <p:cNvSpPr/>
            <p:nvPr/>
          </p:nvSpPr>
          <p:spPr>
            <a:xfrm>
              <a:off x="6660418" y="2659879"/>
              <a:ext cx="893103" cy="893103"/>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a:off x="7642697" y="2570600"/>
              <a:ext cx="1072901" cy="1071661"/>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p:nvPr/>
          </p:nvSpPr>
          <p:spPr>
            <a:xfrm>
              <a:off x="4482789" y="3731437"/>
              <a:ext cx="894239" cy="894239"/>
            </a:xfrm>
            <a:custGeom>
              <a:avLst/>
              <a:gdLst/>
              <a:ahLst/>
              <a:cxnLst/>
              <a:rect l="l" t="t" r="r" b="b"/>
              <a:pathLst>
                <a:path w="8654" h="8654" extrusionOk="0">
                  <a:moveTo>
                    <a:pt x="4333" y="1"/>
                  </a:moveTo>
                  <a:lnTo>
                    <a:pt x="4103" y="12"/>
                  </a:lnTo>
                  <a:lnTo>
                    <a:pt x="3884" y="24"/>
                  </a:lnTo>
                  <a:lnTo>
                    <a:pt x="3665" y="58"/>
                  </a:lnTo>
                  <a:lnTo>
                    <a:pt x="3457" y="93"/>
                  </a:lnTo>
                  <a:lnTo>
                    <a:pt x="3250" y="139"/>
                  </a:lnTo>
                  <a:lnTo>
                    <a:pt x="3043" y="196"/>
                  </a:lnTo>
                  <a:lnTo>
                    <a:pt x="2847" y="266"/>
                  </a:lnTo>
                  <a:lnTo>
                    <a:pt x="2651" y="346"/>
                  </a:lnTo>
                  <a:lnTo>
                    <a:pt x="2455" y="427"/>
                  </a:lnTo>
                  <a:lnTo>
                    <a:pt x="2271" y="531"/>
                  </a:lnTo>
                  <a:lnTo>
                    <a:pt x="2086" y="634"/>
                  </a:lnTo>
                  <a:lnTo>
                    <a:pt x="1914" y="738"/>
                  </a:lnTo>
                  <a:lnTo>
                    <a:pt x="1741" y="865"/>
                  </a:lnTo>
                  <a:lnTo>
                    <a:pt x="1579" y="991"/>
                  </a:lnTo>
                  <a:lnTo>
                    <a:pt x="1418" y="1130"/>
                  </a:lnTo>
                  <a:lnTo>
                    <a:pt x="1268" y="1268"/>
                  </a:lnTo>
                  <a:lnTo>
                    <a:pt x="1130" y="1418"/>
                  </a:lnTo>
                  <a:lnTo>
                    <a:pt x="992" y="1579"/>
                  </a:lnTo>
                  <a:lnTo>
                    <a:pt x="865" y="1740"/>
                  </a:lnTo>
                  <a:lnTo>
                    <a:pt x="738" y="1913"/>
                  </a:lnTo>
                  <a:lnTo>
                    <a:pt x="635" y="2086"/>
                  </a:lnTo>
                  <a:lnTo>
                    <a:pt x="531" y="2270"/>
                  </a:lnTo>
                  <a:lnTo>
                    <a:pt x="427" y="2455"/>
                  </a:lnTo>
                  <a:lnTo>
                    <a:pt x="347" y="2639"/>
                  </a:lnTo>
                  <a:lnTo>
                    <a:pt x="266" y="2847"/>
                  </a:lnTo>
                  <a:lnTo>
                    <a:pt x="197" y="3042"/>
                  </a:lnTo>
                  <a:lnTo>
                    <a:pt x="139" y="3250"/>
                  </a:lnTo>
                  <a:lnTo>
                    <a:pt x="93" y="3457"/>
                  </a:lnTo>
                  <a:lnTo>
                    <a:pt x="58" y="3665"/>
                  </a:lnTo>
                  <a:lnTo>
                    <a:pt x="24" y="3884"/>
                  </a:lnTo>
                  <a:lnTo>
                    <a:pt x="12" y="4102"/>
                  </a:lnTo>
                  <a:lnTo>
                    <a:pt x="1" y="4333"/>
                  </a:lnTo>
                  <a:lnTo>
                    <a:pt x="12" y="4552"/>
                  </a:lnTo>
                  <a:lnTo>
                    <a:pt x="24" y="4771"/>
                  </a:lnTo>
                  <a:lnTo>
                    <a:pt x="58" y="4990"/>
                  </a:lnTo>
                  <a:lnTo>
                    <a:pt x="93" y="5197"/>
                  </a:lnTo>
                  <a:lnTo>
                    <a:pt x="139" y="5404"/>
                  </a:lnTo>
                  <a:lnTo>
                    <a:pt x="197" y="5612"/>
                  </a:lnTo>
                  <a:lnTo>
                    <a:pt x="266" y="5819"/>
                  </a:lnTo>
                  <a:lnTo>
                    <a:pt x="347" y="6015"/>
                  </a:lnTo>
                  <a:lnTo>
                    <a:pt x="427" y="6199"/>
                  </a:lnTo>
                  <a:lnTo>
                    <a:pt x="531" y="6384"/>
                  </a:lnTo>
                  <a:lnTo>
                    <a:pt x="635" y="6568"/>
                  </a:lnTo>
                  <a:lnTo>
                    <a:pt x="738" y="6741"/>
                  </a:lnTo>
                  <a:lnTo>
                    <a:pt x="865" y="6914"/>
                  </a:lnTo>
                  <a:lnTo>
                    <a:pt x="992" y="7075"/>
                  </a:lnTo>
                  <a:lnTo>
                    <a:pt x="1130" y="7236"/>
                  </a:lnTo>
                  <a:lnTo>
                    <a:pt x="1268" y="7386"/>
                  </a:lnTo>
                  <a:lnTo>
                    <a:pt x="1418" y="7525"/>
                  </a:lnTo>
                  <a:lnTo>
                    <a:pt x="1579" y="7663"/>
                  </a:lnTo>
                  <a:lnTo>
                    <a:pt x="1741" y="7790"/>
                  </a:lnTo>
                  <a:lnTo>
                    <a:pt x="1914" y="7916"/>
                  </a:lnTo>
                  <a:lnTo>
                    <a:pt x="2086" y="8020"/>
                  </a:lnTo>
                  <a:lnTo>
                    <a:pt x="2271" y="8124"/>
                  </a:lnTo>
                  <a:lnTo>
                    <a:pt x="2455" y="8227"/>
                  </a:lnTo>
                  <a:lnTo>
                    <a:pt x="2651" y="8308"/>
                  </a:lnTo>
                  <a:lnTo>
                    <a:pt x="2847" y="8389"/>
                  </a:lnTo>
                  <a:lnTo>
                    <a:pt x="3043" y="8458"/>
                  </a:lnTo>
                  <a:lnTo>
                    <a:pt x="3250" y="8515"/>
                  </a:lnTo>
                  <a:lnTo>
                    <a:pt x="3457" y="8562"/>
                  </a:lnTo>
                  <a:lnTo>
                    <a:pt x="3665" y="8596"/>
                  </a:lnTo>
                  <a:lnTo>
                    <a:pt x="3884" y="8631"/>
                  </a:lnTo>
                  <a:lnTo>
                    <a:pt x="4103" y="8642"/>
                  </a:lnTo>
                  <a:lnTo>
                    <a:pt x="4333" y="8654"/>
                  </a:lnTo>
                  <a:lnTo>
                    <a:pt x="4552" y="8642"/>
                  </a:lnTo>
                  <a:lnTo>
                    <a:pt x="4771" y="8631"/>
                  </a:lnTo>
                  <a:lnTo>
                    <a:pt x="4990" y="8596"/>
                  </a:lnTo>
                  <a:lnTo>
                    <a:pt x="5197" y="8562"/>
                  </a:lnTo>
                  <a:lnTo>
                    <a:pt x="5405" y="8515"/>
                  </a:lnTo>
                  <a:lnTo>
                    <a:pt x="5612" y="8458"/>
                  </a:lnTo>
                  <a:lnTo>
                    <a:pt x="5820" y="8389"/>
                  </a:lnTo>
                  <a:lnTo>
                    <a:pt x="6015" y="8308"/>
                  </a:lnTo>
                  <a:lnTo>
                    <a:pt x="6200" y="8227"/>
                  </a:lnTo>
                  <a:lnTo>
                    <a:pt x="6384" y="8124"/>
                  </a:lnTo>
                  <a:lnTo>
                    <a:pt x="6568" y="8020"/>
                  </a:lnTo>
                  <a:lnTo>
                    <a:pt x="6741" y="7916"/>
                  </a:lnTo>
                  <a:lnTo>
                    <a:pt x="6914" y="7790"/>
                  </a:lnTo>
                  <a:lnTo>
                    <a:pt x="7075" y="7663"/>
                  </a:lnTo>
                  <a:lnTo>
                    <a:pt x="7237" y="7525"/>
                  </a:lnTo>
                  <a:lnTo>
                    <a:pt x="7387" y="7386"/>
                  </a:lnTo>
                  <a:lnTo>
                    <a:pt x="7525" y="7236"/>
                  </a:lnTo>
                  <a:lnTo>
                    <a:pt x="7663" y="7075"/>
                  </a:lnTo>
                  <a:lnTo>
                    <a:pt x="7790" y="6914"/>
                  </a:lnTo>
                  <a:lnTo>
                    <a:pt x="7917" y="6741"/>
                  </a:lnTo>
                  <a:lnTo>
                    <a:pt x="8020" y="6568"/>
                  </a:lnTo>
                  <a:lnTo>
                    <a:pt x="8124" y="6384"/>
                  </a:lnTo>
                  <a:lnTo>
                    <a:pt x="8228" y="6199"/>
                  </a:lnTo>
                  <a:lnTo>
                    <a:pt x="8308" y="6015"/>
                  </a:lnTo>
                  <a:lnTo>
                    <a:pt x="8389" y="5819"/>
                  </a:lnTo>
                  <a:lnTo>
                    <a:pt x="8458" y="5612"/>
                  </a:lnTo>
                  <a:lnTo>
                    <a:pt x="8516" y="5404"/>
                  </a:lnTo>
                  <a:lnTo>
                    <a:pt x="8562" y="5197"/>
                  </a:lnTo>
                  <a:lnTo>
                    <a:pt x="8596" y="4990"/>
                  </a:lnTo>
                  <a:lnTo>
                    <a:pt x="8631" y="4771"/>
                  </a:lnTo>
                  <a:lnTo>
                    <a:pt x="8642" y="4552"/>
                  </a:lnTo>
                  <a:lnTo>
                    <a:pt x="8654" y="4333"/>
                  </a:lnTo>
                  <a:lnTo>
                    <a:pt x="8642" y="4102"/>
                  </a:lnTo>
                  <a:lnTo>
                    <a:pt x="8631" y="3884"/>
                  </a:lnTo>
                  <a:lnTo>
                    <a:pt x="8596" y="3665"/>
                  </a:lnTo>
                  <a:lnTo>
                    <a:pt x="8562" y="3457"/>
                  </a:lnTo>
                  <a:lnTo>
                    <a:pt x="8516" y="3250"/>
                  </a:lnTo>
                  <a:lnTo>
                    <a:pt x="8458" y="3042"/>
                  </a:lnTo>
                  <a:lnTo>
                    <a:pt x="8389" y="2847"/>
                  </a:lnTo>
                  <a:lnTo>
                    <a:pt x="8308" y="2639"/>
                  </a:lnTo>
                  <a:lnTo>
                    <a:pt x="8228" y="2455"/>
                  </a:lnTo>
                  <a:lnTo>
                    <a:pt x="8124" y="2270"/>
                  </a:lnTo>
                  <a:lnTo>
                    <a:pt x="8020" y="2086"/>
                  </a:lnTo>
                  <a:lnTo>
                    <a:pt x="7917" y="1913"/>
                  </a:lnTo>
                  <a:lnTo>
                    <a:pt x="7790" y="1740"/>
                  </a:lnTo>
                  <a:lnTo>
                    <a:pt x="7663" y="1579"/>
                  </a:lnTo>
                  <a:lnTo>
                    <a:pt x="7525" y="1418"/>
                  </a:lnTo>
                  <a:lnTo>
                    <a:pt x="7387" y="1268"/>
                  </a:lnTo>
                  <a:lnTo>
                    <a:pt x="7237" y="1130"/>
                  </a:lnTo>
                  <a:lnTo>
                    <a:pt x="7075" y="991"/>
                  </a:lnTo>
                  <a:lnTo>
                    <a:pt x="6914" y="865"/>
                  </a:lnTo>
                  <a:lnTo>
                    <a:pt x="6741" y="738"/>
                  </a:lnTo>
                  <a:lnTo>
                    <a:pt x="6568" y="634"/>
                  </a:lnTo>
                  <a:lnTo>
                    <a:pt x="6384" y="531"/>
                  </a:lnTo>
                  <a:lnTo>
                    <a:pt x="6200" y="427"/>
                  </a:lnTo>
                  <a:lnTo>
                    <a:pt x="6015" y="346"/>
                  </a:lnTo>
                  <a:lnTo>
                    <a:pt x="5820" y="266"/>
                  </a:lnTo>
                  <a:lnTo>
                    <a:pt x="5612" y="196"/>
                  </a:lnTo>
                  <a:lnTo>
                    <a:pt x="5405" y="139"/>
                  </a:lnTo>
                  <a:lnTo>
                    <a:pt x="5197" y="93"/>
                  </a:lnTo>
                  <a:lnTo>
                    <a:pt x="4990" y="58"/>
                  </a:lnTo>
                  <a:lnTo>
                    <a:pt x="4771" y="24"/>
                  </a:lnTo>
                  <a:lnTo>
                    <a:pt x="4552" y="12"/>
                  </a:lnTo>
                  <a:lnTo>
                    <a:pt x="43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a:off x="5498444" y="3642158"/>
              <a:ext cx="1072798" cy="1072798"/>
            </a:xfrm>
            <a:custGeom>
              <a:avLst/>
              <a:gdLst/>
              <a:ahLst/>
              <a:cxnLst/>
              <a:rect l="l" t="t" r="r" b="b"/>
              <a:pathLst>
                <a:path w="10382" h="10382" extrusionOk="0">
                  <a:moveTo>
                    <a:pt x="0" y="0"/>
                  </a:moveTo>
                  <a:lnTo>
                    <a:pt x="0" y="10382"/>
                  </a:lnTo>
                  <a:lnTo>
                    <a:pt x="542" y="10370"/>
                  </a:lnTo>
                  <a:lnTo>
                    <a:pt x="1072" y="10324"/>
                  </a:lnTo>
                  <a:lnTo>
                    <a:pt x="1590" y="10255"/>
                  </a:lnTo>
                  <a:lnTo>
                    <a:pt x="2097" y="10163"/>
                  </a:lnTo>
                  <a:lnTo>
                    <a:pt x="2604" y="10048"/>
                  </a:lnTo>
                  <a:lnTo>
                    <a:pt x="3088" y="9909"/>
                  </a:lnTo>
                  <a:lnTo>
                    <a:pt x="3572" y="9748"/>
                  </a:lnTo>
                  <a:lnTo>
                    <a:pt x="4045" y="9564"/>
                  </a:lnTo>
                  <a:lnTo>
                    <a:pt x="4505" y="9356"/>
                  </a:lnTo>
                  <a:lnTo>
                    <a:pt x="4955" y="9126"/>
                  </a:lnTo>
                  <a:lnTo>
                    <a:pt x="5381" y="8872"/>
                  </a:lnTo>
                  <a:lnTo>
                    <a:pt x="5807" y="8607"/>
                  </a:lnTo>
                  <a:lnTo>
                    <a:pt x="6211" y="8319"/>
                  </a:lnTo>
                  <a:lnTo>
                    <a:pt x="6602" y="8008"/>
                  </a:lnTo>
                  <a:lnTo>
                    <a:pt x="6983" y="7686"/>
                  </a:lnTo>
                  <a:lnTo>
                    <a:pt x="7340" y="7340"/>
                  </a:lnTo>
                  <a:lnTo>
                    <a:pt x="7686" y="6983"/>
                  </a:lnTo>
                  <a:lnTo>
                    <a:pt x="8008" y="6603"/>
                  </a:lnTo>
                  <a:lnTo>
                    <a:pt x="8319" y="6211"/>
                  </a:lnTo>
                  <a:lnTo>
                    <a:pt x="8607" y="5808"/>
                  </a:lnTo>
                  <a:lnTo>
                    <a:pt x="8884" y="5381"/>
                  </a:lnTo>
                  <a:lnTo>
                    <a:pt x="9126" y="4955"/>
                  </a:lnTo>
                  <a:lnTo>
                    <a:pt x="9356" y="4506"/>
                  </a:lnTo>
                  <a:lnTo>
                    <a:pt x="9564" y="4045"/>
                  </a:lnTo>
                  <a:lnTo>
                    <a:pt x="9748" y="3572"/>
                  </a:lnTo>
                  <a:lnTo>
                    <a:pt x="9909" y="3088"/>
                  </a:lnTo>
                  <a:lnTo>
                    <a:pt x="10059" y="2593"/>
                  </a:lnTo>
                  <a:lnTo>
                    <a:pt x="10174" y="2097"/>
                  </a:lnTo>
                  <a:lnTo>
                    <a:pt x="10267" y="1579"/>
                  </a:lnTo>
                  <a:lnTo>
                    <a:pt x="10324" y="1060"/>
                  </a:lnTo>
                  <a:lnTo>
                    <a:pt x="10370"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3"/>
            <p:cNvSpPr/>
            <p:nvPr/>
          </p:nvSpPr>
          <p:spPr>
            <a:xfrm>
              <a:off x="7642697" y="1497905"/>
              <a:ext cx="1072901" cy="1072798"/>
            </a:xfrm>
            <a:custGeom>
              <a:avLst/>
              <a:gdLst/>
              <a:ahLst/>
              <a:cxnLst/>
              <a:rect l="l" t="t" r="r" b="b"/>
              <a:pathLst>
                <a:path w="10383" h="10382" extrusionOk="0">
                  <a:moveTo>
                    <a:pt x="4322" y="0"/>
                  </a:moveTo>
                  <a:lnTo>
                    <a:pt x="4333" y="334"/>
                  </a:lnTo>
                  <a:lnTo>
                    <a:pt x="4322" y="565"/>
                  </a:lnTo>
                  <a:lnTo>
                    <a:pt x="4310" y="784"/>
                  </a:lnTo>
                  <a:lnTo>
                    <a:pt x="4275" y="1002"/>
                  </a:lnTo>
                  <a:lnTo>
                    <a:pt x="4241" y="1210"/>
                  </a:lnTo>
                  <a:lnTo>
                    <a:pt x="4195" y="1417"/>
                  </a:lnTo>
                  <a:lnTo>
                    <a:pt x="4137" y="1625"/>
                  </a:lnTo>
                  <a:lnTo>
                    <a:pt x="4068" y="1832"/>
                  </a:lnTo>
                  <a:lnTo>
                    <a:pt x="3987" y="2028"/>
                  </a:lnTo>
                  <a:lnTo>
                    <a:pt x="3907" y="2212"/>
                  </a:lnTo>
                  <a:lnTo>
                    <a:pt x="3803" y="2397"/>
                  </a:lnTo>
                  <a:lnTo>
                    <a:pt x="3699" y="2581"/>
                  </a:lnTo>
                  <a:lnTo>
                    <a:pt x="3596" y="2754"/>
                  </a:lnTo>
                  <a:lnTo>
                    <a:pt x="3469" y="2927"/>
                  </a:lnTo>
                  <a:lnTo>
                    <a:pt x="3342" y="3088"/>
                  </a:lnTo>
                  <a:lnTo>
                    <a:pt x="3204" y="3249"/>
                  </a:lnTo>
                  <a:lnTo>
                    <a:pt x="3066" y="3399"/>
                  </a:lnTo>
                  <a:lnTo>
                    <a:pt x="2916" y="3537"/>
                  </a:lnTo>
                  <a:lnTo>
                    <a:pt x="2755" y="3676"/>
                  </a:lnTo>
                  <a:lnTo>
                    <a:pt x="2593" y="3802"/>
                  </a:lnTo>
                  <a:lnTo>
                    <a:pt x="2420" y="3929"/>
                  </a:lnTo>
                  <a:lnTo>
                    <a:pt x="2248" y="4033"/>
                  </a:lnTo>
                  <a:lnTo>
                    <a:pt x="2063" y="4136"/>
                  </a:lnTo>
                  <a:lnTo>
                    <a:pt x="1879" y="4240"/>
                  </a:lnTo>
                  <a:lnTo>
                    <a:pt x="1694" y="4321"/>
                  </a:lnTo>
                  <a:lnTo>
                    <a:pt x="1487" y="4401"/>
                  </a:lnTo>
                  <a:lnTo>
                    <a:pt x="1291" y="4471"/>
                  </a:lnTo>
                  <a:lnTo>
                    <a:pt x="1084" y="4528"/>
                  </a:lnTo>
                  <a:lnTo>
                    <a:pt x="876" y="4574"/>
                  </a:lnTo>
                  <a:lnTo>
                    <a:pt x="669" y="4609"/>
                  </a:lnTo>
                  <a:lnTo>
                    <a:pt x="450" y="4643"/>
                  </a:lnTo>
                  <a:lnTo>
                    <a:pt x="231" y="4655"/>
                  </a:lnTo>
                  <a:lnTo>
                    <a:pt x="1" y="4666"/>
                  </a:lnTo>
                  <a:lnTo>
                    <a:pt x="1" y="10381"/>
                  </a:lnTo>
                  <a:lnTo>
                    <a:pt x="542" y="10370"/>
                  </a:lnTo>
                  <a:lnTo>
                    <a:pt x="1072" y="10324"/>
                  </a:lnTo>
                  <a:lnTo>
                    <a:pt x="1591" y="10255"/>
                  </a:lnTo>
                  <a:lnTo>
                    <a:pt x="2098" y="10163"/>
                  </a:lnTo>
                  <a:lnTo>
                    <a:pt x="2605" y="10047"/>
                  </a:lnTo>
                  <a:lnTo>
                    <a:pt x="3089" y="9909"/>
                  </a:lnTo>
                  <a:lnTo>
                    <a:pt x="3573" y="9748"/>
                  </a:lnTo>
                  <a:lnTo>
                    <a:pt x="4045" y="9563"/>
                  </a:lnTo>
                  <a:lnTo>
                    <a:pt x="4506" y="9356"/>
                  </a:lnTo>
                  <a:lnTo>
                    <a:pt x="4955" y="9126"/>
                  </a:lnTo>
                  <a:lnTo>
                    <a:pt x="5382" y="8872"/>
                  </a:lnTo>
                  <a:lnTo>
                    <a:pt x="5808" y="8607"/>
                  </a:lnTo>
                  <a:lnTo>
                    <a:pt x="6211" y="8319"/>
                  </a:lnTo>
                  <a:lnTo>
                    <a:pt x="6603" y="8008"/>
                  </a:lnTo>
                  <a:lnTo>
                    <a:pt x="6983" y="7685"/>
                  </a:lnTo>
                  <a:lnTo>
                    <a:pt x="7340" y="7340"/>
                  </a:lnTo>
                  <a:lnTo>
                    <a:pt x="7686" y="6982"/>
                  </a:lnTo>
                  <a:lnTo>
                    <a:pt x="8009" y="6602"/>
                  </a:lnTo>
                  <a:lnTo>
                    <a:pt x="8320" y="6210"/>
                  </a:lnTo>
                  <a:lnTo>
                    <a:pt x="8608" y="5807"/>
                  </a:lnTo>
                  <a:lnTo>
                    <a:pt x="8884" y="5381"/>
                  </a:lnTo>
                  <a:lnTo>
                    <a:pt x="9126" y="4943"/>
                  </a:lnTo>
                  <a:lnTo>
                    <a:pt x="9357" y="4505"/>
                  </a:lnTo>
                  <a:lnTo>
                    <a:pt x="9564" y="4044"/>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3"/>
            <p:cNvSpPr/>
            <p:nvPr/>
          </p:nvSpPr>
          <p:spPr>
            <a:xfrm>
              <a:off x="5498444" y="2570600"/>
              <a:ext cx="1072798" cy="1071661"/>
            </a:xfrm>
            <a:custGeom>
              <a:avLst/>
              <a:gdLst/>
              <a:ahLst/>
              <a:cxnLst/>
              <a:rect l="l" t="t" r="r" b="b"/>
              <a:pathLst>
                <a:path w="10382" h="10371" extrusionOk="0">
                  <a:moveTo>
                    <a:pt x="0" y="0"/>
                  </a:moveTo>
                  <a:lnTo>
                    <a:pt x="0" y="6061"/>
                  </a:lnTo>
                  <a:lnTo>
                    <a:pt x="346" y="6050"/>
                  </a:lnTo>
                  <a:lnTo>
                    <a:pt x="565" y="6061"/>
                  </a:lnTo>
                  <a:lnTo>
                    <a:pt x="784" y="6073"/>
                  </a:lnTo>
                  <a:lnTo>
                    <a:pt x="1003" y="6096"/>
                  </a:lnTo>
                  <a:lnTo>
                    <a:pt x="1210" y="6142"/>
                  </a:lnTo>
                  <a:lnTo>
                    <a:pt x="1417" y="6188"/>
                  </a:lnTo>
                  <a:lnTo>
                    <a:pt x="1625" y="6245"/>
                  </a:lnTo>
                  <a:lnTo>
                    <a:pt x="1832" y="6315"/>
                  </a:lnTo>
                  <a:lnTo>
                    <a:pt x="2028" y="6395"/>
                  </a:lnTo>
                  <a:lnTo>
                    <a:pt x="2213" y="6476"/>
                  </a:lnTo>
                  <a:lnTo>
                    <a:pt x="2408" y="6568"/>
                  </a:lnTo>
                  <a:lnTo>
                    <a:pt x="2581" y="6672"/>
                  </a:lnTo>
                  <a:lnTo>
                    <a:pt x="2766" y="6787"/>
                  </a:lnTo>
                  <a:lnTo>
                    <a:pt x="2927" y="6914"/>
                  </a:lnTo>
                  <a:lnTo>
                    <a:pt x="3088" y="7041"/>
                  </a:lnTo>
                  <a:lnTo>
                    <a:pt x="3250" y="7179"/>
                  </a:lnTo>
                  <a:lnTo>
                    <a:pt x="3399" y="7317"/>
                  </a:lnTo>
                  <a:lnTo>
                    <a:pt x="3538" y="7467"/>
                  </a:lnTo>
                  <a:lnTo>
                    <a:pt x="3676" y="7628"/>
                  </a:lnTo>
                  <a:lnTo>
                    <a:pt x="3803" y="7789"/>
                  </a:lnTo>
                  <a:lnTo>
                    <a:pt x="3929" y="7951"/>
                  </a:lnTo>
                  <a:lnTo>
                    <a:pt x="4045" y="8135"/>
                  </a:lnTo>
                  <a:lnTo>
                    <a:pt x="4148" y="8308"/>
                  </a:lnTo>
                  <a:lnTo>
                    <a:pt x="4240" y="8504"/>
                  </a:lnTo>
                  <a:lnTo>
                    <a:pt x="4321" y="8688"/>
                  </a:lnTo>
                  <a:lnTo>
                    <a:pt x="4402" y="8884"/>
                  </a:lnTo>
                  <a:lnTo>
                    <a:pt x="4471" y="9091"/>
                  </a:lnTo>
                  <a:lnTo>
                    <a:pt x="4528" y="9287"/>
                  </a:lnTo>
                  <a:lnTo>
                    <a:pt x="4575" y="9506"/>
                  </a:lnTo>
                  <a:lnTo>
                    <a:pt x="4621" y="9714"/>
                  </a:lnTo>
                  <a:lnTo>
                    <a:pt x="4644" y="9933"/>
                  </a:lnTo>
                  <a:lnTo>
                    <a:pt x="4655" y="10151"/>
                  </a:lnTo>
                  <a:lnTo>
                    <a:pt x="4667" y="10370"/>
                  </a:lnTo>
                  <a:lnTo>
                    <a:pt x="10382" y="10370"/>
                  </a:lnTo>
                  <a:lnTo>
                    <a:pt x="10370" y="9840"/>
                  </a:lnTo>
                  <a:lnTo>
                    <a:pt x="10324" y="9310"/>
                  </a:lnTo>
                  <a:lnTo>
                    <a:pt x="10267" y="8792"/>
                  </a:lnTo>
                  <a:lnTo>
                    <a:pt x="10174" y="8285"/>
                  </a:lnTo>
                  <a:lnTo>
                    <a:pt x="10059" y="7778"/>
                  </a:lnTo>
                  <a:lnTo>
                    <a:pt x="9909" y="7282"/>
                  </a:lnTo>
                  <a:lnTo>
                    <a:pt x="9748" y="6810"/>
                  </a:lnTo>
                  <a:lnTo>
                    <a:pt x="9564" y="6338"/>
                  </a:lnTo>
                  <a:lnTo>
                    <a:pt x="9356" y="5877"/>
                  </a:lnTo>
                  <a:lnTo>
                    <a:pt x="9126" y="5427"/>
                  </a:lnTo>
                  <a:lnTo>
                    <a:pt x="8884" y="4990"/>
                  </a:lnTo>
                  <a:lnTo>
                    <a:pt x="8607" y="4575"/>
                  </a:lnTo>
                  <a:lnTo>
                    <a:pt x="8319" y="4160"/>
                  </a:lnTo>
                  <a:lnTo>
                    <a:pt x="8008" y="3768"/>
                  </a:lnTo>
                  <a:lnTo>
                    <a:pt x="7686" y="3400"/>
                  </a:lnTo>
                  <a:lnTo>
                    <a:pt x="7340" y="3042"/>
                  </a:lnTo>
                  <a:lnTo>
                    <a:pt x="6983" y="2697"/>
                  </a:lnTo>
                  <a:lnTo>
                    <a:pt x="6602" y="2363"/>
                  </a:lnTo>
                  <a:lnTo>
                    <a:pt x="6211" y="2063"/>
                  </a:lnTo>
                  <a:lnTo>
                    <a:pt x="5807" y="1775"/>
                  </a:lnTo>
                  <a:lnTo>
                    <a:pt x="5381" y="1498"/>
                  </a:lnTo>
                  <a:lnTo>
                    <a:pt x="4955" y="1245"/>
                  </a:lnTo>
                  <a:lnTo>
                    <a:pt x="4505" y="1026"/>
                  </a:lnTo>
                  <a:lnTo>
                    <a:pt x="4045" y="819"/>
                  </a:lnTo>
                  <a:lnTo>
                    <a:pt x="3572" y="623"/>
                  </a:lnTo>
                  <a:lnTo>
                    <a:pt x="3088" y="461"/>
                  </a:lnTo>
                  <a:lnTo>
                    <a:pt x="2604" y="323"/>
                  </a:lnTo>
                  <a:lnTo>
                    <a:pt x="2097" y="208"/>
                  </a:lnTo>
                  <a:lnTo>
                    <a:pt x="1590" y="116"/>
                  </a:lnTo>
                  <a:lnTo>
                    <a:pt x="1072" y="47"/>
                  </a:lnTo>
                  <a:lnTo>
                    <a:pt x="542" y="12"/>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3"/>
            <p:cNvSpPr/>
            <p:nvPr/>
          </p:nvSpPr>
          <p:spPr>
            <a:xfrm>
              <a:off x="5498444" y="3195658"/>
              <a:ext cx="482253" cy="446603"/>
            </a:xfrm>
            <a:custGeom>
              <a:avLst/>
              <a:gdLst/>
              <a:ahLst/>
              <a:cxnLst/>
              <a:rect l="l" t="t" r="r" b="b"/>
              <a:pathLst>
                <a:path w="4667" h="4322" extrusionOk="0">
                  <a:moveTo>
                    <a:pt x="346" y="1"/>
                  </a:moveTo>
                  <a:lnTo>
                    <a:pt x="0" y="12"/>
                  </a:lnTo>
                  <a:lnTo>
                    <a:pt x="0" y="4321"/>
                  </a:lnTo>
                  <a:lnTo>
                    <a:pt x="4667" y="4321"/>
                  </a:lnTo>
                  <a:lnTo>
                    <a:pt x="4655" y="4102"/>
                  </a:lnTo>
                  <a:lnTo>
                    <a:pt x="4644" y="3884"/>
                  </a:lnTo>
                  <a:lnTo>
                    <a:pt x="4621" y="3665"/>
                  </a:lnTo>
                  <a:lnTo>
                    <a:pt x="4575" y="3457"/>
                  </a:lnTo>
                  <a:lnTo>
                    <a:pt x="4528" y="3238"/>
                  </a:lnTo>
                  <a:lnTo>
                    <a:pt x="4471" y="3042"/>
                  </a:lnTo>
                  <a:lnTo>
                    <a:pt x="4402" y="2835"/>
                  </a:lnTo>
                  <a:lnTo>
                    <a:pt x="4321" y="2639"/>
                  </a:lnTo>
                  <a:lnTo>
                    <a:pt x="4240" y="2455"/>
                  </a:lnTo>
                  <a:lnTo>
                    <a:pt x="4148" y="2259"/>
                  </a:lnTo>
                  <a:lnTo>
                    <a:pt x="4045" y="2086"/>
                  </a:lnTo>
                  <a:lnTo>
                    <a:pt x="3929" y="1902"/>
                  </a:lnTo>
                  <a:lnTo>
                    <a:pt x="3803" y="1740"/>
                  </a:lnTo>
                  <a:lnTo>
                    <a:pt x="3676" y="1579"/>
                  </a:lnTo>
                  <a:lnTo>
                    <a:pt x="3538" y="1418"/>
                  </a:lnTo>
                  <a:lnTo>
                    <a:pt x="3399" y="1268"/>
                  </a:lnTo>
                  <a:lnTo>
                    <a:pt x="3250" y="1130"/>
                  </a:lnTo>
                  <a:lnTo>
                    <a:pt x="3088" y="992"/>
                  </a:lnTo>
                  <a:lnTo>
                    <a:pt x="2927" y="865"/>
                  </a:lnTo>
                  <a:lnTo>
                    <a:pt x="2754" y="738"/>
                  </a:lnTo>
                  <a:lnTo>
                    <a:pt x="2581" y="623"/>
                  </a:lnTo>
                  <a:lnTo>
                    <a:pt x="2408" y="519"/>
                  </a:lnTo>
                  <a:lnTo>
                    <a:pt x="2213" y="427"/>
                  </a:lnTo>
                  <a:lnTo>
                    <a:pt x="2028" y="346"/>
                  </a:lnTo>
                  <a:lnTo>
                    <a:pt x="1832" y="266"/>
                  </a:lnTo>
                  <a:lnTo>
                    <a:pt x="1625" y="196"/>
                  </a:lnTo>
                  <a:lnTo>
                    <a:pt x="1417" y="139"/>
                  </a:lnTo>
                  <a:lnTo>
                    <a:pt x="1210" y="93"/>
                  </a:lnTo>
                  <a:lnTo>
                    <a:pt x="1003" y="47"/>
                  </a:lnTo>
                  <a:lnTo>
                    <a:pt x="784" y="24"/>
                  </a:lnTo>
                  <a:lnTo>
                    <a:pt x="565" y="12"/>
                  </a:lnTo>
                  <a:lnTo>
                    <a:pt x="3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3"/>
            <p:cNvSpPr/>
            <p:nvPr/>
          </p:nvSpPr>
          <p:spPr>
            <a:xfrm>
              <a:off x="7642697" y="1497905"/>
              <a:ext cx="447843" cy="482253"/>
            </a:xfrm>
            <a:custGeom>
              <a:avLst/>
              <a:gdLst/>
              <a:ahLst/>
              <a:cxnLst/>
              <a:rect l="l" t="t" r="r" b="b"/>
              <a:pathLst>
                <a:path w="4334" h="4667" extrusionOk="0">
                  <a:moveTo>
                    <a:pt x="1" y="0"/>
                  </a:moveTo>
                  <a:lnTo>
                    <a:pt x="1" y="4666"/>
                  </a:lnTo>
                  <a:lnTo>
                    <a:pt x="231" y="4655"/>
                  </a:lnTo>
                  <a:lnTo>
                    <a:pt x="450" y="4643"/>
                  </a:lnTo>
                  <a:lnTo>
                    <a:pt x="669" y="4609"/>
                  </a:lnTo>
                  <a:lnTo>
                    <a:pt x="876" y="4574"/>
                  </a:lnTo>
                  <a:lnTo>
                    <a:pt x="1084" y="4528"/>
                  </a:lnTo>
                  <a:lnTo>
                    <a:pt x="1291" y="4471"/>
                  </a:lnTo>
                  <a:lnTo>
                    <a:pt x="1487" y="4401"/>
                  </a:lnTo>
                  <a:lnTo>
                    <a:pt x="1694" y="4321"/>
                  </a:lnTo>
                  <a:lnTo>
                    <a:pt x="1879" y="4240"/>
                  </a:lnTo>
                  <a:lnTo>
                    <a:pt x="2063" y="4136"/>
                  </a:lnTo>
                  <a:lnTo>
                    <a:pt x="2248" y="4033"/>
                  </a:lnTo>
                  <a:lnTo>
                    <a:pt x="2420" y="3929"/>
                  </a:lnTo>
                  <a:lnTo>
                    <a:pt x="2593" y="3802"/>
                  </a:lnTo>
                  <a:lnTo>
                    <a:pt x="2755" y="3676"/>
                  </a:lnTo>
                  <a:lnTo>
                    <a:pt x="2916" y="3537"/>
                  </a:lnTo>
                  <a:lnTo>
                    <a:pt x="3066" y="3399"/>
                  </a:lnTo>
                  <a:lnTo>
                    <a:pt x="3204" y="3249"/>
                  </a:lnTo>
                  <a:lnTo>
                    <a:pt x="3342" y="3088"/>
                  </a:lnTo>
                  <a:lnTo>
                    <a:pt x="3469" y="2927"/>
                  </a:lnTo>
                  <a:lnTo>
                    <a:pt x="3596" y="2754"/>
                  </a:lnTo>
                  <a:lnTo>
                    <a:pt x="3699" y="2581"/>
                  </a:lnTo>
                  <a:lnTo>
                    <a:pt x="3803" y="2397"/>
                  </a:lnTo>
                  <a:lnTo>
                    <a:pt x="3907" y="2212"/>
                  </a:lnTo>
                  <a:lnTo>
                    <a:pt x="3987" y="2028"/>
                  </a:lnTo>
                  <a:lnTo>
                    <a:pt x="4068" y="1832"/>
                  </a:lnTo>
                  <a:lnTo>
                    <a:pt x="4137" y="1625"/>
                  </a:lnTo>
                  <a:lnTo>
                    <a:pt x="4195" y="1417"/>
                  </a:lnTo>
                  <a:lnTo>
                    <a:pt x="4241" y="1210"/>
                  </a:lnTo>
                  <a:lnTo>
                    <a:pt x="4275" y="1002"/>
                  </a:lnTo>
                  <a:lnTo>
                    <a:pt x="4310" y="784"/>
                  </a:lnTo>
                  <a:lnTo>
                    <a:pt x="4322" y="565"/>
                  </a:lnTo>
                  <a:lnTo>
                    <a:pt x="4333" y="334"/>
                  </a:lnTo>
                  <a:lnTo>
                    <a:pt x="4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3"/>
            <p:cNvSpPr/>
            <p:nvPr/>
          </p:nvSpPr>
          <p:spPr>
            <a:xfrm>
              <a:off x="5498444" y="1497905"/>
              <a:ext cx="1072798" cy="1072798"/>
            </a:xfrm>
            <a:custGeom>
              <a:avLst/>
              <a:gdLst/>
              <a:ahLst/>
              <a:cxnLst/>
              <a:rect l="l" t="t" r="r" b="b"/>
              <a:pathLst>
                <a:path w="10382" h="10382" extrusionOk="0">
                  <a:moveTo>
                    <a:pt x="0" y="0"/>
                  </a:moveTo>
                  <a:lnTo>
                    <a:pt x="23" y="542"/>
                  </a:lnTo>
                  <a:lnTo>
                    <a:pt x="58" y="1060"/>
                  </a:lnTo>
                  <a:lnTo>
                    <a:pt x="127" y="1579"/>
                  </a:lnTo>
                  <a:lnTo>
                    <a:pt x="219" y="2097"/>
                  </a:lnTo>
                  <a:lnTo>
                    <a:pt x="334" y="2593"/>
                  </a:lnTo>
                  <a:lnTo>
                    <a:pt x="473" y="3088"/>
                  </a:lnTo>
                  <a:lnTo>
                    <a:pt x="634" y="3572"/>
                  </a:lnTo>
                  <a:lnTo>
                    <a:pt x="818" y="4044"/>
                  </a:lnTo>
                  <a:lnTo>
                    <a:pt x="1026" y="4505"/>
                  </a:lnTo>
                  <a:lnTo>
                    <a:pt x="1256" y="4943"/>
                  </a:lnTo>
                  <a:lnTo>
                    <a:pt x="1510" y="5381"/>
                  </a:lnTo>
                  <a:lnTo>
                    <a:pt x="1775" y="5807"/>
                  </a:lnTo>
                  <a:lnTo>
                    <a:pt x="2063" y="6210"/>
                  </a:lnTo>
                  <a:lnTo>
                    <a:pt x="2374" y="6602"/>
                  </a:lnTo>
                  <a:lnTo>
                    <a:pt x="2696" y="6982"/>
                  </a:lnTo>
                  <a:lnTo>
                    <a:pt x="3042" y="7340"/>
                  </a:lnTo>
                  <a:lnTo>
                    <a:pt x="3399" y="7685"/>
                  </a:lnTo>
                  <a:lnTo>
                    <a:pt x="3780" y="8008"/>
                  </a:lnTo>
                  <a:lnTo>
                    <a:pt x="4171" y="8319"/>
                  </a:lnTo>
                  <a:lnTo>
                    <a:pt x="4575" y="8607"/>
                  </a:lnTo>
                  <a:lnTo>
                    <a:pt x="5001" y="8872"/>
                  </a:lnTo>
                  <a:lnTo>
                    <a:pt x="5439" y="9126"/>
                  </a:lnTo>
                  <a:lnTo>
                    <a:pt x="5888" y="9356"/>
                  </a:lnTo>
                  <a:lnTo>
                    <a:pt x="6337" y="9563"/>
                  </a:lnTo>
                  <a:lnTo>
                    <a:pt x="6810" y="9748"/>
                  </a:lnTo>
                  <a:lnTo>
                    <a:pt x="7294" y="9909"/>
                  </a:lnTo>
                  <a:lnTo>
                    <a:pt x="7789" y="10047"/>
                  </a:lnTo>
                  <a:lnTo>
                    <a:pt x="8285" y="10163"/>
                  </a:lnTo>
                  <a:lnTo>
                    <a:pt x="8803" y="10255"/>
                  </a:lnTo>
                  <a:lnTo>
                    <a:pt x="9322" y="10324"/>
                  </a:lnTo>
                  <a:lnTo>
                    <a:pt x="9852" y="10370"/>
                  </a:lnTo>
                  <a:lnTo>
                    <a:pt x="10382" y="10381"/>
                  </a:lnTo>
                  <a:lnTo>
                    <a:pt x="10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3"/>
            <p:cNvSpPr/>
            <p:nvPr/>
          </p:nvSpPr>
          <p:spPr>
            <a:xfrm>
              <a:off x="6571139" y="1497905"/>
              <a:ext cx="1071661" cy="1072798"/>
            </a:xfrm>
            <a:custGeom>
              <a:avLst/>
              <a:gdLst/>
              <a:ahLst/>
              <a:cxnLst/>
              <a:rect l="l" t="t" r="r" b="b"/>
              <a:pathLst>
                <a:path w="10371" h="10382" extrusionOk="0">
                  <a:moveTo>
                    <a:pt x="1" y="0"/>
                  </a:moveTo>
                  <a:lnTo>
                    <a:pt x="1" y="10381"/>
                  </a:lnTo>
                  <a:lnTo>
                    <a:pt x="10371" y="10381"/>
                  </a:lnTo>
                  <a:lnTo>
                    <a:pt x="10359" y="9840"/>
                  </a:lnTo>
                  <a:lnTo>
                    <a:pt x="10325" y="9321"/>
                  </a:lnTo>
                  <a:lnTo>
                    <a:pt x="10255" y="8803"/>
                  </a:lnTo>
                  <a:lnTo>
                    <a:pt x="10163" y="8284"/>
                  </a:lnTo>
                  <a:lnTo>
                    <a:pt x="10048" y="7789"/>
                  </a:lnTo>
                  <a:lnTo>
                    <a:pt x="9910" y="7294"/>
                  </a:lnTo>
                  <a:lnTo>
                    <a:pt x="9749" y="6810"/>
                  </a:lnTo>
                  <a:lnTo>
                    <a:pt x="9564" y="6337"/>
                  </a:lnTo>
                  <a:lnTo>
                    <a:pt x="9357" y="5876"/>
                  </a:lnTo>
                  <a:lnTo>
                    <a:pt x="9126" y="5438"/>
                  </a:lnTo>
                  <a:lnTo>
                    <a:pt x="8873" y="5001"/>
                  </a:lnTo>
                  <a:lnTo>
                    <a:pt x="8608" y="4574"/>
                  </a:lnTo>
                  <a:lnTo>
                    <a:pt x="8320" y="4171"/>
                  </a:lnTo>
                  <a:lnTo>
                    <a:pt x="8009" y="3779"/>
                  </a:lnTo>
                  <a:lnTo>
                    <a:pt x="7686" y="3399"/>
                  </a:lnTo>
                  <a:lnTo>
                    <a:pt x="7340" y="3042"/>
                  </a:lnTo>
                  <a:lnTo>
                    <a:pt x="6972" y="2696"/>
                  </a:lnTo>
                  <a:lnTo>
                    <a:pt x="6603" y="2374"/>
                  </a:lnTo>
                  <a:lnTo>
                    <a:pt x="6211" y="2062"/>
                  </a:lnTo>
                  <a:lnTo>
                    <a:pt x="5796" y="1774"/>
                  </a:lnTo>
                  <a:lnTo>
                    <a:pt x="5382" y="1509"/>
                  </a:lnTo>
                  <a:lnTo>
                    <a:pt x="4944" y="1256"/>
                  </a:lnTo>
                  <a:lnTo>
                    <a:pt x="4494" y="1025"/>
                  </a:lnTo>
                  <a:lnTo>
                    <a:pt x="4034" y="818"/>
                  </a:lnTo>
                  <a:lnTo>
                    <a:pt x="3573" y="634"/>
                  </a:lnTo>
                  <a:lnTo>
                    <a:pt x="3089" y="472"/>
                  </a:lnTo>
                  <a:lnTo>
                    <a:pt x="2593" y="334"/>
                  </a:lnTo>
                  <a:lnTo>
                    <a:pt x="2086" y="219"/>
                  </a:lnTo>
                  <a:lnTo>
                    <a:pt x="1579" y="127"/>
                  </a:lnTo>
                  <a:lnTo>
                    <a:pt x="1061" y="58"/>
                  </a:lnTo>
                  <a:lnTo>
                    <a:pt x="531"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3"/>
            <p:cNvSpPr/>
            <p:nvPr/>
          </p:nvSpPr>
          <p:spPr>
            <a:xfrm>
              <a:off x="7733216" y="516763"/>
              <a:ext cx="893103" cy="89423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3"/>
            <p:cNvSpPr/>
            <p:nvPr/>
          </p:nvSpPr>
          <p:spPr>
            <a:xfrm>
              <a:off x="6571139" y="425107"/>
              <a:ext cx="1071661" cy="1072901"/>
            </a:xfrm>
            <a:custGeom>
              <a:avLst/>
              <a:gdLst/>
              <a:ahLst/>
              <a:cxnLst/>
              <a:rect l="l" t="t" r="r" b="b"/>
              <a:pathLst>
                <a:path w="10371" h="10383" extrusionOk="0">
                  <a:moveTo>
                    <a:pt x="10371" y="1"/>
                  </a:moveTo>
                  <a:lnTo>
                    <a:pt x="9841" y="24"/>
                  </a:lnTo>
                  <a:lnTo>
                    <a:pt x="9311" y="58"/>
                  </a:lnTo>
                  <a:lnTo>
                    <a:pt x="8792" y="127"/>
                  </a:lnTo>
                  <a:lnTo>
                    <a:pt x="8285" y="219"/>
                  </a:lnTo>
                  <a:lnTo>
                    <a:pt x="7778" y="335"/>
                  </a:lnTo>
                  <a:lnTo>
                    <a:pt x="7294" y="473"/>
                  </a:lnTo>
                  <a:lnTo>
                    <a:pt x="6810" y="634"/>
                  </a:lnTo>
                  <a:lnTo>
                    <a:pt x="6338" y="819"/>
                  </a:lnTo>
                  <a:lnTo>
                    <a:pt x="5877" y="1026"/>
                  </a:lnTo>
                  <a:lnTo>
                    <a:pt x="5428" y="1256"/>
                  </a:lnTo>
                  <a:lnTo>
                    <a:pt x="5001" y="1510"/>
                  </a:lnTo>
                  <a:lnTo>
                    <a:pt x="4575" y="1775"/>
                  </a:lnTo>
                  <a:lnTo>
                    <a:pt x="4172" y="2063"/>
                  </a:lnTo>
                  <a:lnTo>
                    <a:pt x="3780" y="2374"/>
                  </a:lnTo>
                  <a:lnTo>
                    <a:pt x="3400" y="2697"/>
                  </a:lnTo>
                  <a:lnTo>
                    <a:pt x="3043" y="3042"/>
                  </a:lnTo>
                  <a:lnTo>
                    <a:pt x="2697" y="3411"/>
                  </a:lnTo>
                  <a:lnTo>
                    <a:pt x="2374" y="3780"/>
                  </a:lnTo>
                  <a:lnTo>
                    <a:pt x="2063" y="4172"/>
                  </a:lnTo>
                  <a:lnTo>
                    <a:pt x="1775" y="4586"/>
                  </a:lnTo>
                  <a:lnTo>
                    <a:pt x="1499" y="5001"/>
                  </a:lnTo>
                  <a:lnTo>
                    <a:pt x="1257" y="5439"/>
                  </a:lnTo>
                  <a:lnTo>
                    <a:pt x="1026" y="5888"/>
                  </a:lnTo>
                  <a:lnTo>
                    <a:pt x="819" y="6338"/>
                  </a:lnTo>
                  <a:lnTo>
                    <a:pt x="634" y="6810"/>
                  </a:lnTo>
                  <a:lnTo>
                    <a:pt x="462" y="7294"/>
                  </a:lnTo>
                  <a:lnTo>
                    <a:pt x="323" y="7790"/>
                  </a:lnTo>
                  <a:lnTo>
                    <a:pt x="208" y="8297"/>
                  </a:lnTo>
                  <a:lnTo>
                    <a:pt x="116" y="8803"/>
                  </a:lnTo>
                  <a:lnTo>
                    <a:pt x="58" y="9322"/>
                  </a:lnTo>
                  <a:lnTo>
                    <a:pt x="12" y="9852"/>
                  </a:lnTo>
                  <a:lnTo>
                    <a:pt x="1" y="10382"/>
                  </a:lnTo>
                  <a:lnTo>
                    <a:pt x="6061" y="10382"/>
                  </a:lnTo>
                  <a:lnTo>
                    <a:pt x="6050" y="10048"/>
                  </a:lnTo>
                  <a:lnTo>
                    <a:pt x="6061" y="9817"/>
                  </a:lnTo>
                  <a:lnTo>
                    <a:pt x="6073" y="9599"/>
                  </a:lnTo>
                  <a:lnTo>
                    <a:pt x="6107" y="9391"/>
                  </a:lnTo>
                  <a:lnTo>
                    <a:pt x="6142" y="9172"/>
                  </a:lnTo>
                  <a:lnTo>
                    <a:pt x="6188" y="8965"/>
                  </a:lnTo>
                  <a:lnTo>
                    <a:pt x="6246" y="8757"/>
                  </a:lnTo>
                  <a:lnTo>
                    <a:pt x="6315" y="8562"/>
                  </a:lnTo>
                  <a:lnTo>
                    <a:pt x="6396" y="8366"/>
                  </a:lnTo>
                  <a:lnTo>
                    <a:pt x="6476" y="8170"/>
                  </a:lnTo>
                  <a:lnTo>
                    <a:pt x="6580" y="7985"/>
                  </a:lnTo>
                  <a:lnTo>
                    <a:pt x="6684" y="7801"/>
                  </a:lnTo>
                  <a:lnTo>
                    <a:pt x="6787" y="7628"/>
                  </a:lnTo>
                  <a:lnTo>
                    <a:pt x="6914" y="7455"/>
                  </a:lnTo>
                  <a:lnTo>
                    <a:pt x="7041" y="7294"/>
                  </a:lnTo>
                  <a:lnTo>
                    <a:pt x="7179" y="7133"/>
                  </a:lnTo>
                  <a:lnTo>
                    <a:pt x="7317" y="6983"/>
                  </a:lnTo>
                  <a:lnTo>
                    <a:pt x="7467" y="6845"/>
                  </a:lnTo>
                  <a:lnTo>
                    <a:pt x="7628" y="6706"/>
                  </a:lnTo>
                  <a:lnTo>
                    <a:pt x="7790" y="6580"/>
                  </a:lnTo>
                  <a:lnTo>
                    <a:pt x="7963" y="6464"/>
                  </a:lnTo>
                  <a:lnTo>
                    <a:pt x="8135" y="6349"/>
                  </a:lnTo>
                  <a:lnTo>
                    <a:pt x="8320" y="6246"/>
                  </a:lnTo>
                  <a:lnTo>
                    <a:pt x="8504" y="6153"/>
                  </a:lnTo>
                  <a:lnTo>
                    <a:pt x="8688" y="6061"/>
                  </a:lnTo>
                  <a:lnTo>
                    <a:pt x="8884" y="5981"/>
                  </a:lnTo>
                  <a:lnTo>
                    <a:pt x="9092" y="5911"/>
                  </a:lnTo>
                  <a:lnTo>
                    <a:pt x="9299" y="5854"/>
                  </a:lnTo>
                  <a:lnTo>
                    <a:pt x="9507" y="5808"/>
                  </a:lnTo>
                  <a:lnTo>
                    <a:pt x="9714" y="5773"/>
                  </a:lnTo>
                  <a:lnTo>
                    <a:pt x="9933" y="5739"/>
                  </a:lnTo>
                  <a:lnTo>
                    <a:pt x="10152" y="5727"/>
                  </a:lnTo>
                  <a:lnTo>
                    <a:pt x="10371" y="5727"/>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13"/>
          <p:cNvSpPr txBox="1">
            <a:spLocks noGrp="1"/>
          </p:cNvSpPr>
          <p:nvPr>
            <p:ph type="subTitle" idx="1"/>
          </p:nvPr>
        </p:nvSpPr>
        <p:spPr>
          <a:xfrm>
            <a:off x="4728900" y="3279900"/>
            <a:ext cx="3695100" cy="13209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160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176" name="Google Shape;176;p13"/>
          <p:cNvGrpSpPr/>
          <p:nvPr/>
        </p:nvGrpSpPr>
        <p:grpSpPr>
          <a:xfrm>
            <a:off x="428014" y="504981"/>
            <a:ext cx="857475" cy="3352872"/>
            <a:chOff x="428014" y="540006"/>
            <a:chExt cx="857475" cy="3352872"/>
          </a:xfrm>
        </p:grpSpPr>
        <p:sp>
          <p:nvSpPr>
            <p:cNvPr id="177" name="Google Shape;177;p13"/>
            <p:cNvSpPr/>
            <p:nvPr/>
          </p:nvSpPr>
          <p:spPr>
            <a:xfrm rot="5400000" flipH="1">
              <a:off x="499460" y="539920"/>
              <a:ext cx="713592" cy="71376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3"/>
            <p:cNvSpPr/>
            <p:nvPr/>
          </p:nvSpPr>
          <p:spPr>
            <a:xfrm rot="5400000" flipH="1">
              <a:off x="428118" y="2182033"/>
              <a:ext cx="856359" cy="856567"/>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3"/>
            <p:cNvSpPr/>
            <p:nvPr/>
          </p:nvSpPr>
          <p:spPr>
            <a:xfrm rot="5400000" flipH="1">
              <a:off x="427664" y="1325297"/>
              <a:ext cx="857268" cy="856567"/>
            </a:xfrm>
            <a:custGeom>
              <a:avLst/>
              <a:gdLst/>
              <a:ahLst/>
              <a:cxnLst/>
              <a:rect l="l" t="t" r="r" b="b"/>
              <a:pathLst>
                <a:path w="10382" h="10371" extrusionOk="0">
                  <a:moveTo>
                    <a:pt x="0" y="1"/>
                  </a:moveTo>
                  <a:lnTo>
                    <a:pt x="0" y="10371"/>
                  </a:lnTo>
                  <a:lnTo>
                    <a:pt x="542" y="10359"/>
                  </a:lnTo>
                  <a:lnTo>
                    <a:pt x="1072" y="10325"/>
                  </a:lnTo>
                  <a:lnTo>
                    <a:pt x="1590" y="10256"/>
                  </a:lnTo>
                  <a:lnTo>
                    <a:pt x="2097" y="10164"/>
                  </a:lnTo>
                  <a:lnTo>
                    <a:pt x="2604" y="10048"/>
                  </a:lnTo>
                  <a:lnTo>
                    <a:pt x="3088" y="9910"/>
                  </a:lnTo>
                  <a:lnTo>
                    <a:pt x="3572" y="9749"/>
                  </a:lnTo>
                  <a:lnTo>
                    <a:pt x="4045" y="9564"/>
                  </a:lnTo>
                  <a:lnTo>
                    <a:pt x="4506" y="9357"/>
                  </a:lnTo>
                  <a:lnTo>
                    <a:pt x="4955" y="9127"/>
                  </a:lnTo>
                  <a:lnTo>
                    <a:pt x="5381" y="8873"/>
                  </a:lnTo>
                  <a:lnTo>
                    <a:pt x="5808" y="8608"/>
                  </a:lnTo>
                  <a:lnTo>
                    <a:pt x="6211" y="8320"/>
                  </a:lnTo>
                  <a:lnTo>
                    <a:pt x="6603" y="8009"/>
                  </a:lnTo>
                  <a:lnTo>
                    <a:pt x="6983" y="7686"/>
                  </a:lnTo>
                  <a:lnTo>
                    <a:pt x="7340" y="7341"/>
                  </a:lnTo>
                  <a:lnTo>
                    <a:pt x="7686" y="6972"/>
                  </a:lnTo>
                  <a:lnTo>
                    <a:pt x="8008" y="6603"/>
                  </a:lnTo>
                  <a:lnTo>
                    <a:pt x="8319" y="6211"/>
                  </a:lnTo>
                  <a:lnTo>
                    <a:pt x="8607" y="5797"/>
                  </a:lnTo>
                  <a:lnTo>
                    <a:pt x="8884" y="5382"/>
                  </a:lnTo>
                  <a:lnTo>
                    <a:pt x="9126" y="4944"/>
                  </a:lnTo>
                  <a:lnTo>
                    <a:pt x="9356" y="4495"/>
                  </a:lnTo>
                  <a:lnTo>
                    <a:pt x="9564" y="4045"/>
                  </a:lnTo>
                  <a:lnTo>
                    <a:pt x="9748" y="3573"/>
                  </a:lnTo>
                  <a:lnTo>
                    <a:pt x="9921" y="3089"/>
                  </a:lnTo>
                  <a:lnTo>
                    <a:pt x="10059" y="2593"/>
                  </a:lnTo>
                  <a:lnTo>
                    <a:pt x="10175" y="2086"/>
                  </a:lnTo>
                  <a:lnTo>
                    <a:pt x="10267" y="1580"/>
                  </a:lnTo>
                  <a:lnTo>
                    <a:pt x="10324" y="1061"/>
                  </a:lnTo>
                  <a:lnTo>
                    <a:pt x="10370" y="531"/>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rot="5400000" flipH="1">
              <a:off x="428077" y="3035466"/>
              <a:ext cx="857350" cy="857475"/>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 name="Google Shape;181;p13"/>
          <p:cNvSpPr/>
          <p:nvPr/>
        </p:nvSpPr>
        <p:spPr>
          <a:xfrm rot="5400000">
            <a:off x="498025" y="3926577"/>
            <a:ext cx="713768" cy="714766"/>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82"/>
        <p:cNvGrpSpPr/>
        <p:nvPr/>
      </p:nvGrpSpPr>
      <p:grpSpPr>
        <a:xfrm>
          <a:off x="0" y="0"/>
          <a:ext cx="0" cy="0"/>
          <a:chOff x="0" y="0"/>
          <a:chExt cx="0" cy="0"/>
        </a:xfrm>
      </p:grpSpPr>
      <p:sp>
        <p:nvSpPr>
          <p:cNvPr id="183" name="Google Shape;183;p14"/>
          <p:cNvSpPr txBox="1">
            <a:spLocks noGrp="1"/>
          </p:cNvSpPr>
          <p:nvPr>
            <p:ph type="title"/>
          </p:nvPr>
        </p:nvSpPr>
        <p:spPr>
          <a:xfrm>
            <a:off x="1899150" y="2978523"/>
            <a:ext cx="5345700" cy="500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84" name="Google Shape;184;p14"/>
          <p:cNvSpPr/>
          <p:nvPr/>
        </p:nvSpPr>
        <p:spPr>
          <a:xfrm>
            <a:off x="7865047" y="3002839"/>
            <a:ext cx="859548" cy="855841"/>
          </a:xfrm>
          <a:custGeom>
            <a:avLst/>
            <a:gdLst/>
            <a:ahLst/>
            <a:cxnLst/>
            <a:rect l="l" t="t" r="r" b="b"/>
            <a:pathLst>
              <a:path w="10371" h="10371" extrusionOk="0">
                <a:moveTo>
                  <a:pt x="1" y="0"/>
                </a:moveTo>
                <a:lnTo>
                  <a:pt x="1" y="10370"/>
                </a:lnTo>
                <a:lnTo>
                  <a:pt x="10371" y="10370"/>
                </a:lnTo>
                <a:lnTo>
                  <a:pt x="10359" y="9829"/>
                </a:lnTo>
                <a:lnTo>
                  <a:pt x="10313" y="9310"/>
                </a:lnTo>
                <a:lnTo>
                  <a:pt x="10255" y="8792"/>
                </a:lnTo>
                <a:lnTo>
                  <a:pt x="10163" y="8273"/>
                </a:lnTo>
                <a:lnTo>
                  <a:pt x="10048" y="7778"/>
                </a:lnTo>
                <a:lnTo>
                  <a:pt x="9898" y="7282"/>
                </a:lnTo>
                <a:lnTo>
                  <a:pt x="9737" y="6798"/>
                </a:lnTo>
                <a:lnTo>
                  <a:pt x="9553" y="6338"/>
                </a:lnTo>
                <a:lnTo>
                  <a:pt x="9345" y="5877"/>
                </a:lnTo>
                <a:lnTo>
                  <a:pt x="9115" y="5427"/>
                </a:lnTo>
                <a:lnTo>
                  <a:pt x="8873" y="4989"/>
                </a:lnTo>
                <a:lnTo>
                  <a:pt x="8596" y="4575"/>
                </a:lnTo>
                <a:lnTo>
                  <a:pt x="8308" y="4160"/>
                </a:lnTo>
                <a:lnTo>
                  <a:pt x="7997" y="3768"/>
                </a:lnTo>
                <a:lnTo>
                  <a:pt x="7674" y="3399"/>
                </a:lnTo>
                <a:lnTo>
                  <a:pt x="7329" y="3042"/>
                </a:lnTo>
                <a:lnTo>
                  <a:pt x="6972" y="2697"/>
                </a:lnTo>
                <a:lnTo>
                  <a:pt x="6591" y="2362"/>
                </a:lnTo>
                <a:lnTo>
                  <a:pt x="6200" y="2063"/>
                </a:lnTo>
                <a:lnTo>
                  <a:pt x="5796" y="1775"/>
                </a:lnTo>
                <a:lnTo>
                  <a:pt x="5382" y="1498"/>
                </a:lnTo>
                <a:lnTo>
                  <a:pt x="4944" y="1256"/>
                </a:lnTo>
                <a:lnTo>
                  <a:pt x="4494" y="1026"/>
                </a:lnTo>
                <a:lnTo>
                  <a:pt x="4033" y="818"/>
                </a:lnTo>
                <a:lnTo>
                  <a:pt x="3561" y="634"/>
                </a:lnTo>
                <a:lnTo>
                  <a:pt x="3089" y="461"/>
                </a:lnTo>
                <a:lnTo>
                  <a:pt x="2593" y="323"/>
                </a:lnTo>
                <a:lnTo>
                  <a:pt x="2086" y="208"/>
                </a:lnTo>
                <a:lnTo>
                  <a:pt x="1579" y="116"/>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4"/>
          <p:cNvSpPr/>
          <p:nvPr/>
        </p:nvSpPr>
        <p:spPr>
          <a:xfrm>
            <a:off x="7865047" y="3858680"/>
            <a:ext cx="859548" cy="855841"/>
          </a:xfrm>
          <a:custGeom>
            <a:avLst/>
            <a:gdLst/>
            <a:ahLst/>
            <a:cxnLst/>
            <a:rect l="l" t="t" r="r" b="b"/>
            <a:pathLst>
              <a:path w="10371" h="10371" extrusionOk="0">
                <a:moveTo>
                  <a:pt x="1" y="1"/>
                </a:moveTo>
                <a:lnTo>
                  <a:pt x="12" y="542"/>
                </a:lnTo>
                <a:lnTo>
                  <a:pt x="58" y="1061"/>
                </a:lnTo>
                <a:lnTo>
                  <a:pt x="116" y="1579"/>
                </a:lnTo>
                <a:lnTo>
                  <a:pt x="208" y="2098"/>
                </a:lnTo>
                <a:lnTo>
                  <a:pt x="323" y="2593"/>
                </a:lnTo>
                <a:lnTo>
                  <a:pt x="473" y="3089"/>
                </a:lnTo>
                <a:lnTo>
                  <a:pt x="634" y="3573"/>
                </a:lnTo>
                <a:lnTo>
                  <a:pt x="819" y="4045"/>
                </a:lnTo>
                <a:lnTo>
                  <a:pt x="1026" y="4494"/>
                </a:lnTo>
                <a:lnTo>
                  <a:pt x="1257" y="4944"/>
                </a:lnTo>
                <a:lnTo>
                  <a:pt x="1499" y="5382"/>
                </a:lnTo>
                <a:lnTo>
                  <a:pt x="1775" y="5796"/>
                </a:lnTo>
                <a:lnTo>
                  <a:pt x="2063" y="6211"/>
                </a:lnTo>
                <a:lnTo>
                  <a:pt x="2374" y="6603"/>
                </a:lnTo>
                <a:lnTo>
                  <a:pt x="2697" y="6972"/>
                </a:lnTo>
                <a:lnTo>
                  <a:pt x="3043" y="7340"/>
                </a:lnTo>
                <a:lnTo>
                  <a:pt x="3400" y="7675"/>
                </a:lnTo>
                <a:lnTo>
                  <a:pt x="3780" y="8009"/>
                </a:lnTo>
                <a:lnTo>
                  <a:pt x="4172" y="8308"/>
                </a:lnTo>
                <a:lnTo>
                  <a:pt x="4575" y="8596"/>
                </a:lnTo>
                <a:lnTo>
                  <a:pt x="4990" y="8873"/>
                </a:lnTo>
                <a:lnTo>
                  <a:pt x="5428" y="9115"/>
                </a:lnTo>
                <a:lnTo>
                  <a:pt x="5877" y="9345"/>
                </a:lnTo>
                <a:lnTo>
                  <a:pt x="6338" y="9553"/>
                </a:lnTo>
                <a:lnTo>
                  <a:pt x="6810" y="9737"/>
                </a:lnTo>
                <a:lnTo>
                  <a:pt x="7283" y="9910"/>
                </a:lnTo>
                <a:lnTo>
                  <a:pt x="7778" y="10048"/>
                </a:lnTo>
                <a:lnTo>
                  <a:pt x="8285" y="10163"/>
                </a:lnTo>
                <a:lnTo>
                  <a:pt x="8792" y="10256"/>
                </a:lnTo>
                <a:lnTo>
                  <a:pt x="9311" y="10313"/>
                </a:lnTo>
                <a:lnTo>
                  <a:pt x="9841" y="10359"/>
                </a:lnTo>
                <a:lnTo>
                  <a:pt x="10371" y="10371"/>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4"/>
          <p:cNvSpPr/>
          <p:nvPr/>
        </p:nvSpPr>
        <p:spPr>
          <a:xfrm>
            <a:off x="425232" y="428553"/>
            <a:ext cx="854958" cy="857973"/>
          </a:xfrm>
          <a:custGeom>
            <a:avLst/>
            <a:gdLst/>
            <a:ahLst/>
            <a:cxnLst/>
            <a:rect l="l" t="t" r="r" b="b"/>
            <a:pathLst>
              <a:path w="10382" h="10383" extrusionOk="0">
                <a:moveTo>
                  <a:pt x="0" y="1"/>
                </a:moveTo>
                <a:lnTo>
                  <a:pt x="23" y="531"/>
                </a:lnTo>
                <a:lnTo>
                  <a:pt x="58" y="1061"/>
                </a:lnTo>
                <a:lnTo>
                  <a:pt x="127" y="1580"/>
                </a:lnTo>
                <a:lnTo>
                  <a:pt x="219" y="2086"/>
                </a:lnTo>
                <a:lnTo>
                  <a:pt x="334" y="2593"/>
                </a:lnTo>
                <a:lnTo>
                  <a:pt x="473" y="3089"/>
                </a:lnTo>
                <a:lnTo>
                  <a:pt x="634" y="3573"/>
                </a:lnTo>
                <a:lnTo>
                  <a:pt x="818" y="4045"/>
                </a:lnTo>
                <a:lnTo>
                  <a:pt x="1026" y="4495"/>
                </a:lnTo>
                <a:lnTo>
                  <a:pt x="1256" y="4944"/>
                </a:lnTo>
                <a:lnTo>
                  <a:pt x="1510" y="5382"/>
                </a:lnTo>
                <a:lnTo>
                  <a:pt x="1775" y="5797"/>
                </a:lnTo>
                <a:lnTo>
                  <a:pt x="2063" y="6211"/>
                </a:lnTo>
                <a:lnTo>
                  <a:pt x="2374" y="6603"/>
                </a:lnTo>
                <a:lnTo>
                  <a:pt x="2696" y="6972"/>
                </a:lnTo>
                <a:lnTo>
                  <a:pt x="3042" y="7341"/>
                </a:lnTo>
                <a:lnTo>
                  <a:pt x="3411" y="7686"/>
                </a:lnTo>
                <a:lnTo>
                  <a:pt x="3780" y="8009"/>
                </a:lnTo>
                <a:lnTo>
                  <a:pt x="4171" y="8320"/>
                </a:lnTo>
                <a:lnTo>
                  <a:pt x="4586" y="8608"/>
                </a:lnTo>
                <a:lnTo>
                  <a:pt x="5001" y="8873"/>
                </a:lnTo>
                <a:lnTo>
                  <a:pt x="5439" y="9127"/>
                </a:lnTo>
                <a:lnTo>
                  <a:pt x="5888" y="9357"/>
                </a:lnTo>
                <a:lnTo>
                  <a:pt x="6337" y="9564"/>
                </a:lnTo>
                <a:lnTo>
                  <a:pt x="6810" y="9749"/>
                </a:lnTo>
                <a:lnTo>
                  <a:pt x="7294" y="9910"/>
                </a:lnTo>
                <a:lnTo>
                  <a:pt x="7789" y="10048"/>
                </a:lnTo>
                <a:lnTo>
                  <a:pt x="8296" y="10164"/>
                </a:lnTo>
                <a:lnTo>
                  <a:pt x="8803" y="10256"/>
                </a:lnTo>
                <a:lnTo>
                  <a:pt x="9322" y="10325"/>
                </a:lnTo>
                <a:lnTo>
                  <a:pt x="9852" y="10359"/>
                </a:lnTo>
                <a:lnTo>
                  <a:pt x="10382" y="10382"/>
                </a:lnTo>
                <a:lnTo>
                  <a:pt x="10382" y="4310"/>
                </a:lnTo>
                <a:lnTo>
                  <a:pt x="10048" y="4322"/>
                </a:lnTo>
                <a:lnTo>
                  <a:pt x="9817" y="4322"/>
                </a:lnTo>
                <a:lnTo>
                  <a:pt x="9598" y="4299"/>
                </a:lnTo>
                <a:lnTo>
                  <a:pt x="9391" y="4276"/>
                </a:lnTo>
                <a:lnTo>
                  <a:pt x="9172" y="4241"/>
                </a:lnTo>
                <a:lnTo>
                  <a:pt x="8965" y="4184"/>
                </a:lnTo>
                <a:lnTo>
                  <a:pt x="8757" y="4126"/>
                </a:lnTo>
                <a:lnTo>
                  <a:pt x="8561" y="4057"/>
                </a:lnTo>
                <a:lnTo>
                  <a:pt x="8365" y="3988"/>
                </a:lnTo>
                <a:lnTo>
                  <a:pt x="8169" y="3895"/>
                </a:lnTo>
                <a:lnTo>
                  <a:pt x="7985" y="3803"/>
                </a:lnTo>
                <a:lnTo>
                  <a:pt x="7801" y="3700"/>
                </a:lnTo>
                <a:lnTo>
                  <a:pt x="7628" y="3584"/>
                </a:lnTo>
                <a:lnTo>
                  <a:pt x="7455" y="3469"/>
                </a:lnTo>
                <a:lnTo>
                  <a:pt x="7294" y="3342"/>
                </a:lnTo>
                <a:lnTo>
                  <a:pt x="7132" y="3204"/>
                </a:lnTo>
                <a:lnTo>
                  <a:pt x="6983" y="3054"/>
                </a:lnTo>
                <a:lnTo>
                  <a:pt x="6844" y="2905"/>
                </a:lnTo>
                <a:lnTo>
                  <a:pt x="6706" y="2755"/>
                </a:lnTo>
                <a:lnTo>
                  <a:pt x="6579" y="2582"/>
                </a:lnTo>
                <a:lnTo>
                  <a:pt x="6464" y="2421"/>
                </a:lnTo>
                <a:lnTo>
                  <a:pt x="6349" y="2248"/>
                </a:lnTo>
                <a:lnTo>
                  <a:pt x="6245" y="2063"/>
                </a:lnTo>
                <a:lnTo>
                  <a:pt x="6153" y="1879"/>
                </a:lnTo>
                <a:lnTo>
                  <a:pt x="6061" y="1683"/>
                </a:lnTo>
                <a:lnTo>
                  <a:pt x="5980" y="1487"/>
                </a:lnTo>
                <a:lnTo>
                  <a:pt x="5911" y="1291"/>
                </a:lnTo>
                <a:lnTo>
                  <a:pt x="5854" y="1084"/>
                </a:lnTo>
                <a:lnTo>
                  <a:pt x="5807" y="877"/>
                </a:lnTo>
                <a:lnTo>
                  <a:pt x="5773" y="658"/>
                </a:lnTo>
                <a:lnTo>
                  <a:pt x="5738" y="439"/>
                </a:lnTo>
                <a:lnTo>
                  <a:pt x="5727" y="220"/>
                </a:lnTo>
                <a:lnTo>
                  <a:pt x="57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4"/>
          <p:cNvSpPr/>
          <p:nvPr/>
        </p:nvSpPr>
        <p:spPr>
          <a:xfrm>
            <a:off x="1280118" y="428553"/>
            <a:ext cx="855040" cy="857973"/>
          </a:xfrm>
          <a:custGeom>
            <a:avLst/>
            <a:gdLst/>
            <a:ahLst/>
            <a:cxnLst/>
            <a:rect l="l" t="t" r="r" b="b"/>
            <a:pathLst>
              <a:path w="10383" h="10383" extrusionOk="0">
                <a:moveTo>
                  <a:pt x="1" y="1"/>
                </a:moveTo>
                <a:lnTo>
                  <a:pt x="1" y="10382"/>
                </a:lnTo>
                <a:lnTo>
                  <a:pt x="531" y="10359"/>
                </a:lnTo>
                <a:lnTo>
                  <a:pt x="1061" y="10325"/>
                </a:lnTo>
                <a:lnTo>
                  <a:pt x="1579" y="10256"/>
                </a:lnTo>
                <a:lnTo>
                  <a:pt x="2098" y="10164"/>
                </a:lnTo>
                <a:lnTo>
                  <a:pt x="2593" y="10048"/>
                </a:lnTo>
                <a:lnTo>
                  <a:pt x="3089" y="9910"/>
                </a:lnTo>
                <a:lnTo>
                  <a:pt x="3573" y="9749"/>
                </a:lnTo>
                <a:lnTo>
                  <a:pt x="4045" y="9564"/>
                </a:lnTo>
                <a:lnTo>
                  <a:pt x="4494" y="9357"/>
                </a:lnTo>
                <a:lnTo>
                  <a:pt x="4944" y="9127"/>
                </a:lnTo>
                <a:lnTo>
                  <a:pt x="5382" y="8873"/>
                </a:lnTo>
                <a:lnTo>
                  <a:pt x="5808" y="8608"/>
                </a:lnTo>
                <a:lnTo>
                  <a:pt x="6211" y="8320"/>
                </a:lnTo>
                <a:lnTo>
                  <a:pt x="6603" y="8009"/>
                </a:lnTo>
                <a:lnTo>
                  <a:pt x="6983" y="7686"/>
                </a:lnTo>
                <a:lnTo>
                  <a:pt x="7340" y="7341"/>
                </a:lnTo>
                <a:lnTo>
                  <a:pt x="7686" y="6972"/>
                </a:lnTo>
                <a:lnTo>
                  <a:pt x="8009" y="6603"/>
                </a:lnTo>
                <a:lnTo>
                  <a:pt x="8320" y="6211"/>
                </a:lnTo>
                <a:lnTo>
                  <a:pt x="8608" y="5797"/>
                </a:lnTo>
                <a:lnTo>
                  <a:pt x="8873" y="5382"/>
                </a:lnTo>
                <a:lnTo>
                  <a:pt x="9126" y="4944"/>
                </a:lnTo>
                <a:lnTo>
                  <a:pt x="9357" y="4495"/>
                </a:lnTo>
                <a:lnTo>
                  <a:pt x="9564" y="4045"/>
                </a:lnTo>
                <a:lnTo>
                  <a:pt x="9749" y="3573"/>
                </a:lnTo>
                <a:lnTo>
                  <a:pt x="9910" y="3089"/>
                </a:lnTo>
                <a:lnTo>
                  <a:pt x="10048" y="2593"/>
                </a:lnTo>
                <a:lnTo>
                  <a:pt x="10163" y="2086"/>
                </a:lnTo>
                <a:lnTo>
                  <a:pt x="10255" y="1580"/>
                </a:lnTo>
                <a:lnTo>
                  <a:pt x="10325" y="1061"/>
                </a:lnTo>
                <a:lnTo>
                  <a:pt x="10359" y="53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4"/>
          <p:cNvSpPr txBox="1">
            <a:spLocks noGrp="1"/>
          </p:cNvSpPr>
          <p:nvPr>
            <p:ph type="subTitle" idx="1"/>
          </p:nvPr>
        </p:nvSpPr>
        <p:spPr>
          <a:xfrm>
            <a:off x="2193450" y="1664277"/>
            <a:ext cx="4757100" cy="9150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spcBef>
                <a:spcPts val="160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189" name="Google Shape;189;p14"/>
          <p:cNvSpPr/>
          <p:nvPr/>
        </p:nvSpPr>
        <p:spPr>
          <a:xfrm rot="10800000" flipH="1">
            <a:off x="496381" y="1357874"/>
            <a:ext cx="712657" cy="714110"/>
          </a:xfrm>
          <a:custGeom>
            <a:avLst/>
            <a:gdLst/>
            <a:ahLst/>
            <a:cxnLst/>
            <a:rect l="l" t="t" r="r" b="b"/>
            <a:pathLst>
              <a:path w="8654" h="8642" extrusionOk="0">
                <a:moveTo>
                  <a:pt x="4102" y="0"/>
                </a:moveTo>
                <a:lnTo>
                  <a:pt x="3883" y="23"/>
                </a:lnTo>
                <a:lnTo>
                  <a:pt x="3676" y="46"/>
                </a:lnTo>
                <a:lnTo>
                  <a:pt x="3457" y="81"/>
                </a:lnTo>
                <a:lnTo>
                  <a:pt x="3250" y="139"/>
                </a:lnTo>
                <a:lnTo>
                  <a:pt x="3042" y="196"/>
                </a:lnTo>
                <a:lnTo>
                  <a:pt x="2846" y="265"/>
                </a:lnTo>
                <a:lnTo>
                  <a:pt x="2651" y="334"/>
                </a:lnTo>
                <a:lnTo>
                  <a:pt x="2455" y="427"/>
                </a:lnTo>
                <a:lnTo>
                  <a:pt x="2270" y="519"/>
                </a:lnTo>
                <a:lnTo>
                  <a:pt x="2086" y="623"/>
                </a:lnTo>
                <a:lnTo>
                  <a:pt x="1913" y="738"/>
                </a:lnTo>
                <a:lnTo>
                  <a:pt x="1740" y="853"/>
                </a:lnTo>
                <a:lnTo>
                  <a:pt x="1579" y="980"/>
                </a:lnTo>
                <a:lnTo>
                  <a:pt x="1418" y="1118"/>
                </a:lnTo>
                <a:lnTo>
                  <a:pt x="1268" y="1268"/>
                </a:lnTo>
                <a:lnTo>
                  <a:pt x="1130" y="1418"/>
                </a:lnTo>
                <a:lnTo>
                  <a:pt x="991" y="1567"/>
                </a:lnTo>
                <a:lnTo>
                  <a:pt x="865" y="1740"/>
                </a:lnTo>
                <a:lnTo>
                  <a:pt x="749" y="1901"/>
                </a:lnTo>
                <a:lnTo>
                  <a:pt x="634" y="2074"/>
                </a:lnTo>
                <a:lnTo>
                  <a:pt x="530" y="2259"/>
                </a:lnTo>
                <a:lnTo>
                  <a:pt x="427" y="2443"/>
                </a:lnTo>
                <a:lnTo>
                  <a:pt x="346" y="2639"/>
                </a:lnTo>
                <a:lnTo>
                  <a:pt x="265" y="2835"/>
                </a:lnTo>
                <a:lnTo>
                  <a:pt x="196" y="3031"/>
                </a:lnTo>
                <a:lnTo>
                  <a:pt x="139" y="3238"/>
                </a:lnTo>
                <a:lnTo>
                  <a:pt x="93" y="3445"/>
                </a:lnTo>
                <a:lnTo>
                  <a:pt x="58" y="3664"/>
                </a:lnTo>
                <a:lnTo>
                  <a:pt x="23" y="3883"/>
                </a:lnTo>
                <a:lnTo>
                  <a:pt x="12" y="4102"/>
                </a:lnTo>
                <a:lnTo>
                  <a:pt x="0" y="4321"/>
                </a:lnTo>
                <a:lnTo>
                  <a:pt x="12" y="4540"/>
                </a:lnTo>
                <a:lnTo>
                  <a:pt x="23" y="4759"/>
                </a:lnTo>
                <a:lnTo>
                  <a:pt x="58" y="4978"/>
                </a:lnTo>
                <a:lnTo>
                  <a:pt x="93" y="5197"/>
                </a:lnTo>
                <a:lnTo>
                  <a:pt x="139" y="5404"/>
                </a:lnTo>
                <a:lnTo>
                  <a:pt x="196" y="5612"/>
                </a:lnTo>
                <a:lnTo>
                  <a:pt x="265" y="5807"/>
                </a:lnTo>
                <a:lnTo>
                  <a:pt x="346" y="6003"/>
                </a:lnTo>
                <a:lnTo>
                  <a:pt x="427" y="6199"/>
                </a:lnTo>
                <a:lnTo>
                  <a:pt x="530" y="6384"/>
                </a:lnTo>
                <a:lnTo>
                  <a:pt x="634" y="6568"/>
                </a:lnTo>
                <a:lnTo>
                  <a:pt x="749" y="6741"/>
                </a:lnTo>
                <a:lnTo>
                  <a:pt x="865" y="6902"/>
                </a:lnTo>
                <a:lnTo>
                  <a:pt x="991" y="7075"/>
                </a:lnTo>
                <a:lnTo>
                  <a:pt x="1130" y="7225"/>
                </a:lnTo>
                <a:lnTo>
                  <a:pt x="1268" y="7375"/>
                </a:lnTo>
                <a:lnTo>
                  <a:pt x="1418" y="7524"/>
                </a:lnTo>
                <a:lnTo>
                  <a:pt x="1579" y="7663"/>
                </a:lnTo>
                <a:lnTo>
                  <a:pt x="1740" y="7789"/>
                </a:lnTo>
                <a:lnTo>
                  <a:pt x="1913" y="7905"/>
                </a:lnTo>
                <a:lnTo>
                  <a:pt x="2086" y="8020"/>
                </a:lnTo>
                <a:lnTo>
                  <a:pt x="2270" y="8123"/>
                </a:lnTo>
                <a:lnTo>
                  <a:pt x="2455" y="8216"/>
                </a:lnTo>
                <a:lnTo>
                  <a:pt x="2651" y="8308"/>
                </a:lnTo>
                <a:lnTo>
                  <a:pt x="2846" y="8377"/>
                </a:lnTo>
                <a:lnTo>
                  <a:pt x="3042" y="8446"/>
                </a:lnTo>
                <a:lnTo>
                  <a:pt x="3250" y="8504"/>
                </a:lnTo>
                <a:lnTo>
                  <a:pt x="3457" y="8561"/>
                </a:lnTo>
                <a:lnTo>
                  <a:pt x="3676" y="8596"/>
                </a:lnTo>
                <a:lnTo>
                  <a:pt x="3883" y="8619"/>
                </a:lnTo>
                <a:lnTo>
                  <a:pt x="4102" y="8642"/>
                </a:lnTo>
                <a:lnTo>
                  <a:pt x="4552" y="8642"/>
                </a:lnTo>
                <a:lnTo>
                  <a:pt x="4771" y="8619"/>
                </a:lnTo>
                <a:lnTo>
                  <a:pt x="4990" y="8596"/>
                </a:lnTo>
                <a:lnTo>
                  <a:pt x="5197" y="8561"/>
                </a:lnTo>
                <a:lnTo>
                  <a:pt x="5404" y="8504"/>
                </a:lnTo>
                <a:lnTo>
                  <a:pt x="5612" y="8446"/>
                </a:lnTo>
                <a:lnTo>
                  <a:pt x="5819" y="8377"/>
                </a:lnTo>
                <a:lnTo>
                  <a:pt x="6015" y="8308"/>
                </a:lnTo>
                <a:lnTo>
                  <a:pt x="6199" y="8216"/>
                </a:lnTo>
                <a:lnTo>
                  <a:pt x="6395" y="8123"/>
                </a:lnTo>
                <a:lnTo>
                  <a:pt x="6568" y="8020"/>
                </a:lnTo>
                <a:lnTo>
                  <a:pt x="6741" y="7905"/>
                </a:lnTo>
                <a:lnTo>
                  <a:pt x="6914" y="7789"/>
                </a:lnTo>
                <a:lnTo>
                  <a:pt x="7075" y="7663"/>
                </a:lnTo>
                <a:lnTo>
                  <a:pt x="7236" y="7524"/>
                </a:lnTo>
                <a:lnTo>
                  <a:pt x="7386" y="7375"/>
                </a:lnTo>
                <a:lnTo>
                  <a:pt x="7524" y="7225"/>
                </a:lnTo>
                <a:lnTo>
                  <a:pt x="7663" y="7075"/>
                </a:lnTo>
                <a:lnTo>
                  <a:pt x="7789" y="6902"/>
                </a:lnTo>
                <a:lnTo>
                  <a:pt x="7916" y="6741"/>
                </a:lnTo>
                <a:lnTo>
                  <a:pt x="8031" y="6568"/>
                </a:lnTo>
                <a:lnTo>
                  <a:pt x="8135" y="6384"/>
                </a:lnTo>
                <a:lnTo>
                  <a:pt x="8227" y="6199"/>
                </a:lnTo>
                <a:lnTo>
                  <a:pt x="8308" y="6003"/>
                </a:lnTo>
                <a:lnTo>
                  <a:pt x="8389" y="5807"/>
                </a:lnTo>
                <a:lnTo>
                  <a:pt x="8458" y="5612"/>
                </a:lnTo>
                <a:lnTo>
                  <a:pt x="8515" y="5404"/>
                </a:lnTo>
                <a:lnTo>
                  <a:pt x="8561" y="5197"/>
                </a:lnTo>
                <a:lnTo>
                  <a:pt x="8607" y="4978"/>
                </a:lnTo>
                <a:lnTo>
                  <a:pt x="8631" y="4759"/>
                </a:lnTo>
                <a:lnTo>
                  <a:pt x="8642" y="4540"/>
                </a:lnTo>
                <a:lnTo>
                  <a:pt x="8654" y="4321"/>
                </a:lnTo>
                <a:lnTo>
                  <a:pt x="8642" y="4102"/>
                </a:lnTo>
                <a:lnTo>
                  <a:pt x="8631" y="3883"/>
                </a:lnTo>
                <a:lnTo>
                  <a:pt x="8607" y="3664"/>
                </a:lnTo>
                <a:lnTo>
                  <a:pt x="8561" y="3445"/>
                </a:lnTo>
                <a:lnTo>
                  <a:pt x="8515" y="3238"/>
                </a:lnTo>
                <a:lnTo>
                  <a:pt x="8458" y="3031"/>
                </a:lnTo>
                <a:lnTo>
                  <a:pt x="8389" y="2835"/>
                </a:lnTo>
                <a:lnTo>
                  <a:pt x="8308" y="2639"/>
                </a:lnTo>
                <a:lnTo>
                  <a:pt x="8227" y="2443"/>
                </a:lnTo>
                <a:lnTo>
                  <a:pt x="8135" y="2259"/>
                </a:lnTo>
                <a:lnTo>
                  <a:pt x="8031" y="2074"/>
                </a:lnTo>
                <a:lnTo>
                  <a:pt x="7916" y="1901"/>
                </a:lnTo>
                <a:lnTo>
                  <a:pt x="7789" y="1740"/>
                </a:lnTo>
                <a:lnTo>
                  <a:pt x="7663" y="1567"/>
                </a:lnTo>
                <a:lnTo>
                  <a:pt x="7524" y="1418"/>
                </a:lnTo>
                <a:lnTo>
                  <a:pt x="7386" y="1268"/>
                </a:lnTo>
                <a:lnTo>
                  <a:pt x="7236" y="1118"/>
                </a:lnTo>
                <a:lnTo>
                  <a:pt x="7075" y="980"/>
                </a:lnTo>
                <a:lnTo>
                  <a:pt x="6914" y="853"/>
                </a:lnTo>
                <a:lnTo>
                  <a:pt x="6741" y="738"/>
                </a:lnTo>
                <a:lnTo>
                  <a:pt x="6568" y="623"/>
                </a:lnTo>
                <a:lnTo>
                  <a:pt x="6395" y="519"/>
                </a:lnTo>
                <a:lnTo>
                  <a:pt x="6199" y="427"/>
                </a:lnTo>
                <a:lnTo>
                  <a:pt x="6015" y="334"/>
                </a:lnTo>
                <a:lnTo>
                  <a:pt x="5819" y="265"/>
                </a:lnTo>
                <a:lnTo>
                  <a:pt x="5612" y="196"/>
                </a:lnTo>
                <a:lnTo>
                  <a:pt x="5404" y="139"/>
                </a:lnTo>
                <a:lnTo>
                  <a:pt x="5197" y="81"/>
                </a:lnTo>
                <a:lnTo>
                  <a:pt x="4990" y="46"/>
                </a:lnTo>
                <a:lnTo>
                  <a:pt x="4771" y="23"/>
                </a:lnTo>
                <a:lnTo>
                  <a:pt x="45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p:nvPr/>
        </p:nvSpPr>
        <p:spPr>
          <a:xfrm rot="-5400000">
            <a:off x="7945164" y="2218876"/>
            <a:ext cx="713159"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2">
    <p:spTree>
      <p:nvGrpSpPr>
        <p:cNvPr id="1" name="Shape 191"/>
        <p:cNvGrpSpPr/>
        <p:nvPr/>
      </p:nvGrpSpPr>
      <p:grpSpPr>
        <a:xfrm>
          <a:off x="0" y="0"/>
          <a:ext cx="0" cy="0"/>
          <a:chOff x="0" y="0"/>
          <a:chExt cx="0" cy="0"/>
        </a:xfrm>
      </p:grpSpPr>
      <p:grpSp>
        <p:nvGrpSpPr>
          <p:cNvPr id="192" name="Google Shape;192;p15"/>
          <p:cNvGrpSpPr/>
          <p:nvPr/>
        </p:nvGrpSpPr>
        <p:grpSpPr>
          <a:xfrm>
            <a:off x="3716983" y="1716754"/>
            <a:ext cx="1710034" cy="1709992"/>
            <a:chOff x="3499914" y="1497189"/>
            <a:chExt cx="2143168" cy="2145536"/>
          </a:xfrm>
        </p:grpSpPr>
        <p:sp>
          <p:nvSpPr>
            <p:cNvPr id="193" name="Google Shape;193;p15"/>
            <p:cNvSpPr/>
            <p:nvPr/>
          </p:nvSpPr>
          <p:spPr>
            <a:xfrm>
              <a:off x="4570282" y="1497189"/>
              <a:ext cx="1072800" cy="1072768"/>
            </a:xfrm>
            <a:custGeom>
              <a:avLst/>
              <a:gdLst/>
              <a:ahLst/>
              <a:cxnLst/>
              <a:rect l="l" t="t" r="r" b="b"/>
              <a:pathLst>
                <a:path w="33525" h="33524" extrusionOk="0">
                  <a:moveTo>
                    <a:pt x="33524" y="1"/>
                  </a:moveTo>
                  <a:lnTo>
                    <a:pt x="31813" y="75"/>
                  </a:lnTo>
                  <a:lnTo>
                    <a:pt x="30101" y="187"/>
                  </a:lnTo>
                  <a:lnTo>
                    <a:pt x="28427" y="410"/>
                  </a:lnTo>
                  <a:lnTo>
                    <a:pt x="26753" y="707"/>
                  </a:lnTo>
                  <a:lnTo>
                    <a:pt x="25153" y="1080"/>
                  </a:lnTo>
                  <a:lnTo>
                    <a:pt x="23553" y="1526"/>
                  </a:lnTo>
                  <a:lnTo>
                    <a:pt x="21990" y="2047"/>
                  </a:lnTo>
                  <a:lnTo>
                    <a:pt x="20465" y="2642"/>
                  </a:lnTo>
                  <a:lnTo>
                    <a:pt x="19014" y="3312"/>
                  </a:lnTo>
                  <a:lnTo>
                    <a:pt x="17563" y="4056"/>
                  </a:lnTo>
                  <a:lnTo>
                    <a:pt x="16149" y="4875"/>
                  </a:lnTo>
                  <a:lnTo>
                    <a:pt x="14772" y="5730"/>
                  </a:lnTo>
                  <a:lnTo>
                    <a:pt x="13470" y="6661"/>
                  </a:lnTo>
                  <a:lnTo>
                    <a:pt x="12205" y="7665"/>
                  </a:lnTo>
                  <a:lnTo>
                    <a:pt x="10977" y="8707"/>
                  </a:lnTo>
                  <a:lnTo>
                    <a:pt x="9823" y="9823"/>
                  </a:lnTo>
                  <a:lnTo>
                    <a:pt x="8707" y="11014"/>
                  </a:lnTo>
                  <a:lnTo>
                    <a:pt x="7665" y="12204"/>
                  </a:lnTo>
                  <a:lnTo>
                    <a:pt x="6661" y="13469"/>
                  </a:lnTo>
                  <a:lnTo>
                    <a:pt x="5731" y="14809"/>
                  </a:lnTo>
                  <a:lnTo>
                    <a:pt x="4875" y="16148"/>
                  </a:lnTo>
                  <a:lnTo>
                    <a:pt x="4056" y="17562"/>
                  </a:lnTo>
                  <a:lnTo>
                    <a:pt x="3312" y="19013"/>
                  </a:lnTo>
                  <a:lnTo>
                    <a:pt x="2643" y="20502"/>
                  </a:lnTo>
                  <a:lnTo>
                    <a:pt x="2047" y="21990"/>
                  </a:lnTo>
                  <a:lnTo>
                    <a:pt x="1526" y="23553"/>
                  </a:lnTo>
                  <a:lnTo>
                    <a:pt x="1080" y="25152"/>
                  </a:lnTo>
                  <a:lnTo>
                    <a:pt x="708" y="26790"/>
                  </a:lnTo>
                  <a:lnTo>
                    <a:pt x="410" y="28427"/>
                  </a:lnTo>
                  <a:lnTo>
                    <a:pt x="187" y="30101"/>
                  </a:lnTo>
                  <a:lnTo>
                    <a:pt x="75" y="31812"/>
                  </a:lnTo>
                  <a:lnTo>
                    <a:pt x="1" y="33524"/>
                  </a:lnTo>
                  <a:lnTo>
                    <a:pt x="18455" y="33524"/>
                  </a:lnTo>
                  <a:lnTo>
                    <a:pt x="18493" y="32817"/>
                  </a:lnTo>
                  <a:lnTo>
                    <a:pt x="18530" y="32110"/>
                  </a:lnTo>
                  <a:lnTo>
                    <a:pt x="18642" y="31403"/>
                  </a:lnTo>
                  <a:lnTo>
                    <a:pt x="18753" y="30696"/>
                  </a:lnTo>
                  <a:lnTo>
                    <a:pt x="18902" y="30027"/>
                  </a:lnTo>
                  <a:lnTo>
                    <a:pt x="19088" y="29394"/>
                  </a:lnTo>
                  <a:lnTo>
                    <a:pt x="19311" y="28724"/>
                  </a:lnTo>
                  <a:lnTo>
                    <a:pt x="19572" y="28092"/>
                  </a:lnTo>
                  <a:lnTo>
                    <a:pt x="19832" y="27459"/>
                  </a:lnTo>
                  <a:lnTo>
                    <a:pt x="20167" y="26864"/>
                  </a:lnTo>
                  <a:lnTo>
                    <a:pt x="20502" y="26306"/>
                  </a:lnTo>
                  <a:lnTo>
                    <a:pt x="20874" y="25711"/>
                  </a:lnTo>
                  <a:lnTo>
                    <a:pt x="21246" y="25190"/>
                  </a:lnTo>
                  <a:lnTo>
                    <a:pt x="21655" y="24632"/>
                  </a:lnTo>
                  <a:lnTo>
                    <a:pt x="22102" y="24148"/>
                  </a:lnTo>
                  <a:lnTo>
                    <a:pt x="22548" y="23664"/>
                  </a:lnTo>
                  <a:lnTo>
                    <a:pt x="23032" y="23180"/>
                  </a:lnTo>
                  <a:lnTo>
                    <a:pt x="23553" y="22771"/>
                  </a:lnTo>
                  <a:lnTo>
                    <a:pt x="24074" y="22325"/>
                  </a:lnTo>
                  <a:lnTo>
                    <a:pt x="24632" y="21953"/>
                  </a:lnTo>
                  <a:lnTo>
                    <a:pt x="25190" y="21581"/>
                  </a:lnTo>
                  <a:lnTo>
                    <a:pt x="25785" y="21246"/>
                  </a:lnTo>
                  <a:lnTo>
                    <a:pt x="26381" y="20948"/>
                  </a:lnTo>
                  <a:lnTo>
                    <a:pt x="27013" y="20650"/>
                  </a:lnTo>
                  <a:lnTo>
                    <a:pt x="27646" y="20427"/>
                  </a:lnTo>
                  <a:lnTo>
                    <a:pt x="28278" y="20204"/>
                  </a:lnTo>
                  <a:lnTo>
                    <a:pt x="28948" y="20018"/>
                  </a:lnTo>
                  <a:lnTo>
                    <a:pt x="29618" y="19832"/>
                  </a:lnTo>
                  <a:lnTo>
                    <a:pt x="30325" y="19720"/>
                  </a:lnTo>
                  <a:lnTo>
                    <a:pt x="30994" y="19646"/>
                  </a:lnTo>
                  <a:lnTo>
                    <a:pt x="31701" y="19571"/>
                  </a:lnTo>
                  <a:lnTo>
                    <a:pt x="32445" y="19571"/>
                  </a:lnTo>
                  <a:lnTo>
                    <a:pt x="33524" y="19609"/>
                  </a:lnTo>
                  <a:lnTo>
                    <a:pt x="335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a:off x="3589226" y="1587685"/>
              <a:ext cx="892992" cy="892992"/>
            </a:xfrm>
            <a:custGeom>
              <a:avLst/>
              <a:gdLst/>
              <a:ahLst/>
              <a:cxnLst/>
              <a:rect l="l" t="t" r="r" b="b"/>
              <a:pathLst>
                <a:path w="27906" h="27906" extrusionOk="0">
                  <a:moveTo>
                    <a:pt x="13246" y="0"/>
                  </a:moveTo>
                  <a:lnTo>
                    <a:pt x="12539" y="75"/>
                  </a:lnTo>
                  <a:lnTo>
                    <a:pt x="11832" y="149"/>
                  </a:lnTo>
                  <a:lnTo>
                    <a:pt x="11125" y="261"/>
                  </a:lnTo>
                  <a:lnTo>
                    <a:pt x="10455" y="410"/>
                  </a:lnTo>
                  <a:lnTo>
                    <a:pt x="9786" y="596"/>
                  </a:lnTo>
                  <a:lnTo>
                    <a:pt x="9153" y="819"/>
                  </a:lnTo>
                  <a:lnTo>
                    <a:pt x="8521" y="1079"/>
                  </a:lnTo>
                  <a:lnTo>
                    <a:pt x="7888" y="1377"/>
                  </a:lnTo>
                  <a:lnTo>
                    <a:pt x="7293" y="1675"/>
                  </a:lnTo>
                  <a:lnTo>
                    <a:pt x="6697" y="2009"/>
                  </a:lnTo>
                  <a:lnTo>
                    <a:pt x="6139" y="2382"/>
                  </a:lnTo>
                  <a:lnTo>
                    <a:pt x="5581" y="2754"/>
                  </a:lnTo>
                  <a:lnTo>
                    <a:pt x="5060" y="3163"/>
                  </a:lnTo>
                  <a:lnTo>
                    <a:pt x="4577" y="3609"/>
                  </a:lnTo>
                  <a:lnTo>
                    <a:pt x="4093" y="4056"/>
                  </a:lnTo>
                  <a:lnTo>
                    <a:pt x="3609" y="4577"/>
                  </a:lnTo>
                  <a:lnTo>
                    <a:pt x="3163" y="5060"/>
                  </a:lnTo>
                  <a:lnTo>
                    <a:pt x="2754" y="5581"/>
                  </a:lnTo>
                  <a:lnTo>
                    <a:pt x="2381" y="6139"/>
                  </a:lnTo>
                  <a:lnTo>
                    <a:pt x="2009" y="6698"/>
                  </a:lnTo>
                  <a:lnTo>
                    <a:pt x="1675" y="7293"/>
                  </a:lnTo>
                  <a:lnTo>
                    <a:pt x="1377" y="7888"/>
                  </a:lnTo>
                  <a:lnTo>
                    <a:pt x="1079" y="8521"/>
                  </a:lnTo>
                  <a:lnTo>
                    <a:pt x="819" y="9153"/>
                  </a:lnTo>
                  <a:lnTo>
                    <a:pt x="633" y="9786"/>
                  </a:lnTo>
                  <a:lnTo>
                    <a:pt x="447" y="10455"/>
                  </a:lnTo>
                  <a:lnTo>
                    <a:pt x="261" y="11125"/>
                  </a:lnTo>
                  <a:lnTo>
                    <a:pt x="149" y="11832"/>
                  </a:lnTo>
                  <a:lnTo>
                    <a:pt x="75" y="12502"/>
                  </a:lnTo>
                  <a:lnTo>
                    <a:pt x="0" y="13209"/>
                  </a:lnTo>
                  <a:lnTo>
                    <a:pt x="0" y="13953"/>
                  </a:lnTo>
                  <a:lnTo>
                    <a:pt x="0" y="14660"/>
                  </a:lnTo>
                  <a:lnTo>
                    <a:pt x="75" y="15367"/>
                  </a:lnTo>
                  <a:lnTo>
                    <a:pt x="149" y="16074"/>
                  </a:lnTo>
                  <a:lnTo>
                    <a:pt x="261" y="16743"/>
                  </a:lnTo>
                  <a:lnTo>
                    <a:pt x="447" y="17450"/>
                  </a:lnTo>
                  <a:lnTo>
                    <a:pt x="633" y="18083"/>
                  </a:lnTo>
                  <a:lnTo>
                    <a:pt x="819" y="18753"/>
                  </a:lnTo>
                  <a:lnTo>
                    <a:pt x="1079" y="19385"/>
                  </a:lnTo>
                  <a:lnTo>
                    <a:pt x="1377" y="19980"/>
                  </a:lnTo>
                  <a:lnTo>
                    <a:pt x="1675" y="20613"/>
                  </a:lnTo>
                  <a:lnTo>
                    <a:pt x="2009" y="21171"/>
                  </a:lnTo>
                  <a:lnTo>
                    <a:pt x="2381" y="21766"/>
                  </a:lnTo>
                  <a:lnTo>
                    <a:pt x="2754" y="22287"/>
                  </a:lnTo>
                  <a:lnTo>
                    <a:pt x="3163" y="22808"/>
                  </a:lnTo>
                  <a:lnTo>
                    <a:pt x="3609" y="23329"/>
                  </a:lnTo>
                  <a:lnTo>
                    <a:pt x="4093" y="23813"/>
                  </a:lnTo>
                  <a:lnTo>
                    <a:pt x="4577" y="24296"/>
                  </a:lnTo>
                  <a:lnTo>
                    <a:pt x="5060" y="24706"/>
                  </a:lnTo>
                  <a:lnTo>
                    <a:pt x="5581" y="25115"/>
                  </a:lnTo>
                  <a:lnTo>
                    <a:pt x="6139" y="25524"/>
                  </a:lnTo>
                  <a:lnTo>
                    <a:pt x="6697" y="25896"/>
                  </a:lnTo>
                  <a:lnTo>
                    <a:pt x="7293" y="26231"/>
                  </a:lnTo>
                  <a:lnTo>
                    <a:pt x="7888" y="26529"/>
                  </a:lnTo>
                  <a:lnTo>
                    <a:pt x="8521" y="26826"/>
                  </a:lnTo>
                  <a:lnTo>
                    <a:pt x="9153" y="27050"/>
                  </a:lnTo>
                  <a:lnTo>
                    <a:pt x="9786" y="27273"/>
                  </a:lnTo>
                  <a:lnTo>
                    <a:pt x="10455" y="27459"/>
                  </a:lnTo>
                  <a:lnTo>
                    <a:pt x="11125" y="27608"/>
                  </a:lnTo>
                  <a:lnTo>
                    <a:pt x="11832" y="27757"/>
                  </a:lnTo>
                  <a:lnTo>
                    <a:pt x="12539" y="27831"/>
                  </a:lnTo>
                  <a:lnTo>
                    <a:pt x="13246" y="27905"/>
                  </a:lnTo>
                  <a:lnTo>
                    <a:pt x="14660" y="27905"/>
                  </a:lnTo>
                  <a:lnTo>
                    <a:pt x="15367" y="27831"/>
                  </a:lnTo>
                  <a:lnTo>
                    <a:pt x="16074" y="27757"/>
                  </a:lnTo>
                  <a:lnTo>
                    <a:pt x="16781" y="27608"/>
                  </a:lnTo>
                  <a:lnTo>
                    <a:pt x="17450" y="27459"/>
                  </a:lnTo>
                  <a:lnTo>
                    <a:pt x="18120" y="27273"/>
                  </a:lnTo>
                  <a:lnTo>
                    <a:pt x="18753" y="27050"/>
                  </a:lnTo>
                  <a:lnTo>
                    <a:pt x="19385" y="26826"/>
                  </a:lnTo>
                  <a:lnTo>
                    <a:pt x="20018" y="26529"/>
                  </a:lnTo>
                  <a:lnTo>
                    <a:pt x="20613" y="26231"/>
                  </a:lnTo>
                  <a:lnTo>
                    <a:pt x="21171" y="25896"/>
                  </a:lnTo>
                  <a:lnTo>
                    <a:pt x="21766" y="25524"/>
                  </a:lnTo>
                  <a:lnTo>
                    <a:pt x="22287" y="25115"/>
                  </a:lnTo>
                  <a:lnTo>
                    <a:pt x="22845" y="24706"/>
                  </a:lnTo>
                  <a:lnTo>
                    <a:pt x="23329" y="24296"/>
                  </a:lnTo>
                  <a:lnTo>
                    <a:pt x="23813" y="23813"/>
                  </a:lnTo>
                  <a:lnTo>
                    <a:pt x="24296" y="23329"/>
                  </a:lnTo>
                  <a:lnTo>
                    <a:pt x="24706" y="22808"/>
                  </a:lnTo>
                  <a:lnTo>
                    <a:pt x="25152" y="22287"/>
                  </a:lnTo>
                  <a:lnTo>
                    <a:pt x="25524" y="21766"/>
                  </a:lnTo>
                  <a:lnTo>
                    <a:pt x="25896" y="21171"/>
                  </a:lnTo>
                  <a:lnTo>
                    <a:pt x="26231" y="20613"/>
                  </a:lnTo>
                  <a:lnTo>
                    <a:pt x="26529" y="19980"/>
                  </a:lnTo>
                  <a:lnTo>
                    <a:pt x="26826" y="19385"/>
                  </a:lnTo>
                  <a:lnTo>
                    <a:pt x="27050" y="18753"/>
                  </a:lnTo>
                  <a:lnTo>
                    <a:pt x="27273" y="18083"/>
                  </a:lnTo>
                  <a:lnTo>
                    <a:pt x="27459" y="17450"/>
                  </a:lnTo>
                  <a:lnTo>
                    <a:pt x="27645" y="16743"/>
                  </a:lnTo>
                  <a:lnTo>
                    <a:pt x="27757" y="16074"/>
                  </a:lnTo>
                  <a:lnTo>
                    <a:pt x="27831" y="15367"/>
                  </a:lnTo>
                  <a:lnTo>
                    <a:pt x="27905" y="14660"/>
                  </a:lnTo>
                  <a:lnTo>
                    <a:pt x="27905" y="13953"/>
                  </a:lnTo>
                  <a:lnTo>
                    <a:pt x="27905" y="13209"/>
                  </a:lnTo>
                  <a:lnTo>
                    <a:pt x="27831" y="12502"/>
                  </a:lnTo>
                  <a:lnTo>
                    <a:pt x="27757" y="11832"/>
                  </a:lnTo>
                  <a:lnTo>
                    <a:pt x="27645" y="11125"/>
                  </a:lnTo>
                  <a:lnTo>
                    <a:pt x="27459" y="10455"/>
                  </a:lnTo>
                  <a:lnTo>
                    <a:pt x="27273" y="9786"/>
                  </a:lnTo>
                  <a:lnTo>
                    <a:pt x="27050" y="9153"/>
                  </a:lnTo>
                  <a:lnTo>
                    <a:pt x="26826" y="8521"/>
                  </a:lnTo>
                  <a:lnTo>
                    <a:pt x="26529" y="7888"/>
                  </a:lnTo>
                  <a:lnTo>
                    <a:pt x="26231" y="7293"/>
                  </a:lnTo>
                  <a:lnTo>
                    <a:pt x="25896" y="6698"/>
                  </a:lnTo>
                  <a:lnTo>
                    <a:pt x="25524" y="6139"/>
                  </a:lnTo>
                  <a:lnTo>
                    <a:pt x="25152" y="5581"/>
                  </a:lnTo>
                  <a:lnTo>
                    <a:pt x="24706" y="5060"/>
                  </a:lnTo>
                  <a:lnTo>
                    <a:pt x="24296" y="4577"/>
                  </a:lnTo>
                  <a:lnTo>
                    <a:pt x="23813" y="4056"/>
                  </a:lnTo>
                  <a:lnTo>
                    <a:pt x="23329" y="3609"/>
                  </a:lnTo>
                  <a:lnTo>
                    <a:pt x="22845" y="3163"/>
                  </a:lnTo>
                  <a:lnTo>
                    <a:pt x="22287" y="2754"/>
                  </a:lnTo>
                  <a:lnTo>
                    <a:pt x="21766" y="2382"/>
                  </a:lnTo>
                  <a:lnTo>
                    <a:pt x="21171" y="2009"/>
                  </a:lnTo>
                  <a:lnTo>
                    <a:pt x="20613" y="1675"/>
                  </a:lnTo>
                  <a:lnTo>
                    <a:pt x="20018" y="1377"/>
                  </a:lnTo>
                  <a:lnTo>
                    <a:pt x="19385" y="1079"/>
                  </a:lnTo>
                  <a:lnTo>
                    <a:pt x="18753" y="819"/>
                  </a:lnTo>
                  <a:lnTo>
                    <a:pt x="18120" y="596"/>
                  </a:lnTo>
                  <a:lnTo>
                    <a:pt x="17450" y="410"/>
                  </a:lnTo>
                  <a:lnTo>
                    <a:pt x="16781" y="261"/>
                  </a:lnTo>
                  <a:lnTo>
                    <a:pt x="16074" y="149"/>
                  </a:lnTo>
                  <a:lnTo>
                    <a:pt x="15367" y="75"/>
                  </a:lnTo>
                  <a:lnTo>
                    <a:pt x="146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5"/>
            <p:cNvSpPr/>
            <p:nvPr/>
          </p:nvSpPr>
          <p:spPr>
            <a:xfrm>
              <a:off x="3499914" y="2571141"/>
              <a:ext cx="1071584" cy="1071584"/>
            </a:xfrm>
            <a:custGeom>
              <a:avLst/>
              <a:gdLst/>
              <a:ahLst/>
              <a:cxnLst/>
              <a:rect l="l" t="t" r="r" b="b"/>
              <a:pathLst>
                <a:path w="33487" h="33487" extrusionOk="0">
                  <a:moveTo>
                    <a:pt x="33487" y="0"/>
                  </a:moveTo>
                  <a:lnTo>
                    <a:pt x="31775" y="37"/>
                  </a:lnTo>
                  <a:lnTo>
                    <a:pt x="30064" y="149"/>
                  </a:lnTo>
                  <a:lnTo>
                    <a:pt x="28390" y="372"/>
                  </a:lnTo>
                  <a:lnTo>
                    <a:pt x="26715" y="670"/>
                  </a:lnTo>
                  <a:lnTo>
                    <a:pt x="25115" y="1042"/>
                  </a:lnTo>
                  <a:lnTo>
                    <a:pt x="23516" y="1488"/>
                  </a:lnTo>
                  <a:lnTo>
                    <a:pt x="21953" y="2009"/>
                  </a:lnTo>
                  <a:lnTo>
                    <a:pt x="20465" y="2605"/>
                  </a:lnTo>
                  <a:lnTo>
                    <a:pt x="18976" y="3274"/>
                  </a:lnTo>
                  <a:lnTo>
                    <a:pt x="17525" y="4019"/>
                  </a:lnTo>
                  <a:lnTo>
                    <a:pt x="16111" y="4837"/>
                  </a:lnTo>
                  <a:lnTo>
                    <a:pt x="14772" y="5693"/>
                  </a:lnTo>
                  <a:lnTo>
                    <a:pt x="13432" y="6623"/>
                  </a:lnTo>
                  <a:lnTo>
                    <a:pt x="12167" y="7628"/>
                  </a:lnTo>
                  <a:lnTo>
                    <a:pt x="10977" y="8669"/>
                  </a:lnTo>
                  <a:lnTo>
                    <a:pt x="9823" y="9786"/>
                  </a:lnTo>
                  <a:lnTo>
                    <a:pt x="8707" y="10976"/>
                  </a:lnTo>
                  <a:lnTo>
                    <a:pt x="7665" y="12167"/>
                  </a:lnTo>
                  <a:lnTo>
                    <a:pt x="6661" y="13432"/>
                  </a:lnTo>
                  <a:lnTo>
                    <a:pt x="5731" y="14734"/>
                  </a:lnTo>
                  <a:lnTo>
                    <a:pt x="4838" y="16111"/>
                  </a:lnTo>
                  <a:lnTo>
                    <a:pt x="4056" y="17525"/>
                  </a:lnTo>
                  <a:lnTo>
                    <a:pt x="3312" y="18939"/>
                  </a:lnTo>
                  <a:lnTo>
                    <a:pt x="2642" y="20427"/>
                  </a:lnTo>
                  <a:lnTo>
                    <a:pt x="2047" y="21952"/>
                  </a:lnTo>
                  <a:lnTo>
                    <a:pt x="1489" y="23515"/>
                  </a:lnTo>
                  <a:lnTo>
                    <a:pt x="1042" y="25115"/>
                  </a:lnTo>
                  <a:lnTo>
                    <a:pt x="670" y="26715"/>
                  </a:lnTo>
                  <a:lnTo>
                    <a:pt x="373" y="28352"/>
                  </a:lnTo>
                  <a:lnTo>
                    <a:pt x="187" y="30063"/>
                  </a:lnTo>
                  <a:lnTo>
                    <a:pt x="38" y="31738"/>
                  </a:lnTo>
                  <a:lnTo>
                    <a:pt x="1" y="33486"/>
                  </a:lnTo>
                  <a:lnTo>
                    <a:pt x="33487" y="33486"/>
                  </a:lnTo>
                  <a:lnTo>
                    <a:pt x="334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5"/>
            <p:cNvSpPr/>
            <p:nvPr/>
          </p:nvSpPr>
          <p:spPr>
            <a:xfrm>
              <a:off x="4571498" y="2569957"/>
              <a:ext cx="1071584" cy="1071584"/>
            </a:xfrm>
            <a:custGeom>
              <a:avLst/>
              <a:gdLst/>
              <a:ahLst/>
              <a:cxnLst/>
              <a:rect l="l" t="t" r="r" b="b"/>
              <a:pathLst>
                <a:path w="33487" h="33487" extrusionOk="0">
                  <a:moveTo>
                    <a:pt x="0" y="0"/>
                  </a:moveTo>
                  <a:lnTo>
                    <a:pt x="37" y="1749"/>
                  </a:lnTo>
                  <a:lnTo>
                    <a:pt x="149" y="3423"/>
                  </a:lnTo>
                  <a:lnTo>
                    <a:pt x="372" y="5097"/>
                  </a:lnTo>
                  <a:lnTo>
                    <a:pt x="670" y="6772"/>
                  </a:lnTo>
                  <a:lnTo>
                    <a:pt x="1042" y="8372"/>
                  </a:lnTo>
                  <a:lnTo>
                    <a:pt x="1488" y="9971"/>
                  </a:lnTo>
                  <a:lnTo>
                    <a:pt x="2009" y="11534"/>
                  </a:lnTo>
                  <a:lnTo>
                    <a:pt x="2642" y="13060"/>
                  </a:lnTo>
                  <a:lnTo>
                    <a:pt x="3311" y="14511"/>
                  </a:lnTo>
                  <a:lnTo>
                    <a:pt x="4018" y="15962"/>
                  </a:lnTo>
                  <a:lnTo>
                    <a:pt x="4837" y="17376"/>
                  </a:lnTo>
                  <a:lnTo>
                    <a:pt x="5693" y="18715"/>
                  </a:lnTo>
                  <a:lnTo>
                    <a:pt x="6660" y="20055"/>
                  </a:lnTo>
                  <a:lnTo>
                    <a:pt x="7627" y="21320"/>
                  </a:lnTo>
                  <a:lnTo>
                    <a:pt x="8706" y="22510"/>
                  </a:lnTo>
                  <a:lnTo>
                    <a:pt x="9785" y="23701"/>
                  </a:lnTo>
                  <a:lnTo>
                    <a:pt x="10976" y="24780"/>
                  </a:lnTo>
                  <a:lnTo>
                    <a:pt x="12167" y="25859"/>
                  </a:lnTo>
                  <a:lnTo>
                    <a:pt x="13432" y="26826"/>
                  </a:lnTo>
                  <a:lnTo>
                    <a:pt x="14771" y="27756"/>
                  </a:lnTo>
                  <a:lnTo>
                    <a:pt x="16111" y="28649"/>
                  </a:lnTo>
                  <a:lnTo>
                    <a:pt x="17525" y="29431"/>
                  </a:lnTo>
                  <a:lnTo>
                    <a:pt x="18938" y="30175"/>
                  </a:lnTo>
                  <a:lnTo>
                    <a:pt x="20427" y="30845"/>
                  </a:lnTo>
                  <a:lnTo>
                    <a:pt x="21952" y="31440"/>
                  </a:lnTo>
                  <a:lnTo>
                    <a:pt x="23515" y="31998"/>
                  </a:lnTo>
                  <a:lnTo>
                    <a:pt x="25115" y="32444"/>
                  </a:lnTo>
                  <a:lnTo>
                    <a:pt x="26715" y="32817"/>
                  </a:lnTo>
                  <a:lnTo>
                    <a:pt x="28389" y="33114"/>
                  </a:lnTo>
                  <a:lnTo>
                    <a:pt x="30063" y="33300"/>
                  </a:lnTo>
                  <a:lnTo>
                    <a:pt x="31738" y="33449"/>
                  </a:lnTo>
                  <a:lnTo>
                    <a:pt x="33486" y="33486"/>
                  </a:lnTo>
                  <a:lnTo>
                    <a:pt x="334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5"/>
          <p:cNvSpPr txBox="1">
            <a:spLocks noGrp="1"/>
          </p:cNvSpPr>
          <p:nvPr>
            <p:ph type="title" hasCustomPrompt="1"/>
          </p:nvPr>
        </p:nvSpPr>
        <p:spPr>
          <a:xfrm>
            <a:off x="2163900" y="1313850"/>
            <a:ext cx="2001600" cy="68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3"/>
              </a:buClr>
              <a:buSzPts val="9000"/>
              <a:buNone/>
              <a:defRPr sz="70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98" name="Google Shape;198;p15"/>
          <p:cNvSpPr txBox="1">
            <a:spLocks noGrp="1"/>
          </p:cNvSpPr>
          <p:nvPr>
            <p:ph type="title" idx="2" hasCustomPrompt="1"/>
          </p:nvPr>
        </p:nvSpPr>
        <p:spPr>
          <a:xfrm>
            <a:off x="5067575" y="1313850"/>
            <a:ext cx="2001600" cy="68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9000"/>
              <a:buNone/>
              <a:defRPr sz="70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99" name="Google Shape;199;p15"/>
          <p:cNvSpPr txBox="1">
            <a:spLocks noGrp="1"/>
          </p:cNvSpPr>
          <p:nvPr>
            <p:ph type="title" idx="3" hasCustomPrompt="1"/>
          </p:nvPr>
        </p:nvSpPr>
        <p:spPr>
          <a:xfrm>
            <a:off x="5067575" y="3072775"/>
            <a:ext cx="2001600" cy="68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9000"/>
              <a:buNone/>
              <a:defRPr sz="7000">
                <a:solidFill>
                  <a:schemeClr val="accen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0" name="Google Shape;200;p15"/>
          <p:cNvSpPr txBox="1">
            <a:spLocks noGrp="1"/>
          </p:cNvSpPr>
          <p:nvPr>
            <p:ph type="title" idx="4" hasCustomPrompt="1"/>
          </p:nvPr>
        </p:nvSpPr>
        <p:spPr>
          <a:xfrm>
            <a:off x="2163900" y="3072775"/>
            <a:ext cx="2001600" cy="681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9000"/>
              <a:buNone/>
              <a:defRPr sz="70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1" name="Google Shape;201;p15"/>
          <p:cNvSpPr txBox="1">
            <a:spLocks noGrp="1"/>
          </p:cNvSpPr>
          <p:nvPr>
            <p:ph type="title" idx="5"/>
          </p:nvPr>
        </p:nvSpPr>
        <p:spPr>
          <a:xfrm>
            <a:off x="1312100" y="1237350"/>
            <a:ext cx="2112300" cy="419700"/>
          </a:xfrm>
          <a:prstGeom prst="rect">
            <a:avLst/>
          </a:prstGeom>
        </p:spPr>
        <p:txBody>
          <a:bodyPr spcFirstLastPara="1" wrap="square" lIns="91425" tIns="91425" rIns="91425" bIns="91425" anchor="t" anchorCtr="0">
            <a:noAutofit/>
          </a:bodyPr>
          <a:lstStyle>
            <a:lvl1pPr lvl="0" algn="r">
              <a:spcBef>
                <a:spcPts val="0"/>
              </a:spcBef>
              <a:spcAft>
                <a:spcPts val="0"/>
              </a:spcAft>
              <a:buSzPts val="2000"/>
              <a:buNone/>
              <a:defRPr sz="2000"/>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a:endParaRPr/>
          </a:p>
        </p:txBody>
      </p:sp>
      <p:sp>
        <p:nvSpPr>
          <p:cNvPr id="202" name="Google Shape;202;p15"/>
          <p:cNvSpPr txBox="1">
            <a:spLocks noGrp="1"/>
          </p:cNvSpPr>
          <p:nvPr>
            <p:ph type="subTitle" idx="1"/>
          </p:nvPr>
        </p:nvSpPr>
        <p:spPr>
          <a:xfrm>
            <a:off x="1309400" y="1657200"/>
            <a:ext cx="2115000" cy="6810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spcBef>
                <a:spcPts val="160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03" name="Google Shape;203;p15"/>
          <p:cNvSpPr txBox="1">
            <a:spLocks noGrp="1"/>
          </p:cNvSpPr>
          <p:nvPr>
            <p:ph type="title" idx="6"/>
          </p:nvPr>
        </p:nvSpPr>
        <p:spPr>
          <a:xfrm>
            <a:off x="1313450" y="3005775"/>
            <a:ext cx="2112300" cy="419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04" name="Google Shape;204;p15"/>
          <p:cNvSpPr txBox="1">
            <a:spLocks noGrp="1"/>
          </p:cNvSpPr>
          <p:nvPr>
            <p:ph type="subTitle" idx="7"/>
          </p:nvPr>
        </p:nvSpPr>
        <p:spPr>
          <a:xfrm>
            <a:off x="1310750" y="3425625"/>
            <a:ext cx="2115000" cy="68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05" name="Google Shape;205;p15"/>
          <p:cNvSpPr txBox="1">
            <a:spLocks noGrp="1"/>
          </p:cNvSpPr>
          <p:nvPr>
            <p:ph type="title" idx="8"/>
          </p:nvPr>
        </p:nvSpPr>
        <p:spPr>
          <a:xfrm>
            <a:off x="5722200" y="1237350"/>
            <a:ext cx="2112300" cy="4197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06" name="Google Shape;206;p15"/>
          <p:cNvSpPr txBox="1">
            <a:spLocks noGrp="1"/>
          </p:cNvSpPr>
          <p:nvPr>
            <p:ph type="subTitle" idx="9"/>
          </p:nvPr>
        </p:nvSpPr>
        <p:spPr>
          <a:xfrm>
            <a:off x="5719500" y="1657200"/>
            <a:ext cx="2115000" cy="68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07" name="Google Shape;207;p15"/>
          <p:cNvSpPr txBox="1">
            <a:spLocks noGrp="1"/>
          </p:cNvSpPr>
          <p:nvPr>
            <p:ph type="title" idx="13"/>
          </p:nvPr>
        </p:nvSpPr>
        <p:spPr>
          <a:xfrm>
            <a:off x="5723550" y="3005775"/>
            <a:ext cx="2112300" cy="4197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08" name="Google Shape;208;p15"/>
          <p:cNvSpPr txBox="1">
            <a:spLocks noGrp="1"/>
          </p:cNvSpPr>
          <p:nvPr>
            <p:ph type="subTitle" idx="14"/>
          </p:nvPr>
        </p:nvSpPr>
        <p:spPr>
          <a:xfrm>
            <a:off x="5720850" y="3425625"/>
            <a:ext cx="2115000" cy="68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wo Columns">
  <p:cSld name="CUSTOM_4">
    <p:spTree>
      <p:nvGrpSpPr>
        <p:cNvPr id="1" name="Shape 209"/>
        <p:cNvGrpSpPr/>
        <p:nvPr/>
      </p:nvGrpSpPr>
      <p:grpSpPr>
        <a:xfrm>
          <a:off x="0" y="0"/>
          <a:ext cx="0" cy="0"/>
          <a:chOff x="0" y="0"/>
          <a:chExt cx="0" cy="0"/>
        </a:xfrm>
      </p:grpSpPr>
      <p:sp>
        <p:nvSpPr>
          <p:cNvPr id="210" name="Google Shape;210;p16"/>
          <p:cNvSpPr txBox="1">
            <a:spLocks noGrp="1"/>
          </p:cNvSpPr>
          <p:nvPr>
            <p:ph type="title"/>
          </p:nvPr>
        </p:nvSpPr>
        <p:spPr>
          <a:xfrm flipH="1">
            <a:off x="5003137" y="540000"/>
            <a:ext cx="3711000" cy="47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 name="Google Shape;211;p16"/>
          <p:cNvSpPr/>
          <p:nvPr/>
        </p:nvSpPr>
        <p:spPr>
          <a:xfrm flipH="1">
            <a:off x="428026" y="428984"/>
            <a:ext cx="855886" cy="854959"/>
          </a:xfrm>
          <a:custGeom>
            <a:avLst/>
            <a:gdLst/>
            <a:ahLst/>
            <a:cxnLst/>
            <a:rect l="l" t="t" r="r" b="b"/>
            <a:pathLst>
              <a:path w="10359" h="10371" extrusionOk="0">
                <a:moveTo>
                  <a:pt x="0" y="1"/>
                </a:moveTo>
                <a:lnTo>
                  <a:pt x="0" y="10371"/>
                </a:lnTo>
                <a:lnTo>
                  <a:pt x="10359" y="10371"/>
                </a:lnTo>
                <a:lnTo>
                  <a:pt x="10347" y="9841"/>
                </a:lnTo>
                <a:lnTo>
                  <a:pt x="10313" y="9311"/>
                </a:lnTo>
                <a:lnTo>
                  <a:pt x="10244" y="8792"/>
                </a:lnTo>
                <a:lnTo>
                  <a:pt x="10151" y="8285"/>
                </a:lnTo>
                <a:lnTo>
                  <a:pt x="10036" y="7778"/>
                </a:lnTo>
                <a:lnTo>
                  <a:pt x="9898" y="7294"/>
                </a:lnTo>
                <a:lnTo>
                  <a:pt x="9737" y="6810"/>
                </a:lnTo>
                <a:lnTo>
                  <a:pt x="9552" y="6338"/>
                </a:lnTo>
                <a:lnTo>
                  <a:pt x="9345" y="5877"/>
                </a:lnTo>
                <a:lnTo>
                  <a:pt x="9114" y="5428"/>
                </a:lnTo>
                <a:lnTo>
                  <a:pt x="8861" y="5001"/>
                </a:lnTo>
                <a:lnTo>
                  <a:pt x="8596" y="4575"/>
                </a:lnTo>
                <a:lnTo>
                  <a:pt x="8308" y="4172"/>
                </a:lnTo>
                <a:lnTo>
                  <a:pt x="7997" y="3780"/>
                </a:lnTo>
                <a:lnTo>
                  <a:pt x="7674" y="3400"/>
                </a:lnTo>
                <a:lnTo>
                  <a:pt x="7328" y="3042"/>
                </a:lnTo>
                <a:lnTo>
                  <a:pt x="6971" y="2697"/>
                </a:lnTo>
                <a:lnTo>
                  <a:pt x="6591" y="2374"/>
                </a:lnTo>
                <a:lnTo>
                  <a:pt x="6199" y="2063"/>
                </a:lnTo>
                <a:lnTo>
                  <a:pt x="5796" y="1775"/>
                </a:lnTo>
                <a:lnTo>
                  <a:pt x="5370" y="1510"/>
                </a:lnTo>
                <a:lnTo>
                  <a:pt x="4943" y="1257"/>
                </a:lnTo>
                <a:lnTo>
                  <a:pt x="4494" y="1026"/>
                </a:lnTo>
                <a:lnTo>
                  <a:pt x="4033" y="819"/>
                </a:lnTo>
                <a:lnTo>
                  <a:pt x="3561" y="634"/>
                </a:lnTo>
                <a:lnTo>
                  <a:pt x="3077" y="473"/>
                </a:lnTo>
                <a:lnTo>
                  <a:pt x="2581" y="335"/>
                </a:lnTo>
                <a:lnTo>
                  <a:pt x="2086" y="220"/>
                </a:lnTo>
                <a:lnTo>
                  <a:pt x="1579" y="127"/>
                </a:lnTo>
                <a:lnTo>
                  <a:pt x="1060" y="58"/>
                </a:lnTo>
                <a:lnTo>
                  <a:pt x="530" y="2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flipH="1">
            <a:off x="428026" y="1283942"/>
            <a:ext cx="855886" cy="854959"/>
          </a:xfrm>
          <a:custGeom>
            <a:avLst/>
            <a:gdLst/>
            <a:ahLst/>
            <a:cxnLst/>
            <a:rect l="l" t="t" r="r" b="b"/>
            <a:pathLst>
              <a:path w="10359" h="10371" extrusionOk="0">
                <a:moveTo>
                  <a:pt x="0" y="1"/>
                </a:moveTo>
                <a:lnTo>
                  <a:pt x="12" y="531"/>
                </a:lnTo>
                <a:lnTo>
                  <a:pt x="46" y="1061"/>
                </a:lnTo>
                <a:lnTo>
                  <a:pt x="116" y="1579"/>
                </a:lnTo>
                <a:lnTo>
                  <a:pt x="208" y="2086"/>
                </a:lnTo>
                <a:lnTo>
                  <a:pt x="323" y="2593"/>
                </a:lnTo>
                <a:lnTo>
                  <a:pt x="461" y="3077"/>
                </a:lnTo>
                <a:lnTo>
                  <a:pt x="623" y="3561"/>
                </a:lnTo>
                <a:lnTo>
                  <a:pt x="807" y="4033"/>
                </a:lnTo>
                <a:lnTo>
                  <a:pt x="1014" y="4494"/>
                </a:lnTo>
                <a:lnTo>
                  <a:pt x="1245" y="4944"/>
                </a:lnTo>
                <a:lnTo>
                  <a:pt x="1498" y="5370"/>
                </a:lnTo>
                <a:lnTo>
                  <a:pt x="1763" y="5796"/>
                </a:lnTo>
                <a:lnTo>
                  <a:pt x="2051" y="6200"/>
                </a:lnTo>
                <a:lnTo>
                  <a:pt x="2362" y="6591"/>
                </a:lnTo>
                <a:lnTo>
                  <a:pt x="2685" y="6971"/>
                </a:lnTo>
                <a:lnTo>
                  <a:pt x="3031" y="7329"/>
                </a:lnTo>
                <a:lnTo>
                  <a:pt x="3388" y="7674"/>
                </a:lnTo>
                <a:lnTo>
                  <a:pt x="3768" y="7997"/>
                </a:lnTo>
                <a:lnTo>
                  <a:pt x="4160" y="8308"/>
                </a:lnTo>
                <a:lnTo>
                  <a:pt x="4563" y="8596"/>
                </a:lnTo>
                <a:lnTo>
                  <a:pt x="4989" y="8861"/>
                </a:lnTo>
                <a:lnTo>
                  <a:pt x="5427" y="9115"/>
                </a:lnTo>
                <a:lnTo>
                  <a:pt x="5865" y="9345"/>
                </a:lnTo>
                <a:lnTo>
                  <a:pt x="6326" y="9552"/>
                </a:lnTo>
                <a:lnTo>
                  <a:pt x="6798" y="9737"/>
                </a:lnTo>
                <a:lnTo>
                  <a:pt x="7282" y="9898"/>
                </a:lnTo>
                <a:lnTo>
                  <a:pt x="7778" y="10036"/>
                </a:lnTo>
                <a:lnTo>
                  <a:pt x="8273" y="10152"/>
                </a:lnTo>
                <a:lnTo>
                  <a:pt x="8780" y="10244"/>
                </a:lnTo>
                <a:lnTo>
                  <a:pt x="9299" y="10313"/>
                </a:lnTo>
                <a:lnTo>
                  <a:pt x="9829" y="10347"/>
                </a:lnTo>
                <a:lnTo>
                  <a:pt x="10359" y="10371"/>
                </a:lnTo>
                <a:lnTo>
                  <a:pt x="103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p:nvPr/>
        </p:nvSpPr>
        <p:spPr>
          <a:xfrm>
            <a:off x="1283830" y="428984"/>
            <a:ext cx="856878" cy="854959"/>
          </a:xfrm>
          <a:custGeom>
            <a:avLst/>
            <a:gdLst/>
            <a:ahLst/>
            <a:cxnLst/>
            <a:rect l="l" t="t" r="r" b="b"/>
            <a:pathLst>
              <a:path w="10371" h="10371" extrusionOk="0">
                <a:moveTo>
                  <a:pt x="0" y="1"/>
                </a:moveTo>
                <a:lnTo>
                  <a:pt x="12" y="542"/>
                </a:lnTo>
                <a:lnTo>
                  <a:pt x="58" y="1061"/>
                </a:lnTo>
                <a:lnTo>
                  <a:pt x="116" y="1591"/>
                </a:lnTo>
                <a:lnTo>
                  <a:pt x="208" y="2098"/>
                </a:lnTo>
                <a:lnTo>
                  <a:pt x="323" y="2593"/>
                </a:lnTo>
                <a:lnTo>
                  <a:pt x="473" y="3089"/>
                </a:lnTo>
                <a:lnTo>
                  <a:pt x="634" y="3572"/>
                </a:lnTo>
                <a:lnTo>
                  <a:pt x="819" y="4045"/>
                </a:lnTo>
                <a:lnTo>
                  <a:pt x="1026" y="4506"/>
                </a:lnTo>
                <a:lnTo>
                  <a:pt x="1256" y="4944"/>
                </a:lnTo>
                <a:lnTo>
                  <a:pt x="1498" y="5381"/>
                </a:lnTo>
                <a:lnTo>
                  <a:pt x="1775" y="5808"/>
                </a:lnTo>
                <a:lnTo>
                  <a:pt x="2063" y="6211"/>
                </a:lnTo>
                <a:lnTo>
                  <a:pt x="2374" y="6603"/>
                </a:lnTo>
                <a:lnTo>
                  <a:pt x="2697" y="6972"/>
                </a:lnTo>
                <a:lnTo>
                  <a:pt x="3042" y="7340"/>
                </a:lnTo>
                <a:lnTo>
                  <a:pt x="3400" y="7686"/>
                </a:lnTo>
                <a:lnTo>
                  <a:pt x="3780" y="8009"/>
                </a:lnTo>
                <a:lnTo>
                  <a:pt x="4171" y="8308"/>
                </a:lnTo>
                <a:lnTo>
                  <a:pt x="4575" y="8608"/>
                </a:lnTo>
                <a:lnTo>
                  <a:pt x="4990" y="8873"/>
                </a:lnTo>
                <a:lnTo>
                  <a:pt x="5427" y="9126"/>
                </a:lnTo>
                <a:lnTo>
                  <a:pt x="5877" y="9357"/>
                </a:lnTo>
                <a:lnTo>
                  <a:pt x="6338" y="9564"/>
                </a:lnTo>
                <a:lnTo>
                  <a:pt x="6799" y="9748"/>
                </a:lnTo>
                <a:lnTo>
                  <a:pt x="7282" y="9910"/>
                </a:lnTo>
                <a:lnTo>
                  <a:pt x="7778" y="10048"/>
                </a:lnTo>
                <a:lnTo>
                  <a:pt x="8285" y="10163"/>
                </a:lnTo>
                <a:lnTo>
                  <a:pt x="8792" y="10255"/>
                </a:lnTo>
                <a:lnTo>
                  <a:pt x="9310" y="10324"/>
                </a:lnTo>
                <a:lnTo>
                  <a:pt x="9840" y="10359"/>
                </a:lnTo>
                <a:lnTo>
                  <a:pt x="10370" y="10371"/>
                </a:lnTo>
                <a:lnTo>
                  <a:pt x="10370" y="4310"/>
                </a:lnTo>
                <a:lnTo>
                  <a:pt x="10036" y="4321"/>
                </a:lnTo>
                <a:lnTo>
                  <a:pt x="9806" y="4321"/>
                </a:lnTo>
                <a:lnTo>
                  <a:pt x="9587" y="4298"/>
                </a:lnTo>
                <a:lnTo>
                  <a:pt x="9380" y="4275"/>
                </a:lnTo>
                <a:lnTo>
                  <a:pt x="9161" y="4241"/>
                </a:lnTo>
                <a:lnTo>
                  <a:pt x="8953" y="4195"/>
                </a:lnTo>
                <a:lnTo>
                  <a:pt x="8746" y="4137"/>
                </a:lnTo>
                <a:lnTo>
                  <a:pt x="8550" y="4068"/>
                </a:lnTo>
                <a:lnTo>
                  <a:pt x="8354" y="3987"/>
                </a:lnTo>
                <a:lnTo>
                  <a:pt x="8158" y="3895"/>
                </a:lnTo>
                <a:lnTo>
                  <a:pt x="7974" y="3803"/>
                </a:lnTo>
                <a:lnTo>
                  <a:pt x="7789" y="3699"/>
                </a:lnTo>
                <a:lnTo>
                  <a:pt x="7617" y="3584"/>
                </a:lnTo>
                <a:lnTo>
                  <a:pt x="7444" y="3469"/>
                </a:lnTo>
                <a:lnTo>
                  <a:pt x="7282" y="3342"/>
                </a:lnTo>
                <a:lnTo>
                  <a:pt x="7133" y="3204"/>
                </a:lnTo>
                <a:lnTo>
                  <a:pt x="6983" y="3066"/>
                </a:lnTo>
                <a:lnTo>
                  <a:pt x="6833" y="2916"/>
                </a:lnTo>
                <a:lnTo>
                  <a:pt x="6695" y="2754"/>
                </a:lnTo>
                <a:lnTo>
                  <a:pt x="6568" y="2593"/>
                </a:lnTo>
                <a:lnTo>
                  <a:pt x="6453" y="2420"/>
                </a:lnTo>
                <a:lnTo>
                  <a:pt x="6338" y="2247"/>
                </a:lnTo>
                <a:lnTo>
                  <a:pt x="6234" y="2063"/>
                </a:lnTo>
                <a:lnTo>
                  <a:pt x="6142" y="1879"/>
                </a:lnTo>
                <a:lnTo>
                  <a:pt x="6050" y="1683"/>
                </a:lnTo>
                <a:lnTo>
                  <a:pt x="5969" y="1487"/>
                </a:lnTo>
                <a:lnTo>
                  <a:pt x="5911" y="1291"/>
                </a:lnTo>
                <a:lnTo>
                  <a:pt x="5854" y="1084"/>
                </a:lnTo>
                <a:lnTo>
                  <a:pt x="5796" y="876"/>
                </a:lnTo>
                <a:lnTo>
                  <a:pt x="5762" y="669"/>
                </a:lnTo>
                <a:lnTo>
                  <a:pt x="5739" y="450"/>
                </a:lnTo>
                <a:lnTo>
                  <a:pt x="5715" y="231"/>
                </a:lnTo>
                <a:lnTo>
                  <a:pt x="57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a:off x="2140616" y="428984"/>
            <a:ext cx="856878" cy="854959"/>
          </a:xfrm>
          <a:custGeom>
            <a:avLst/>
            <a:gdLst/>
            <a:ahLst/>
            <a:cxnLst/>
            <a:rect l="l" t="t" r="r" b="b"/>
            <a:pathLst>
              <a:path w="10371" h="10371" extrusionOk="0">
                <a:moveTo>
                  <a:pt x="0" y="1"/>
                </a:moveTo>
                <a:lnTo>
                  <a:pt x="0" y="10371"/>
                </a:lnTo>
                <a:lnTo>
                  <a:pt x="530" y="10359"/>
                </a:lnTo>
                <a:lnTo>
                  <a:pt x="1060" y="10324"/>
                </a:lnTo>
                <a:lnTo>
                  <a:pt x="1579" y="10255"/>
                </a:lnTo>
                <a:lnTo>
                  <a:pt x="2086" y="10163"/>
                </a:lnTo>
                <a:lnTo>
                  <a:pt x="2593" y="10048"/>
                </a:lnTo>
                <a:lnTo>
                  <a:pt x="3077" y="9910"/>
                </a:lnTo>
                <a:lnTo>
                  <a:pt x="3561" y="9748"/>
                </a:lnTo>
                <a:lnTo>
                  <a:pt x="4033" y="9564"/>
                </a:lnTo>
                <a:lnTo>
                  <a:pt x="4494" y="9357"/>
                </a:lnTo>
                <a:lnTo>
                  <a:pt x="4943" y="9126"/>
                </a:lnTo>
                <a:lnTo>
                  <a:pt x="5370" y="8873"/>
                </a:lnTo>
                <a:lnTo>
                  <a:pt x="5796" y="8608"/>
                </a:lnTo>
                <a:lnTo>
                  <a:pt x="6199" y="8308"/>
                </a:lnTo>
                <a:lnTo>
                  <a:pt x="6591" y="8009"/>
                </a:lnTo>
                <a:lnTo>
                  <a:pt x="6971" y="7686"/>
                </a:lnTo>
                <a:lnTo>
                  <a:pt x="7329" y="7340"/>
                </a:lnTo>
                <a:lnTo>
                  <a:pt x="7674" y="6972"/>
                </a:lnTo>
                <a:lnTo>
                  <a:pt x="7997" y="6603"/>
                </a:lnTo>
                <a:lnTo>
                  <a:pt x="8308" y="6211"/>
                </a:lnTo>
                <a:lnTo>
                  <a:pt x="8596" y="5808"/>
                </a:lnTo>
                <a:lnTo>
                  <a:pt x="8861" y="5381"/>
                </a:lnTo>
                <a:lnTo>
                  <a:pt x="9114" y="4944"/>
                </a:lnTo>
                <a:lnTo>
                  <a:pt x="9345" y="4506"/>
                </a:lnTo>
                <a:lnTo>
                  <a:pt x="9552" y="4045"/>
                </a:lnTo>
                <a:lnTo>
                  <a:pt x="9737" y="3572"/>
                </a:lnTo>
                <a:lnTo>
                  <a:pt x="9898" y="3089"/>
                </a:lnTo>
                <a:lnTo>
                  <a:pt x="10036" y="2593"/>
                </a:lnTo>
                <a:lnTo>
                  <a:pt x="10151" y="2098"/>
                </a:lnTo>
                <a:lnTo>
                  <a:pt x="10244" y="1591"/>
                </a:lnTo>
                <a:lnTo>
                  <a:pt x="10313" y="1061"/>
                </a:lnTo>
                <a:lnTo>
                  <a:pt x="10347" y="542"/>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txBox="1">
            <a:spLocks noGrp="1"/>
          </p:cNvSpPr>
          <p:nvPr>
            <p:ph type="subTitle" idx="1"/>
          </p:nvPr>
        </p:nvSpPr>
        <p:spPr>
          <a:xfrm>
            <a:off x="1070513" y="3362700"/>
            <a:ext cx="3200400" cy="100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400"/>
            </a:lvl1pPr>
            <a:lvl2pPr lvl="1">
              <a:spcBef>
                <a:spcPts val="160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16" name="Google Shape;216;p16"/>
          <p:cNvSpPr txBox="1">
            <a:spLocks noGrp="1"/>
          </p:cNvSpPr>
          <p:nvPr>
            <p:ph type="subTitle" idx="2"/>
          </p:nvPr>
        </p:nvSpPr>
        <p:spPr>
          <a:xfrm>
            <a:off x="4873088" y="3362700"/>
            <a:ext cx="3200400" cy="1009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7" name="Google Shape;217;p16"/>
          <p:cNvSpPr txBox="1">
            <a:spLocks noGrp="1"/>
          </p:cNvSpPr>
          <p:nvPr>
            <p:ph type="title" idx="3"/>
          </p:nvPr>
        </p:nvSpPr>
        <p:spPr>
          <a:xfrm>
            <a:off x="1070513" y="2889404"/>
            <a:ext cx="3200400" cy="4206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sz="2000"/>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a:endParaRPr/>
          </a:p>
        </p:txBody>
      </p:sp>
      <p:sp>
        <p:nvSpPr>
          <p:cNvPr id="218" name="Google Shape;218;p16"/>
          <p:cNvSpPr txBox="1">
            <a:spLocks noGrp="1"/>
          </p:cNvSpPr>
          <p:nvPr>
            <p:ph type="title" idx="4"/>
          </p:nvPr>
        </p:nvSpPr>
        <p:spPr>
          <a:xfrm>
            <a:off x="4873088" y="2889404"/>
            <a:ext cx="3200400" cy="42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ix columns">
  <p:cSld name="CUSTOM_5">
    <p:spTree>
      <p:nvGrpSpPr>
        <p:cNvPr id="1" name="Shape 219"/>
        <p:cNvGrpSpPr/>
        <p:nvPr/>
      </p:nvGrpSpPr>
      <p:grpSpPr>
        <a:xfrm>
          <a:off x="0" y="0"/>
          <a:ext cx="0" cy="0"/>
          <a:chOff x="0" y="0"/>
          <a:chExt cx="0" cy="0"/>
        </a:xfrm>
      </p:grpSpPr>
      <p:sp>
        <p:nvSpPr>
          <p:cNvPr id="220" name="Google Shape;220;p17"/>
          <p:cNvSpPr txBox="1">
            <a:spLocks noGrp="1"/>
          </p:cNvSpPr>
          <p:nvPr>
            <p:ph type="title"/>
          </p:nvPr>
        </p:nvSpPr>
        <p:spPr>
          <a:xfrm>
            <a:off x="720000" y="540000"/>
            <a:ext cx="42783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1" name="Google Shape;221;p17"/>
          <p:cNvSpPr txBox="1">
            <a:spLocks noGrp="1"/>
          </p:cNvSpPr>
          <p:nvPr>
            <p:ph type="subTitle" idx="1"/>
          </p:nvPr>
        </p:nvSpPr>
        <p:spPr>
          <a:xfrm>
            <a:off x="1454901" y="3399201"/>
            <a:ext cx="1765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22" name="Google Shape;222;p17"/>
          <p:cNvSpPr txBox="1">
            <a:spLocks noGrp="1"/>
          </p:cNvSpPr>
          <p:nvPr>
            <p:ph type="title" idx="2"/>
          </p:nvPr>
        </p:nvSpPr>
        <p:spPr>
          <a:xfrm>
            <a:off x="1454901" y="2942263"/>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23" name="Google Shape;223;p17"/>
          <p:cNvSpPr txBox="1">
            <a:spLocks noGrp="1"/>
          </p:cNvSpPr>
          <p:nvPr>
            <p:ph type="subTitle" idx="3"/>
          </p:nvPr>
        </p:nvSpPr>
        <p:spPr>
          <a:xfrm>
            <a:off x="3841650" y="3399201"/>
            <a:ext cx="1765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24" name="Google Shape;224;p17"/>
          <p:cNvSpPr txBox="1">
            <a:spLocks noGrp="1"/>
          </p:cNvSpPr>
          <p:nvPr>
            <p:ph type="title" idx="4"/>
          </p:nvPr>
        </p:nvSpPr>
        <p:spPr>
          <a:xfrm>
            <a:off x="3841650" y="2942263"/>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25" name="Google Shape;225;p17"/>
          <p:cNvSpPr txBox="1">
            <a:spLocks noGrp="1"/>
          </p:cNvSpPr>
          <p:nvPr>
            <p:ph type="subTitle" idx="5"/>
          </p:nvPr>
        </p:nvSpPr>
        <p:spPr>
          <a:xfrm>
            <a:off x="6228399" y="3399201"/>
            <a:ext cx="1765500" cy="68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26" name="Google Shape;226;p17"/>
          <p:cNvSpPr txBox="1">
            <a:spLocks noGrp="1"/>
          </p:cNvSpPr>
          <p:nvPr>
            <p:ph type="title" idx="6"/>
          </p:nvPr>
        </p:nvSpPr>
        <p:spPr>
          <a:xfrm>
            <a:off x="6228399" y="2942263"/>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27" name="Google Shape;227;p17"/>
          <p:cNvSpPr txBox="1">
            <a:spLocks noGrp="1"/>
          </p:cNvSpPr>
          <p:nvPr>
            <p:ph type="subTitle" idx="7"/>
          </p:nvPr>
        </p:nvSpPr>
        <p:spPr>
          <a:xfrm>
            <a:off x="1454901" y="1969937"/>
            <a:ext cx="1765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28" name="Google Shape;228;p17"/>
          <p:cNvSpPr txBox="1">
            <a:spLocks noGrp="1"/>
          </p:cNvSpPr>
          <p:nvPr>
            <p:ph type="title" idx="8"/>
          </p:nvPr>
        </p:nvSpPr>
        <p:spPr>
          <a:xfrm>
            <a:off x="1454901" y="1512999"/>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29" name="Google Shape;229;p17"/>
          <p:cNvSpPr txBox="1">
            <a:spLocks noGrp="1"/>
          </p:cNvSpPr>
          <p:nvPr>
            <p:ph type="subTitle" idx="9"/>
          </p:nvPr>
        </p:nvSpPr>
        <p:spPr>
          <a:xfrm>
            <a:off x="3841650" y="1969937"/>
            <a:ext cx="1765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30" name="Google Shape;230;p17"/>
          <p:cNvSpPr txBox="1">
            <a:spLocks noGrp="1"/>
          </p:cNvSpPr>
          <p:nvPr>
            <p:ph type="title" idx="13"/>
          </p:nvPr>
        </p:nvSpPr>
        <p:spPr>
          <a:xfrm>
            <a:off x="3841650" y="1512999"/>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31" name="Google Shape;231;p17"/>
          <p:cNvSpPr txBox="1">
            <a:spLocks noGrp="1"/>
          </p:cNvSpPr>
          <p:nvPr>
            <p:ph type="subTitle" idx="14"/>
          </p:nvPr>
        </p:nvSpPr>
        <p:spPr>
          <a:xfrm>
            <a:off x="6228399" y="1969937"/>
            <a:ext cx="1765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32" name="Google Shape;232;p17"/>
          <p:cNvSpPr txBox="1">
            <a:spLocks noGrp="1"/>
          </p:cNvSpPr>
          <p:nvPr>
            <p:ph type="title" idx="15"/>
          </p:nvPr>
        </p:nvSpPr>
        <p:spPr>
          <a:xfrm>
            <a:off x="6228399" y="1512999"/>
            <a:ext cx="1765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33" name="Google Shape;233;p17"/>
          <p:cNvSpPr/>
          <p:nvPr/>
        </p:nvSpPr>
        <p:spPr>
          <a:xfrm rot="10800000">
            <a:off x="650065" y="3864873"/>
            <a:ext cx="850390" cy="850394"/>
          </a:xfrm>
          <a:custGeom>
            <a:avLst/>
            <a:gdLst/>
            <a:ahLst/>
            <a:cxnLst/>
            <a:rect l="l" t="t" r="r" b="b"/>
            <a:pathLst>
              <a:path w="10382" h="10383" extrusionOk="0">
                <a:moveTo>
                  <a:pt x="0" y="1"/>
                </a:moveTo>
                <a:lnTo>
                  <a:pt x="23" y="531"/>
                </a:lnTo>
                <a:lnTo>
                  <a:pt x="58" y="1061"/>
                </a:lnTo>
                <a:lnTo>
                  <a:pt x="127" y="1580"/>
                </a:lnTo>
                <a:lnTo>
                  <a:pt x="219" y="2086"/>
                </a:lnTo>
                <a:lnTo>
                  <a:pt x="334" y="2593"/>
                </a:lnTo>
                <a:lnTo>
                  <a:pt x="473" y="3089"/>
                </a:lnTo>
                <a:lnTo>
                  <a:pt x="634" y="3573"/>
                </a:lnTo>
                <a:lnTo>
                  <a:pt x="818" y="4045"/>
                </a:lnTo>
                <a:lnTo>
                  <a:pt x="1026" y="4495"/>
                </a:lnTo>
                <a:lnTo>
                  <a:pt x="1256" y="4944"/>
                </a:lnTo>
                <a:lnTo>
                  <a:pt x="1510" y="5382"/>
                </a:lnTo>
                <a:lnTo>
                  <a:pt x="1775" y="5797"/>
                </a:lnTo>
                <a:lnTo>
                  <a:pt x="2063" y="6211"/>
                </a:lnTo>
                <a:lnTo>
                  <a:pt x="2374" y="6603"/>
                </a:lnTo>
                <a:lnTo>
                  <a:pt x="2696" y="6972"/>
                </a:lnTo>
                <a:lnTo>
                  <a:pt x="3042" y="7341"/>
                </a:lnTo>
                <a:lnTo>
                  <a:pt x="3411" y="7686"/>
                </a:lnTo>
                <a:lnTo>
                  <a:pt x="3780" y="8009"/>
                </a:lnTo>
                <a:lnTo>
                  <a:pt x="4171" y="8320"/>
                </a:lnTo>
                <a:lnTo>
                  <a:pt x="4586" y="8608"/>
                </a:lnTo>
                <a:lnTo>
                  <a:pt x="5001" y="8873"/>
                </a:lnTo>
                <a:lnTo>
                  <a:pt x="5439" y="9127"/>
                </a:lnTo>
                <a:lnTo>
                  <a:pt x="5888" y="9357"/>
                </a:lnTo>
                <a:lnTo>
                  <a:pt x="6337" y="9564"/>
                </a:lnTo>
                <a:lnTo>
                  <a:pt x="6810" y="9749"/>
                </a:lnTo>
                <a:lnTo>
                  <a:pt x="7294" y="9910"/>
                </a:lnTo>
                <a:lnTo>
                  <a:pt x="7789" y="10048"/>
                </a:lnTo>
                <a:lnTo>
                  <a:pt x="8296" y="10164"/>
                </a:lnTo>
                <a:lnTo>
                  <a:pt x="8803" y="10256"/>
                </a:lnTo>
                <a:lnTo>
                  <a:pt x="9322" y="10325"/>
                </a:lnTo>
                <a:lnTo>
                  <a:pt x="9852" y="10359"/>
                </a:lnTo>
                <a:lnTo>
                  <a:pt x="10382" y="10382"/>
                </a:lnTo>
                <a:lnTo>
                  <a:pt x="10382" y="4310"/>
                </a:lnTo>
                <a:lnTo>
                  <a:pt x="10048" y="4322"/>
                </a:lnTo>
                <a:lnTo>
                  <a:pt x="9817" y="4322"/>
                </a:lnTo>
                <a:lnTo>
                  <a:pt x="9598" y="4299"/>
                </a:lnTo>
                <a:lnTo>
                  <a:pt x="9391" y="4276"/>
                </a:lnTo>
                <a:lnTo>
                  <a:pt x="9172" y="4241"/>
                </a:lnTo>
                <a:lnTo>
                  <a:pt x="8965" y="4184"/>
                </a:lnTo>
                <a:lnTo>
                  <a:pt x="8757" y="4126"/>
                </a:lnTo>
                <a:lnTo>
                  <a:pt x="8561" y="4057"/>
                </a:lnTo>
                <a:lnTo>
                  <a:pt x="8365" y="3988"/>
                </a:lnTo>
                <a:lnTo>
                  <a:pt x="8169" y="3895"/>
                </a:lnTo>
                <a:lnTo>
                  <a:pt x="7985" y="3803"/>
                </a:lnTo>
                <a:lnTo>
                  <a:pt x="7801" y="3700"/>
                </a:lnTo>
                <a:lnTo>
                  <a:pt x="7628" y="3584"/>
                </a:lnTo>
                <a:lnTo>
                  <a:pt x="7455" y="3469"/>
                </a:lnTo>
                <a:lnTo>
                  <a:pt x="7294" y="3342"/>
                </a:lnTo>
                <a:lnTo>
                  <a:pt x="7132" y="3204"/>
                </a:lnTo>
                <a:lnTo>
                  <a:pt x="6983" y="3054"/>
                </a:lnTo>
                <a:lnTo>
                  <a:pt x="6844" y="2905"/>
                </a:lnTo>
                <a:lnTo>
                  <a:pt x="6706" y="2755"/>
                </a:lnTo>
                <a:lnTo>
                  <a:pt x="6579" y="2582"/>
                </a:lnTo>
                <a:lnTo>
                  <a:pt x="6464" y="2421"/>
                </a:lnTo>
                <a:lnTo>
                  <a:pt x="6349" y="2248"/>
                </a:lnTo>
                <a:lnTo>
                  <a:pt x="6245" y="2063"/>
                </a:lnTo>
                <a:lnTo>
                  <a:pt x="6153" y="1879"/>
                </a:lnTo>
                <a:lnTo>
                  <a:pt x="6061" y="1683"/>
                </a:lnTo>
                <a:lnTo>
                  <a:pt x="5980" y="1487"/>
                </a:lnTo>
                <a:lnTo>
                  <a:pt x="5911" y="1291"/>
                </a:lnTo>
                <a:lnTo>
                  <a:pt x="5854" y="1084"/>
                </a:lnTo>
                <a:lnTo>
                  <a:pt x="5807" y="877"/>
                </a:lnTo>
                <a:lnTo>
                  <a:pt x="5773" y="658"/>
                </a:lnTo>
                <a:lnTo>
                  <a:pt x="5738"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rot="-5400000">
            <a:off x="7821168" y="599389"/>
            <a:ext cx="734051" cy="72745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hree columns">
  <p:cSld name="CUSTOM_6_1">
    <p:spTree>
      <p:nvGrpSpPr>
        <p:cNvPr id="1" name="Shape 235"/>
        <p:cNvGrpSpPr/>
        <p:nvPr/>
      </p:nvGrpSpPr>
      <p:grpSpPr>
        <a:xfrm>
          <a:off x="0" y="0"/>
          <a:ext cx="0" cy="0"/>
          <a:chOff x="0" y="0"/>
          <a:chExt cx="0" cy="0"/>
        </a:xfrm>
      </p:grpSpPr>
      <p:sp>
        <p:nvSpPr>
          <p:cNvPr id="236" name="Google Shape;236;p18"/>
          <p:cNvSpPr txBox="1">
            <a:spLocks noGrp="1"/>
          </p:cNvSpPr>
          <p:nvPr>
            <p:ph type="title"/>
          </p:nvPr>
        </p:nvSpPr>
        <p:spPr>
          <a:xfrm>
            <a:off x="2514600" y="540000"/>
            <a:ext cx="41148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37" name="Google Shape;237;p18"/>
          <p:cNvSpPr txBox="1">
            <a:spLocks noGrp="1"/>
          </p:cNvSpPr>
          <p:nvPr>
            <p:ph type="subTitle" idx="1"/>
          </p:nvPr>
        </p:nvSpPr>
        <p:spPr>
          <a:xfrm>
            <a:off x="1225243" y="3507825"/>
            <a:ext cx="1901700" cy="67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38" name="Google Shape;238;p18"/>
          <p:cNvSpPr txBox="1">
            <a:spLocks noGrp="1"/>
          </p:cNvSpPr>
          <p:nvPr>
            <p:ph type="title" idx="2"/>
          </p:nvPr>
        </p:nvSpPr>
        <p:spPr>
          <a:xfrm>
            <a:off x="1225243" y="3060443"/>
            <a:ext cx="19017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39" name="Google Shape;239;p18"/>
          <p:cNvSpPr txBox="1">
            <a:spLocks noGrp="1"/>
          </p:cNvSpPr>
          <p:nvPr>
            <p:ph type="subTitle" idx="3"/>
          </p:nvPr>
        </p:nvSpPr>
        <p:spPr>
          <a:xfrm>
            <a:off x="3621150" y="3507825"/>
            <a:ext cx="1901700" cy="67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40" name="Google Shape;240;p18"/>
          <p:cNvSpPr txBox="1">
            <a:spLocks noGrp="1"/>
          </p:cNvSpPr>
          <p:nvPr>
            <p:ph type="title" idx="4"/>
          </p:nvPr>
        </p:nvSpPr>
        <p:spPr>
          <a:xfrm>
            <a:off x="3621150" y="3060443"/>
            <a:ext cx="19017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41" name="Google Shape;241;p18"/>
          <p:cNvSpPr txBox="1">
            <a:spLocks noGrp="1"/>
          </p:cNvSpPr>
          <p:nvPr>
            <p:ph type="subTitle" idx="5"/>
          </p:nvPr>
        </p:nvSpPr>
        <p:spPr>
          <a:xfrm>
            <a:off x="6017057" y="3509242"/>
            <a:ext cx="1901700" cy="67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42" name="Google Shape;242;p18"/>
          <p:cNvSpPr txBox="1">
            <a:spLocks noGrp="1"/>
          </p:cNvSpPr>
          <p:nvPr>
            <p:ph type="title" idx="6"/>
          </p:nvPr>
        </p:nvSpPr>
        <p:spPr>
          <a:xfrm>
            <a:off x="6017057" y="3060443"/>
            <a:ext cx="1901700" cy="397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43" name="Google Shape;243;p18"/>
          <p:cNvSpPr/>
          <p:nvPr/>
        </p:nvSpPr>
        <p:spPr>
          <a:xfrm rot="-5400000">
            <a:off x="7855653" y="428969"/>
            <a:ext cx="859526" cy="859526"/>
          </a:xfrm>
          <a:custGeom>
            <a:avLst/>
            <a:gdLst/>
            <a:ahLst/>
            <a:cxnLst/>
            <a:rect l="l" t="t" r="r" b="b"/>
            <a:pathLst>
              <a:path w="10382" h="10382" extrusionOk="0">
                <a:moveTo>
                  <a:pt x="10382" y="0"/>
                </a:moveTo>
                <a:lnTo>
                  <a:pt x="9852" y="12"/>
                </a:lnTo>
                <a:lnTo>
                  <a:pt x="9322" y="58"/>
                </a:lnTo>
                <a:lnTo>
                  <a:pt x="8803" y="115"/>
                </a:lnTo>
                <a:lnTo>
                  <a:pt x="8296" y="208"/>
                </a:lnTo>
                <a:lnTo>
                  <a:pt x="7789" y="323"/>
                </a:lnTo>
                <a:lnTo>
                  <a:pt x="7294" y="461"/>
                </a:lnTo>
                <a:lnTo>
                  <a:pt x="6810" y="634"/>
                </a:lnTo>
                <a:lnTo>
                  <a:pt x="6337" y="818"/>
                </a:lnTo>
                <a:lnTo>
                  <a:pt x="5888" y="1026"/>
                </a:lnTo>
                <a:lnTo>
                  <a:pt x="5439" y="1256"/>
                </a:lnTo>
                <a:lnTo>
                  <a:pt x="5001" y="1498"/>
                </a:lnTo>
                <a:lnTo>
                  <a:pt x="4575" y="1775"/>
                </a:lnTo>
                <a:lnTo>
                  <a:pt x="4171" y="2063"/>
                </a:lnTo>
                <a:lnTo>
                  <a:pt x="3780" y="2374"/>
                </a:lnTo>
                <a:lnTo>
                  <a:pt x="3399" y="2696"/>
                </a:lnTo>
                <a:lnTo>
                  <a:pt x="3042" y="3042"/>
                </a:lnTo>
                <a:lnTo>
                  <a:pt x="2696" y="3399"/>
                </a:lnTo>
                <a:lnTo>
                  <a:pt x="2374" y="3779"/>
                </a:lnTo>
                <a:lnTo>
                  <a:pt x="2063" y="4171"/>
                </a:lnTo>
                <a:lnTo>
                  <a:pt x="1775" y="4574"/>
                </a:lnTo>
                <a:lnTo>
                  <a:pt x="1510" y="5001"/>
                </a:lnTo>
                <a:lnTo>
                  <a:pt x="1256" y="5427"/>
                </a:lnTo>
                <a:lnTo>
                  <a:pt x="1026" y="5876"/>
                </a:lnTo>
                <a:lnTo>
                  <a:pt x="818" y="6337"/>
                </a:lnTo>
                <a:lnTo>
                  <a:pt x="634" y="6810"/>
                </a:lnTo>
                <a:lnTo>
                  <a:pt x="473" y="7294"/>
                </a:lnTo>
                <a:lnTo>
                  <a:pt x="334" y="7789"/>
                </a:lnTo>
                <a:lnTo>
                  <a:pt x="219" y="8285"/>
                </a:lnTo>
                <a:lnTo>
                  <a:pt x="127" y="8792"/>
                </a:lnTo>
                <a:lnTo>
                  <a:pt x="58" y="9322"/>
                </a:lnTo>
                <a:lnTo>
                  <a:pt x="23" y="9840"/>
                </a:lnTo>
                <a:lnTo>
                  <a:pt x="0" y="10382"/>
                </a:lnTo>
                <a:lnTo>
                  <a:pt x="6072" y="10382"/>
                </a:lnTo>
                <a:lnTo>
                  <a:pt x="6061" y="10036"/>
                </a:lnTo>
                <a:lnTo>
                  <a:pt x="6061" y="9817"/>
                </a:lnTo>
                <a:lnTo>
                  <a:pt x="6084" y="9598"/>
                </a:lnTo>
                <a:lnTo>
                  <a:pt x="6107" y="9379"/>
                </a:lnTo>
                <a:lnTo>
                  <a:pt x="6142" y="9172"/>
                </a:lnTo>
                <a:lnTo>
                  <a:pt x="6199" y="8964"/>
                </a:lnTo>
                <a:lnTo>
                  <a:pt x="6257" y="8757"/>
                </a:lnTo>
                <a:lnTo>
                  <a:pt x="6326" y="8550"/>
                </a:lnTo>
                <a:lnTo>
                  <a:pt x="6395" y="8354"/>
                </a:lnTo>
                <a:lnTo>
                  <a:pt x="6487" y="8169"/>
                </a:lnTo>
                <a:lnTo>
                  <a:pt x="6579" y="7973"/>
                </a:lnTo>
                <a:lnTo>
                  <a:pt x="6683" y="7801"/>
                </a:lnTo>
                <a:lnTo>
                  <a:pt x="6798" y="7628"/>
                </a:lnTo>
                <a:lnTo>
                  <a:pt x="6914" y="7455"/>
                </a:lnTo>
                <a:lnTo>
                  <a:pt x="7040" y="7294"/>
                </a:lnTo>
                <a:lnTo>
                  <a:pt x="7179" y="7132"/>
                </a:lnTo>
                <a:lnTo>
                  <a:pt x="7328" y="6983"/>
                </a:lnTo>
                <a:lnTo>
                  <a:pt x="7478" y="6844"/>
                </a:lnTo>
                <a:lnTo>
                  <a:pt x="7628" y="6706"/>
                </a:lnTo>
                <a:lnTo>
                  <a:pt x="7789" y="6579"/>
                </a:lnTo>
                <a:lnTo>
                  <a:pt x="7962" y="6453"/>
                </a:lnTo>
                <a:lnTo>
                  <a:pt x="8135" y="6337"/>
                </a:lnTo>
                <a:lnTo>
                  <a:pt x="8319" y="6234"/>
                </a:lnTo>
                <a:lnTo>
                  <a:pt x="8504" y="6141"/>
                </a:lnTo>
                <a:lnTo>
                  <a:pt x="8700" y="6061"/>
                </a:lnTo>
                <a:lnTo>
                  <a:pt x="8895" y="5980"/>
                </a:lnTo>
                <a:lnTo>
                  <a:pt x="9091" y="5911"/>
                </a:lnTo>
                <a:lnTo>
                  <a:pt x="9299" y="5853"/>
                </a:lnTo>
                <a:lnTo>
                  <a:pt x="9506" y="5807"/>
                </a:lnTo>
                <a:lnTo>
                  <a:pt x="9725" y="5761"/>
                </a:lnTo>
                <a:lnTo>
                  <a:pt x="9944" y="5738"/>
                </a:lnTo>
                <a:lnTo>
                  <a:pt x="10163" y="5727"/>
                </a:lnTo>
                <a:lnTo>
                  <a:pt x="10382" y="5715"/>
                </a:lnTo>
                <a:lnTo>
                  <a:pt x="10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8"/>
          <p:cNvSpPr/>
          <p:nvPr/>
        </p:nvSpPr>
        <p:spPr>
          <a:xfrm rot="5400000" flipH="1">
            <a:off x="432038" y="425695"/>
            <a:ext cx="853996" cy="858615"/>
          </a:xfrm>
          <a:custGeom>
            <a:avLst/>
            <a:gdLst/>
            <a:ahLst/>
            <a:cxnLst/>
            <a:rect l="l" t="t" r="r" b="b"/>
            <a:pathLst>
              <a:path w="10359" h="10371" extrusionOk="0">
                <a:moveTo>
                  <a:pt x="0" y="1"/>
                </a:moveTo>
                <a:lnTo>
                  <a:pt x="0" y="10371"/>
                </a:lnTo>
                <a:lnTo>
                  <a:pt x="10359" y="10371"/>
                </a:lnTo>
                <a:lnTo>
                  <a:pt x="10347" y="9841"/>
                </a:lnTo>
                <a:lnTo>
                  <a:pt x="10313" y="9311"/>
                </a:lnTo>
                <a:lnTo>
                  <a:pt x="10244" y="8792"/>
                </a:lnTo>
                <a:lnTo>
                  <a:pt x="10151" y="8285"/>
                </a:lnTo>
                <a:lnTo>
                  <a:pt x="10036" y="7778"/>
                </a:lnTo>
                <a:lnTo>
                  <a:pt x="9898" y="7294"/>
                </a:lnTo>
                <a:lnTo>
                  <a:pt x="9737" y="6810"/>
                </a:lnTo>
                <a:lnTo>
                  <a:pt x="9552" y="6338"/>
                </a:lnTo>
                <a:lnTo>
                  <a:pt x="9345" y="5877"/>
                </a:lnTo>
                <a:lnTo>
                  <a:pt x="9114" y="5428"/>
                </a:lnTo>
                <a:lnTo>
                  <a:pt x="8861" y="5001"/>
                </a:lnTo>
                <a:lnTo>
                  <a:pt x="8596" y="4575"/>
                </a:lnTo>
                <a:lnTo>
                  <a:pt x="8308" y="4172"/>
                </a:lnTo>
                <a:lnTo>
                  <a:pt x="7997" y="3780"/>
                </a:lnTo>
                <a:lnTo>
                  <a:pt x="7674" y="3400"/>
                </a:lnTo>
                <a:lnTo>
                  <a:pt x="7328" y="3042"/>
                </a:lnTo>
                <a:lnTo>
                  <a:pt x="6971" y="2697"/>
                </a:lnTo>
                <a:lnTo>
                  <a:pt x="6591" y="2374"/>
                </a:lnTo>
                <a:lnTo>
                  <a:pt x="6199" y="2063"/>
                </a:lnTo>
                <a:lnTo>
                  <a:pt x="5796" y="1775"/>
                </a:lnTo>
                <a:lnTo>
                  <a:pt x="5370" y="1510"/>
                </a:lnTo>
                <a:lnTo>
                  <a:pt x="4943" y="1257"/>
                </a:lnTo>
                <a:lnTo>
                  <a:pt x="4494" y="1026"/>
                </a:lnTo>
                <a:lnTo>
                  <a:pt x="4033" y="819"/>
                </a:lnTo>
                <a:lnTo>
                  <a:pt x="3561" y="634"/>
                </a:lnTo>
                <a:lnTo>
                  <a:pt x="3077" y="473"/>
                </a:lnTo>
                <a:lnTo>
                  <a:pt x="2581" y="335"/>
                </a:lnTo>
                <a:lnTo>
                  <a:pt x="2086" y="220"/>
                </a:lnTo>
                <a:lnTo>
                  <a:pt x="1579" y="127"/>
                </a:lnTo>
                <a:lnTo>
                  <a:pt x="1060" y="58"/>
                </a:lnTo>
                <a:lnTo>
                  <a:pt x="530" y="2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8"/>
          <p:cNvSpPr/>
          <p:nvPr/>
        </p:nvSpPr>
        <p:spPr>
          <a:xfrm rot="5400000" flipH="1">
            <a:off x="431089" y="1280236"/>
            <a:ext cx="855892" cy="859526"/>
          </a:xfrm>
          <a:custGeom>
            <a:avLst/>
            <a:gdLst/>
            <a:ahLst/>
            <a:cxnLst/>
            <a:rect l="l" t="t" r="r" b="b"/>
            <a:pathLst>
              <a:path w="10382" h="10382" extrusionOk="0">
                <a:moveTo>
                  <a:pt x="10382" y="0"/>
                </a:moveTo>
                <a:lnTo>
                  <a:pt x="9852" y="12"/>
                </a:lnTo>
                <a:lnTo>
                  <a:pt x="9322" y="58"/>
                </a:lnTo>
                <a:lnTo>
                  <a:pt x="8803" y="115"/>
                </a:lnTo>
                <a:lnTo>
                  <a:pt x="8296" y="208"/>
                </a:lnTo>
                <a:lnTo>
                  <a:pt x="7789" y="323"/>
                </a:lnTo>
                <a:lnTo>
                  <a:pt x="7294" y="461"/>
                </a:lnTo>
                <a:lnTo>
                  <a:pt x="6810" y="634"/>
                </a:lnTo>
                <a:lnTo>
                  <a:pt x="6337" y="818"/>
                </a:lnTo>
                <a:lnTo>
                  <a:pt x="5888" y="1026"/>
                </a:lnTo>
                <a:lnTo>
                  <a:pt x="5439" y="1256"/>
                </a:lnTo>
                <a:lnTo>
                  <a:pt x="5001" y="1498"/>
                </a:lnTo>
                <a:lnTo>
                  <a:pt x="4575" y="1775"/>
                </a:lnTo>
                <a:lnTo>
                  <a:pt x="4171" y="2063"/>
                </a:lnTo>
                <a:lnTo>
                  <a:pt x="3780" y="2374"/>
                </a:lnTo>
                <a:lnTo>
                  <a:pt x="3399" y="2696"/>
                </a:lnTo>
                <a:lnTo>
                  <a:pt x="3042" y="3042"/>
                </a:lnTo>
                <a:lnTo>
                  <a:pt x="2696" y="3399"/>
                </a:lnTo>
                <a:lnTo>
                  <a:pt x="2374" y="3779"/>
                </a:lnTo>
                <a:lnTo>
                  <a:pt x="2063" y="4171"/>
                </a:lnTo>
                <a:lnTo>
                  <a:pt x="1775" y="4574"/>
                </a:lnTo>
                <a:lnTo>
                  <a:pt x="1510" y="5001"/>
                </a:lnTo>
                <a:lnTo>
                  <a:pt x="1256" y="5427"/>
                </a:lnTo>
                <a:lnTo>
                  <a:pt x="1026" y="5876"/>
                </a:lnTo>
                <a:lnTo>
                  <a:pt x="818" y="6337"/>
                </a:lnTo>
                <a:lnTo>
                  <a:pt x="634" y="6810"/>
                </a:lnTo>
                <a:lnTo>
                  <a:pt x="473" y="7294"/>
                </a:lnTo>
                <a:lnTo>
                  <a:pt x="334" y="7789"/>
                </a:lnTo>
                <a:lnTo>
                  <a:pt x="219" y="8285"/>
                </a:lnTo>
                <a:lnTo>
                  <a:pt x="127" y="8792"/>
                </a:lnTo>
                <a:lnTo>
                  <a:pt x="58" y="9322"/>
                </a:lnTo>
                <a:lnTo>
                  <a:pt x="23" y="9840"/>
                </a:lnTo>
                <a:lnTo>
                  <a:pt x="0" y="10382"/>
                </a:lnTo>
                <a:lnTo>
                  <a:pt x="6072" y="10382"/>
                </a:lnTo>
                <a:lnTo>
                  <a:pt x="6061" y="10036"/>
                </a:lnTo>
                <a:lnTo>
                  <a:pt x="6061" y="9817"/>
                </a:lnTo>
                <a:lnTo>
                  <a:pt x="6084" y="9598"/>
                </a:lnTo>
                <a:lnTo>
                  <a:pt x="6107" y="9379"/>
                </a:lnTo>
                <a:lnTo>
                  <a:pt x="6142" y="9172"/>
                </a:lnTo>
                <a:lnTo>
                  <a:pt x="6199" y="8964"/>
                </a:lnTo>
                <a:lnTo>
                  <a:pt x="6257" y="8757"/>
                </a:lnTo>
                <a:lnTo>
                  <a:pt x="6326" y="8550"/>
                </a:lnTo>
                <a:lnTo>
                  <a:pt x="6395" y="8354"/>
                </a:lnTo>
                <a:lnTo>
                  <a:pt x="6487" y="8169"/>
                </a:lnTo>
                <a:lnTo>
                  <a:pt x="6579" y="7973"/>
                </a:lnTo>
                <a:lnTo>
                  <a:pt x="6683" y="7801"/>
                </a:lnTo>
                <a:lnTo>
                  <a:pt x="6798" y="7628"/>
                </a:lnTo>
                <a:lnTo>
                  <a:pt x="6914" y="7455"/>
                </a:lnTo>
                <a:lnTo>
                  <a:pt x="7040" y="7294"/>
                </a:lnTo>
                <a:lnTo>
                  <a:pt x="7179" y="7132"/>
                </a:lnTo>
                <a:lnTo>
                  <a:pt x="7328" y="6983"/>
                </a:lnTo>
                <a:lnTo>
                  <a:pt x="7478" y="6844"/>
                </a:lnTo>
                <a:lnTo>
                  <a:pt x="7628" y="6706"/>
                </a:lnTo>
                <a:lnTo>
                  <a:pt x="7789" y="6579"/>
                </a:lnTo>
                <a:lnTo>
                  <a:pt x="7962" y="6453"/>
                </a:lnTo>
                <a:lnTo>
                  <a:pt x="8135" y="6337"/>
                </a:lnTo>
                <a:lnTo>
                  <a:pt x="8319" y="6234"/>
                </a:lnTo>
                <a:lnTo>
                  <a:pt x="8504" y="6141"/>
                </a:lnTo>
                <a:lnTo>
                  <a:pt x="8700" y="6061"/>
                </a:lnTo>
                <a:lnTo>
                  <a:pt x="8895" y="5980"/>
                </a:lnTo>
                <a:lnTo>
                  <a:pt x="9091" y="5911"/>
                </a:lnTo>
                <a:lnTo>
                  <a:pt x="9299" y="5853"/>
                </a:lnTo>
                <a:lnTo>
                  <a:pt x="9506" y="5807"/>
                </a:lnTo>
                <a:lnTo>
                  <a:pt x="9725" y="5761"/>
                </a:lnTo>
                <a:lnTo>
                  <a:pt x="9944" y="5738"/>
                </a:lnTo>
                <a:lnTo>
                  <a:pt x="10163" y="5727"/>
                </a:lnTo>
                <a:lnTo>
                  <a:pt x="10382" y="5715"/>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design 1">
  <p:cSld name="CUSTOM_9">
    <p:spTree>
      <p:nvGrpSpPr>
        <p:cNvPr id="1" name="Shape 246"/>
        <p:cNvGrpSpPr/>
        <p:nvPr/>
      </p:nvGrpSpPr>
      <p:grpSpPr>
        <a:xfrm>
          <a:off x="0" y="0"/>
          <a:ext cx="0" cy="0"/>
          <a:chOff x="0" y="0"/>
          <a:chExt cx="0" cy="0"/>
        </a:xfrm>
      </p:grpSpPr>
      <p:sp>
        <p:nvSpPr>
          <p:cNvPr id="247" name="Google Shape;247;p19"/>
          <p:cNvSpPr txBox="1">
            <a:spLocks noGrp="1"/>
          </p:cNvSpPr>
          <p:nvPr>
            <p:ph type="title"/>
          </p:nvPr>
        </p:nvSpPr>
        <p:spPr>
          <a:xfrm>
            <a:off x="720000" y="540000"/>
            <a:ext cx="3290100" cy="477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Font typeface="DM Serif Display"/>
              <a:buNone/>
              <a:defRPr sz="3000">
                <a:latin typeface="DM Serif Display"/>
                <a:ea typeface="DM Serif Display"/>
                <a:cs typeface="DM Serif Display"/>
                <a:sym typeface="DM Serif Display"/>
              </a:defRPr>
            </a:lvl2pPr>
            <a:lvl3pPr lvl="2">
              <a:spcBef>
                <a:spcPts val="0"/>
              </a:spcBef>
              <a:spcAft>
                <a:spcPts val="0"/>
              </a:spcAft>
              <a:buSzPts val="3000"/>
              <a:buFont typeface="DM Serif Display"/>
              <a:buNone/>
              <a:defRPr sz="3000">
                <a:latin typeface="DM Serif Display"/>
                <a:ea typeface="DM Serif Display"/>
                <a:cs typeface="DM Serif Display"/>
                <a:sym typeface="DM Serif Display"/>
              </a:defRPr>
            </a:lvl3pPr>
            <a:lvl4pPr lvl="3">
              <a:spcBef>
                <a:spcPts val="0"/>
              </a:spcBef>
              <a:spcAft>
                <a:spcPts val="0"/>
              </a:spcAft>
              <a:buSzPts val="3000"/>
              <a:buFont typeface="DM Serif Display"/>
              <a:buNone/>
              <a:defRPr sz="3000">
                <a:latin typeface="DM Serif Display"/>
                <a:ea typeface="DM Serif Display"/>
                <a:cs typeface="DM Serif Display"/>
                <a:sym typeface="DM Serif Display"/>
              </a:defRPr>
            </a:lvl4pPr>
            <a:lvl5pPr lvl="4">
              <a:spcBef>
                <a:spcPts val="0"/>
              </a:spcBef>
              <a:spcAft>
                <a:spcPts val="0"/>
              </a:spcAft>
              <a:buSzPts val="3000"/>
              <a:buFont typeface="DM Serif Display"/>
              <a:buNone/>
              <a:defRPr sz="3000">
                <a:latin typeface="DM Serif Display"/>
                <a:ea typeface="DM Serif Display"/>
                <a:cs typeface="DM Serif Display"/>
                <a:sym typeface="DM Serif Display"/>
              </a:defRPr>
            </a:lvl5pPr>
            <a:lvl6pPr lvl="5">
              <a:spcBef>
                <a:spcPts val="0"/>
              </a:spcBef>
              <a:spcAft>
                <a:spcPts val="0"/>
              </a:spcAft>
              <a:buSzPts val="3000"/>
              <a:buFont typeface="DM Serif Display"/>
              <a:buNone/>
              <a:defRPr sz="3000">
                <a:latin typeface="DM Serif Display"/>
                <a:ea typeface="DM Serif Display"/>
                <a:cs typeface="DM Serif Display"/>
                <a:sym typeface="DM Serif Display"/>
              </a:defRPr>
            </a:lvl6pPr>
            <a:lvl7pPr lvl="6">
              <a:spcBef>
                <a:spcPts val="0"/>
              </a:spcBef>
              <a:spcAft>
                <a:spcPts val="0"/>
              </a:spcAft>
              <a:buSzPts val="3000"/>
              <a:buFont typeface="DM Serif Display"/>
              <a:buNone/>
              <a:defRPr sz="3000">
                <a:latin typeface="DM Serif Display"/>
                <a:ea typeface="DM Serif Display"/>
                <a:cs typeface="DM Serif Display"/>
                <a:sym typeface="DM Serif Display"/>
              </a:defRPr>
            </a:lvl7pPr>
            <a:lvl8pPr lvl="7">
              <a:spcBef>
                <a:spcPts val="0"/>
              </a:spcBef>
              <a:spcAft>
                <a:spcPts val="0"/>
              </a:spcAft>
              <a:buSzPts val="3000"/>
              <a:buFont typeface="DM Serif Display"/>
              <a:buNone/>
              <a:defRPr sz="3000">
                <a:latin typeface="DM Serif Display"/>
                <a:ea typeface="DM Serif Display"/>
                <a:cs typeface="DM Serif Display"/>
                <a:sym typeface="DM Serif Display"/>
              </a:defRPr>
            </a:lvl8pPr>
            <a:lvl9pPr lvl="8">
              <a:spcBef>
                <a:spcPts val="0"/>
              </a:spcBef>
              <a:spcAft>
                <a:spcPts val="0"/>
              </a:spcAft>
              <a:buSzPts val="3000"/>
              <a:buFont typeface="DM Serif Display"/>
              <a:buNone/>
              <a:defRPr sz="3000">
                <a:latin typeface="DM Serif Display"/>
                <a:ea typeface="DM Serif Display"/>
                <a:cs typeface="DM Serif Display"/>
                <a:sym typeface="DM Serif Display"/>
              </a:defRPr>
            </a:lvl9pPr>
          </a:lstStyle>
          <a:p>
            <a:endParaRPr/>
          </a:p>
        </p:txBody>
      </p:sp>
      <p:sp>
        <p:nvSpPr>
          <p:cNvPr id="248" name="Google Shape;248;p19"/>
          <p:cNvSpPr/>
          <p:nvPr/>
        </p:nvSpPr>
        <p:spPr>
          <a:xfrm rot="10800000">
            <a:off x="428021" y="3851354"/>
            <a:ext cx="857558" cy="857216"/>
          </a:xfrm>
          <a:custGeom>
            <a:avLst/>
            <a:gdLst/>
            <a:ahLst/>
            <a:cxnLst/>
            <a:rect l="l" t="t" r="r" b="b"/>
            <a:pathLst>
              <a:path w="10383" h="10382" extrusionOk="0">
                <a:moveTo>
                  <a:pt x="1" y="0"/>
                </a:moveTo>
                <a:lnTo>
                  <a:pt x="12" y="542"/>
                </a:lnTo>
                <a:lnTo>
                  <a:pt x="58" y="1060"/>
                </a:lnTo>
                <a:lnTo>
                  <a:pt x="128" y="1579"/>
                </a:lnTo>
                <a:lnTo>
                  <a:pt x="220" y="2097"/>
                </a:lnTo>
                <a:lnTo>
                  <a:pt x="335" y="2593"/>
                </a:lnTo>
                <a:lnTo>
                  <a:pt x="473" y="3088"/>
                </a:lnTo>
                <a:lnTo>
                  <a:pt x="635" y="3572"/>
                </a:lnTo>
                <a:lnTo>
                  <a:pt x="819" y="4045"/>
                </a:lnTo>
                <a:lnTo>
                  <a:pt x="1026" y="4506"/>
                </a:lnTo>
                <a:lnTo>
                  <a:pt x="1257" y="4955"/>
                </a:lnTo>
                <a:lnTo>
                  <a:pt x="1510" y="5381"/>
                </a:lnTo>
                <a:lnTo>
                  <a:pt x="1775" y="5808"/>
                </a:lnTo>
                <a:lnTo>
                  <a:pt x="2063" y="6211"/>
                </a:lnTo>
                <a:lnTo>
                  <a:pt x="2374" y="6603"/>
                </a:lnTo>
                <a:lnTo>
                  <a:pt x="2697" y="6983"/>
                </a:lnTo>
                <a:lnTo>
                  <a:pt x="3043" y="7340"/>
                </a:lnTo>
                <a:lnTo>
                  <a:pt x="3400" y="7686"/>
                </a:lnTo>
                <a:lnTo>
                  <a:pt x="3780" y="8008"/>
                </a:lnTo>
                <a:lnTo>
                  <a:pt x="4172" y="8319"/>
                </a:lnTo>
                <a:lnTo>
                  <a:pt x="4575" y="8607"/>
                </a:lnTo>
                <a:lnTo>
                  <a:pt x="5001" y="8872"/>
                </a:lnTo>
                <a:lnTo>
                  <a:pt x="5439" y="9126"/>
                </a:lnTo>
                <a:lnTo>
                  <a:pt x="5877" y="9356"/>
                </a:lnTo>
                <a:lnTo>
                  <a:pt x="6338" y="9564"/>
                </a:lnTo>
                <a:lnTo>
                  <a:pt x="6810" y="9748"/>
                </a:lnTo>
                <a:lnTo>
                  <a:pt x="7294" y="9909"/>
                </a:lnTo>
                <a:lnTo>
                  <a:pt x="7790" y="10048"/>
                </a:lnTo>
                <a:lnTo>
                  <a:pt x="8285" y="10174"/>
                </a:lnTo>
                <a:lnTo>
                  <a:pt x="8804" y="10255"/>
                </a:lnTo>
                <a:lnTo>
                  <a:pt x="9322" y="10324"/>
                </a:lnTo>
                <a:lnTo>
                  <a:pt x="9841" y="10370"/>
                </a:lnTo>
                <a:lnTo>
                  <a:pt x="10382" y="1038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9"/>
          <p:cNvSpPr/>
          <p:nvPr/>
        </p:nvSpPr>
        <p:spPr>
          <a:xfrm rot="10800000">
            <a:off x="7858035" y="428985"/>
            <a:ext cx="857475" cy="857298"/>
          </a:xfrm>
          <a:custGeom>
            <a:avLst/>
            <a:gdLst/>
            <a:ahLst/>
            <a:cxnLst/>
            <a:rect l="l" t="t" r="r" b="b"/>
            <a:pathLst>
              <a:path w="10382" h="10383" extrusionOk="0">
                <a:moveTo>
                  <a:pt x="0" y="1"/>
                </a:moveTo>
                <a:lnTo>
                  <a:pt x="0" y="6073"/>
                </a:lnTo>
                <a:lnTo>
                  <a:pt x="335" y="6061"/>
                </a:lnTo>
                <a:lnTo>
                  <a:pt x="565" y="6061"/>
                </a:lnTo>
                <a:lnTo>
                  <a:pt x="784" y="6084"/>
                </a:lnTo>
                <a:lnTo>
                  <a:pt x="1003" y="6108"/>
                </a:lnTo>
                <a:lnTo>
                  <a:pt x="1210" y="6142"/>
                </a:lnTo>
                <a:lnTo>
                  <a:pt x="1418" y="6200"/>
                </a:lnTo>
                <a:lnTo>
                  <a:pt x="1625" y="6257"/>
                </a:lnTo>
                <a:lnTo>
                  <a:pt x="1821" y="6326"/>
                </a:lnTo>
                <a:lnTo>
                  <a:pt x="2028" y="6396"/>
                </a:lnTo>
                <a:lnTo>
                  <a:pt x="2213" y="6488"/>
                </a:lnTo>
                <a:lnTo>
                  <a:pt x="2397" y="6580"/>
                </a:lnTo>
                <a:lnTo>
                  <a:pt x="2581" y="6684"/>
                </a:lnTo>
                <a:lnTo>
                  <a:pt x="2754" y="6799"/>
                </a:lnTo>
                <a:lnTo>
                  <a:pt x="2927" y="6914"/>
                </a:lnTo>
                <a:lnTo>
                  <a:pt x="3088" y="7041"/>
                </a:lnTo>
                <a:lnTo>
                  <a:pt x="3250" y="7179"/>
                </a:lnTo>
                <a:lnTo>
                  <a:pt x="3400" y="7329"/>
                </a:lnTo>
                <a:lnTo>
                  <a:pt x="3538" y="7479"/>
                </a:lnTo>
                <a:lnTo>
                  <a:pt x="3676" y="7628"/>
                </a:lnTo>
                <a:lnTo>
                  <a:pt x="3803" y="7801"/>
                </a:lnTo>
                <a:lnTo>
                  <a:pt x="3930" y="7963"/>
                </a:lnTo>
                <a:lnTo>
                  <a:pt x="4033" y="8135"/>
                </a:lnTo>
                <a:lnTo>
                  <a:pt x="4137" y="8320"/>
                </a:lnTo>
                <a:lnTo>
                  <a:pt x="4241" y="8504"/>
                </a:lnTo>
                <a:lnTo>
                  <a:pt x="4321" y="8700"/>
                </a:lnTo>
                <a:lnTo>
                  <a:pt x="4402" y="8896"/>
                </a:lnTo>
                <a:lnTo>
                  <a:pt x="4471" y="9092"/>
                </a:lnTo>
                <a:lnTo>
                  <a:pt x="4529" y="9299"/>
                </a:lnTo>
                <a:lnTo>
                  <a:pt x="4575" y="9507"/>
                </a:lnTo>
                <a:lnTo>
                  <a:pt x="4609" y="9725"/>
                </a:lnTo>
                <a:lnTo>
                  <a:pt x="4644" y="9944"/>
                </a:lnTo>
                <a:lnTo>
                  <a:pt x="4655" y="10163"/>
                </a:lnTo>
                <a:lnTo>
                  <a:pt x="4667" y="10382"/>
                </a:lnTo>
                <a:lnTo>
                  <a:pt x="10382" y="10382"/>
                </a:lnTo>
                <a:lnTo>
                  <a:pt x="10370" y="9852"/>
                </a:lnTo>
                <a:lnTo>
                  <a:pt x="10324" y="9322"/>
                </a:lnTo>
                <a:lnTo>
                  <a:pt x="10255" y="8804"/>
                </a:lnTo>
                <a:lnTo>
                  <a:pt x="10163" y="8297"/>
                </a:lnTo>
                <a:lnTo>
                  <a:pt x="10048" y="7790"/>
                </a:lnTo>
                <a:lnTo>
                  <a:pt x="9910" y="7294"/>
                </a:lnTo>
                <a:lnTo>
                  <a:pt x="9748" y="6810"/>
                </a:lnTo>
                <a:lnTo>
                  <a:pt x="9564" y="6338"/>
                </a:lnTo>
                <a:lnTo>
                  <a:pt x="9356" y="5889"/>
                </a:lnTo>
                <a:lnTo>
                  <a:pt x="9126" y="5439"/>
                </a:lnTo>
                <a:lnTo>
                  <a:pt x="8873" y="5001"/>
                </a:lnTo>
                <a:lnTo>
                  <a:pt x="8608" y="4587"/>
                </a:lnTo>
                <a:lnTo>
                  <a:pt x="8319" y="4172"/>
                </a:lnTo>
                <a:lnTo>
                  <a:pt x="8008" y="3780"/>
                </a:lnTo>
                <a:lnTo>
                  <a:pt x="7686" y="3411"/>
                </a:lnTo>
                <a:lnTo>
                  <a:pt x="7340" y="3043"/>
                </a:lnTo>
                <a:lnTo>
                  <a:pt x="6983" y="2697"/>
                </a:lnTo>
                <a:lnTo>
                  <a:pt x="6603" y="2374"/>
                </a:lnTo>
                <a:lnTo>
                  <a:pt x="6211" y="2063"/>
                </a:lnTo>
                <a:lnTo>
                  <a:pt x="5808" y="1775"/>
                </a:lnTo>
                <a:lnTo>
                  <a:pt x="5381" y="1510"/>
                </a:lnTo>
                <a:lnTo>
                  <a:pt x="4943" y="1257"/>
                </a:lnTo>
                <a:lnTo>
                  <a:pt x="4506" y="1026"/>
                </a:lnTo>
                <a:lnTo>
                  <a:pt x="4045" y="819"/>
                </a:lnTo>
                <a:lnTo>
                  <a:pt x="3572" y="635"/>
                </a:lnTo>
                <a:lnTo>
                  <a:pt x="3088" y="473"/>
                </a:lnTo>
                <a:lnTo>
                  <a:pt x="2593" y="335"/>
                </a:lnTo>
                <a:lnTo>
                  <a:pt x="2097" y="220"/>
                </a:lnTo>
                <a:lnTo>
                  <a:pt x="1579" y="128"/>
                </a:lnTo>
                <a:lnTo>
                  <a:pt x="1061" y="58"/>
                </a:lnTo>
                <a:lnTo>
                  <a:pt x="542" y="2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9"/>
          <p:cNvSpPr/>
          <p:nvPr/>
        </p:nvSpPr>
        <p:spPr>
          <a:xfrm rot="10800000">
            <a:off x="499384" y="3066466"/>
            <a:ext cx="713847" cy="713548"/>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text">
  <p:cSld name="CUSTOM_7">
    <p:spTree>
      <p:nvGrpSpPr>
        <p:cNvPr id="1" name="Shape 251"/>
        <p:cNvGrpSpPr/>
        <p:nvPr/>
      </p:nvGrpSpPr>
      <p:grpSpPr>
        <a:xfrm>
          <a:off x="0" y="0"/>
          <a:ext cx="0" cy="0"/>
          <a:chOff x="0" y="0"/>
          <a:chExt cx="0" cy="0"/>
        </a:xfrm>
      </p:grpSpPr>
      <p:sp>
        <p:nvSpPr>
          <p:cNvPr id="252" name="Google Shape;252;p20"/>
          <p:cNvSpPr txBox="1">
            <a:spLocks noGrp="1"/>
          </p:cNvSpPr>
          <p:nvPr>
            <p:ph type="title"/>
          </p:nvPr>
        </p:nvSpPr>
        <p:spPr>
          <a:xfrm>
            <a:off x="1007650" y="540000"/>
            <a:ext cx="5103000" cy="278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7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53" name="Google Shape;253;p20"/>
          <p:cNvSpPr/>
          <p:nvPr/>
        </p:nvSpPr>
        <p:spPr>
          <a:xfrm rot="5400000" flipH="1">
            <a:off x="4429755" y="3858280"/>
            <a:ext cx="856619" cy="856852"/>
          </a:xfrm>
          <a:custGeom>
            <a:avLst/>
            <a:gdLst/>
            <a:ahLst/>
            <a:cxnLst/>
            <a:rect l="l" t="t" r="r" b="b"/>
            <a:pathLst>
              <a:path w="10371" h="10371" extrusionOk="0">
                <a:moveTo>
                  <a:pt x="1" y="0"/>
                </a:moveTo>
                <a:lnTo>
                  <a:pt x="1" y="10370"/>
                </a:lnTo>
                <a:lnTo>
                  <a:pt x="10371" y="10370"/>
                </a:lnTo>
                <a:lnTo>
                  <a:pt x="10359" y="9829"/>
                </a:lnTo>
                <a:lnTo>
                  <a:pt x="10313" y="9310"/>
                </a:lnTo>
                <a:lnTo>
                  <a:pt x="10255" y="8792"/>
                </a:lnTo>
                <a:lnTo>
                  <a:pt x="10163" y="8273"/>
                </a:lnTo>
                <a:lnTo>
                  <a:pt x="10048" y="7778"/>
                </a:lnTo>
                <a:lnTo>
                  <a:pt x="9898" y="7282"/>
                </a:lnTo>
                <a:lnTo>
                  <a:pt x="9737" y="6798"/>
                </a:lnTo>
                <a:lnTo>
                  <a:pt x="9553" y="6338"/>
                </a:lnTo>
                <a:lnTo>
                  <a:pt x="9345" y="5877"/>
                </a:lnTo>
                <a:lnTo>
                  <a:pt x="9115" y="5427"/>
                </a:lnTo>
                <a:lnTo>
                  <a:pt x="8873" y="4989"/>
                </a:lnTo>
                <a:lnTo>
                  <a:pt x="8596" y="4575"/>
                </a:lnTo>
                <a:lnTo>
                  <a:pt x="8308" y="4160"/>
                </a:lnTo>
                <a:lnTo>
                  <a:pt x="7997" y="3768"/>
                </a:lnTo>
                <a:lnTo>
                  <a:pt x="7674" y="3399"/>
                </a:lnTo>
                <a:lnTo>
                  <a:pt x="7329" y="3042"/>
                </a:lnTo>
                <a:lnTo>
                  <a:pt x="6972" y="2697"/>
                </a:lnTo>
                <a:lnTo>
                  <a:pt x="6591" y="2362"/>
                </a:lnTo>
                <a:lnTo>
                  <a:pt x="6200" y="2063"/>
                </a:lnTo>
                <a:lnTo>
                  <a:pt x="5796" y="1775"/>
                </a:lnTo>
                <a:lnTo>
                  <a:pt x="5382" y="1498"/>
                </a:lnTo>
                <a:lnTo>
                  <a:pt x="4944" y="1256"/>
                </a:lnTo>
                <a:lnTo>
                  <a:pt x="4494" y="1026"/>
                </a:lnTo>
                <a:lnTo>
                  <a:pt x="4033" y="818"/>
                </a:lnTo>
                <a:lnTo>
                  <a:pt x="3561" y="634"/>
                </a:lnTo>
                <a:lnTo>
                  <a:pt x="3089" y="461"/>
                </a:lnTo>
                <a:lnTo>
                  <a:pt x="2593" y="323"/>
                </a:lnTo>
                <a:lnTo>
                  <a:pt x="2086" y="208"/>
                </a:lnTo>
                <a:lnTo>
                  <a:pt x="1579" y="116"/>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0"/>
          <p:cNvSpPr/>
          <p:nvPr/>
        </p:nvSpPr>
        <p:spPr>
          <a:xfrm rot="5400000" flipH="1">
            <a:off x="3572096" y="3858280"/>
            <a:ext cx="856619" cy="856852"/>
          </a:xfrm>
          <a:custGeom>
            <a:avLst/>
            <a:gdLst/>
            <a:ahLst/>
            <a:cxnLst/>
            <a:rect l="l" t="t" r="r" b="b"/>
            <a:pathLst>
              <a:path w="10371" h="10371" extrusionOk="0">
                <a:moveTo>
                  <a:pt x="1" y="1"/>
                </a:moveTo>
                <a:lnTo>
                  <a:pt x="12" y="542"/>
                </a:lnTo>
                <a:lnTo>
                  <a:pt x="58" y="1061"/>
                </a:lnTo>
                <a:lnTo>
                  <a:pt x="116" y="1579"/>
                </a:lnTo>
                <a:lnTo>
                  <a:pt x="208" y="2098"/>
                </a:lnTo>
                <a:lnTo>
                  <a:pt x="323" y="2593"/>
                </a:lnTo>
                <a:lnTo>
                  <a:pt x="473" y="3089"/>
                </a:lnTo>
                <a:lnTo>
                  <a:pt x="634" y="3573"/>
                </a:lnTo>
                <a:lnTo>
                  <a:pt x="819" y="4045"/>
                </a:lnTo>
                <a:lnTo>
                  <a:pt x="1026" y="4494"/>
                </a:lnTo>
                <a:lnTo>
                  <a:pt x="1257" y="4944"/>
                </a:lnTo>
                <a:lnTo>
                  <a:pt x="1499" y="5382"/>
                </a:lnTo>
                <a:lnTo>
                  <a:pt x="1775" y="5796"/>
                </a:lnTo>
                <a:lnTo>
                  <a:pt x="2063" y="6211"/>
                </a:lnTo>
                <a:lnTo>
                  <a:pt x="2374" y="6603"/>
                </a:lnTo>
                <a:lnTo>
                  <a:pt x="2697" y="6972"/>
                </a:lnTo>
                <a:lnTo>
                  <a:pt x="3043" y="7340"/>
                </a:lnTo>
                <a:lnTo>
                  <a:pt x="3400" y="7675"/>
                </a:lnTo>
                <a:lnTo>
                  <a:pt x="3780" y="8009"/>
                </a:lnTo>
                <a:lnTo>
                  <a:pt x="4172" y="8308"/>
                </a:lnTo>
                <a:lnTo>
                  <a:pt x="4575" y="8596"/>
                </a:lnTo>
                <a:lnTo>
                  <a:pt x="4990" y="8873"/>
                </a:lnTo>
                <a:lnTo>
                  <a:pt x="5428" y="9115"/>
                </a:lnTo>
                <a:lnTo>
                  <a:pt x="5877" y="9345"/>
                </a:lnTo>
                <a:lnTo>
                  <a:pt x="6338" y="9553"/>
                </a:lnTo>
                <a:lnTo>
                  <a:pt x="6810" y="9737"/>
                </a:lnTo>
                <a:lnTo>
                  <a:pt x="7283" y="9910"/>
                </a:lnTo>
                <a:lnTo>
                  <a:pt x="7778" y="10048"/>
                </a:lnTo>
                <a:lnTo>
                  <a:pt x="8285" y="10163"/>
                </a:lnTo>
                <a:lnTo>
                  <a:pt x="8792" y="10256"/>
                </a:lnTo>
                <a:lnTo>
                  <a:pt x="9311" y="10313"/>
                </a:lnTo>
                <a:lnTo>
                  <a:pt x="9841" y="10359"/>
                </a:lnTo>
                <a:lnTo>
                  <a:pt x="10371" y="10371"/>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0"/>
          <p:cNvSpPr/>
          <p:nvPr/>
        </p:nvSpPr>
        <p:spPr>
          <a:xfrm>
            <a:off x="7857656" y="3857716"/>
            <a:ext cx="857843" cy="857527"/>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0"/>
          <p:cNvSpPr/>
          <p:nvPr/>
        </p:nvSpPr>
        <p:spPr>
          <a:xfrm>
            <a:off x="7000906" y="3857716"/>
            <a:ext cx="856852" cy="857527"/>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0"/>
          <p:cNvSpPr/>
          <p:nvPr/>
        </p:nvSpPr>
        <p:spPr>
          <a:xfrm>
            <a:off x="7072288" y="3072552"/>
            <a:ext cx="714085" cy="713890"/>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0"/>
          <p:cNvSpPr/>
          <p:nvPr/>
        </p:nvSpPr>
        <p:spPr>
          <a:xfrm>
            <a:off x="7857656" y="3007325"/>
            <a:ext cx="857843"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0"/>
          <p:cNvSpPr/>
          <p:nvPr/>
        </p:nvSpPr>
        <p:spPr>
          <a:xfrm>
            <a:off x="5331193" y="3929080"/>
            <a:ext cx="714993" cy="714799"/>
          </a:xfrm>
          <a:custGeom>
            <a:avLst/>
            <a:gdLst/>
            <a:ahLst/>
            <a:cxnLst/>
            <a:rect l="l" t="t" r="r" b="b"/>
            <a:pathLst>
              <a:path w="8654" h="8654" extrusionOk="0">
                <a:moveTo>
                  <a:pt x="4333" y="1"/>
                </a:moveTo>
                <a:lnTo>
                  <a:pt x="4103" y="12"/>
                </a:lnTo>
                <a:lnTo>
                  <a:pt x="3884" y="24"/>
                </a:lnTo>
                <a:lnTo>
                  <a:pt x="3665" y="58"/>
                </a:lnTo>
                <a:lnTo>
                  <a:pt x="3457" y="93"/>
                </a:lnTo>
                <a:lnTo>
                  <a:pt x="3250" y="139"/>
                </a:lnTo>
                <a:lnTo>
                  <a:pt x="3043" y="196"/>
                </a:lnTo>
                <a:lnTo>
                  <a:pt x="2847" y="266"/>
                </a:lnTo>
                <a:lnTo>
                  <a:pt x="2651" y="346"/>
                </a:lnTo>
                <a:lnTo>
                  <a:pt x="2455" y="427"/>
                </a:lnTo>
                <a:lnTo>
                  <a:pt x="2271" y="531"/>
                </a:lnTo>
                <a:lnTo>
                  <a:pt x="2086" y="634"/>
                </a:lnTo>
                <a:lnTo>
                  <a:pt x="1914" y="738"/>
                </a:lnTo>
                <a:lnTo>
                  <a:pt x="1741" y="865"/>
                </a:lnTo>
                <a:lnTo>
                  <a:pt x="1579" y="991"/>
                </a:lnTo>
                <a:lnTo>
                  <a:pt x="1418" y="1130"/>
                </a:lnTo>
                <a:lnTo>
                  <a:pt x="1268" y="1268"/>
                </a:lnTo>
                <a:lnTo>
                  <a:pt x="1130" y="1418"/>
                </a:lnTo>
                <a:lnTo>
                  <a:pt x="992" y="1579"/>
                </a:lnTo>
                <a:lnTo>
                  <a:pt x="865" y="1740"/>
                </a:lnTo>
                <a:lnTo>
                  <a:pt x="738" y="1913"/>
                </a:lnTo>
                <a:lnTo>
                  <a:pt x="635" y="2086"/>
                </a:lnTo>
                <a:lnTo>
                  <a:pt x="531" y="2270"/>
                </a:lnTo>
                <a:lnTo>
                  <a:pt x="427" y="2455"/>
                </a:lnTo>
                <a:lnTo>
                  <a:pt x="347" y="2639"/>
                </a:lnTo>
                <a:lnTo>
                  <a:pt x="266" y="2847"/>
                </a:lnTo>
                <a:lnTo>
                  <a:pt x="197" y="3042"/>
                </a:lnTo>
                <a:lnTo>
                  <a:pt x="139" y="3250"/>
                </a:lnTo>
                <a:lnTo>
                  <a:pt x="93" y="3457"/>
                </a:lnTo>
                <a:lnTo>
                  <a:pt x="58" y="3665"/>
                </a:lnTo>
                <a:lnTo>
                  <a:pt x="24" y="3884"/>
                </a:lnTo>
                <a:lnTo>
                  <a:pt x="12" y="4102"/>
                </a:lnTo>
                <a:lnTo>
                  <a:pt x="1" y="4333"/>
                </a:lnTo>
                <a:lnTo>
                  <a:pt x="12" y="4552"/>
                </a:lnTo>
                <a:lnTo>
                  <a:pt x="24" y="4771"/>
                </a:lnTo>
                <a:lnTo>
                  <a:pt x="58" y="4990"/>
                </a:lnTo>
                <a:lnTo>
                  <a:pt x="93" y="5197"/>
                </a:lnTo>
                <a:lnTo>
                  <a:pt x="139" y="5404"/>
                </a:lnTo>
                <a:lnTo>
                  <a:pt x="197" y="5612"/>
                </a:lnTo>
                <a:lnTo>
                  <a:pt x="266" y="5819"/>
                </a:lnTo>
                <a:lnTo>
                  <a:pt x="347" y="6015"/>
                </a:lnTo>
                <a:lnTo>
                  <a:pt x="427" y="6199"/>
                </a:lnTo>
                <a:lnTo>
                  <a:pt x="531" y="6384"/>
                </a:lnTo>
                <a:lnTo>
                  <a:pt x="635" y="6568"/>
                </a:lnTo>
                <a:lnTo>
                  <a:pt x="738" y="6741"/>
                </a:lnTo>
                <a:lnTo>
                  <a:pt x="865" y="6914"/>
                </a:lnTo>
                <a:lnTo>
                  <a:pt x="992" y="7075"/>
                </a:lnTo>
                <a:lnTo>
                  <a:pt x="1130" y="7236"/>
                </a:lnTo>
                <a:lnTo>
                  <a:pt x="1268" y="7386"/>
                </a:lnTo>
                <a:lnTo>
                  <a:pt x="1418" y="7525"/>
                </a:lnTo>
                <a:lnTo>
                  <a:pt x="1579" y="7663"/>
                </a:lnTo>
                <a:lnTo>
                  <a:pt x="1741" y="7790"/>
                </a:lnTo>
                <a:lnTo>
                  <a:pt x="1914" y="7916"/>
                </a:lnTo>
                <a:lnTo>
                  <a:pt x="2086" y="8020"/>
                </a:lnTo>
                <a:lnTo>
                  <a:pt x="2271" y="8124"/>
                </a:lnTo>
                <a:lnTo>
                  <a:pt x="2455" y="8227"/>
                </a:lnTo>
                <a:lnTo>
                  <a:pt x="2651" y="8308"/>
                </a:lnTo>
                <a:lnTo>
                  <a:pt x="2847" y="8389"/>
                </a:lnTo>
                <a:lnTo>
                  <a:pt x="3043" y="8458"/>
                </a:lnTo>
                <a:lnTo>
                  <a:pt x="3250" y="8515"/>
                </a:lnTo>
                <a:lnTo>
                  <a:pt x="3457" y="8562"/>
                </a:lnTo>
                <a:lnTo>
                  <a:pt x="3665" y="8596"/>
                </a:lnTo>
                <a:lnTo>
                  <a:pt x="3884" y="8631"/>
                </a:lnTo>
                <a:lnTo>
                  <a:pt x="4103" y="8642"/>
                </a:lnTo>
                <a:lnTo>
                  <a:pt x="4333" y="8654"/>
                </a:lnTo>
                <a:lnTo>
                  <a:pt x="4552" y="8642"/>
                </a:lnTo>
                <a:lnTo>
                  <a:pt x="4771" y="8631"/>
                </a:lnTo>
                <a:lnTo>
                  <a:pt x="4990" y="8596"/>
                </a:lnTo>
                <a:lnTo>
                  <a:pt x="5197" y="8562"/>
                </a:lnTo>
                <a:lnTo>
                  <a:pt x="5405" y="8515"/>
                </a:lnTo>
                <a:lnTo>
                  <a:pt x="5612" y="8458"/>
                </a:lnTo>
                <a:lnTo>
                  <a:pt x="5820" y="8389"/>
                </a:lnTo>
                <a:lnTo>
                  <a:pt x="6015" y="8308"/>
                </a:lnTo>
                <a:lnTo>
                  <a:pt x="6200" y="8227"/>
                </a:lnTo>
                <a:lnTo>
                  <a:pt x="6384" y="8124"/>
                </a:lnTo>
                <a:lnTo>
                  <a:pt x="6568" y="8020"/>
                </a:lnTo>
                <a:lnTo>
                  <a:pt x="6741" y="7916"/>
                </a:lnTo>
                <a:lnTo>
                  <a:pt x="6914" y="7790"/>
                </a:lnTo>
                <a:lnTo>
                  <a:pt x="7075" y="7663"/>
                </a:lnTo>
                <a:lnTo>
                  <a:pt x="7237" y="7525"/>
                </a:lnTo>
                <a:lnTo>
                  <a:pt x="7387" y="7386"/>
                </a:lnTo>
                <a:lnTo>
                  <a:pt x="7525" y="7236"/>
                </a:lnTo>
                <a:lnTo>
                  <a:pt x="7663" y="7075"/>
                </a:lnTo>
                <a:lnTo>
                  <a:pt x="7790" y="6914"/>
                </a:lnTo>
                <a:lnTo>
                  <a:pt x="7917" y="6741"/>
                </a:lnTo>
                <a:lnTo>
                  <a:pt x="8020" y="6568"/>
                </a:lnTo>
                <a:lnTo>
                  <a:pt x="8124" y="6384"/>
                </a:lnTo>
                <a:lnTo>
                  <a:pt x="8228" y="6199"/>
                </a:lnTo>
                <a:lnTo>
                  <a:pt x="8308" y="6015"/>
                </a:lnTo>
                <a:lnTo>
                  <a:pt x="8389" y="5819"/>
                </a:lnTo>
                <a:lnTo>
                  <a:pt x="8458" y="5612"/>
                </a:lnTo>
                <a:lnTo>
                  <a:pt x="8516" y="5404"/>
                </a:lnTo>
                <a:lnTo>
                  <a:pt x="8562" y="5197"/>
                </a:lnTo>
                <a:lnTo>
                  <a:pt x="8596" y="4990"/>
                </a:lnTo>
                <a:lnTo>
                  <a:pt x="8631" y="4771"/>
                </a:lnTo>
                <a:lnTo>
                  <a:pt x="8642" y="4552"/>
                </a:lnTo>
                <a:lnTo>
                  <a:pt x="8654" y="4333"/>
                </a:lnTo>
                <a:lnTo>
                  <a:pt x="8642" y="4102"/>
                </a:lnTo>
                <a:lnTo>
                  <a:pt x="8631" y="3884"/>
                </a:lnTo>
                <a:lnTo>
                  <a:pt x="8596" y="3665"/>
                </a:lnTo>
                <a:lnTo>
                  <a:pt x="8562" y="3457"/>
                </a:lnTo>
                <a:lnTo>
                  <a:pt x="8516" y="3250"/>
                </a:lnTo>
                <a:lnTo>
                  <a:pt x="8458" y="3042"/>
                </a:lnTo>
                <a:lnTo>
                  <a:pt x="8389" y="2847"/>
                </a:lnTo>
                <a:lnTo>
                  <a:pt x="8308" y="2639"/>
                </a:lnTo>
                <a:lnTo>
                  <a:pt x="8228" y="2455"/>
                </a:lnTo>
                <a:lnTo>
                  <a:pt x="8124" y="2270"/>
                </a:lnTo>
                <a:lnTo>
                  <a:pt x="8020" y="2086"/>
                </a:lnTo>
                <a:lnTo>
                  <a:pt x="7917" y="1913"/>
                </a:lnTo>
                <a:lnTo>
                  <a:pt x="7790" y="1740"/>
                </a:lnTo>
                <a:lnTo>
                  <a:pt x="7663" y="1579"/>
                </a:lnTo>
                <a:lnTo>
                  <a:pt x="7525" y="1418"/>
                </a:lnTo>
                <a:lnTo>
                  <a:pt x="7387" y="1268"/>
                </a:lnTo>
                <a:lnTo>
                  <a:pt x="7237" y="1130"/>
                </a:lnTo>
                <a:lnTo>
                  <a:pt x="7075" y="991"/>
                </a:lnTo>
                <a:lnTo>
                  <a:pt x="6914" y="865"/>
                </a:lnTo>
                <a:lnTo>
                  <a:pt x="6741" y="738"/>
                </a:lnTo>
                <a:lnTo>
                  <a:pt x="6568" y="634"/>
                </a:lnTo>
                <a:lnTo>
                  <a:pt x="6384" y="531"/>
                </a:lnTo>
                <a:lnTo>
                  <a:pt x="6200" y="427"/>
                </a:lnTo>
                <a:lnTo>
                  <a:pt x="6015" y="346"/>
                </a:lnTo>
                <a:lnTo>
                  <a:pt x="5820" y="266"/>
                </a:lnTo>
                <a:lnTo>
                  <a:pt x="5612" y="196"/>
                </a:lnTo>
                <a:lnTo>
                  <a:pt x="5405" y="139"/>
                </a:lnTo>
                <a:lnTo>
                  <a:pt x="5197" y="93"/>
                </a:lnTo>
                <a:lnTo>
                  <a:pt x="4990" y="58"/>
                </a:lnTo>
                <a:lnTo>
                  <a:pt x="4771" y="24"/>
                </a:lnTo>
                <a:lnTo>
                  <a:pt x="4552" y="12"/>
                </a:lnTo>
                <a:lnTo>
                  <a:pt x="43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0"/>
          <p:cNvSpPr/>
          <p:nvPr/>
        </p:nvSpPr>
        <p:spPr>
          <a:xfrm>
            <a:off x="6143247" y="3857716"/>
            <a:ext cx="857761" cy="857527"/>
          </a:xfrm>
          <a:custGeom>
            <a:avLst/>
            <a:gdLst/>
            <a:ahLst/>
            <a:cxnLst/>
            <a:rect l="l" t="t" r="r" b="b"/>
            <a:pathLst>
              <a:path w="10382" h="10382" extrusionOk="0">
                <a:moveTo>
                  <a:pt x="0" y="0"/>
                </a:moveTo>
                <a:lnTo>
                  <a:pt x="0" y="10382"/>
                </a:lnTo>
                <a:lnTo>
                  <a:pt x="542" y="10370"/>
                </a:lnTo>
                <a:lnTo>
                  <a:pt x="1072" y="10324"/>
                </a:lnTo>
                <a:lnTo>
                  <a:pt x="1590" y="10255"/>
                </a:lnTo>
                <a:lnTo>
                  <a:pt x="2097" y="10163"/>
                </a:lnTo>
                <a:lnTo>
                  <a:pt x="2604" y="10048"/>
                </a:lnTo>
                <a:lnTo>
                  <a:pt x="3088" y="9909"/>
                </a:lnTo>
                <a:lnTo>
                  <a:pt x="3572" y="9748"/>
                </a:lnTo>
                <a:lnTo>
                  <a:pt x="4045" y="9564"/>
                </a:lnTo>
                <a:lnTo>
                  <a:pt x="4505" y="9356"/>
                </a:lnTo>
                <a:lnTo>
                  <a:pt x="4955" y="9126"/>
                </a:lnTo>
                <a:lnTo>
                  <a:pt x="5381" y="8872"/>
                </a:lnTo>
                <a:lnTo>
                  <a:pt x="5807" y="8607"/>
                </a:lnTo>
                <a:lnTo>
                  <a:pt x="6211" y="8319"/>
                </a:lnTo>
                <a:lnTo>
                  <a:pt x="6602" y="8008"/>
                </a:lnTo>
                <a:lnTo>
                  <a:pt x="6983" y="7686"/>
                </a:lnTo>
                <a:lnTo>
                  <a:pt x="7340" y="7340"/>
                </a:lnTo>
                <a:lnTo>
                  <a:pt x="7686" y="6983"/>
                </a:lnTo>
                <a:lnTo>
                  <a:pt x="8008" y="6603"/>
                </a:lnTo>
                <a:lnTo>
                  <a:pt x="8319" y="6211"/>
                </a:lnTo>
                <a:lnTo>
                  <a:pt x="8607" y="5808"/>
                </a:lnTo>
                <a:lnTo>
                  <a:pt x="8884" y="5381"/>
                </a:lnTo>
                <a:lnTo>
                  <a:pt x="9126" y="4955"/>
                </a:lnTo>
                <a:lnTo>
                  <a:pt x="9356" y="4506"/>
                </a:lnTo>
                <a:lnTo>
                  <a:pt x="9564" y="4045"/>
                </a:lnTo>
                <a:lnTo>
                  <a:pt x="9748" y="3572"/>
                </a:lnTo>
                <a:lnTo>
                  <a:pt x="9909" y="3088"/>
                </a:lnTo>
                <a:lnTo>
                  <a:pt x="10059" y="2593"/>
                </a:lnTo>
                <a:lnTo>
                  <a:pt x="10174" y="2097"/>
                </a:lnTo>
                <a:lnTo>
                  <a:pt x="10267" y="1579"/>
                </a:lnTo>
                <a:lnTo>
                  <a:pt x="10324" y="1060"/>
                </a:lnTo>
                <a:lnTo>
                  <a:pt x="10370" y="542"/>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0"/>
          <p:cNvSpPr/>
          <p:nvPr/>
        </p:nvSpPr>
        <p:spPr>
          <a:xfrm>
            <a:off x="7857656" y="2143751"/>
            <a:ext cx="857843" cy="857527"/>
          </a:xfrm>
          <a:custGeom>
            <a:avLst/>
            <a:gdLst/>
            <a:ahLst/>
            <a:cxnLst/>
            <a:rect l="l" t="t" r="r" b="b"/>
            <a:pathLst>
              <a:path w="10383" h="10382" extrusionOk="0">
                <a:moveTo>
                  <a:pt x="4322" y="0"/>
                </a:moveTo>
                <a:lnTo>
                  <a:pt x="4333" y="334"/>
                </a:lnTo>
                <a:lnTo>
                  <a:pt x="4322" y="565"/>
                </a:lnTo>
                <a:lnTo>
                  <a:pt x="4310" y="784"/>
                </a:lnTo>
                <a:lnTo>
                  <a:pt x="4275" y="1002"/>
                </a:lnTo>
                <a:lnTo>
                  <a:pt x="4241" y="1210"/>
                </a:lnTo>
                <a:lnTo>
                  <a:pt x="4195" y="1417"/>
                </a:lnTo>
                <a:lnTo>
                  <a:pt x="4137" y="1625"/>
                </a:lnTo>
                <a:lnTo>
                  <a:pt x="4068" y="1832"/>
                </a:lnTo>
                <a:lnTo>
                  <a:pt x="3987" y="2028"/>
                </a:lnTo>
                <a:lnTo>
                  <a:pt x="3907" y="2212"/>
                </a:lnTo>
                <a:lnTo>
                  <a:pt x="3803" y="2397"/>
                </a:lnTo>
                <a:lnTo>
                  <a:pt x="3699" y="2581"/>
                </a:lnTo>
                <a:lnTo>
                  <a:pt x="3596" y="2754"/>
                </a:lnTo>
                <a:lnTo>
                  <a:pt x="3469" y="2927"/>
                </a:lnTo>
                <a:lnTo>
                  <a:pt x="3342" y="3088"/>
                </a:lnTo>
                <a:lnTo>
                  <a:pt x="3204" y="3249"/>
                </a:lnTo>
                <a:lnTo>
                  <a:pt x="3066" y="3399"/>
                </a:lnTo>
                <a:lnTo>
                  <a:pt x="2916" y="3537"/>
                </a:lnTo>
                <a:lnTo>
                  <a:pt x="2755" y="3676"/>
                </a:lnTo>
                <a:lnTo>
                  <a:pt x="2593" y="3802"/>
                </a:lnTo>
                <a:lnTo>
                  <a:pt x="2420" y="3929"/>
                </a:lnTo>
                <a:lnTo>
                  <a:pt x="2248" y="4033"/>
                </a:lnTo>
                <a:lnTo>
                  <a:pt x="2063" y="4136"/>
                </a:lnTo>
                <a:lnTo>
                  <a:pt x="1879" y="4240"/>
                </a:lnTo>
                <a:lnTo>
                  <a:pt x="1694" y="4321"/>
                </a:lnTo>
                <a:lnTo>
                  <a:pt x="1487" y="4401"/>
                </a:lnTo>
                <a:lnTo>
                  <a:pt x="1291" y="4471"/>
                </a:lnTo>
                <a:lnTo>
                  <a:pt x="1084" y="4528"/>
                </a:lnTo>
                <a:lnTo>
                  <a:pt x="876" y="4574"/>
                </a:lnTo>
                <a:lnTo>
                  <a:pt x="669" y="4609"/>
                </a:lnTo>
                <a:lnTo>
                  <a:pt x="450" y="4643"/>
                </a:lnTo>
                <a:lnTo>
                  <a:pt x="231" y="4655"/>
                </a:lnTo>
                <a:lnTo>
                  <a:pt x="1" y="4666"/>
                </a:lnTo>
                <a:lnTo>
                  <a:pt x="1" y="10381"/>
                </a:lnTo>
                <a:lnTo>
                  <a:pt x="542" y="10370"/>
                </a:lnTo>
                <a:lnTo>
                  <a:pt x="1072" y="10324"/>
                </a:lnTo>
                <a:lnTo>
                  <a:pt x="1591" y="10255"/>
                </a:lnTo>
                <a:lnTo>
                  <a:pt x="2098" y="10163"/>
                </a:lnTo>
                <a:lnTo>
                  <a:pt x="2605" y="10047"/>
                </a:lnTo>
                <a:lnTo>
                  <a:pt x="3089" y="9909"/>
                </a:lnTo>
                <a:lnTo>
                  <a:pt x="3573" y="9748"/>
                </a:lnTo>
                <a:lnTo>
                  <a:pt x="4045" y="9563"/>
                </a:lnTo>
                <a:lnTo>
                  <a:pt x="4506" y="9356"/>
                </a:lnTo>
                <a:lnTo>
                  <a:pt x="4955" y="9126"/>
                </a:lnTo>
                <a:lnTo>
                  <a:pt x="5382" y="8872"/>
                </a:lnTo>
                <a:lnTo>
                  <a:pt x="5808" y="8607"/>
                </a:lnTo>
                <a:lnTo>
                  <a:pt x="6211" y="8319"/>
                </a:lnTo>
                <a:lnTo>
                  <a:pt x="6603" y="8008"/>
                </a:lnTo>
                <a:lnTo>
                  <a:pt x="6983" y="7685"/>
                </a:lnTo>
                <a:lnTo>
                  <a:pt x="7340" y="7340"/>
                </a:lnTo>
                <a:lnTo>
                  <a:pt x="7686" y="6982"/>
                </a:lnTo>
                <a:lnTo>
                  <a:pt x="8009" y="6602"/>
                </a:lnTo>
                <a:lnTo>
                  <a:pt x="8320" y="6210"/>
                </a:lnTo>
                <a:lnTo>
                  <a:pt x="8608" y="5807"/>
                </a:lnTo>
                <a:lnTo>
                  <a:pt x="8884" y="5381"/>
                </a:lnTo>
                <a:lnTo>
                  <a:pt x="9126" y="4943"/>
                </a:lnTo>
                <a:lnTo>
                  <a:pt x="9357" y="4505"/>
                </a:lnTo>
                <a:lnTo>
                  <a:pt x="9564" y="4044"/>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0"/>
          <p:cNvSpPr/>
          <p:nvPr/>
        </p:nvSpPr>
        <p:spPr>
          <a:xfrm>
            <a:off x="6143247" y="3007325"/>
            <a:ext cx="857761" cy="856619"/>
          </a:xfrm>
          <a:custGeom>
            <a:avLst/>
            <a:gdLst/>
            <a:ahLst/>
            <a:cxnLst/>
            <a:rect l="l" t="t" r="r" b="b"/>
            <a:pathLst>
              <a:path w="10382" h="10371" extrusionOk="0">
                <a:moveTo>
                  <a:pt x="0" y="0"/>
                </a:moveTo>
                <a:lnTo>
                  <a:pt x="0" y="6061"/>
                </a:lnTo>
                <a:lnTo>
                  <a:pt x="346" y="6050"/>
                </a:lnTo>
                <a:lnTo>
                  <a:pt x="565" y="6061"/>
                </a:lnTo>
                <a:lnTo>
                  <a:pt x="784" y="6073"/>
                </a:lnTo>
                <a:lnTo>
                  <a:pt x="1003" y="6096"/>
                </a:lnTo>
                <a:lnTo>
                  <a:pt x="1210" y="6142"/>
                </a:lnTo>
                <a:lnTo>
                  <a:pt x="1417" y="6188"/>
                </a:lnTo>
                <a:lnTo>
                  <a:pt x="1625" y="6245"/>
                </a:lnTo>
                <a:lnTo>
                  <a:pt x="1832" y="6315"/>
                </a:lnTo>
                <a:lnTo>
                  <a:pt x="2028" y="6395"/>
                </a:lnTo>
                <a:lnTo>
                  <a:pt x="2213" y="6476"/>
                </a:lnTo>
                <a:lnTo>
                  <a:pt x="2408" y="6568"/>
                </a:lnTo>
                <a:lnTo>
                  <a:pt x="2581" y="6672"/>
                </a:lnTo>
                <a:lnTo>
                  <a:pt x="2766" y="6787"/>
                </a:lnTo>
                <a:lnTo>
                  <a:pt x="2927" y="6914"/>
                </a:lnTo>
                <a:lnTo>
                  <a:pt x="3088" y="7041"/>
                </a:lnTo>
                <a:lnTo>
                  <a:pt x="3250" y="7179"/>
                </a:lnTo>
                <a:lnTo>
                  <a:pt x="3399" y="7317"/>
                </a:lnTo>
                <a:lnTo>
                  <a:pt x="3538" y="7467"/>
                </a:lnTo>
                <a:lnTo>
                  <a:pt x="3676" y="7628"/>
                </a:lnTo>
                <a:lnTo>
                  <a:pt x="3803" y="7789"/>
                </a:lnTo>
                <a:lnTo>
                  <a:pt x="3929" y="7951"/>
                </a:lnTo>
                <a:lnTo>
                  <a:pt x="4045" y="8135"/>
                </a:lnTo>
                <a:lnTo>
                  <a:pt x="4148" y="8308"/>
                </a:lnTo>
                <a:lnTo>
                  <a:pt x="4240" y="8504"/>
                </a:lnTo>
                <a:lnTo>
                  <a:pt x="4321" y="8688"/>
                </a:lnTo>
                <a:lnTo>
                  <a:pt x="4402" y="8884"/>
                </a:lnTo>
                <a:lnTo>
                  <a:pt x="4471" y="9091"/>
                </a:lnTo>
                <a:lnTo>
                  <a:pt x="4528" y="9287"/>
                </a:lnTo>
                <a:lnTo>
                  <a:pt x="4575" y="9506"/>
                </a:lnTo>
                <a:lnTo>
                  <a:pt x="4621" y="9714"/>
                </a:lnTo>
                <a:lnTo>
                  <a:pt x="4644" y="9933"/>
                </a:lnTo>
                <a:lnTo>
                  <a:pt x="4655" y="10151"/>
                </a:lnTo>
                <a:lnTo>
                  <a:pt x="4667" y="10370"/>
                </a:lnTo>
                <a:lnTo>
                  <a:pt x="10382" y="10370"/>
                </a:lnTo>
                <a:lnTo>
                  <a:pt x="10370" y="9840"/>
                </a:lnTo>
                <a:lnTo>
                  <a:pt x="10324" y="9310"/>
                </a:lnTo>
                <a:lnTo>
                  <a:pt x="10267" y="8792"/>
                </a:lnTo>
                <a:lnTo>
                  <a:pt x="10174" y="8285"/>
                </a:lnTo>
                <a:lnTo>
                  <a:pt x="10059" y="7778"/>
                </a:lnTo>
                <a:lnTo>
                  <a:pt x="9909" y="7282"/>
                </a:lnTo>
                <a:lnTo>
                  <a:pt x="9748" y="6810"/>
                </a:lnTo>
                <a:lnTo>
                  <a:pt x="9564" y="6338"/>
                </a:lnTo>
                <a:lnTo>
                  <a:pt x="9356" y="5877"/>
                </a:lnTo>
                <a:lnTo>
                  <a:pt x="9126" y="5427"/>
                </a:lnTo>
                <a:lnTo>
                  <a:pt x="8884" y="4990"/>
                </a:lnTo>
                <a:lnTo>
                  <a:pt x="8607" y="4575"/>
                </a:lnTo>
                <a:lnTo>
                  <a:pt x="8319" y="4160"/>
                </a:lnTo>
                <a:lnTo>
                  <a:pt x="8008" y="3768"/>
                </a:lnTo>
                <a:lnTo>
                  <a:pt x="7686" y="3400"/>
                </a:lnTo>
                <a:lnTo>
                  <a:pt x="7340" y="3042"/>
                </a:lnTo>
                <a:lnTo>
                  <a:pt x="6983" y="2697"/>
                </a:lnTo>
                <a:lnTo>
                  <a:pt x="6602" y="2363"/>
                </a:lnTo>
                <a:lnTo>
                  <a:pt x="6211" y="2063"/>
                </a:lnTo>
                <a:lnTo>
                  <a:pt x="5807" y="1775"/>
                </a:lnTo>
                <a:lnTo>
                  <a:pt x="5381" y="1498"/>
                </a:lnTo>
                <a:lnTo>
                  <a:pt x="4955" y="1245"/>
                </a:lnTo>
                <a:lnTo>
                  <a:pt x="4505" y="1026"/>
                </a:lnTo>
                <a:lnTo>
                  <a:pt x="4045" y="819"/>
                </a:lnTo>
                <a:lnTo>
                  <a:pt x="3572" y="623"/>
                </a:lnTo>
                <a:lnTo>
                  <a:pt x="3088" y="461"/>
                </a:lnTo>
                <a:lnTo>
                  <a:pt x="2604" y="323"/>
                </a:lnTo>
                <a:lnTo>
                  <a:pt x="2097" y="208"/>
                </a:lnTo>
                <a:lnTo>
                  <a:pt x="1590" y="116"/>
                </a:lnTo>
                <a:lnTo>
                  <a:pt x="1072" y="47"/>
                </a:lnTo>
                <a:lnTo>
                  <a:pt x="542" y="1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0"/>
          <p:cNvSpPr/>
          <p:nvPr/>
        </p:nvSpPr>
        <p:spPr>
          <a:xfrm>
            <a:off x="6143247" y="3500816"/>
            <a:ext cx="385588" cy="356986"/>
          </a:xfrm>
          <a:custGeom>
            <a:avLst/>
            <a:gdLst/>
            <a:ahLst/>
            <a:cxnLst/>
            <a:rect l="l" t="t" r="r" b="b"/>
            <a:pathLst>
              <a:path w="4667" h="4322" extrusionOk="0">
                <a:moveTo>
                  <a:pt x="346" y="1"/>
                </a:moveTo>
                <a:lnTo>
                  <a:pt x="0" y="12"/>
                </a:lnTo>
                <a:lnTo>
                  <a:pt x="0" y="4321"/>
                </a:lnTo>
                <a:lnTo>
                  <a:pt x="4667" y="4321"/>
                </a:lnTo>
                <a:lnTo>
                  <a:pt x="4655" y="4102"/>
                </a:lnTo>
                <a:lnTo>
                  <a:pt x="4644" y="3884"/>
                </a:lnTo>
                <a:lnTo>
                  <a:pt x="4621" y="3665"/>
                </a:lnTo>
                <a:lnTo>
                  <a:pt x="4575" y="3457"/>
                </a:lnTo>
                <a:lnTo>
                  <a:pt x="4528" y="3238"/>
                </a:lnTo>
                <a:lnTo>
                  <a:pt x="4471" y="3042"/>
                </a:lnTo>
                <a:lnTo>
                  <a:pt x="4402" y="2835"/>
                </a:lnTo>
                <a:lnTo>
                  <a:pt x="4321" y="2639"/>
                </a:lnTo>
                <a:lnTo>
                  <a:pt x="4240" y="2455"/>
                </a:lnTo>
                <a:lnTo>
                  <a:pt x="4148" y="2259"/>
                </a:lnTo>
                <a:lnTo>
                  <a:pt x="4045" y="2086"/>
                </a:lnTo>
                <a:lnTo>
                  <a:pt x="3929" y="1902"/>
                </a:lnTo>
                <a:lnTo>
                  <a:pt x="3803" y="1740"/>
                </a:lnTo>
                <a:lnTo>
                  <a:pt x="3676" y="1579"/>
                </a:lnTo>
                <a:lnTo>
                  <a:pt x="3538" y="1418"/>
                </a:lnTo>
                <a:lnTo>
                  <a:pt x="3399" y="1268"/>
                </a:lnTo>
                <a:lnTo>
                  <a:pt x="3250" y="1130"/>
                </a:lnTo>
                <a:lnTo>
                  <a:pt x="3088" y="992"/>
                </a:lnTo>
                <a:lnTo>
                  <a:pt x="2927" y="865"/>
                </a:lnTo>
                <a:lnTo>
                  <a:pt x="2754" y="738"/>
                </a:lnTo>
                <a:lnTo>
                  <a:pt x="2581" y="623"/>
                </a:lnTo>
                <a:lnTo>
                  <a:pt x="2408" y="519"/>
                </a:lnTo>
                <a:lnTo>
                  <a:pt x="2213" y="427"/>
                </a:lnTo>
                <a:lnTo>
                  <a:pt x="2028" y="346"/>
                </a:lnTo>
                <a:lnTo>
                  <a:pt x="1832" y="266"/>
                </a:lnTo>
                <a:lnTo>
                  <a:pt x="1625" y="196"/>
                </a:lnTo>
                <a:lnTo>
                  <a:pt x="1417" y="139"/>
                </a:lnTo>
                <a:lnTo>
                  <a:pt x="1210" y="93"/>
                </a:lnTo>
                <a:lnTo>
                  <a:pt x="1003" y="47"/>
                </a:lnTo>
                <a:lnTo>
                  <a:pt x="784" y="24"/>
                </a:lnTo>
                <a:lnTo>
                  <a:pt x="565" y="12"/>
                </a:lnTo>
                <a:lnTo>
                  <a:pt x="3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0"/>
          <p:cNvSpPr/>
          <p:nvPr/>
        </p:nvSpPr>
        <p:spPr>
          <a:xfrm>
            <a:off x="7857656" y="2143751"/>
            <a:ext cx="358075" cy="385483"/>
          </a:xfrm>
          <a:custGeom>
            <a:avLst/>
            <a:gdLst/>
            <a:ahLst/>
            <a:cxnLst/>
            <a:rect l="l" t="t" r="r" b="b"/>
            <a:pathLst>
              <a:path w="4334" h="4667" extrusionOk="0">
                <a:moveTo>
                  <a:pt x="1" y="0"/>
                </a:moveTo>
                <a:lnTo>
                  <a:pt x="1" y="4666"/>
                </a:lnTo>
                <a:lnTo>
                  <a:pt x="231" y="4655"/>
                </a:lnTo>
                <a:lnTo>
                  <a:pt x="450" y="4643"/>
                </a:lnTo>
                <a:lnTo>
                  <a:pt x="669" y="4609"/>
                </a:lnTo>
                <a:lnTo>
                  <a:pt x="876" y="4574"/>
                </a:lnTo>
                <a:lnTo>
                  <a:pt x="1084" y="4528"/>
                </a:lnTo>
                <a:lnTo>
                  <a:pt x="1291" y="4471"/>
                </a:lnTo>
                <a:lnTo>
                  <a:pt x="1487" y="4401"/>
                </a:lnTo>
                <a:lnTo>
                  <a:pt x="1694" y="4321"/>
                </a:lnTo>
                <a:lnTo>
                  <a:pt x="1879" y="4240"/>
                </a:lnTo>
                <a:lnTo>
                  <a:pt x="2063" y="4136"/>
                </a:lnTo>
                <a:lnTo>
                  <a:pt x="2248" y="4033"/>
                </a:lnTo>
                <a:lnTo>
                  <a:pt x="2420" y="3929"/>
                </a:lnTo>
                <a:lnTo>
                  <a:pt x="2593" y="3802"/>
                </a:lnTo>
                <a:lnTo>
                  <a:pt x="2755" y="3676"/>
                </a:lnTo>
                <a:lnTo>
                  <a:pt x="2916" y="3537"/>
                </a:lnTo>
                <a:lnTo>
                  <a:pt x="3066" y="3399"/>
                </a:lnTo>
                <a:lnTo>
                  <a:pt x="3204" y="3249"/>
                </a:lnTo>
                <a:lnTo>
                  <a:pt x="3342" y="3088"/>
                </a:lnTo>
                <a:lnTo>
                  <a:pt x="3469" y="2927"/>
                </a:lnTo>
                <a:lnTo>
                  <a:pt x="3596" y="2754"/>
                </a:lnTo>
                <a:lnTo>
                  <a:pt x="3699" y="2581"/>
                </a:lnTo>
                <a:lnTo>
                  <a:pt x="3803" y="2397"/>
                </a:lnTo>
                <a:lnTo>
                  <a:pt x="3907" y="2212"/>
                </a:lnTo>
                <a:lnTo>
                  <a:pt x="3987" y="2028"/>
                </a:lnTo>
                <a:lnTo>
                  <a:pt x="4068" y="1832"/>
                </a:lnTo>
                <a:lnTo>
                  <a:pt x="4137" y="1625"/>
                </a:lnTo>
                <a:lnTo>
                  <a:pt x="4195" y="1417"/>
                </a:lnTo>
                <a:lnTo>
                  <a:pt x="4241" y="1210"/>
                </a:lnTo>
                <a:lnTo>
                  <a:pt x="4275" y="1002"/>
                </a:lnTo>
                <a:lnTo>
                  <a:pt x="4310" y="784"/>
                </a:lnTo>
                <a:lnTo>
                  <a:pt x="4322" y="565"/>
                </a:lnTo>
                <a:lnTo>
                  <a:pt x="4333" y="334"/>
                </a:lnTo>
                <a:lnTo>
                  <a:pt x="43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0"/>
          <p:cNvSpPr/>
          <p:nvPr/>
        </p:nvSpPr>
        <p:spPr>
          <a:xfrm>
            <a:off x="6143247" y="2143751"/>
            <a:ext cx="857761" cy="857527"/>
          </a:xfrm>
          <a:custGeom>
            <a:avLst/>
            <a:gdLst/>
            <a:ahLst/>
            <a:cxnLst/>
            <a:rect l="l" t="t" r="r" b="b"/>
            <a:pathLst>
              <a:path w="10382" h="10382" extrusionOk="0">
                <a:moveTo>
                  <a:pt x="0" y="0"/>
                </a:moveTo>
                <a:lnTo>
                  <a:pt x="23" y="542"/>
                </a:lnTo>
                <a:lnTo>
                  <a:pt x="58" y="1060"/>
                </a:lnTo>
                <a:lnTo>
                  <a:pt x="127" y="1579"/>
                </a:lnTo>
                <a:lnTo>
                  <a:pt x="219" y="2097"/>
                </a:lnTo>
                <a:lnTo>
                  <a:pt x="334" y="2593"/>
                </a:lnTo>
                <a:lnTo>
                  <a:pt x="473" y="3088"/>
                </a:lnTo>
                <a:lnTo>
                  <a:pt x="634" y="3572"/>
                </a:lnTo>
                <a:lnTo>
                  <a:pt x="818" y="4044"/>
                </a:lnTo>
                <a:lnTo>
                  <a:pt x="1026" y="4505"/>
                </a:lnTo>
                <a:lnTo>
                  <a:pt x="1256" y="4943"/>
                </a:lnTo>
                <a:lnTo>
                  <a:pt x="1510" y="5381"/>
                </a:lnTo>
                <a:lnTo>
                  <a:pt x="1775" y="5807"/>
                </a:lnTo>
                <a:lnTo>
                  <a:pt x="2063" y="6210"/>
                </a:lnTo>
                <a:lnTo>
                  <a:pt x="2374" y="6602"/>
                </a:lnTo>
                <a:lnTo>
                  <a:pt x="2696" y="6982"/>
                </a:lnTo>
                <a:lnTo>
                  <a:pt x="3042" y="7340"/>
                </a:lnTo>
                <a:lnTo>
                  <a:pt x="3399" y="7685"/>
                </a:lnTo>
                <a:lnTo>
                  <a:pt x="3780" y="8008"/>
                </a:lnTo>
                <a:lnTo>
                  <a:pt x="4171" y="8319"/>
                </a:lnTo>
                <a:lnTo>
                  <a:pt x="4575" y="8607"/>
                </a:lnTo>
                <a:lnTo>
                  <a:pt x="5001" y="8872"/>
                </a:lnTo>
                <a:lnTo>
                  <a:pt x="5439" y="9126"/>
                </a:lnTo>
                <a:lnTo>
                  <a:pt x="5888" y="9356"/>
                </a:lnTo>
                <a:lnTo>
                  <a:pt x="6337" y="9563"/>
                </a:lnTo>
                <a:lnTo>
                  <a:pt x="6810" y="9748"/>
                </a:lnTo>
                <a:lnTo>
                  <a:pt x="7294" y="9909"/>
                </a:lnTo>
                <a:lnTo>
                  <a:pt x="7789" y="10047"/>
                </a:lnTo>
                <a:lnTo>
                  <a:pt x="8285" y="10163"/>
                </a:lnTo>
                <a:lnTo>
                  <a:pt x="8803" y="10255"/>
                </a:lnTo>
                <a:lnTo>
                  <a:pt x="9322" y="10324"/>
                </a:lnTo>
                <a:lnTo>
                  <a:pt x="9852" y="10370"/>
                </a:lnTo>
                <a:lnTo>
                  <a:pt x="10382" y="10381"/>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0"/>
          <p:cNvSpPr/>
          <p:nvPr/>
        </p:nvSpPr>
        <p:spPr>
          <a:xfrm>
            <a:off x="7000906" y="2143751"/>
            <a:ext cx="856852" cy="857527"/>
          </a:xfrm>
          <a:custGeom>
            <a:avLst/>
            <a:gdLst/>
            <a:ahLst/>
            <a:cxnLst/>
            <a:rect l="l" t="t" r="r" b="b"/>
            <a:pathLst>
              <a:path w="10371" h="10382" extrusionOk="0">
                <a:moveTo>
                  <a:pt x="1" y="0"/>
                </a:moveTo>
                <a:lnTo>
                  <a:pt x="1" y="10381"/>
                </a:lnTo>
                <a:lnTo>
                  <a:pt x="10371" y="10381"/>
                </a:lnTo>
                <a:lnTo>
                  <a:pt x="10359" y="9840"/>
                </a:lnTo>
                <a:lnTo>
                  <a:pt x="10325" y="9321"/>
                </a:lnTo>
                <a:lnTo>
                  <a:pt x="10255" y="8803"/>
                </a:lnTo>
                <a:lnTo>
                  <a:pt x="10163" y="8284"/>
                </a:lnTo>
                <a:lnTo>
                  <a:pt x="10048" y="7789"/>
                </a:lnTo>
                <a:lnTo>
                  <a:pt x="9910" y="7294"/>
                </a:lnTo>
                <a:lnTo>
                  <a:pt x="9749" y="6810"/>
                </a:lnTo>
                <a:lnTo>
                  <a:pt x="9564" y="6337"/>
                </a:lnTo>
                <a:lnTo>
                  <a:pt x="9357" y="5876"/>
                </a:lnTo>
                <a:lnTo>
                  <a:pt x="9126" y="5438"/>
                </a:lnTo>
                <a:lnTo>
                  <a:pt x="8873" y="5001"/>
                </a:lnTo>
                <a:lnTo>
                  <a:pt x="8608" y="4574"/>
                </a:lnTo>
                <a:lnTo>
                  <a:pt x="8320" y="4171"/>
                </a:lnTo>
                <a:lnTo>
                  <a:pt x="8009" y="3779"/>
                </a:lnTo>
                <a:lnTo>
                  <a:pt x="7686" y="3399"/>
                </a:lnTo>
                <a:lnTo>
                  <a:pt x="7340" y="3042"/>
                </a:lnTo>
                <a:lnTo>
                  <a:pt x="6972" y="2696"/>
                </a:lnTo>
                <a:lnTo>
                  <a:pt x="6603" y="2374"/>
                </a:lnTo>
                <a:lnTo>
                  <a:pt x="6211" y="2062"/>
                </a:lnTo>
                <a:lnTo>
                  <a:pt x="5796" y="1774"/>
                </a:lnTo>
                <a:lnTo>
                  <a:pt x="5382" y="1509"/>
                </a:lnTo>
                <a:lnTo>
                  <a:pt x="4944" y="1256"/>
                </a:lnTo>
                <a:lnTo>
                  <a:pt x="4494" y="1025"/>
                </a:lnTo>
                <a:lnTo>
                  <a:pt x="4034" y="818"/>
                </a:lnTo>
                <a:lnTo>
                  <a:pt x="3573" y="634"/>
                </a:lnTo>
                <a:lnTo>
                  <a:pt x="3089" y="472"/>
                </a:lnTo>
                <a:lnTo>
                  <a:pt x="2593" y="334"/>
                </a:lnTo>
                <a:lnTo>
                  <a:pt x="2086" y="219"/>
                </a:lnTo>
                <a:lnTo>
                  <a:pt x="1579" y="127"/>
                </a:lnTo>
                <a:lnTo>
                  <a:pt x="1061" y="58"/>
                </a:lnTo>
                <a:lnTo>
                  <a:pt x="531"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0"/>
          <p:cNvSpPr/>
          <p:nvPr/>
        </p:nvSpPr>
        <p:spPr>
          <a:xfrm>
            <a:off x="7930029" y="1359495"/>
            <a:ext cx="714085"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0"/>
          <p:cNvSpPr/>
          <p:nvPr/>
        </p:nvSpPr>
        <p:spPr>
          <a:xfrm>
            <a:off x="7000906" y="1286232"/>
            <a:ext cx="856852" cy="857610"/>
          </a:xfrm>
          <a:custGeom>
            <a:avLst/>
            <a:gdLst/>
            <a:ahLst/>
            <a:cxnLst/>
            <a:rect l="l" t="t" r="r" b="b"/>
            <a:pathLst>
              <a:path w="10371" h="10383" extrusionOk="0">
                <a:moveTo>
                  <a:pt x="10371" y="1"/>
                </a:moveTo>
                <a:lnTo>
                  <a:pt x="9841" y="24"/>
                </a:lnTo>
                <a:lnTo>
                  <a:pt x="9311" y="58"/>
                </a:lnTo>
                <a:lnTo>
                  <a:pt x="8792" y="127"/>
                </a:lnTo>
                <a:lnTo>
                  <a:pt x="8285" y="219"/>
                </a:lnTo>
                <a:lnTo>
                  <a:pt x="7778" y="335"/>
                </a:lnTo>
                <a:lnTo>
                  <a:pt x="7294" y="473"/>
                </a:lnTo>
                <a:lnTo>
                  <a:pt x="6810" y="634"/>
                </a:lnTo>
                <a:lnTo>
                  <a:pt x="6338" y="819"/>
                </a:lnTo>
                <a:lnTo>
                  <a:pt x="5877" y="1026"/>
                </a:lnTo>
                <a:lnTo>
                  <a:pt x="5428" y="1256"/>
                </a:lnTo>
                <a:lnTo>
                  <a:pt x="5001" y="1510"/>
                </a:lnTo>
                <a:lnTo>
                  <a:pt x="4575" y="1775"/>
                </a:lnTo>
                <a:lnTo>
                  <a:pt x="4172" y="2063"/>
                </a:lnTo>
                <a:lnTo>
                  <a:pt x="3780" y="2374"/>
                </a:lnTo>
                <a:lnTo>
                  <a:pt x="3400" y="2697"/>
                </a:lnTo>
                <a:lnTo>
                  <a:pt x="3043" y="3042"/>
                </a:lnTo>
                <a:lnTo>
                  <a:pt x="2697" y="3411"/>
                </a:lnTo>
                <a:lnTo>
                  <a:pt x="2374" y="3780"/>
                </a:lnTo>
                <a:lnTo>
                  <a:pt x="2063" y="4172"/>
                </a:lnTo>
                <a:lnTo>
                  <a:pt x="1775" y="4586"/>
                </a:lnTo>
                <a:lnTo>
                  <a:pt x="1499" y="5001"/>
                </a:lnTo>
                <a:lnTo>
                  <a:pt x="1257" y="5439"/>
                </a:lnTo>
                <a:lnTo>
                  <a:pt x="1026" y="5888"/>
                </a:lnTo>
                <a:lnTo>
                  <a:pt x="819" y="6338"/>
                </a:lnTo>
                <a:lnTo>
                  <a:pt x="634" y="6810"/>
                </a:lnTo>
                <a:lnTo>
                  <a:pt x="462" y="7294"/>
                </a:lnTo>
                <a:lnTo>
                  <a:pt x="323" y="7790"/>
                </a:lnTo>
                <a:lnTo>
                  <a:pt x="208" y="8297"/>
                </a:lnTo>
                <a:lnTo>
                  <a:pt x="116" y="8803"/>
                </a:lnTo>
                <a:lnTo>
                  <a:pt x="58" y="9322"/>
                </a:lnTo>
                <a:lnTo>
                  <a:pt x="12" y="9852"/>
                </a:lnTo>
                <a:lnTo>
                  <a:pt x="1" y="10382"/>
                </a:lnTo>
                <a:lnTo>
                  <a:pt x="6061" y="10382"/>
                </a:lnTo>
                <a:lnTo>
                  <a:pt x="6050" y="10048"/>
                </a:lnTo>
                <a:lnTo>
                  <a:pt x="6061" y="9817"/>
                </a:lnTo>
                <a:lnTo>
                  <a:pt x="6073" y="9599"/>
                </a:lnTo>
                <a:lnTo>
                  <a:pt x="6107" y="9391"/>
                </a:lnTo>
                <a:lnTo>
                  <a:pt x="6142" y="9172"/>
                </a:lnTo>
                <a:lnTo>
                  <a:pt x="6188" y="8965"/>
                </a:lnTo>
                <a:lnTo>
                  <a:pt x="6246" y="8757"/>
                </a:lnTo>
                <a:lnTo>
                  <a:pt x="6315" y="8562"/>
                </a:lnTo>
                <a:lnTo>
                  <a:pt x="6396" y="8366"/>
                </a:lnTo>
                <a:lnTo>
                  <a:pt x="6476" y="8170"/>
                </a:lnTo>
                <a:lnTo>
                  <a:pt x="6580" y="7985"/>
                </a:lnTo>
                <a:lnTo>
                  <a:pt x="6684" y="7801"/>
                </a:lnTo>
                <a:lnTo>
                  <a:pt x="6787" y="7628"/>
                </a:lnTo>
                <a:lnTo>
                  <a:pt x="6914" y="7455"/>
                </a:lnTo>
                <a:lnTo>
                  <a:pt x="7041" y="7294"/>
                </a:lnTo>
                <a:lnTo>
                  <a:pt x="7179" y="7133"/>
                </a:lnTo>
                <a:lnTo>
                  <a:pt x="7317" y="6983"/>
                </a:lnTo>
                <a:lnTo>
                  <a:pt x="7467" y="6845"/>
                </a:lnTo>
                <a:lnTo>
                  <a:pt x="7628" y="6706"/>
                </a:lnTo>
                <a:lnTo>
                  <a:pt x="7790" y="6580"/>
                </a:lnTo>
                <a:lnTo>
                  <a:pt x="7963" y="6464"/>
                </a:lnTo>
                <a:lnTo>
                  <a:pt x="8135" y="6349"/>
                </a:lnTo>
                <a:lnTo>
                  <a:pt x="8320" y="6246"/>
                </a:lnTo>
                <a:lnTo>
                  <a:pt x="8504" y="6153"/>
                </a:lnTo>
                <a:lnTo>
                  <a:pt x="8688" y="6061"/>
                </a:lnTo>
                <a:lnTo>
                  <a:pt x="8884" y="5981"/>
                </a:lnTo>
                <a:lnTo>
                  <a:pt x="9092" y="5911"/>
                </a:lnTo>
                <a:lnTo>
                  <a:pt x="9299" y="5854"/>
                </a:lnTo>
                <a:lnTo>
                  <a:pt x="9507" y="5808"/>
                </a:lnTo>
                <a:lnTo>
                  <a:pt x="9714" y="5773"/>
                </a:lnTo>
                <a:lnTo>
                  <a:pt x="9933" y="5739"/>
                </a:lnTo>
                <a:lnTo>
                  <a:pt x="10152" y="5727"/>
                </a:lnTo>
                <a:lnTo>
                  <a:pt x="10371" y="5727"/>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design 2">
  <p:cSld name="CUSTOM_8_2">
    <p:spTree>
      <p:nvGrpSpPr>
        <p:cNvPr id="1" name="Shape 269"/>
        <p:cNvGrpSpPr/>
        <p:nvPr/>
      </p:nvGrpSpPr>
      <p:grpSpPr>
        <a:xfrm>
          <a:off x="0" y="0"/>
          <a:ext cx="0" cy="0"/>
          <a:chOff x="0" y="0"/>
          <a:chExt cx="0" cy="0"/>
        </a:xfrm>
      </p:grpSpPr>
      <p:sp>
        <p:nvSpPr>
          <p:cNvPr id="270" name="Google Shape;270;p21"/>
          <p:cNvSpPr/>
          <p:nvPr/>
        </p:nvSpPr>
        <p:spPr>
          <a:xfrm rot="10800000">
            <a:off x="428022" y="428970"/>
            <a:ext cx="857169" cy="862848"/>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1"/>
          <p:cNvSpPr/>
          <p:nvPr/>
        </p:nvSpPr>
        <p:spPr>
          <a:xfrm rot="5400000">
            <a:off x="425141" y="1294613"/>
            <a:ext cx="862931" cy="856178"/>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1"/>
          <p:cNvSpPr txBox="1">
            <a:spLocks noGrp="1"/>
          </p:cNvSpPr>
          <p:nvPr>
            <p:ph type="title"/>
          </p:nvPr>
        </p:nvSpPr>
        <p:spPr>
          <a:xfrm>
            <a:off x="4572000" y="540000"/>
            <a:ext cx="3852000" cy="47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3" name="Google Shape;273;p21"/>
          <p:cNvSpPr/>
          <p:nvPr/>
        </p:nvSpPr>
        <p:spPr>
          <a:xfrm rot="-5400000">
            <a:off x="1709916" y="9212"/>
            <a:ext cx="862848" cy="1712273"/>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3">
  <p:cSld name="CUSTOM_8_1_1">
    <p:spTree>
      <p:nvGrpSpPr>
        <p:cNvPr id="1" name="Shape 274"/>
        <p:cNvGrpSpPr/>
        <p:nvPr/>
      </p:nvGrpSpPr>
      <p:grpSpPr>
        <a:xfrm>
          <a:off x="0" y="0"/>
          <a:ext cx="0" cy="0"/>
          <a:chOff x="0" y="0"/>
          <a:chExt cx="0" cy="0"/>
        </a:xfrm>
      </p:grpSpPr>
      <p:sp>
        <p:nvSpPr>
          <p:cNvPr id="275" name="Google Shape;275;p22"/>
          <p:cNvSpPr/>
          <p:nvPr/>
        </p:nvSpPr>
        <p:spPr>
          <a:xfrm rot="10800000" flipH="1">
            <a:off x="7858337" y="429001"/>
            <a:ext cx="857169" cy="863030"/>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2"/>
          <p:cNvSpPr/>
          <p:nvPr/>
        </p:nvSpPr>
        <p:spPr>
          <a:xfrm rot="5400000" flipH="1">
            <a:off x="6999273" y="431973"/>
            <a:ext cx="862115" cy="857086"/>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2"/>
          <p:cNvSpPr txBox="1">
            <a:spLocks noGrp="1"/>
          </p:cNvSpPr>
          <p:nvPr>
            <p:ph type="title"/>
          </p:nvPr>
        </p:nvSpPr>
        <p:spPr>
          <a:xfrm flipH="1">
            <a:off x="719924" y="540000"/>
            <a:ext cx="35601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78" name="Google Shape;278;p22"/>
          <p:cNvSpPr/>
          <p:nvPr/>
        </p:nvSpPr>
        <p:spPr>
          <a:xfrm rot="-5400000" flipH="1">
            <a:off x="6142564" y="432442"/>
            <a:ext cx="863113" cy="856178"/>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2"/>
          <p:cNvSpPr/>
          <p:nvPr/>
        </p:nvSpPr>
        <p:spPr>
          <a:xfrm rot="5400000">
            <a:off x="7855871" y="1295040"/>
            <a:ext cx="862115" cy="856178"/>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
        <p:cNvGrpSpPr/>
        <p:nvPr/>
      </p:nvGrpSpPr>
      <p:grpSpPr>
        <a:xfrm>
          <a:off x="0" y="0"/>
          <a:ext cx="0" cy="0"/>
          <a:chOff x="0" y="0"/>
          <a:chExt cx="0" cy="0"/>
        </a:xfrm>
      </p:grpSpPr>
      <p:sp>
        <p:nvSpPr>
          <p:cNvPr id="39" name="Google Shape;39;p3"/>
          <p:cNvSpPr txBox="1">
            <a:spLocks noGrp="1"/>
          </p:cNvSpPr>
          <p:nvPr>
            <p:ph type="title"/>
          </p:nvPr>
        </p:nvSpPr>
        <p:spPr>
          <a:xfrm>
            <a:off x="2514300" y="2991600"/>
            <a:ext cx="4572000" cy="475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grpSp>
        <p:nvGrpSpPr>
          <p:cNvPr id="40" name="Google Shape;40;p3"/>
          <p:cNvGrpSpPr/>
          <p:nvPr/>
        </p:nvGrpSpPr>
        <p:grpSpPr>
          <a:xfrm>
            <a:off x="6145938" y="428967"/>
            <a:ext cx="2569572" cy="2498181"/>
            <a:chOff x="5499953" y="417310"/>
            <a:chExt cx="3214777" cy="3126635"/>
          </a:xfrm>
        </p:grpSpPr>
        <p:sp>
          <p:nvSpPr>
            <p:cNvPr id="41" name="Google Shape;41;p3"/>
            <p:cNvSpPr/>
            <p:nvPr/>
          </p:nvSpPr>
          <p:spPr>
            <a:xfrm>
              <a:off x="7641829" y="425680"/>
              <a:ext cx="1072901" cy="1072798"/>
            </a:xfrm>
            <a:custGeom>
              <a:avLst/>
              <a:gdLst/>
              <a:ahLst/>
              <a:cxnLst/>
              <a:rect l="l" t="t" r="r" b="b"/>
              <a:pathLst>
                <a:path w="10383" h="10382" extrusionOk="0">
                  <a:moveTo>
                    <a:pt x="1" y="0"/>
                  </a:moveTo>
                  <a:lnTo>
                    <a:pt x="12" y="542"/>
                  </a:lnTo>
                  <a:lnTo>
                    <a:pt x="58" y="1060"/>
                  </a:lnTo>
                  <a:lnTo>
                    <a:pt x="128" y="1579"/>
                  </a:lnTo>
                  <a:lnTo>
                    <a:pt x="220" y="2097"/>
                  </a:lnTo>
                  <a:lnTo>
                    <a:pt x="335" y="2593"/>
                  </a:lnTo>
                  <a:lnTo>
                    <a:pt x="473" y="3088"/>
                  </a:lnTo>
                  <a:lnTo>
                    <a:pt x="635" y="3572"/>
                  </a:lnTo>
                  <a:lnTo>
                    <a:pt x="819" y="4045"/>
                  </a:lnTo>
                  <a:lnTo>
                    <a:pt x="1026" y="4506"/>
                  </a:lnTo>
                  <a:lnTo>
                    <a:pt x="1257" y="4955"/>
                  </a:lnTo>
                  <a:lnTo>
                    <a:pt x="1510" y="5381"/>
                  </a:lnTo>
                  <a:lnTo>
                    <a:pt x="1775" y="5808"/>
                  </a:lnTo>
                  <a:lnTo>
                    <a:pt x="2063" y="6211"/>
                  </a:lnTo>
                  <a:lnTo>
                    <a:pt x="2374" y="6603"/>
                  </a:lnTo>
                  <a:lnTo>
                    <a:pt x="2697" y="6983"/>
                  </a:lnTo>
                  <a:lnTo>
                    <a:pt x="3043" y="7340"/>
                  </a:lnTo>
                  <a:lnTo>
                    <a:pt x="3400" y="7686"/>
                  </a:lnTo>
                  <a:lnTo>
                    <a:pt x="3780" y="8008"/>
                  </a:lnTo>
                  <a:lnTo>
                    <a:pt x="4172" y="8319"/>
                  </a:lnTo>
                  <a:lnTo>
                    <a:pt x="4575" y="8607"/>
                  </a:lnTo>
                  <a:lnTo>
                    <a:pt x="5001" y="8872"/>
                  </a:lnTo>
                  <a:lnTo>
                    <a:pt x="5439" y="9126"/>
                  </a:lnTo>
                  <a:lnTo>
                    <a:pt x="5877" y="9356"/>
                  </a:lnTo>
                  <a:lnTo>
                    <a:pt x="6338" y="9564"/>
                  </a:lnTo>
                  <a:lnTo>
                    <a:pt x="6810" y="9748"/>
                  </a:lnTo>
                  <a:lnTo>
                    <a:pt x="7294" y="9909"/>
                  </a:lnTo>
                  <a:lnTo>
                    <a:pt x="7790" y="10048"/>
                  </a:lnTo>
                  <a:lnTo>
                    <a:pt x="8285" y="10174"/>
                  </a:lnTo>
                  <a:lnTo>
                    <a:pt x="8804" y="10255"/>
                  </a:lnTo>
                  <a:lnTo>
                    <a:pt x="9322" y="10324"/>
                  </a:lnTo>
                  <a:lnTo>
                    <a:pt x="9841" y="10370"/>
                  </a:lnTo>
                  <a:lnTo>
                    <a:pt x="10382" y="1038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7641829" y="1488868"/>
              <a:ext cx="1072901" cy="1072901"/>
            </a:xfrm>
            <a:custGeom>
              <a:avLst/>
              <a:gdLst/>
              <a:ahLst/>
              <a:cxnLst/>
              <a:rect l="l" t="t" r="r" b="b"/>
              <a:pathLst>
                <a:path w="10383" h="10383" extrusionOk="0">
                  <a:moveTo>
                    <a:pt x="4310" y="1"/>
                  </a:moveTo>
                  <a:lnTo>
                    <a:pt x="4333" y="346"/>
                  </a:lnTo>
                  <a:lnTo>
                    <a:pt x="4322" y="565"/>
                  </a:lnTo>
                  <a:lnTo>
                    <a:pt x="4310" y="784"/>
                  </a:lnTo>
                  <a:lnTo>
                    <a:pt x="4276" y="1003"/>
                  </a:lnTo>
                  <a:lnTo>
                    <a:pt x="4241" y="1211"/>
                  </a:lnTo>
                  <a:lnTo>
                    <a:pt x="4195" y="1418"/>
                  </a:lnTo>
                  <a:lnTo>
                    <a:pt x="4137" y="1625"/>
                  </a:lnTo>
                  <a:lnTo>
                    <a:pt x="4068" y="1833"/>
                  </a:lnTo>
                  <a:lnTo>
                    <a:pt x="3988" y="2029"/>
                  </a:lnTo>
                  <a:lnTo>
                    <a:pt x="3907" y="2213"/>
                  </a:lnTo>
                  <a:lnTo>
                    <a:pt x="3803" y="2409"/>
                  </a:lnTo>
                  <a:lnTo>
                    <a:pt x="3699" y="2582"/>
                  </a:lnTo>
                  <a:lnTo>
                    <a:pt x="3584" y="2755"/>
                  </a:lnTo>
                  <a:lnTo>
                    <a:pt x="3469" y="2927"/>
                  </a:lnTo>
                  <a:lnTo>
                    <a:pt x="3342" y="3089"/>
                  </a:lnTo>
                  <a:lnTo>
                    <a:pt x="3204" y="3250"/>
                  </a:lnTo>
                  <a:lnTo>
                    <a:pt x="3066" y="3400"/>
                  </a:lnTo>
                  <a:lnTo>
                    <a:pt x="2916" y="3538"/>
                  </a:lnTo>
                  <a:lnTo>
                    <a:pt x="2755" y="3676"/>
                  </a:lnTo>
                  <a:lnTo>
                    <a:pt x="2593" y="3803"/>
                  </a:lnTo>
                  <a:lnTo>
                    <a:pt x="2421" y="3930"/>
                  </a:lnTo>
                  <a:lnTo>
                    <a:pt x="2248" y="4045"/>
                  </a:lnTo>
                  <a:lnTo>
                    <a:pt x="2063" y="4149"/>
                  </a:lnTo>
                  <a:lnTo>
                    <a:pt x="1879" y="4241"/>
                  </a:lnTo>
                  <a:lnTo>
                    <a:pt x="1683" y="4322"/>
                  </a:lnTo>
                  <a:lnTo>
                    <a:pt x="1487" y="4402"/>
                  </a:lnTo>
                  <a:lnTo>
                    <a:pt x="1291" y="4471"/>
                  </a:lnTo>
                  <a:lnTo>
                    <a:pt x="1084" y="4529"/>
                  </a:lnTo>
                  <a:lnTo>
                    <a:pt x="877" y="4575"/>
                  </a:lnTo>
                  <a:lnTo>
                    <a:pt x="658" y="4621"/>
                  </a:lnTo>
                  <a:lnTo>
                    <a:pt x="450" y="4644"/>
                  </a:lnTo>
                  <a:lnTo>
                    <a:pt x="231" y="4656"/>
                  </a:lnTo>
                  <a:lnTo>
                    <a:pt x="1" y="4667"/>
                  </a:lnTo>
                  <a:lnTo>
                    <a:pt x="1" y="10382"/>
                  </a:lnTo>
                  <a:lnTo>
                    <a:pt x="542" y="10371"/>
                  </a:lnTo>
                  <a:lnTo>
                    <a:pt x="1061" y="10325"/>
                  </a:lnTo>
                  <a:lnTo>
                    <a:pt x="1579" y="10267"/>
                  </a:lnTo>
                  <a:lnTo>
                    <a:pt x="2098" y="10175"/>
                  </a:lnTo>
                  <a:lnTo>
                    <a:pt x="2593" y="10060"/>
                  </a:lnTo>
                  <a:lnTo>
                    <a:pt x="3089" y="9921"/>
                  </a:lnTo>
                  <a:lnTo>
                    <a:pt x="3573" y="9748"/>
                  </a:lnTo>
                  <a:lnTo>
                    <a:pt x="4045" y="9564"/>
                  </a:lnTo>
                  <a:lnTo>
                    <a:pt x="4506" y="9357"/>
                  </a:lnTo>
                  <a:lnTo>
                    <a:pt x="4955" y="9126"/>
                  </a:lnTo>
                  <a:lnTo>
                    <a:pt x="5382" y="8884"/>
                  </a:lnTo>
                  <a:lnTo>
                    <a:pt x="5808" y="8608"/>
                  </a:lnTo>
                  <a:lnTo>
                    <a:pt x="6211" y="8320"/>
                  </a:lnTo>
                  <a:lnTo>
                    <a:pt x="6603" y="8009"/>
                  </a:lnTo>
                  <a:lnTo>
                    <a:pt x="6983" y="7686"/>
                  </a:lnTo>
                  <a:lnTo>
                    <a:pt x="7340" y="7340"/>
                  </a:lnTo>
                  <a:lnTo>
                    <a:pt x="7686" y="6983"/>
                  </a:lnTo>
                  <a:lnTo>
                    <a:pt x="8009" y="6603"/>
                  </a:lnTo>
                  <a:lnTo>
                    <a:pt x="8320" y="6211"/>
                  </a:lnTo>
                  <a:lnTo>
                    <a:pt x="8608" y="5808"/>
                  </a:lnTo>
                  <a:lnTo>
                    <a:pt x="8873" y="5382"/>
                  </a:lnTo>
                  <a:lnTo>
                    <a:pt x="9126" y="4955"/>
                  </a:lnTo>
                  <a:lnTo>
                    <a:pt x="9357" y="4506"/>
                  </a:lnTo>
                  <a:lnTo>
                    <a:pt x="9564" y="4045"/>
                  </a:lnTo>
                  <a:lnTo>
                    <a:pt x="9749" y="3573"/>
                  </a:lnTo>
                  <a:lnTo>
                    <a:pt x="9910" y="3089"/>
                  </a:lnTo>
                  <a:lnTo>
                    <a:pt x="10060" y="2593"/>
                  </a:lnTo>
                  <a:lnTo>
                    <a:pt x="10175" y="2098"/>
                  </a:lnTo>
                  <a:lnTo>
                    <a:pt x="10256" y="1591"/>
                  </a:lnTo>
                  <a:lnTo>
                    <a:pt x="10325" y="1061"/>
                  </a:lnTo>
                  <a:lnTo>
                    <a:pt x="10371" y="542"/>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570271" y="1488868"/>
              <a:ext cx="1071661" cy="1072901"/>
            </a:xfrm>
            <a:custGeom>
              <a:avLst/>
              <a:gdLst/>
              <a:ahLst/>
              <a:cxnLst/>
              <a:rect l="l" t="t" r="r" b="b"/>
              <a:pathLst>
                <a:path w="10371" h="10383" extrusionOk="0">
                  <a:moveTo>
                    <a:pt x="1" y="1"/>
                  </a:moveTo>
                  <a:lnTo>
                    <a:pt x="12" y="542"/>
                  </a:lnTo>
                  <a:lnTo>
                    <a:pt x="47" y="1061"/>
                  </a:lnTo>
                  <a:lnTo>
                    <a:pt x="116" y="1591"/>
                  </a:lnTo>
                  <a:lnTo>
                    <a:pt x="208" y="2098"/>
                  </a:lnTo>
                  <a:lnTo>
                    <a:pt x="324" y="2593"/>
                  </a:lnTo>
                  <a:lnTo>
                    <a:pt x="462" y="3089"/>
                  </a:lnTo>
                  <a:lnTo>
                    <a:pt x="623" y="3573"/>
                  </a:lnTo>
                  <a:lnTo>
                    <a:pt x="807" y="4045"/>
                  </a:lnTo>
                  <a:lnTo>
                    <a:pt x="1015" y="4506"/>
                  </a:lnTo>
                  <a:lnTo>
                    <a:pt x="1245" y="4955"/>
                  </a:lnTo>
                  <a:lnTo>
                    <a:pt x="1499" y="5382"/>
                  </a:lnTo>
                  <a:lnTo>
                    <a:pt x="1764" y="5808"/>
                  </a:lnTo>
                  <a:lnTo>
                    <a:pt x="2063" y="6211"/>
                  </a:lnTo>
                  <a:lnTo>
                    <a:pt x="2363" y="6603"/>
                  </a:lnTo>
                  <a:lnTo>
                    <a:pt x="2697" y="6983"/>
                  </a:lnTo>
                  <a:lnTo>
                    <a:pt x="3031" y="7340"/>
                  </a:lnTo>
                  <a:lnTo>
                    <a:pt x="3400" y="7686"/>
                  </a:lnTo>
                  <a:lnTo>
                    <a:pt x="3769" y="8009"/>
                  </a:lnTo>
                  <a:lnTo>
                    <a:pt x="4160" y="8320"/>
                  </a:lnTo>
                  <a:lnTo>
                    <a:pt x="4575" y="8608"/>
                  </a:lnTo>
                  <a:lnTo>
                    <a:pt x="4990" y="8884"/>
                  </a:lnTo>
                  <a:lnTo>
                    <a:pt x="5428" y="9126"/>
                  </a:lnTo>
                  <a:lnTo>
                    <a:pt x="5877" y="9357"/>
                  </a:lnTo>
                  <a:lnTo>
                    <a:pt x="6338" y="9564"/>
                  </a:lnTo>
                  <a:lnTo>
                    <a:pt x="6811" y="9748"/>
                  </a:lnTo>
                  <a:lnTo>
                    <a:pt x="7283" y="9921"/>
                  </a:lnTo>
                  <a:lnTo>
                    <a:pt x="7778" y="10060"/>
                  </a:lnTo>
                  <a:lnTo>
                    <a:pt x="8285" y="10175"/>
                  </a:lnTo>
                  <a:lnTo>
                    <a:pt x="8792" y="10267"/>
                  </a:lnTo>
                  <a:lnTo>
                    <a:pt x="9311" y="10325"/>
                  </a:lnTo>
                  <a:lnTo>
                    <a:pt x="9841" y="10371"/>
                  </a:lnTo>
                  <a:lnTo>
                    <a:pt x="10371" y="10382"/>
                  </a:lnTo>
                  <a:lnTo>
                    <a:pt x="10371" y="4667"/>
                  </a:lnTo>
                  <a:lnTo>
                    <a:pt x="10152" y="4656"/>
                  </a:lnTo>
                  <a:lnTo>
                    <a:pt x="9933" y="4644"/>
                  </a:lnTo>
                  <a:lnTo>
                    <a:pt x="9714" y="4621"/>
                  </a:lnTo>
                  <a:lnTo>
                    <a:pt x="9507" y="4575"/>
                  </a:lnTo>
                  <a:lnTo>
                    <a:pt x="9288" y="4529"/>
                  </a:lnTo>
                  <a:lnTo>
                    <a:pt x="9092" y="4471"/>
                  </a:lnTo>
                  <a:lnTo>
                    <a:pt x="8884" y="4402"/>
                  </a:lnTo>
                  <a:lnTo>
                    <a:pt x="8689" y="4322"/>
                  </a:lnTo>
                  <a:lnTo>
                    <a:pt x="8504" y="4241"/>
                  </a:lnTo>
                  <a:lnTo>
                    <a:pt x="8308" y="4149"/>
                  </a:lnTo>
                  <a:lnTo>
                    <a:pt x="8136" y="4045"/>
                  </a:lnTo>
                  <a:lnTo>
                    <a:pt x="7951" y="3930"/>
                  </a:lnTo>
                  <a:lnTo>
                    <a:pt x="7790" y="3803"/>
                  </a:lnTo>
                  <a:lnTo>
                    <a:pt x="7629" y="3676"/>
                  </a:lnTo>
                  <a:lnTo>
                    <a:pt x="7467" y="3538"/>
                  </a:lnTo>
                  <a:lnTo>
                    <a:pt x="7317" y="3400"/>
                  </a:lnTo>
                  <a:lnTo>
                    <a:pt x="7179" y="3250"/>
                  </a:lnTo>
                  <a:lnTo>
                    <a:pt x="7041" y="3089"/>
                  </a:lnTo>
                  <a:lnTo>
                    <a:pt x="6914" y="2927"/>
                  </a:lnTo>
                  <a:lnTo>
                    <a:pt x="6787" y="2755"/>
                  </a:lnTo>
                  <a:lnTo>
                    <a:pt x="6672" y="2582"/>
                  </a:lnTo>
                  <a:lnTo>
                    <a:pt x="6569" y="2409"/>
                  </a:lnTo>
                  <a:lnTo>
                    <a:pt x="6476" y="2213"/>
                  </a:lnTo>
                  <a:lnTo>
                    <a:pt x="6396" y="2029"/>
                  </a:lnTo>
                  <a:lnTo>
                    <a:pt x="6315" y="1833"/>
                  </a:lnTo>
                  <a:lnTo>
                    <a:pt x="6246" y="1625"/>
                  </a:lnTo>
                  <a:lnTo>
                    <a:pt x="6188" y="1418"/>
                  </a:lnTo>
                  <a:lnTo>
                    <a:pt x="6142" y="1211"/>
                  </a:lnTo>
                  <a:lnTo>
                    <a:pt x="6096" y="1003"/>
                  </a:lnTo>
                  <a:lnTo>
                    <a:pt x="6073" y="784"/>
                  </a:lnTo>
                  <a:lnTo>
                    <a:pt x="6062" y="565"/>
                  </a:lnTo>
                  <a:lnTo>
                    <a:pt x="6050" y="346"/>
                  </a:lnTo>
                  <a:lnTo>
                    <a:pt x="60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5499953" y="417310"/>
              <a:ext cx="1072798" cy="1072901"/>
            </a:xfrm>
            <a:custGeom>
              <a:avLst/>
              <a:gdLst/>
              <a:ahLst/>
              <a:cxnLst/>
              <a:rect l="l" t="t" r="r" b="b"/>
              <a:pathLst>
                <a:path w="10382" h="10383" extrusionOk="0">
                  <a:moveTo>
                    <a:pt x="0" y="1"/>
                  </a:moveTo>
                  <a:lnTo>
                    <a:pt x="0" y="6073"/>
                  </a:lnTo>
                  <a:lnTo>
                    <a:pt x="335" y="6061"/>
                  </a:lnTo>
                  <a:lnTo>
                    <a:pt x="565" y="6061"/>
                  </a:lnTo>
                  <a:lnTo>
                    <a:pt x="784" y="6084"/>
                  </a:lnTo>
                  <a:lnTo>
                    <a:pt x="1003" y="6108"/>
                  </a:lnTo>
                  <a:lnTo>
                    <a:pt x="1210" y="6142"/>
                  </a:lnTo>
                  <a:lnTo>
                    <a:pt x="1418" y="6200"/>
                  </a:lnTo>
                  <a:lnTo>
                    <a:pt x="1625" y="6257"/>
                  </a:lnTo>
                  <a:lnTo>
                    <a:pt x="1821" y="6326"/>
                  </a:lnTo>
                  <a:lnTo>
                    <a:pt x="2028" y="6396"/>
                  </a:lnTo>
                  <a:lnTo>
                    <a:pt x="2213" y="6488"/>
                  </a:lnTo>
                  <a:lnTo>
                    <a:pt x="2397" y="6580"/>
                  </a:lnTo>
                  <a:lnTo>
                    <a:pt x="2581" y="6684"/>
                  </a:lnTo>
                  <a:lnTo>
                    <a:pt x="2754" y="6799"/>
                  </a:lnTo>
                  <a:lnTo>
                    <a:pt x="2927" y="6914"/>
                  </a:lnTo>
                  <a:lnTo>
                    <a:pt x="3088" y="7041"/>
                  </a:lnTo>
                  <a:lnTo>
                    <a:pt x="3250" y="7179"/>
                  </a:lnTo>
                  <a:lnTo>
                    <a:pt x="3400" y="7329"/>
                  </a:lnTo>
                  <a:lnTo>
                    <a:pt x="3538" y="7479"/>
                  </a:lnTo>
                  <a:lnTo>
                    <a:pt x="3676" y="7628"/>
                  </a:lnTo>
                  <a:lnTo>
                    <a:pt x="3803" y="7801"/>
                  </a:lnTo>
                  <a:lnTo>
                    <a:pt x="3930" y="7963"/>
                  </a:lnTo>
                  <a:lnTo>
                    <a:pt x="4033" y="8135"/>
                  </a:lnTo>
                  <a:lnTo>
                    <a:pt x="4137" y="8320"/>
                  </a:lnTo>
                  <a:lnTo>
                    <a:pt x="4241" y="8504"/>
                  </a:lnTo>
                  <a:lnTo>
                    <a:pt x="4321" y="8700"/>
                  </a:lnTo>
                  <a:lnTo>
                    <a:pt x="4402" y="8896"/>
                  </a:lnTo>
                  <a:lnTo>
                    <a:pt x="4471" y="9092"/>
                  </a:lnTo>
                  <a:lnTo>
                    <a:pt x="4529" y="9299"/>
                  </a:lnTo>
                  <a:lnTo>
                    <a:pt x="4575" y="9507"/>
                  </a:lnTo>
                  <a:lnTo>
                    <a:pt x="4609" y="9725"/>
                  </a:lnTo>
                  <a:lnTo>
                    <a:pt x="4644" y="9944"/>
                  </a:lnTo>
                  <a:lnTo>
                    <a:pt x="4655" y="10163"/>
                  </a:lnTo>
                  <a:lnTo>
                    <a:pt x="4667" y="10382"/>
                  </a:lnTo>
                  <a:lnTo>
                    <a:pt x="10382" y="10382"/>
                  </a:lnTo>
                  <a:lnTo>
                    <a:pt x="10370" y="9852"/>
                  </a:lnTo>
                  <a:lnTo>
                    <a:pt x="10324" y="9322"/>
                  </a:lnTo>
                  <a:lnTo>
                    <a:pt x="10255" y="8804"/>
                  </a:lnTo>
                  <a:lnTo>
                    <a:pt x="10163" y="8297"/>
                  </a:lnTo>
                  <a:lnTo>
                    <a:pt x="10048" y="7790"/>
                  </a:lnTo>
                  <a:lnTo>
                    <a:pt x="9910" y="7294"/>
                  </a:lnTo>
                  <a:lnTo>
                    <a:pt x="9748" y="6810"/>
                  </a:lnTo>
                  <a:lnTo>
                    <a:pt x="9564" y="6338"/>
                  </a:lnTo>
                  <a:lnTo>
                    <a:pt x="9356" y="5889"/>
                  </a:lnTo>
                  <a:lnTo>
                    <a:pt x="9126" y="5439"/>
                  </a:lnTo>
                  <a:lnTo>
                    <a:pt x="8873" y="5001"/>
                  </a:lnTo>
                  <a:lnTo>
                    <a:pt x="8608" y="4587"/>
                  </a:lnTo>
                  <a:lnTo>
                    <a:pt x="8319" y="4172"/>
                  </a:lnTo>
                  <a:lnTo>
                    <a:pt x="8008" y="3780"/>
                  </a:lnTo>
                  <a:lnTo>
                    <a:pt x="7686" y="3411"/>
                  </a:lnTo>
                  <a:lnTo>
                    <a:pt x="7340" y="3043"/>
                  </a:lnTo>
                  <a:lnTo>
                    <a:pt x="6983" y="2697"/>
                  </a:lnTo>
                  <a:lnTo>
                    <a:pt x="6603" y="2374"/>
                  </a:lnTo>
                  <a:lnTo>
                    <a:pt x="6211" y="2063"/>
                  </a:lnTo>
                  <a:lnTo>
                    <a:pt x="5808" y="1775"/>
                  </a:lnTo>
                  <a:lnTo>
                    <a:pt x="5381" y="1510"/>
                  </a:lnTo>
                  <a:lnTo>
                    <a:pt x="4943" y="1257"/>
                  </a:lnTo>
                  <a:lnTo>
                    <a:pt x="4506" y="1026"/>
                  </a:lnTo>
                  <a:lnTo>
                    <a:pt x="4045" y="819"/>
                  </a:lnTo>
                  <a:lnTo>
                    <a:pt x="3572" y="635"/>
                  </a:lnTo>
                  <a:lnTo>
                    <a:pt x="3088" y="473"/>
                  </a:lnTo>
                  <a:lnTo>
                    <a:pt x="2593" y="335"/>
                  </a:lnTo>
                  <a:lnTo>
                    <a:pt x="2097" y="220"/>
                  </a:lnTo>
                  <a:lnTo>
                    <a:pt x="1579" y="128"/>
                  </a:lnTo>
                  <a:lnTo>
                    <a:pt x="1061" y="58"/>
                  </a:lnTo>
                  <a:lnTo>
                    <a:pt x="542" y="24"/>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5499953" y="1043608"/>
              <a:ext cx="482253" cy="446603"/>
            </a:xfrm>
            <a:custGeom>
              <a:avLst/>
              <a:gdLst/>
              <a:ahLst/>
              <a:cxnLst/>
              <a:rect l="l" t="t" r="r" b="b"/>
              <a:pathLst>
                <a:path w="4667" h="4322" extrusionOk="0">
                  <a:moveTo>
                    <a:pt x="335" y="0"/>
                  </a:moveTo>
                  <a:lnTo>
                    <a:pt x="0" y="12"/>
                  </a:lnTo>
                  <a:lnTo>
                    <a:pt x="0" y="4321"/>
                  </a:lnTo>
                  <a:lnTo>
                    <a:pt x="4667" y="4321"/>
                  </a:lnTo>
                  <a:lnTo>
                    <a:pt x="4655" y="4102"/>
                  </a:lnTo>
                  <a:lnTo>
                    <a:pt x="4644" y="3883"/>
                  </a:lnTo>
                  <a:lnTo>
                    <a:pt x="4609" y="3664"/>
                  </a:lnTo>
                  <a:lnTo>
                    <a:pt x="4575" y="3446"/>
                  </a:lnTo>
                  <a:lnTo>
                    <a:pt x="4529" y="3238"/>
                  </a:lnTo>
                  <a:lnTo>
                    <a:pt x="4471" y="3031"/>
                  </a:lnTo>
                  <a:lnTo>
                    <a:pt x="4402" y="2835"/>
                  </a:lnTo>
                  <a:lnTo>
                    <a:pt x="4321" y="2639"/>
                  </a:lnTo>
                  <a:lnTo>
                    <a:pt x="4241" y="2443"/>
                  </a:lnTo>
                  <a:lnTo>
                    <a:pt x="4137" y="2259"/>
                  </a:lnTo>
                  <a:lnTo>
                    <a:pt x="4033" y="2074"/>
                  </a:lnTo>
                  <a:lnTo>
                    <a:pt x="3930" y="1902"/>
                  </a:lnTo>
                  <a:lnTo>
                    <a:pt x="3803" y="1740"/>
                  </a:lnTo>
                  <a:lnTo>
                    <a:pt x="3676" y="1567"/>
                  </a:lnTo>
                  <a:lnTo>
                    <a:pt x="3538" y="1418"/>
                  </a:lnTo>
                  <a:lnTo>
                    <a:pt x="3400" y="1268"/>
                  </a:lnTo>
                  <a:lnTo>
                    <a:pt x="3250" y="1118"/>
                  </a:lnTo>
                  <a:lnTo>
                    <a:pt x="3088" y="980"/>
                  </a:lnTo>
                  <a:lnTo>
                    <a:pt x="2927" y="853"/>
                  </a:lnTo>
                  <a:lnTo>
                    <a:pt x="2754" y="738"/>
                  </a:lnTo>
                  <a:lnTo>
                    <a:pt x="2581" y="623"/>
                  </a:lnTo>
                  <a:lnTo>
                    <a:pt x="2397" y="519"/>
                  </a:lnTo>
                  <a:lnTo>
                    <a:pt x="2213" y="427"/>
                  </a:lnTo>
                  <a:lnTo>
                    <a:pt x="2028" y="335"/>
                  </a:lnTo>
                  <a:lnTo>
                    <a:pt x="1821" y="265"/>
                  </a:lnTo>
                  <a:lnTo>
                    <a:pt x="1625" y="196"/>
                  </a:lnTo>
                  <a:lnTo>
                    <a:pt x="1418" y="139"/>
                  </a:lnTo>
                  <a:lnTo>
                    <a:pt x="1210" y="81"/>
                  </a:lnTo>
                  <a:lnTo>
                    <a:pt x="1003" y="47"/>
                  </a:lnTo>
                  <a:lnTo>
                    <a:pt x="784" y="23"/>
                  </a:lnTo>
                  <a:lnTo>
                    <a:pt x="5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6660790" y="507829"/>
              <a:ext cx="893103" cy="893103"/>
            </a:xfrm>
            <a:custGeom>
              <a:avLst/>
              <a:gdLst/>
              <a:ahLst/>
              <a:cxnLst/>
              <a:rect l="l" t="t" r="r" b="b"/>
              <a:pathLst>
                <a:path w="8643" h="8643" extrusionOk="0">
                  <a:moveTo>
                    <a:pt x="4091" y="0"/>
                  </a:moveTo>
                  <a:lnTo>
                    <a:pt x="3872" y="12"/>
                  </a:lnTo>
                  <a:lnTo>
                    <a:pt x="3665" y="47"/>
                  </a:lnTo>
                  <a:lnTo>
                    <a:pt x="3446" y="81"/>
                  </a:lnTo>
                  <a:lnTo>
                    <a:pt x="3238" y="127"/>
                  </a:lnTo>
                  <a:lnTo>
                    <a:pt x="3031" y="185"/>
                  </a:lnTo>
                  <a:lnTo>
                    <a:pt x="2835" y="254"/>
                  </a:lnTo>
                  <a:lnTo>
                    <a:pt x="2639" y="335"/>
                  </a:lnTo>
                  <a:lnTo>
                    <a:pt x="2443" y="427"/>
                  </a:lnTo>
                  <a:lnTo>
                    <a:pt x="2259" y="519"/>
                  </a:lnTo>
                  <a:lnTo>
                    <a:pt x="2075" y="623"/>
                  </a:lnTo>
                  <a:lnTo>
                    <a:pt x="1902" y="738"/>
                  </a:lnTo>
                  <a:lnTo>
                    <a:pt x="1729" y="853"/>
                  </a:lnTo>
                  <a:lnTo>
                    <a:pt x="1568" y="980"/>
                  </a:lnTo>
                  <a:lnTo>
                    <a:pt x="1406" y="1118"/>
                  </a:lnTo>
                  <a:lnTo>
                    <a:pt x="1257" y="1256"/>
                  </a:lnTo>
                  <a:lnTo>
                    <a:pt x="1118" y="1406"/>
                  </a:lnTo>
                  <a:lnTo>
                    <a:pt x="980" y="1567"/>
                  </a:lnTo>
                  <a:lnTo>
                    <a:pt x="853" y="1729"/>
                  </a:lnTo>
                  <a:lnTo>
                    <a:pt x="738" y="1902"/>
                  </a:lnTo>
                  <a:lnTo>
                    <a:pt x="623" y="2074"/>
                  </a:lnTo>
                  <a:lnTo>
                    <a:pt x="519" y="2259"/>
                  </a:lnTo>
                  <a:lnTo>
                    <a:pt x="427" y="2443"/>
                  </a:lnTo>
                  <a:lnTo>
                    <a:pt x="335" y="2639"/>
                  </a:lnTo>
                  <a:lnTo>
                    <a:pt x="254" y="2835"/>
                  </a:lnTo>
                  <a:lnTo>
                    <a:pt x="185" y="3031"/>
                  </a:lnTo>
                  <a:lnTo>
                    <a:pt x="127" y="3238"/>
                  </a:lnTo>
                  <a:lnTo>
                    <a:pt x="81" y="3446"/>
                  </a:lnTo>
                  <a:lnTo>
                    <a:pt x="47" y="3665"/>
                  </a:lnTo>
                  <a:lnTo>
                    <a:pt x="12" y="3872"/>
                  </a:lnTo>
                  <a:lnTo>
                    <a:pt x="1" y="4091"/>
                  </a:lnTo>
                  <a:lnTo>
                    <a:pt x="1" y="4321"/>
                  </a:lnTo>
                  <a:lnTo>
                    <a:pt x="1" y="4540"/>
                  </a:lnTo>
                  <a:lnTo>
                    <a:pt x="12" y="4759"/>
                  </a:lnTo>
                  <a:lnTo>
                    <a:pt x="47" y="4978"/>
                  </a:lnTo>
                  <a:lnTo>
                    <a:pt x="81" y="5185"/>
                  </a:lnTo>
                  <a:lnTo>
                    <a:pt x="127" y="5404"/>
                  </a:lnTo>
                  <a:lnTo>
                    <a:pt x="185" y="5600"/>
                  </a:lnTo>
                  <a:lnTo>
                    <a:pt x="254" y="5808"/>
                  </a:lnTo>
                  <a:lnTo>
                    <a:pt x="335" y="6004"/>
                  </a:lnTo>
                  <a:lnTo>
                    <a:pt x="427" y="6188"/>
                  </a:lnTo>
                  <a:lnTo>
                    <a:pt x="519" y="6384"/>
                  </a:lnTo>
                  <a:lnTo>
                    <a:pt x="623" y="6557"/>
                  </a:lnTo>
                  <a:lnTo>
                    <a:pt x="738" y="6741"/>
                  </a:lnTo>
                  <a:lnTo>
                    <a:pt x="853" y="6902"/>
                  </a:lnTo>
                  <a:lnTo>
                    <a:pt x="980" y="7064"/>
                  </a:lnTo>
                  <a:lnTo>
                    <a:pt x="1118" y="7225"/>
                  </a:lnTo>
                  <a:lnTo>
                    <a:pt x="1257" y="7375"/>
                  </a:lnTo>
                  <a:lnTo>
                    <a:pt x="1406" y="7513"/>
                  </a:lnTo>
                  <a:lnTo>
                    <a:pt x="1568" y="7651"/>
                  </a:lnTo>
                  <a:lnTo>
                    <a:pt x="1729" y="7778"/>
                  </a:lnTo>
                  <a:lnTo>
                    <a:pt x="1902" y="7905"/>
                  </a:lnTo>
                  <a:lnTo>
                    <a:pt x="2075" y="8020"/>
                  </a:lnTo>
                  <a:lnTo>
                    <a:pt x="2259" y="8124"/>
                  </a:lnTo>
                  <a:lnTo>
                    <a:pt x="2443" y="8216"/>
                  </a:lnTo>
                  <a:lnTo>
                    <a:pt x="2639" y="8296"/>
                  </a:lnTo>
                  <a:lnTo>
                    <a:pt x="2835" y="8377"/>
                  </a:lnTo>
                  <a:lnTo>
                    <a:pt x="3031" y="8446"/>
                  </a:lnTo>
                  <a:lnTo>
                    <a:pt x="3238" y="8504"/>
                  </a:lnTo>
                  <a:lnTo>
                    <a:pt x="3446" y="8550"/>
                  </a:lnTo>
                  <a:lnTo>
                    <a:pt x="3665" y="8596"/>
                  </a:lnTo>
                  <a:lnTo>
                    <a:pt x="3872" y="8619"/>
                  </a:lnTo>
                  <a:lnTo>
                    <a:pt x="4091" y="8631"/>
                  </a:lnTo>
                  <a:lnTo>
                    <a:pt x="4321" y="8642"/>
                  </a:lnTo>
                  <a:lnTo>
                    <a:pt x="4540" y="8631"/>
                  </a:lnTo>
                  <a:lnTo>
                    <a:pt x="4759" y="8619"/>
                  </a:lnTo>
                  <a:lnTo>
                    <a:pt x="4978" y="8596"/>
                  </a:lnTo>
                  <a:lnTo>
                    <a:pt x="5186" y="8550"/>
                  </a:lnTo>
                  <a:lnTo>
                    <a:pt x="5404" y="8504"/>
                  </a:lnTo>
                  <a:lnTo>
                    <a:pt x="5600" y="8446"/>
                  </a:lnTo>
                  <a:lnTo>
                    <a:pt x="5808" y="8377"/>
                  </a:lnTo>
                  <a:lnTo>
                    <a:pt x="6004" y="8296"/>
                  </a:lnTo>
                  <a:lnTo>
                    <a:pt x="6188" y="8216"/>
                  </a:lnTo>
                  <a:lnTo>
                    <a:pt x="6384" y="8124"/>
                  </a:lnTo>
                  <a:lnTo>
                    <a:pt x="6557" y="8020"/>
                  </a:lnTo>
                  <a:lnTo>
                    <a:pt x="6741" y="7905"/>
                  </a:lnTo>
                  <a:lnTo>
                    <a:pt x="6902" y="7778"/>
                  </a:lnTo>
                  <a:lnTo>
                    <a:pt x="7064" y="7651"/>
                  </a:lnTo>
                  <a:lnTo>
                    <a:pt x="7225" y="7513"/>
                  </a:lnTo>
                  <a:lnTo>
                    <a:pt x="7375" y="7375"/>
                  </a:lnTo>
                  <a:lnTo>
                    <a:pt x="7513" y="7225"/>
                  </a:lnTo>
                  <a:lnTo>
                    <a:pt x="7651" y="7064"/>
                  </a:lnTo>
                  <a:lnTo>
                    <a:pt x="7778" y="6902"/>
                  </a:lnTo>
                  <a:lnTo>
                    <a:pt x="7905" y="6741"/>
                  </a:lnTo>
                  <a:lnTo>
                    <a:pt x="8020" y="6557"/>
                  </a:lnTo>
                  <a:lnTo>
                    <a:pt x="8124" y="6384"/>
                  </a:lnTo>
                  <a:lnTo>
                    <a:pt x="8216" y="6188"/>
                  </a:lnTo>
                  <a:lnTo>
                    <a:pt x="8297" y="6004"/>
                  </a:lnTo>
                  <a:lnTo>
                    <a:pt x="8377" y="5808"/>
                  </a:lnTo>
                  <a:lnTo>
                    <a:pt x="8446" y="5600"/>
                  </a:lnTo>
                  <a:lnTo>
                    <a:pt x="8504" y="5404"/>
                  </a:lnTo>
                  <a:lnTo>
                    <a:pt x="8550" y="5185"/>
                  </a:lnTo>
                  <a:lnTo>
                    <a:pt x="8596" y="4978"/>
                  </a:lnTo>
                  <a:lnTo>
                    <a:pt x="8619" y="4759"/>
                  </a:lnTo>
                  <a:lnTo>
                    <a:pt x="8631" y="4540"/>
                  </a:lnTo>
                  <a:lnTo>
                    <a:pt x="8642" y="4321"/>
                  </a:lnTo>
                  <a:lnTo>
                    <a:pt x="8631" y="4091"/>
                  </a:lnTo>
                  <a:lnTo>
                    <a:pt x="8619" y="3872"/>
                  </a:lnTo>
                  <a:lnTo>
                    <a:pt x="8596" y="3665"/>
                  </a:lnTo>
                  <a:lnTo>
                    <a:pt x="8550" y="3446"/>
                  </a:lnTo>
                  <a:lnTo>
                    <a:pt x="8504" y="3238"/>
                  </a:lnTo>
                  <a:lnTo>
                    <a:pt x="8446" y="3031"/>
                  </a:lnTo>
                  <a:lnTo>
                    <a:pt x="8377" y="2835"/>
                  </a:lnTo>
                  <a:lnTo>
                    <a:pt x="8297" y="2639"/>
                  </a:lnTo>
                  <a:lnTo>
                    <a:pt x="8216" y="2443"/>
                  </a:lnTo>
                  <a:lnTo>
                    <a:pt x="8124" y="2259"/>
                  </a:lnTo>
                  <a:lnTo>
                    <a:pt x="8020" y="2074"/>
                  </a:lnTo>
                  <a:lnTo>
                    <a:pt x="7905" y="1902"/>
                  </a:lnTo>
                  <a:lnTo>
                    <a:pt x="7778" y="1729"/>
                  </a:lnTo>
                  <a:lnTo>
                    <a:pt x="7651" y="1567"/>
                  </a:lnTo>
                  <a:lnTo>
                    <a:pt x="7513" y="1406"/>
                  </a:lnTo>
                  <a:lnTo>
                    <a:pt x="7375" y="1256"/>
                  </a:lnTo>
                  <a:lnTo>
                    <a:pt x="7225" y="1118"/>
                  </a:lnTo>
                  <a:lnTo>
                    <a:pt x="7064" y="980"/>
                  </a:lnTo>
                  <a:lnTo>
                    <a:pt x="6902" y="853"/>
                  </a:lnTo>
                  <a:lnTo>
                    <a:pt x="6741" y="738"/>
                  </a:lnTo>
                  <a:lnTo>
                    <a:pt x="6557" y="623"/>
                  </a:lnTo>
                  <a:lnTo>
                    <a:pt x="6384" y="519"/>
                  </a:lnTo>
                  <a:lnTo>
                    <a:pt x="6188" y="427"/>
                  </a:lnTo>
                  <a:lnTo>
                    <a:pt x="6004" y="335"/>
                  </a:lnTo>
                  <a:lnTo>
                    <a:pt x="5808" y="254"/>
                  </a:lnTo>
                  <a:lnTo>
                    <a:pt x="5600" y="185"/>
                  </a:lnTo>
                  <a:lnTo>
                    <a:pt x="5404" y="127"/>
                  </a:lnTo>
                  <a:lnTo>
                    <a:pt x="5186" y="81"/>
                  </a:lnTo>
                  <a:lnTo>
                    <a:pt x="4978" y="47"/>
                  </a:lnTo>
                  <a:lnTo>
                    <a:pt x="4759" y="12"/>
                  </a:lnTo>
                  <a:lnTo>
                    <a:pt x="45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7732348" y="2650945"/>
              <a:ext cx="893103" cy="892999"/>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48;p3"/>
          <p:cNvSpPr txBox="1">
            <a:spLocks noGrp="1"/>
          </p:cNvSpPr>
          <p:nvPr>
            <p:ph type="title" idx="2" hasCustomPrompt="1"/>
          </p:nvPr>
        </p:nvSpPr>
        <p:spPr>
          <a:xfrm>
            <a:off x="952200" y="2936100"/>
            <a:ext cx="1133400" cy="68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9000"/>
              <a:buNone/>
              <a:defRPr sz="20000">
                <a:solidFill>
                  <a:schemeClr val="accen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9" name="Google Shape;49;p3"/>
          <p:cNvSpPr txBox="1">
            <a:spLocks noGrp="1"/>
          </p:cNvSpPr>
          <p:nvPr>
            <p:ph type="subTitle" idx="1"/>
          </p:nvPr>
        </p:nvSpPr>
        <p:spPr>
          <a:xfrm>
            <a:off x="2514300" y="3625100"/>
            <a:ext cx="2919600" cy="5661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10">
    <p:spTree>
      <p:nvGrpSpPr>
        <p:cNvPr id="1" name="Shape 280"/>
        <p:cNvGrpSpPr/>
        <p:nvPr/>
      </p:nvGrpSpPr>
      <p:grpSpPr>
        <a:xfrm>
          <a:off x="0" y="0"/>
          <a:ext cx="0" cy="0"/>
          <a:chOff x="0" y="0"/>
          <a:chExt cx="0" cy="0"/>
        </a:xfrm>
      </p:grpSpPr>
      <p:sp>
        <p:nvSpPr>
          <p:cNvPr id="281" name="Google Shape;281;p23"/>
          <p:cNvSpPr/>
          <p:nvPr/>
        </p:nvSpPr>
        <p:spPr>
          <a:xfrm flipH="1">
            <a:off x="1358630" y="499425"/>
            <a:ext cx="715147" cy="714002"/>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3"/>
          <p:cNvSpPr/>
          <p:nvPr/>
        </p:nvSpPr>
        <p:spPr>
          <a:xfrm flipH="1">
            <a:off x="2145174" y="431308"/>
            <a:ext cx="858226" cy="856852"/>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3"/>
          <p:cNvSpPr/>
          <p:nvPr/>
        </p:nvSpPr>
        <p:spPr>
          <a:xfrm flipH="1">
            <a:off x="2145258" y="2141466"/>
            <a:ext cx="859136" cy="1713621"/>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3"/>
          <p:cNvSpPr/>
          <p:nvPr/>
        </p:nvSpPr>
        <p:spPr>
          <a:xfrm flipH="1">
            <a:off x="2216673" y="1360435"/>
            <a:ext cx="715230" cy="714085"/>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3"/>
          <p:cNvSpPr/>
          <p:nvPr/>
        </p:nvSpPr>
        <p:spPr>
          <a:xfrm flipH="1">
            <a:off x="1287131" y="1284713"/>
            <a:ext cx="858226" cy="857843"/>
          </a:xfrm>
          <a:custGeom>
            <a:avLst/>
            <a:gdLst/>
            <a:ahLst/>
            <a:cxnLst/>
            <a:rect l="l" t="t" r="r" b="b"/>
            <a:pathLst>
              <a:path w="10371" h="10383" extrusionOk="0">
                <a:moveTo>
                  <a:pt x="1" y="1"/>
                </a:moveTo>
                <a:lnTo>
                  <a:pt x="12" y="542"/>
                </a:lnTo>
                <a:lnTo>
                  <a:pt x="59" y="1072"/>
                </a:lnTo>
                <a:lnTo>
                  <a:pt x="116" y="1591"/>
                </a:lnTo>
                <a:lnTo>
                  <a:pt x="208" y="2098"/>
                </a:lnTo>
                <a:lnTo>
                  <a:pt x="324" y="2605"/>
                </a:lnTo>
                <a:lnTo>
                  <a:pt x="462" y="3089"/>
                </a:lnTo>
                <a:lnTo>
                  <a:pt x="635" y="3573"/>
                </a:lnTo>
                <a:lnTo>
                  <a:pt x="819" y="4045"/>
                </a:lnTo>
                <a:lnTo>
                  <a:pt x="1026" y="4506"/>
                </a:lnTo>
                <a:lnTo>
                  <a:pt x="1257" y="4955"/>
                </a:lnTo>
                <a:lnTo>
                  <a:pt x="1499" y="5382"/>
                </a:lnTo>
                <a:lnTo>
                  <a:pt x="1775" y="5808"/>
                </a:lnTo>
                <a:lnTo>
                  <a:pt x="2063" y="6211"/>
                </a:lnTo>
                <a:lnTo>
                  <a:pt x="2374" y="6603"/>
                </a:lnTo>
                <a:lnTo>
                  <a:pt x="2697" y="6983"/>
                </a:lnTo>
                <a:lnTo>
                  <a:pt x="3043" y="7341"/>
                </a:lnTo>
                <a:lnTo>
                  <a:pt x="3400" y="7686"/>
                </a:lnTo>
                <a:lnTo>
                  <a:pt x="3780" y="8009"/>
                </a:lnTo>
                <a:lnTo>
                  <a:pt x="4172" y="8320"/>
                </a:lnTo>
                <a:lnTo>
                  <a:pt x="4575" y="8608"/>
                </a:lnTo>
                <a:lnTo>
                  <a:pt x="5002" y="8884"/>
                </a:lnTo>
                <a:lnTo>
                  <a:pt x="5428" y="9126"/>
                </a:lnTo>
                <a:lnTo>
                  <a:pt x="5877" y="9357"/>
                </a:lnTo>
                <a:lnTo>
                  <a:pt x="6338" y="9564"/>
                </a:lnTo>
                <a:lnTo>
                  <a:pt x="6811" y="9749"/>
                </a:lnTo>
                <a:lnTo>
                  <a:pt x="7294" y="9921"/>
                </a:lnTo>
                <a:lnTo>
                  <a:pt x="7778" y="10060"/>
                </a:lnTo>
                <a:lnTo>
                  <a:pt x="8285" y="10175"/>
                </a:lnTo>
                <a:lnTo>
                  <a:pt x="8792" y="10267"/>
                </a:lnTo>
                <a:lnTo>
                  <a:pt x="9311" y="10325"/>
                </a:lnTo>
                <a:lnTo>
                  <a:pt x="9841" y="10371"/>
                </a:lnTo>
                <a:lnTo>
                  <a:pt x="10371" y="10382"/>
                </a:lnTo>
                <a:lnTo>
                  <a:pt x="10371" y="4322"/>
                </a:lnTo>
                <a:lnTo>
                  <a:pt x="10037" y="4333"/>
                </a:lnTo>
                <a:lnTo>
                  <a:pt x="9818" y="4322"/>
                </a:lnTo>
                <a:lnTo>
                  <a:pt x="9599" y="4310"/>
                </a:lnTo>
                <a:lnTo>
                  <a:pt x="9380" y="4276"/>
                </a:lnTo>
                <a:lnTo>
                  <a:pt x="9173" y="4241"/>
                </a:lnTo>
                <a:lnTo>
                  <a:pt x="8954" y="4195"/>
                </a:lnTo>
                <a:lnTo>
                  <a:pt x="8758" y="4137"/>
                </a:lnTo>
                <a:lnTo>
                  <a:pt x="8550" y="4068"/>
                </a:lnTo>
                <a:lnTo>
                  <a:pt x="8354" y="3988"/>
                </a:lnTo>
                <a:lnTo>
                  <a:pt x="8170" y="3907"/>
                </a:lnTo>
                <a:lnTo>
                  <a:pt x="7974" y="3803"/>
                </a:lnTo>
                <a:lnTo>
                  <a:pt x="7801" y="3700"/>
                </a:lnTo>
                <a:lnTo>
                  <a:pt x="7617" y="3596"/>
                </a:lnTo>
                <a:lnTo>
                  <a:pt x="7456" y="3469"/>
                </a:lnTo>
                <a:lnTo>
                  <a:pt x="7294" y="3342"/>
                </a:lnTo>
                <a:lnTo>
                  <a:pt x="7133" y="3204"/>
                </a:lnTo>
                <a:lnTo>
                  <a:pt x="6983" y="3066"/>
                </a:lnTo>
                <a:lnTo>
                  <a:pt x="6834" y="2916"/>
                </a:lnTo>
                <a:lnTo>
                  <a:pt x="6707" y="2755"/>
                </a:lnTo>
                <a:lnTo>
                  <a:pt x="6580" y="2593"/>
                </a:lnTo>
                <a:lnTo>
                  <a:pt x="6453" y="2421"/>
                </a:lnTo>
                <a:lnTo>
                  <a:pt x="6338" y="2248"/>
                </a:lnTo>
                <a:lnTo>
                  <a:pt x="6234" y="2063"/>
                </a:lnTo>
                <a:lnTo>
                  <a:pt x="6142" y="1879"/>
                </a:lnTo>
                <a:lnTo>
                  <a:pt x="6062" y="1695"/>
                </a:lnTo>
                <a:lnTo>
                  <a:pt x="5981" y="1499"/>
                </a:lnTo>
                <a:lnTo>
                  <a:pt x="5912" y="1291"/>
                </a:lnTo>
                <a:lnTo>
                  <a:pt x="5854" y="1084"/>
                </a:lnTo>
                <a:lnTo>
                  <a:pt x="5808" y="877"/>
                </a:lnTo>
                <a:lnTo>
                  <a:pt x="5762" y="669"/>
                </a:lnTo>
                <a:lnTo>
                  <a:pt x="5739" y="450"/>
                </a:lnTo>
                <a:lnTo>
                  <a:pt x="5727" y="231"/>
                </a:lnTo>
                <a:lnTo>
                  <a:pt x="5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3"/>
          <p:cNvSpPr/>
          <p:nvPr/>
        </p:nvSpPr>
        <p:spPr>
          <a:xfrm flipH="1">
            <a:off x="1358630" y="2213839"/>
            <a:ext cx="715147" cy="714085"/>
          </a:xfrm>
          <a:custGeom>
            <a:avLst/>
            <a:gdLst/>
            <a:ahLst/>
            <a:cxnLst/>
            <a:rect l="l" t="t" r="r" b="b"/>
            <a:pathLst>
              <a:path w="8642" h="8643" extrusionOk="0">
                <a:moveTo>
                  <a:pt x="4321" y="1"/>
                </a:moveTo>
                <a:lnTo>
                  <a:pt x="4102" y="12"/>
                </a:lnTo>
                <a:lnTo>
                  <a:pt x="3883" y="24"/>
                </a:lnTo>
                <a:lnTo>
                  <a:pt x="3664" y="47"/>
                </a:lnTo>
                <a:lnTo>
                  <a:pt x="3457" y="93"/>
                </a:lnTo>
                <a:lnTo>
                  <a:pt x="3238" y="139"/>
                </a:lnTo>
                <a:lnTo>
                  <a:pt x="3042" y="196"/>
                </a:lnTo>
                <a:lnTo>
                  <a:pt x="2835" y="266"/>
                </a:lnTo>
                <a:lnTo>
                  <a:pt x="2639" y="346"/>
                </a:lnTo>
                <a:lnTo>
                  <a:pt x="2454" y="427"/>
                </a:lnTo>
                <a:lnTo>
                  <a:pt x="2258" y="519"/>
                </a:lnTo>
                <a:lnTo>
                  <a:pt x="2086" y="623"/>
                </a:lnTo>
                <a:lnTo>
                  <a:pt x="1901" y="738"/>
                </a:lnTo>
                <a:lnTo>
                  <a:pt x="1740" y="865"/>
                </a:lnTo>
                <a:lnTo>
                  <a:pt x="1579" y="991"/>
                </a:lnTo>
                <a:lnTo>
                  <a:pt x="1417" y="1130"/>
                </a:lnTo>
                <a:lnTo>
                  <a:pt x="1268" y="1268"/>
                </a:lnTo>
                <a:lnTo>
                  <a:pt x="1129" y="1418"/>
                </a:lnTo>
                <a:lnTo>
                  <a:pt x="991" y="1579"/>
                </a:lnTo>
                <a:lnTo>
                  <a:pt x="864" y="1740"/>
                </a:lnTo>
                <a:lnTo>
                  <a:pt x="737" y="1902"/>
                </a:lnTo>
                <a:lnTo>
                  <a:pt x="622" y="2086"/>
                </a:lnTo>
                <a:lnTo>
                  <a:pt x="519" y="2259"/>
                </a:lnTo>
                <a:lnTo>
                  <a:pt x="426" y="2455"/>
                </a:lnTo>
                <a:lnTo>
                  <a:pt x="346" y="2639"/>
                </a:lnTo>
                <a:lnTo>
                  <a:pt x="265" y="2835"/>
                </a:lnTo>
                <a:lnTo>
                  <a:pt x="196" y="3042"/>
                </a:lnTo>
                <a:lnTo>
                  <a:pt x="138" y="3238"/>
                </a:lnTo>
                <a:lnTo>
                  <a:pt x="92" y="3457"/>
                </a:lnTo>
                <a:lnTo>
                  <a:pt x="46" y="3665"/>
                </a:lnTo>
                <a:lnTo>
                  <a:pt x="23" y="3883"/>
                </a:lnTo>
                <a:lnTo>
                  <a:pt x="12" y="4102"/>
                </a:lnTo>
                <a:lnTo>
                  <a:pt x="0" y="4321"/>
                </a:lnTo>
                <a:lnTo>
                  <a:pt x="12" y="4552"/>
                </a:lnTo>
                <a:lnTo>
                  <a:pt x="23" y="4771"/>
                </a:lnTo>
                <a:lnTo>
                  <a:pt x="46" y="4978"/>
                </a:lnTo>
                <a:lnTo>
                  <a:pt x="92" y="5197"/>
                </a:lnTo>
                <a:lnTo>
                  <a:pt x="138" y="5404"/>
                </a:lnTo>
                <a:lnTo>
                  <a:pt x="196" y="5612"/>
                </a:lnTo>
                <a:lnTo>
                  <a:pt x="265" y="5808"/>
                </a:lnTo>
                <a:lnTo>
                  <a:pt x="346" y="6004"/>
                </a:lnTo>
                <a:lnTo>
                  <a:pt x="426" y="6199"/>
                </a:lnTo>
                <a:lnTo>
                  <a:pt x="519" y="6384"/>
                </a:lnTo>
                <a:lnTo>
                  <a:pt x="622" y="6568"/>
                </a:lnTo>
                <a:lnTo>
                  <a:pt x="737" y="6741"/>
                </a:lnTo>
                <a:lnTo>
                  <a:pt x="864" y="6914"/>
                </a:lnTo>
                <a:lnTo>
                  <a:pt x="991" y="7075"/>
                </a:lnTo>
                <a:lnTo>
                  <a:pt x="1129" y="7236"/>
                </a:lnTo>
                <a:lnTo>
                  <a:pt x="1268" y="7386"/>
                </a:lnTo>
                <a:lnTo>
                  <a:pt x="1417" y="7524"/>
                </a:lnTo>
                <a:lnTo>
                  <a:pt x="1579" y="7663"/>
                </a:lnTo>
                <a:lnTo>
                  <a:pt x="1740" y="7789"/>
                </a:lnTo>
                <a:lnTo>
                  <a:pt x="1901" y="7905"/>
                </a:lnTo>
                <a:lnTo>
                  <a:pt x="2086" y="8020"/>
                </a:lnTo>
                <a:lnTo>
                  <a:pt x="2258" y="8124"/>
                </a:lnTo>
                <a:lnTo>
                  <a:pt x="2454" y="8216"/>
                </a:lnTo>
                <a:lnTo>
                  <a:pt x="2639" y="8308"/>
                </a:lnTo>
                <a:lnTo>
                  <a:pt x="2835" y="8389"/>
                </a:lnTo>
                <a:lnTo>
                  <a:pt x="3042" y="8458"/>
                </a:lnTo>
                <a:lnTo>
                  <a:pt x="3238" y="8515"/>
                </a:lnTo>
                <a:lnTo>
                  <a:pt x="3457" y="8561"/>
                </a:lnTo>
                <a:lnTo>
                  <a:pt x="3664" y="8596"/>
                </a:lnTo>
                <a:lnTo>
                  <a:pt x="3883" y="8631"/>
                </a:lnTo>
                <a:lnTo>
                  <a:pt x="4102" y="8642"/>
                </a:lnTo>
                <a:lnTo>
                  <a:pt x="4551" y="8642"/>
                </a:lnTo>
                <a:lnTo>
                  <a:pt x="4770" y="8631"/>
                </a:lnTo>
                <a:lnTo>
                  <a:pt x="4978" y="8596"/>
                </a:lnTo>
                <a:lnTo>
                  <a:pt x="5197" y="8561"/>
                </a:lnTo>
                <a:lnTo>
                  <a:pt x="5404" y="8515"/>
                </a:lnTo>
                <a:lnTo>
                  <a:pt x="5611" y="8458"/>
                </a:lnTo>
                <a:lnTo>
                  <a:pt x="5807" y="8389"/>
                </a:lnTo>
                <a:lnTo>
                  <a:pt x="6003" y="8308"/>
                </a:lnTo>
                <a:lnTo>
                  <a:pt x="6199" y="8216"/>
                </a:lnTo>
                <a:lnTo>
                  <a:pt x="6383" y="8124"/>
                </a:lnTo>
                <a:lnTo>
                  <a:pt x="6568" y="8020"/>
                </a:lnTo>
                <a:lnTo>
                  <a:pt x="6741" y="7905"/>
                </a:lnTo>
                <a:lnTo>
                  <a:pt x="6913" y="7789"/>
                </a:lnTo>
                <a:lnTo>
                  <a:pt x="7075" y="7663"/>
                </a:lnTo>
                <a:lnTo>
                  <a:pt x="7236" y="7524"/>
                </a:lnTo>
                <a:lnTo>
                  <a:pt x="7386" y="7386"/>
                </a:lnTo>
                <a:lnTo>
                  <a:pt x="7524" y="7236"/>
                </a:lnTo>
                <a:lnTo>
                  <a:pt x="7662" y="7075"/>
                </a:lnTo>
                <a:lnTo>
                  <a:pt x="7789" y="6914"/>
                </a:lnTo>
                <a:lnTo>
                  <a:pt x="7904" y="6741"/>
                </a:lnTo>
                <a:lnTo>
                  <a:pt x="8019" y="6568"/>
                </a:lnTo>
                <a:lnTo>
                  <a:pt x="8123" y="6384"/>
                </a:lnTo>
                <a:lnTo>
                  <a:pt x="8215" y="6199"/>
                </a:lnTo>
                <a:lnTo>
                  <a:pt x="8308" y="6004"/>
                </a:lnTo>
                <a:lnTo>
                  <a:pt x="8388" y="5808"/>
                </a:lnTo>
                <a:lnTo>
                  <a:pt x="8457" y="5612"/>
                </a:lnTo>
                <a:lnTo>
                  <a:pt x="8515" y="5404"/>
                </a:lnTo>
                <a:lnTo>
                  <a:pt x="8561" y="5197"/>
                </a:lnTo>
                <a:lnTo>
                  <a:pt x="8596" y="4978"/>
                </a:lnTo>
                <a:lnTo>
                  <a:pt x="8630" y="4771"/>
                </a:lnTo>
                <a:lnTo>
                  <a:pt x="8642" y="4552"/>
                </a:lnTo>
                <a:lnTo>
                  <a:pt x="8642" y="4321"/>
                </a:lnTo>
                <a:lnTo>
                  <a:pt x="8642" y="4102"/>
                </a:lnTo>
                <a:lnTo>
                  <a:pt x="8630" y="3883"/>
                </a:lnTo>
                <a:lnTo>
                  <a:pt x="8596" y="3665"/>
                </a:lnTo>
                <a:lnTo>
                  <a:pt x="8561" y="3457"/>
                </a:lnTo>
                <a:lnTo>
                  <a:pt x="8515" y="3238"/>
                </a:lnTo>
                <a:lnTo>
                  <a:pt x="8457" y="3042"/>
                </a:lnTo>
                <a:lnTo>
                  <a:pt x="8388" y="2835"/>
                </a:lnTo>
                <a:lnTo>
                  <a:pt x="8308" y="2639"/>
                </a:lnTo>
                <a:lnTo>
                  <a:pt x="8215" y="2455"/>
                </a:lnTo>
                <a:lnTo>
                  <a:pt x="8123" y="2259"/>
                </a:lnTo>
                <a:lnTo>
                  <a:pt x="8019" y="2086"/>
                </a:lnTo>
                <a:lnTo>
                  <a:pt x="7904" y="1902"/>
                </a:lnTo>
                <a:lnTo>
                  <a:pt x="7789" y="1740"/>
                </a:lnTo>
                <a:lnTo>
                  <a:pt x="7662" y="1579"/>
                </a:lnTo>
                <a:lnTo>
                  <a:pt x="7524" y="1418"/>
                </a:lnTo>
                <a:lnTo>
                  <a:pt x="7386" y="1268"/>
                </a:lnTo>
                <a:lnTo>
                  <a:pt x="7236" y="1130"/>
                </a:lnTo>
                <a:lnTo>
                  <a:pt x="7075" y="991"/>
                </a:lnTo>
                <a:lnTo>
                  <a:pt x="6913" y="865"/>
                </a:lnTo>
                <a:lnTo>
                  <a:pt x="6741" y="738"/>
                </a:lnTo>
                <a:lnTo>
                  <a:pt x="6568" y="623"/>
                </a:lnTo>
                <a:lnTo>
                  <a:pt x="6383" y="519"/>
                </a:lnTo>
                <a:lnTo>
                  <a:pt x="6199" y="427"/>
                </a:lnTo>
                <a:lnTo>
                  <a:pt x="6003" y="346"/>
                </a:lnTo>
                <a:lnTo>
                  <a:pt x="5807" y="266"/>
                </a:lnTo>
                <a:lnTo>
                  <a:pt x="5611" y="196"/>
                </a:lnTo>
                <a:lnTo>
                  <a:pt x="5404" y="139"/>
                </a:lnTo>
                <a:lnTo>
                  <a:pt x="5197" y="93"/>
                </a:lnTo>
                <a:lnTo>
                  <a:pt x="4978" y="47"/>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3"/>
          <p:cNvSpPr/>
          <p:nvPr/>
        </p:nvSpPr>
        <p:spPr>
          <a:xfrm flipH="1">
            <a:off x="428011" y="1284713"/>
            <a:ext cx="859219" cy="857843"/>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3"/>
          <p:cNvSpPr/>
          <p:nvPr/>
        </p:nvSpPr>
        <p:spPr>
          <a:xfrm flipH="1">
            <a:off x="428011" y="2142457"/>
            <a:ext cx="859219" cy="856852"/>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3"/>
          <p:cNvSpPr/>
          <p:nvPr/>
        </p:nvSpPr>
        <p:spPr>
          <a:xfrm flipH="1">
            <a:off x="428011" y="427960"/>
            <a:ext cx="859219" cy="856852"/>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3"/>
          <p:cNvSpPr/>
          <p:nvPr/>
        </p:nvSpPr>
        <p:spPr>
          <a:xfrm flipH="1">
            <a:off x="428020" y="427960"/>
            <a:ext cx="385296" cy="357084"/>
          </a:xfrm>
          <a:custGeom>
            <a:avLst/>
            <a:gdLst/>
            <a:ahLst/>
            <a:cxnLst/>
            <a:rect l="l" t="t" r="r" b="b"/>
            <a:pathLst>
              <a:path w="4656" h="4322" extrusionOk="0">
                <a:moveTo>
                  <a:pt x="0" y="1"/>
                </a:moveTo>
                <a:lnTo>
                  <a:pt x="0" y="220"/>
                </a:lnTo>
                <a:lnTo>
                  <a:pt x="12" y="439"/>
                </a:lnTo>
                <a:lnTo>
                  <a:pt x="46" y="658"/>
                </a:lnTo>
                <a:lnTo>
                  <a:pt x="81" y="877"/>
                </a:lnTo>
                <a:lnTo>
                  <a:pt x="127" y="1084"/>
                </a:lnTo>
                <a:lnTo>
                  <a:pt x="185" y="1291"/>
                </a:lnTo>
                <a:lnTo>
                  <a:pt x="254" y="1487"/>
                </a:lnTo>
                <a:lnTo>
                  <a:pt x="335" y="1683"/>
                </a:lnTo>
                <a:lnTo>
                  <a:pt x="427" y="1879"/>
                </a:lnTo>
                <a:lnTo>
                  <a:pt x="519" y="2063"/>
                </a:lnTo>
                <a:lnTo>
                  <a:pt x="623" y="2248"/>
                </a:lnTo>
                <a:lnTo>
                  <a:pt x="738" y="2421"/>
                </a:lnTo>
                <a:lnTo>
                  <a:pt x="853" y="2582"/>
                </a:lnTo>
                <a:lnTo>
                  <a:pt x="980" y="2755"/>
                </a:lnTo>
                <a:lnTo>
                  <a:pt x="1118" y="2905"/>
                </a:lnTo>
                <a:lnTo>
                  <a:pt x="1256" y="3054"/>
                </a:lnTo>
                <a:lnTo>
                  <a:pt x="1406" y="3204"/>
                </a:lnTo>
                <a:lnTo>
                  <a:pt x="1567" y="3342"/>
                </a:lnTo>
                <a:lnTo>
                  <a:pt x="1729" y="3469"/>
                </a:lnTo>
                <a:lnTo>
                  <a:pt x="1902" y="3584"/>
                </a:lnTo>
                <a:lnTo>
                  <a:pt x="2074" y="3700"/>
                </a:lnTo>
                <a:lnTo>
                  <a:pt x="2259" y="3803"/>
                </a:lnTo>
                <a:lnTo>
                  <a:pt x="2443" y="3895"/>
                </a:lnTo>
                <a:lnTo>
                  <a:pt x="2639" y="3988"/>
                </a:lnTo>
                <a:lnTo>
                  <a:pt x="2835" y="4057"/>
                </a:lnTo>
                <a:lnTo>
                  <a:pt x="3031" y="4126"/>
                </a:lnTo>
                <a:lnTo>
                  <a:pt x="3238" y="4184"/>
                </a:lnTo>
                <a:lnTo>
                  <a:pt x="3446" y="4241"/>
                </a:lnTo>
                <a:lnTo>
                  <a:pt x="3664" y="4276"/>
                </a:lnTo>
                <a:lnTo>
                  <a:pt x="3872" y="4299"/>
                </a:lnTo>
                <a:lnTo>
                  <a:pt x="4091" y="4322"/>
                </a:lnTo>
                <a:lnTo>
                  <a:pt x="4321" y="4322"/>
                </a:lnTo>
                <a:lnTo>
                  <a:pt x="4655" y="4310"/>
                </a:lnTo>
                <a:lnTo>
                  <a:pt x="4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3"/>
          <p:cNvSpPr/>
          <p:nvPr/>
        </p:nvSpPr>
        <p:spPr>
          <a:xfrm flipH="1">
            <a:off x="428011" y="3000119"/>
            <a:ext cx="858226" cy="856852"/>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3"/>
          <p:cNvSpPr/>
          <p:nvPr/>
        </p:nvSpPr>
        <p:spPr>
          <a:xfrm flipH="1">
            <a:off x="1286138" y="3000119"/>
            <a:ext cx="859219" cy="856852"/>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3"/>
          <p:cNvSpPr txBox="1">
            <a:spLocks noGrp="1"/>
          </p:cNvSpPr>
          <p:nvPr>
            <p:ph type="ctrTitle"/>
          </p:nvPr>
        </p:nvSpPr>
        <p:spPr>
          <a:xfrm flipH="1">
            <a:off x="4014875" y="931250"/>
            <a:ext cx="3322200" cy="606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94" name="Google Shape;294;p23"/>
          <p:cNvSpPr txBox="1">
            <a:spLocks noGrp="1"/>
          </p:cNvSpPr>
          <p:nvPr>
            <p:ph type="subTitle" idx="1"/>
          </p:nvPr>
        </p:nvSpPr>
        <p:spPr>
          <a:xfrm flipH="1">
            <a:off x="4014875" y="1516100"/>
            <a:ext cx="3322200" cy="1275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300"/>
              <a:buFont typeface="Montserrat"/>
              <a:buNone/>
              <a:defRPr sz="1400">
                <a:latin typeface="Montserrat"/>
                <a:ea typeface="Montserrat"/>
                <a:cs typeface="Montserrat"/>
                <a:sym typeface="Montserra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95" name="Google Shape;295;p23"/>
          <p:cNvSpPr txBox="1"/>
          <p:nvPr/>
        </p:nvSpPr>
        <p:spPr>
          <a:xfrm>
            <a:off x="4014875" y="3713500"/>
            <a:ext cx="4192500" cy="5580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dk1"/>
                </a:solidFill>
                <a:latin typeface="Montserrat"/>
                <a:ea typeface="Montserrat"/>
                <a:cs typeface="Montserrat"/>
                <a:sym typeface="Montserrat"/>
              </a:rPr>
              <a:t>CREDITS: This presentation template was created by </a:t>
            </a:r>
            <a:r>
              <a:rPr lang="en" sz="1200">
                <a:solidFill>
                  <a:schemeClr val="dk1"/>
                </a:solidFill>
                <a:uFill>
                  <a:noFill/>
                </a:uFill>
                <a:latin typeface="Montserrat"/>
                <a:ea typeface="Montserrat"/>
                <a:cs typeface="Montserrat"/>
                <a:sym typeface="Montserrat"/>
                <a:hlinkClick r:id="rId2"/>
              </a:rPr>
              <a:t>Slidesgo</a:t>
            </a:r>
            <a:r>
              <a:rPr lang="en" sz="1200">
                <a:solidFill>
                  <a:schemeClr val="dk1"/>
                </a:solidFill>
                <a:latin typeface="Montserrat"/>
                <a:ea typeface="Montserrat"/>
                <a:cs typeface="Montserrat"/>
                <a:sym typeface="Montserrat"/>
              </a:rPr>
              <a:t>, including icons by </a:t>
            </a:r>
            <a:r>
              <a:rPr lang="en" sz="1200">
                <a:solidFill>
                  <a:schemeClr val="dk1"/>
                </a:solidFill>
                <a:uFill>
                  <a:noFill/>
                </a:uFill>
                <a:latin typeface="Montserrat"/>
                <a:ea typeface="Montserrat"/>
                <a:cs typeface="Montserrat"/>
                <a:sym typeface="Montserrat"/>
                <a:hlinkClick r:id="rId3"/>
              </a:rPr>
              <a:t>Flaticon</a:t>
            </a:r>
            <a:r>
              <a:rPr lang="en" sz="1200">
                <a:solidFill>
                  <a:schemeClr val="dk1"/>
                </a:solidFill>
                <a:latin typeface="Montserrat"/>
                <a:ea typeface="Montserrat"/>
                <a:cs typeface="Montserrat"/>
                <a:sym typeface="Montserrat"/>
              </a:rPr>
              <a:t>, infographics &amp; images by </a:t>
            </a:r>
            <a:r>
              <a:rPr lang="en" sz="1200">
                <a:solidFill>
                  <a:schemeClr val="dk1"/>
                </a:solidFill>
                <a:uFill>
                  <a:noFill/>
                </a:uFill>
                <a:latin typeface="Montserrat"/>
                <a:ea typeface="Montserrat"/>
                <a:cs typeface="Montserrat"/>
                <a:sym typeface="Montserrat"/>
                <a:hlinkClick r:id="rId4"/>
              </a:rPr>
              <a:t>Freepik</a:t>
            </a:r>
            <a:r>
              <a:rPr lang="en" sz="1200">
                <a:solidFill>
                  <a:schemeClr val="dk1"/>
                </a:solidFill>
                <a:latin typeface="Montserrat"/>
                <a:ea typeface="Montserrat"/>
                <a:cs typeface="Montserrat"/>
                <a:sym typeface="Montserrat"/>
              </a:rPr>
              <a:t> and illustrations by </a:t>
            </a:r>
            <a:r>
              <a:rPr lang="en" sz="1200">
                <a:solidFill>
                  <a:schemeClr val="dk1"/>
                </a:solidFill>
                <a:uFill>
                  <a:noFill/>
                </a:uFill>
                <a:latin typeface="Montserrat"/>
                <a:ea typeface="Montserrat"/>
                <a:cs typeface="Montserrat"/>
                <a:sym typeface="Montserrat"/>
                <a:hlinkClick r:id="rId5"/>
              </a:rPr>
              <a:t>Stories</a:t>
            </a:r>
            <a:endParaRPr sz="1200">
              <a:solidFill>
                <a:schemeClr val="dk1"/>
              </a:solidFill>
              <a:latin typeface="Montserrat"/>
              <a:ea typeface="Montserrat"/>
              <a:cs typeface="Montserrat"/>
              <a:sym typeface="Montserrat"/>
            </a:endParaRPr>
          </a:p>
        </p:txBody>
      </p:sp>
      <p:sp>
        <p:nvSpPr>
          <p:cNvPr id="296" name="Google Shape;296;p23"/>
          <p:cNvSpPr/>
          <p:nvPr/>
        </p:nvSpPr>
        <p:spPr>
          <a:xfrm>
            <a:off x="1357683" y="3929275"/>
            <a:ext cx="715147" cy="714002"/>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3"/>
          <p:cNvSpPr/>
          <p:nvPr/>
        </p:nvSpPr>
        <p:spPr>
          <a:xfrm rot="5400000">
            <a:off x="428061" y="3861158"/>
            <a:ext cx="858226" cy="856852"/>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3"/>
          <p:cNvSpPr/>
          <p:nvPr/>
        </p:nvSpPr>
        <p:spPr>
          <a:xfrm>
            <a:off x="2144231" y="3857810"/>
            <a:ext cx="859219" cy="856852"/>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mputer Mockup">
  <p:cSld name="CUSTOM_11_1">
    <p:spTree>
      <p:nvGrpSpPr>
        <p:cNvPr id="1" name="Shape 299"/>
        <p:cNvGrpSpPr/>
        <p:nvPr/>
      </p:nvGrpSpPr>
      <p:grpSpPr>
        <a:xfrm>
          <a:off x="0" y="0"/>
          <a:ext cx="0" cy="0"/>
          <a:chOff x="0" y="0"/>
          <a:chExt cx="0" cy="0"/>
        </a:xfrm>
      </p:grpSpPr>
      <p:sp>
        <p:nvSpPr>
          <p:cNvPr id="300" name="Google Shape;300;p24"/>
          <p:cNvSpPr txBox="1">
            <a:spLocks noGrp="1"/>
          </p:cNvSpPr>
          <p:nvPr>
            <p:ph type="title"/>
          </p:nvPr>
        </p:nvSpPr>
        <p:spPr>
          <a:xfrm>
            <a:off x="720000" y="540000"/>
            <a:ext cx="33696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1" name="Google Shape;301;p24"/>
          <p:cNvSpPr txBox="1">
            <a:spLocks noGrp="1"/>
          </p:cNvSpPr>
          <p:nvPr>
            <p:ph type="subTitle" idx="1"/>
          </p:nvPr>
        </p:nvSpPr>
        <p:spPr>
          <a:xfrm>
            <a:off x="720000" y="1416900"/>
            <a:ext cx="2775600" cy="1661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02" name="Google Shape;302;p24"/>
          <p:cNvSpPr/>
          <p:nvPr/>
        </p:nvSpPr>
        <p:spPr>
          <a:xfrm rot="-5400000">
            <a:off x="7927587" y="1384040"/>
            <a:ext cx="715340" cy="715837"/>
          </a:xfrm>
          <a:custGeom>
            <a:avLst/>
            <a:gdLst/>
            <a:ahLst/>
            <a:cxnLst/>
            <a:rect l="l" t="t" r="r" b="b"/>
            <a:pathLst>
              <a:path w="8654" h="8654" extrusionOk="0">
                <a:moveTo>
                  <a:pt x="4333" y="1"/>
                </a:moveTo>
                <a:lnTo>
                  <a:pt x="4103" y="12"/>
                </a:lnTo>
                <a:lnTo>
                  <a:pt x="3884" y="24"/>
                </a:lnTo>
                <a:lnTo>
                  <a:pt x="3665" y="58"/>
                </a:lnTo>
                <a:lnTo>
                  <a:pt x="3457" y="93"/>
                </a:lnTo>
                <a:lnTo>
                  <a:pt x="3250" y="139"/>
                </a:lnTo>
                <a:lnTo>
                  <a:pt x="3043" y="196"/>
                </a:lnTo>
                <a:lnTo>
                  <a:pt x="2847" y="266"/>
                </a:lnTo>
                <a:lnTo>
                  <a:pt x="2651" y="346"/>
                </a:lnTo>
                <a:lnTo>
                  <a:pt x="2455" y="427"/>
                </a:lnTo>
                <a:lnTo>
                  <a:pt x="2271" y="531"/>
                </a:lnTo>
                <a:lnTo>
                  <a:pt x="2086" y="634"/>
                </a:lnTo>
                <a:lnTo>
                  <a:pt x="1914" y="738"/>
                </a:lnTo>
                <a:lnTo>
                  <a:pt x="1741" y="865"/>
                </a:lnTo>
                <a:lnTo>
                  <a:pt x="1579" y="991"/>
                </a:lnTo>
                <a:lnTo>
                  <a:pt x="1418" y="1130"/>
                </a:lnTo>
                <a:lnTo>
                  <a:pt x="1268" y="1268"/>
                </a:lnTo>
                <a:lnTo>
                  <a:pt x="1130" y="1418"/>
                </a:lnTo>
                <a:lnTo>
                  <a:pt x="992" y="1579"/>
                </a:lnTo>
                <a:lnTo>
                  <a:pt x="865" y="1740"/>
                </a:lnTo>
                <a:lnTo>
                  <a:pt x="738" y="1913"/>
                </a:lnTo>
                <a:lnTo>
                  <a:pt x="635" y="2086"/>
                </a:lnTo>
                <a:lnTo>
                  <a:pt x="531" y="2270"/>
                </a:lnTo>
                <a:lnTo>
                  <a:pt x="427" y="2455"/>
                </a:lnTo>
                <a:lnTo>
                  <a:pt x="347" y="2639"/>
                </a:lnTo>
                <a:lnTo>
                  <a:pt x="266" y="2847"/>
                </a:lnTo>
                <a:lnTo>
                  <a:pt x="197" y="3042"/>
                </a:lnTo>
                <a:lnTo>
                  <a:pt x="139" y="3250"/>
                </a:lnTo>
                <a:lnTo>
                  <a:pt x="93" y="3457"/>
                </a:lnTo>
                <a:lnTo>
                  <a:pt x="58" y="3665"/>
                </a:lnTo>
                <a:lnTo>
                  <a:pt x="24" y="3884"/>
                </a:lnTo>
                <a:lnTo>
                  <a:pt x="12" y="4102"/>
                </a:lnTo>
                <a:lnTo>
                  <a:pt x="1" y="4333"/>
                </a:lnTo>
                <a:lnTo>
                  <a:pt x="12" y="4552"/>
                </a:lnTo>
                <a:lnTo>
                  <a:pt x="24" y="4771"/>
                </a:lnTo>
                <a:lnTo>
                  <a:pt x="58" y="4990"/>
                </a:lnTo>
                <a:lnTo>
                  <a:pt x="93" y="5197"/>
                </a:lnTo>
                <a:lnTo>
                  <a:pt x="139" y="5404"/>
                </a:lnTo>
                <a:lnTo>
                  <a:pt x="197" y="5612"/>
                </a:lnTo>
                <a:lnTo>
                  <a:pt x="266" y="5819"/>
                </a:lnTo>
                <a:lnTo>
                  <a:pt x="347" y="6015"/>
                </a:lnTo>
                <a:lnTo>
                  <a:pt x="427" y="6199"/>
                </a:lnTo>
                <a:lnTo>
                  <a:pt x="531" y="6384"/>
                </a:lnTo>
                <a:lnTo>
                  <a:pt x="635" y="6568"/>
                </a:lnTo>
                <a:lnTo>
                  <a:pt x="738" y="6741"/>
                </a:lnTo>
                <a:lnTo>
                  <a:pt x="865" y="6914"/>
                </a:lnTo>
                <a:lnTo>
                  <a:pt x="992" y="7075"/>
                </a:lnTo>
                <a:lnTo>
                  <a:pt x="1130" y="7236"/>
                </a:lnTo>
                <a:lnTo>
                  <a:pt x="1268" y="7386"/>
                </a:lnTo>
                <a:lnTo>
                  <a:pt x="1418" y="7525"/>
                </a:lnTo>
                <a:lnTo>
                  <a:pt x="1579" y="7663"/>
                </a:lnTo>
                <a:lnTo>
                  <a:pt x="1741" y="7790"/>
                </a:lnTo>
                <a:lnTo>
                  <a:pt x="1914" y="7916"/>
                </a:lnTo>
                <a:lnTo>
                  <a:pt x="2086" y="8020"/>
                </a:lnTo>
                <a:lnTo>
                  <a:pt x="2271" y="8124"/>
                </a:lnTo>
                <a:lnTo>
                  <a:pt x="2455" y="8227"/>
                </a:lnTo>
                <a:lnTo>
                  <a:pt x="2651" y="8308"/>
                </a:lnTo>
                <a:lnTo>
                  <a:pt x="2847" y="8389"/>
                </a:lnTo>
                <a:lnTo>
                  <a:pt x="3043" y="8458"/>
                </a:lnTo>
                <a:lnTo>
                  <a:pt x="3250" y="8515"/>
                </a:lnTo>
                <a:lnTo>
                  <a:pt x="3457" y="8562"/>
                </a:lnTo>
                <a:lnTo>
                  <a:pt x="3665" y="8596"/>
                </a:lnTo>
                <a:lnTo>
                  <a:pt x="3884" y="8631"/>
                </a:lnTo>
                <a:lnTo>
                  <a:pt x="4103" y="8642"/>
                </a:lnTo>
                <a:lnTo>
                  <a:pt x="4333" y="8654"/>
                </a:lnTo>
                <a:lnTo>
                  <a:pt x="4552" y="8642"/>
                </a:lnTo>
                <a:lnTo>
                  <a:pt x="4771" y="8631"/>
                </a:lnTo>
                <a:lnTo>
                  <a:pt x="4990" y="8596"/>
                </a:lnTo>
                <a:lnTo>
                  <a:pt x="5197" y="8562"/>
                </a:lnTo>
                <a:lnTo>
                  <a:pt x="5405" y="8515"/>
                </a:lnTo>
                <a:lnTo>
                  <a:pt x="5612" y="8458"/>
                </a:lnTo>
                <a:lnTo>
                  <a:pt x="5820" y="8389"/>
                </a:lnTo>
                <a:lnTo>
                  <a:pt x="6015" y="8308"/>
                </a:lnTo>
                <a:lnTo>
                  <a:pt x="6200" y="8227"/>
                </a:lnTo>
                <a:lnTo>
                  <a:pt x="6384" y="8124"/>
                </a:lnTo>
                <a:lnTo>
                  <a:pt x="6568" y="8020"/>
                </a:lnTo>
                <a:lnTo>
                  <a:pt x="6741" y="7916"/>
                </a:lnTo>
                <a:lnTo>
                  <a:pt x="6914" y="7790"/>
                </a:lnTo>
                <a:lnTo>
                  <a:pt x="7075" y="7663"/>
                </a:lnTo>
                <a:lnTo>
                  <a:pt x="7237" y="7525"/>
                </a:lnTo>
                <a:lnTo>
                  <a:pt x="7387" y="7386"/>
                </a:lnTo>
                <a:lnTo>
                  <a:pt x="7525" y="7236"/>
                </a:lnTo>
                <a:lnTo>
                  <a:pt x="7663" y="7075"/>
                </a:lnTo>
                <a:lnTo>
                  <a:pt x="7790" y="6914"/>
                </a:lnTo>
                <a:lnTo>
                  <a:pt x="7917" y="6741"/>
                </a:lnTo>
                <a:lnTo>
                  <a:pt x="8020" y="6568"/>
                </a:lnTo>
                <a:lnTo>
                  <a:pt x="8124" y="6384"/>
                </a:lnTo>
                <a:lnTo>
                  <a:pt x="8228" y="6199"/>
                </a:lnTo>
                <a:lnTo>
                  <a:pt x="8308" y="6015"/>
                </a:lnTo>
                <a:lnTo>
                  <a:pt x="8389" y="5819"/>
                </a:lnTo>
                <a:lnTo>
                  <a:pt x="8458" y="5612"/>
                </a:lnTo>
                <a:lnTo>
                  <a:pt x="8516" y="5404"/>
                </a:lnTo>
                <a:lnTo>
                  <a:pt x="8562" y="5197"/>
                </a:lnTo>
                <a:lnTo>
                  <a:pt x="8596" y="4990"/>
                </a:lnTo>
                <a:lnTo>
                  <a:pt x="8631" y="4771"/>
                </a:lnTo>
                <a:lnTo>
                  <a:pt x="8642" y="4552"/>
                </a:lnTo>
                <a:lnTo>
                  <a:pt x="8654" y="4333"/>
                </a:lnTo>
                <a:lnTo>
                  <a:pt x="8642" y="4102"/>
                </a:lnTo>
                <a:lnTo>
                  <a:pt x="8631" y="3884"/>
                </a:lnTo>
                <a:lnTo>
                  <a:pt x="8596" y="3665"/>
                </a:lnTo>
                <a:lnTo>
                  <a:pt x="8562" y="3457"/>
                </a:lnTo>
                <a:lnTo>
                  <a:pt x="8516" y="3250"/>
                </a:lnTo>
                <a:lnTo>
                  <a:pt x="8458" y="3042"/>
                </a:lnTo>
                <a:lnTo>
                  <a:pt x="8389" y="2847"/>
                </a:lnTo>
                <a:lnTo>
                  <a:pt x="8308" y="2639"/>
                </a:lnTo>
                <a:lnTo>
                  <a:pt x="8228" y="2455"/>
                </a:lnTo>
                <a:lnTo>
                  <a:pt x="8124" y="2270"/>
                </a:lnTo>
                <a:lnTo>
                  <a:pt x="8020" y="2086"/>
                </a:lnTo>
                <a:lnTo>
                  <a:pt x="7917" y="1913"/>
                </a:lnTo>
                <a:lnTo>
                  <a:pt x="7790" y="1740"/>
                </a:lnTo>
                <a:lnTo>
                  <a:pt x="7663" y="1579"/>
                </a:lnTo>
                <a:lnTo>
                  <a:pt x="7525" y="1418"/>
                </a:lnTo>
                <a:lnTo>
                  <a:pt x="7387" y="1268"/>
                </a:lnTo>
                <a:lnTo>
                  <a:pt x="7237" y="1130"/>
                </a:lnTo>
                <a:lnTo>
                  <a:pt x="7075" y="991"/>
                </a:lnTo>
                <a:lnTo>
                  <a:pt x="6914" y="865"/>
                </a:lnTo>
                <a:lnTo>
                  <a:pt x="6741" y="738"/>
                </a:lnTo>
                <a:lnTo>
                  <a:pt x="6568" y="634"/>
                </a:lnTo>
                <a:lnTo>
                  <a:pt x="6384" y="531"/>
                </a:lnTo>
                <a:lnTo>
                  <a:pt x="6200" y="427"/>
                </a:lnTo>
                <a:lnTo>
                  <a:pt x="6015" y="346"/>
                </a:lnTo>
                <a:lnTo>
                  <a:pt x="5820" y="266"/>
                </a:lnTo>
                <a:lnTo>
                  <a:pt x="5612" y="196"/>
                </a:lnTo>
                <a:lnTo>
                  <a:pt x="5405" y="139"/>
                </a:lnTo>
                <a:lnTo>
                  <a:pt x="5197" y="93"/>
                </a:lnTo>
                <a:lnTo>
                  <a:pt x="4990" y="58"/>
                </a:lnTo>
                <a:lnTo>
                  <a:pt x="4771" y="24"/>
                </a:lnTo>
                <a:lnTo>
                  <a:pt x="4552" y="12"/>
                </a:lnTo>
                <a:lnTo>
                  <a:pt x="43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4"/>
          <p:cNvSpPr/>
          <p:nvPr/>
        </p:nvSpPr>
        <p:spPr>
          <a:xfrm rot="-5400000">
            <a:off x="7856169" y="428682"/>
            <a:ext cx="858176" cy="858773"/>
          </a:xfrm>
          <a:custGeom>
            <a:avLst/>
            <a:gdLst/>
            <a:ahLst/>
            <a:cxnLst/>
            <a:rect l="l" t="t" r="r" b="b"/>
            <a:pathLst>
              <a:path w="10382" h="10382" extrusionOk="0">
                <a:moveTo>
                  <a:pt x="0" y="0"/>
                </a:moveTo>
                <a:lnTo>
                  <a:pt x="0" y="10382"/>
                </a:lnTo>
                <a:lnTo>
                  <a:pt x="542" y="10370"/>
                </a:lnTo>
                <a:lnTo>
                  <a:pt x="1072" y="10324"/>
                </a:lnTo>
                <a:lnTo>
                  <a:pt x="1590" y="10255"/>
                </a:lnTo>
                <a:lnTo>
                  <a:pt x="2097" y="10163"/>
                </a:lnTo>
                <a:lnTo>
                  <a:pt x="2604" y="10048"/>
                </a:lnTo>
                <a:lnTo>
                  <a:pt x="3088" y="9909"/>
                </a:lnTo>
                <a:lnTo>
                  <a:pt x="3572" y="9748"/>
                </a:lnTo>
                <a:lnTo>
                  <a:pt x="4045" y="9564"/>
                </a:lnTo>
                <a:lnTo>
                  <a:pt x="4505" y="9356"/>
                </a:lnTo>
                <a:lnTo>
                  <a:pt x="4955" y="9126"/>
                </a:lnTo>
                <a:lnTo>
                  <a:pt x="5381" y="8872"/>
                </a:lnTo>
                <a:lnTo>
                  <a:pt x="5807" y="8607"/>
                </a:lnTo>
                <a:lnTo>
                  <a:pt x="6211" y="8319"/>
                </a:lnTo>
                <a:lnTo>
                  <a:pt x="6602" y="8008"/>
                </a:lnTo>
                <a:lnTo>
                  <a:pt x="6983" y="7686"/>
                </a:lnTo>
                <a:lnTo>
                  <a:pt x="7340" y="7340"/>
                </a:lnTo>
                <a:lnTo>
                  <a:pt x="7686" y="6983"/>
                </a:lnTo>
                <a:lnTo>
                  <a:pt x="8008" y="6603"/>
                </a:lnTo>
                <a:lnTo>
                  <a:pt x="8319" y="6211"/>
                </a:lnTo>
                <a:lnTo>
                  <a:pt x="8607" y="5808"/>
                </a:lnTo>
                <a:lnTo>
                  <a:pt x="8884" y="5381"/>
                </a:lnTo>
                <a:lnTo>
                  <a:pt x="9126" y="4955"/>
                </a:lnTo>
                <a:lnTo>
                  <a:pt x="9356" y="4506"/>
                </a:lnTo>
                <a:lnTo>
                  <a:pt x="9564" y="4045"/>
                </a:lnTo>
                <a:lnTo>
                  <a:pt x="9748" y="3572"/>
                </a:lnTo>
                <a:lnTo>
                  <a:pt x="9909" y="3088"/>
                </a:lnTo>
                <a:lnTo>
                  <a:pt x="10059" y="2593"/>
                </a:lnTo>
                <a:lnTo>
                  <a:pt x="10174" y="2097"/>
                </a:lnTo>
                <a:lnTo>
                  <a:pt x="10267" y="1579"/>
                </a:lnTo>
                <a:lnTo>
                  <a:pt x="10324" y="1060"/>
                </a:lnTo>
                <a:lnTo>
                  <a:pt x="10370" y="542"/>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4"/>
          <p:cNvSpPr/>
          <p:nvPr/>
        </p:nvSpPr>
        <p:spPr>
          <a:xfrm rot="-5400000">
            <a:off x="7004088" y="429137"/>
            <a:ext cx="858176" cy="857863"/>
          </a:xfrm>
          <a:custGeom>
            <a:avLst/>
            <a:gdLst/>
            <a:ahLst/>
            <a:cxnLst/>
            <a:rect l="l" t="t" r="r" b="b"/>
            <a:pathLst>
              <a:path w="10382" h="10371" extrusionOk="0">
                <a:moveTo>
                  <a:pt x="0" y="0"/>
                </a:moveTo>
                <a:lnTo>
                  <a:pt x="0" y="6061"/>
                </a:lnTo>
                <a:lnTo>
                  <a:pt x="346" y="6050"/>
                </a:lnTo>
                <a:lnTo>
                  <a:pt x="565" y="6061"/>
                </a:lnTo>
                <a:lnTo>
                  <a:pt x="784" y="6073"/>
                </a:lnTo>
                <a:lnTo>
                  <a:pt x="1003" y="6096"/>
                </a:lnTo>
                <a:lnTo>
                  <a:pt x="1210" y="6142"/>
                </a:lnTo>
                <a:lnTo>
                  <a:pt x="1417" y="6188"/>
                </a:lnTo>
                <a:lnTo>
                  <a:pt x="1625" y="6245"/>
                </a:lnTo>
                <a:lnTo>
                  <a:pt x="1832" y="6315"/>
                </a:lnTo>
                <a:lnTo>
                  <a:pt x="2028" y="6395"/>
                </a:lnTo>
                <a:lnTo>
                  <a:pt x="2213" y="6476"/>
                </a:lnTo>
                <a:lnTo>
                  <a:pt x="2408" y="6568"/>
                </a:lnTo>
                <a:lnTo>
                  <a:pt x="2581" y="6672"/>
                </a:lnTo>
                <a:lnTo>
                  <a:pt x="2766" y="6787"/>
                </a:lnTo>
                <a:lnTo>
                  <a:pt x="2927" y="6914"/>
                </a:lnTo>
                <a:lnTo>
                  <a:pt x="3088" y="7041"/>
                </a:lnTo>
                <a:lnTo>
                  <a:pt x="3250" y="7179"/>
                </a:lnTo>
                <a:lnTo>
                  <a:pt x="3399" y="7317"/>
                </a:lnTo>
                <a:lnTo>
                  <a:pt x="3538" y="7467"/>
                </a:lnTo>
                <a:lnTo>
                  <a:pt x="3676" y="7628"/>
                </a:lnTo>
                <a:lnTo>
                  <a:pt x="3803" y="7789"/>
                </a:lnTo>
                <a:lnTo>
                  <a:pt x="3929" y="7951"/>
                </a:lnTo>
                <a:lnTo>
                  <a:pt x="4045" y="8135"/>
                </a:lnTo>
                <a:lnTo>
                  <a:pt x="4148" y="8308"/>
                </a:lnTo>
                <a:lnTo>
                  <a:pt x="4240" y="8504"/>
                </a:lnTo>
                <a:lnTo>
                  <a:pt x="4321" y="8688"/>
                </a:lnTo>
                <a:lnTo>
                  <a:pt x="4402" y="8884"/>
                </a:lnTo>
                <a:lnTo>
                  <a:pt x="4471" y="9091"/>
                </a:lnTo>
                <a:lnTo>
                  <a:pt x="4528" y="9287"/>
                </a:lnTo>
                <a:lnTo>
                  <a:pt x="4575" y="9506"/>
                </a:lnTo>
                <a:lnTo>
                  <a:pt x="4621" y="9714"/>
                </a:lnTo>
                <a:lnTo>
                  <a:pt x="4644" y="9933"/>
                </a:lnTo>
                <a:lnTo>
                  <a:pt x="4655" y="10151"/>
                </a:lnTo>
                <a:lnTo>
                  <a:pt x="4667" y="10370"/>
                </a:lnTo>
                <a:lnTo>
                  <a:pt x="10382" y="10370"/>
                </a:lnTo>
                <a:lnTo>
                  <a:pt x="10370" y="9840"/>
                </a:lnTo>
                <a:lnTo>
                  <a:pt x="10324" y="9310"/>
                </a:lnTo>
                <a:lnTo>
                  <a:pt x="10267" y="8792"/>
                </a:lnTo>
                <a:lnTo>
                  <a:pt x="10174" y="8285"/>
                </a:lnTo>
                <a:lnTo>
                  <a:pt x="10059" y="7778"/>
                </a:lnTo>
                <a:lnTo>
                  <a:pt x="9909" y="7282"/>
                </a:lnTo>
                <a:lnTo>
                  <a:pt x="9748" y="6810"/>
                </a:lnTo>
                <a:lnTo>
                  <a:pt x="9564" y="6338"/>
                </a:lnTo>
                <a:lnTo>
                  <a:pt x="9356" y="5877"/>
                </a:lnTo>
                <a:lnTo>
                  <a:pt x="9126" y="5427"/>
                </a:lnTo>
                <a:lnTo>
                  <a:pt x="8884" y="4990"/>
                </a:lnTo>
                <a:lnTo>
                  <a:pt x="8607" y="4575"/>
                </a:lnTo>
                <a:lnTo>
                  <a:pt x="8319" y="4160"/>
                </a:lnTo>
                <a:lnTo>
                  <a:pt x="8008" y="3768"/>
                </a:lnTo>
                <a:lnTo>
                  <a:pt x="7686" y="3400"/>
                </a:lnTo>
                <a:lnTo>
                  <a:pt x="7340" y="3042"/>
                </a:lnTo>
                <a:lnTo>
                  <a:pt x="6983" y="2697"/>
                </a:lnTo>
                <a:lnTo>
                  <a:pt x="6602" y="2363"/>
                </a:lnTo>
                <a:lnTo>
                  <a:pt x="6211" y="2063"/>
                </a:lnTo>
                <a:lnTo>
                  <a:pt x="5807" y="1775"/>
                </a:lnTo>
                <a:lnTo>
                  <a:pt x="5381" y="1498"/>
                </a:lnTo>
                <a:lnTo>
                  <a:pt x="4955" y="1245"/>
                </a:lnTo>
                <a:lnTo>
                  <a:pt x="4505" y="1026"/>
                </a:lnTo>
                <a:lnTo>
                  <a:pt x="4045" y="819"/>
                </a:lnTo>
                <a:lnTo>
                  <a:pt x="3572" y="623"/>
                </a:lnTo>
                <a:lnTo>
                  <a:pt x="3088" y="461"/>
                </a:lnTo>
                <a:lnTo>
                  <a:pt x="2604" y="323"/>
                </a:lnTo>
                <a:lnTo>
                  <a:pt x="2097" y="208"/>
                </a:lnTo>
                <a:lnTo>
                  <a:pt x="1590" y="116"/>
                </a:lnTo>
                <a:lnTo>
                  <a:pt x="1072" y="47"/>
                </a:lnTo>
                <a:lnTo>
                  <a:pt x="542" y="1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4"/>
          <p:cNvSpPr/>
          <p:nvPr/>
        </p:nvSpPr>
        <p:spPr>
          <a:xfrm rot="-5400000">
            <a:off x="7490463" y="915517"/>
            <a:ext cx="385774" cy="357505"/>
          </a:xfrm>
          <a:custGeom>
            <a:avLst/>
            <a:gdLst/>
            <a:ahLst/>
            <a:cxnLst/>
            <a:rect l="l" t="t" r="r" b="b"/>
            <a:pathLst>
              <a:path w="4667" h="4322" extrusionOk="0">
                <a:moveTo>
                  <a:pt x="346" y="1"/>
                </a:moveTo>
                <a:lnTo>
                  <a:pt x="0" y="12"/>
                </a:lnTo>
                <a:lnTo>
                  <a:pt x="0" y="4321"/>
                </a:lnTo>
                <a:lnTo>
                  <a:pt x="4667" y="4321"/>
                </a:lnTo>
                <a:lnTo>
                  <a:pt x="4655" y="4102"/>
                </a:lnTo>
                <a:lnTo>
                  <a:pt x="4644" y="3884"/>
                </a:lnTo>
                <a:lnTo>
                  <a:pt x="4621" y="3665"/>
                </a:lnTo>
                <a:lnTo>
                  <a:pt x="4575" y="3457"/>
                </a:lnTo>
                <a:lnTo>
                  <a:pt x="4528" y="3238"/>
                </a:lnTo>
                <a:lnTo>
                  <a:pt x="4471" y="3042"/>
                </a:lnTo>
                <a:lnTo>
                  <a:pt x="4402" y="2835"/>
                </a:lnTo>
                <a:lnTo>
                  <a:pt x="4321" y="2639"/>
                </a:lnTo>
                <a:lnTo>
                  <a:pt x="4240" y="2455"/>
                </a:lnTo>
                <a:lnTo>
                  <a:pt x="4148" y="2259"/>
                </a:lnTo>
                <a:lnTo>
                  <a:pt x="4045" y="2086"/>
                </a:lnTo>
                <a:lnTo>
                  <a:pt x="3929" y="1902"/>
                </a:lnTo>
                <a:lnTo>
                  <a:pt x="3803" y="1740"/>
                </a:lnTo>
                <a:lnTo>
                  <a:pt x="3676" y="1579"/>
                </a:lnTo>
                <a:lnTo>
                  <a:pt x="3538" y="1418"/>
                </a:lnTo>
                <a:lnTo>
                  <a:pt x="3399" y="1268"/>
                </a:lnTo>
                <a:lnTo>
                  <a:pt x="3250" y="1130"/>
                </a:lnTo>
                <a:lnTo>
                  <a:pt x="3088" y="992"/>
                </a:lnTo>
                <a:lnTo>
                  <a:pt x="2927" y="865"/>
                </a:lnTo>
                <a:lnTo>
                  <a:pt x="2754" y="738"/>
                </a:lnTo>
                <a:lnTo>
                  <a:pt x="2581" y="623"/>
                </a:lnTo>
                <a:lnTo>
                  <a:pt x="2408" y="519"/>
                </a:lnTo>
                <a:lnTo>
                  <a:pt x="2213" y="427"/>
                </a:lnTo>
                <a:lnTo>
                  <a:pt x="2028" y="346"/>
                </a:lnTo>
                <a:lnTo>
                  <a:pt x="1832" y="266"/>
                </a:lnTo>
                <a:lnTo>
                  <a:pt x="1625" y="196"/>
                </a:lnTo>
                <a:lnTo>
                  <a:pt x="1417" y="139"/>
                </a:lnTo>
                <a:lnTo>
                  <a:pt x="1210" y="93"/>
                </a:lnTo>
                <a:lnTo>
                  <a:pt x="1003" y="47"/>
                </a:lnTo>
                <a:lnTo>
                  <a:pt x="784" y="24"/>
                </a:lnTo>
                <a:lnTo>
                  <a:pt x="565" y="12"/>
                </a:lnTo>
                <a:lnTo>
                  <a:pt x="3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4"/>
          <p:cNvSpPr/>
          <p:nvPr/>
        </p:nvSpPr>
        <p:spPr>
          <a:xfrm>
            <a:off x="7856652" y="3857063"/>
            <a:ext cx="858856" cy="858176"/>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4"/>
          <p:cNvSpPr/>
          <p:nvPr/>
        </p:nvSpPr>
        <p:spPr>
          <a:xfrm>
            <a:off x="7856652" y="3006014"/>
            <a:ext cx="858856" cy="857267"/>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4"/>
          <p:cNvSpPr/>
          <p:nvPr/>
        </p:nvSpPr>
        <p:spPr>
          <a:xfrm rot="5400000" flipH="1">
            <a:off x="2719768" y="3857223"/>
            <a:ext cx="857267" cy="857863"/>
          </a:xfrm>
          <a:custGeom>
            <a:avLst/>
            <a:gdLst/>
            <a:ahLst/>
            <a:cxnLst/>
            <a:rect l="l" t="t" r="r" b="b"/>
            <a:pathLst>
              <a:path w="10371" h="10371" extrusionOk="0">
                <a:moveTo>
                  <a:pt x="1" y="1"/>
                </a:moveTo>
                <a:lnTo>
                  <a:pt x="12" y="542"/>
                </a:lnTo>
                <a:lnTo>
                  <a:pt x="58" y="1061"/>
                </a:lnTo>
                <a:lnTo>
                  <a:pt x="116" y="1579"/>
                </a:lnTo>
                <a:lnTo>
                  <a:pt x="208" y="2098"/>
                </a:lnTo>
                <a:lnTo>
                  <a:pt x="323" y="2593"/>
                </a:lnTo>
                <a:lnTo>
                  <a:pt x="473" y="3089"/>
                </a:lnTo>
                <a:lnTo>
                  <a:pt x="634" y="3573"/>
                </a:lnTo>
                <a:lnTo>
                  <a:pt x="819" y="4045"/>
                </a:lnTo>
                <a:lnTo>
                  <a:pt x="1026" y="4494"/>
                </a:lnTo>
                <a:lnTo>
                  <a:pt x="1257" y="4944"/>
                </a:lnTo>
                <a:lnTo>
                  <a:pt x="1499" y="5382"/>
                </a:lnTo>
                <a:lnTo>
                  <a:pt x="1775" y="5796"/>
                </a:lnTo>
                <a:lnTo>
                  <a:pt x="2063" y="6211"/>
                </a:lnTo>
                <a:lnTo>
                  <a:pt x="2374" y="6603"/>
                </a:lnTo>
                <a:lnTo>
                  <a:pt x="2697" y="6972"/>
                </a:lnTo>
                <a:lnTo>
                  <a:pt x="3043" y="7340"/>
                </a:lnTo>
                <a:lnTo>
                  <a:pt x="3400" y="7675"/>
                </a:lnTo>
                <a:lnTo>
                  <a:pt x="3780" y="8009"/>
                </a:lnTo>
                <a:lnTo>
                  <a:pt x="4172" y="8308"/>
                </a:lnTo>
                <a:lnTo>
                  <a:pt x="4575" y="8596"/>
                </a:lnTo>
                <a:lnTo>
                  <a:pt x="4990" y="8873"/>
                </a:lnTo>
                <a:lnTo>
                  <a:pt x="5428" y="9115"/>
                </a:lnTo>
                <a:lnTo>
                  <a:pt x="5877" y="9345"/>
                </a:lnTo>
                <a:lnTo>
                  <a:pt x="6338" y="9553"/>
                </a:lnTo>
                <a:lnTo>
                  <a:pt x="6810" y="9737"/>
                </a:lnTo>
                <a:lnTo>
                  <a:pt x="7283" y="9910"/>
                </a:lnTo>
                <a:lnTo>
                  <a:pt x="7778" y="10048"/>
                </a:lnTo>
                <a:lnTo>
                  <a:pt x="8285" y="10163"/>
                </a:lnTo>
                <a:lnTo>
                  <a:pt x="8792" y="10256"/>
                </a:lnTo>
                <a:lnTo>
                  <a:pt x="9311" y="10313"/>
                </a:lnTo>
                <a:lnTo>
                  <a:pt x="9841" y="10359"/>
                </a:lnTo>
                <a:lnTo>
                  <a:pt x="10371" y="10371"/>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t Mockup">
  <p:cSld name="CUSTOM_12">
    <p:spTree>
      <p:nvGrpSpPr>
        <p:cNvPr id="1" name="Shape 309"/>
        <p:cNvGrpSpPr/>
        <p:nvPr/>
      </p:nvGrpSpPr>
      <p:grpSpPr>
        <a:xfrm>
          <a:off x="0" y="0"/>
          <a:ext cx="0" cy="0"/>
          <a:chOff x="0" y="0"/>
          <a:chExt cx="0" cy="0"/>
        </a:xfrm>
      </p:grpSpPr>
      <p:sp>
        <p:nvSpPr>
          <p:cNvPr id="310" name="Google Shape;310;p25"/>
          <p:cNvSpPr/>
          <p:nvPr/>
        </p:nvSpPr>
        <p:spPr>
          <a:xfrm>
            <a:off x="4480206" y="2217421"/>
            <a:ext cx="716786" cy="715684"/>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5"/>
          <p:cNvSpPr/>
          <p:nvPr/>
        </p:nvSpPr>
        <p:spPr>
          <a:xfrm>
            <a:off x="4408552" y="3004532"/>
            <a:ext cx="860093" cy="858771"/>
          </a:xfrm>
          <a:custGeom>
            <a:avLst/>
            <a:gdLst/>
            <a:ahLst/>
            <a:cxnLst/>
            <a:rect l="l" t="t" r="r" b="b"/>
            <a:pathLst>
              <a:path w="10371" h="10371" extrusionOk="0">
                <a:moveTo>
                  <a:pt x="0" y="0"/>
                </a:moveTo>
                <a:lnTo>
                  <a:pt x="12" y="530"/>
                </a:lnTo>
                <a:lnTo>
                  <a:pt x="58" y="1060"/>
                </a:lnTo>
                <a:lnTo>
                  <a:pt x="116" y="1579"/>
                </a:lnTo>
                <a:lnTo>
                  <a:pt x="208" y="2086"/>
                </a:lnTo>
                <a:lnTo>
                  <a:pt x="323" y="2593"/>
                </a:lnTo>
                <a:lnTo>
                  <a:pt x="461" y="3088"/>
                </a:lnTo>
                <a:lnTo>
                  <a:pt x="634" y="3572"/>
                </a:lnTo>
                <a:lnTo>
                  <a:pt x="819" y="4045"/>
                </a:lnTo>
                <a:lnTo>
                  <a:pt x="1026" y="4494"/>
                </a:lnTo>
                <a:lnTo>
                  <a:pt x="1256" y="4943"/>
                </a:lnTo>
                <a:lnTo>
                  <a:pt x="1498" y="5381"/>
                </a:lnTo>
                <a:lnTo>
                  <a:pt x="1775" y="5796"/>
                </a:lnTo>
                <a:lnTo>
                  <a:pt x="2063" y="6211"/>
                </a:lnTo>
                <a:lnTo>
                  <a:pt x="2374" y="6603"/>
                </a:lnTo>
                <a:lnTo>
                  <a:pt x="2697" y="6971"/>
                </a:lnTo>
                <a:lnTo>
                  <a:pt x="3042" y="7340"/>
                </a:lnTo>
                <a:lnTo>
                  <a:pt x="3399" y="7686"/>
                </a:lnTo>
                <a:lnTo>
                  <a:pt x="3780" y="8008"/>
                </a:lnTo>
                <a:lnTo>
                  <a:pt x="4171" y="8319"/>
                </a:lnTo>
                <a:lnTo>
                  <a:pt x="4575" y="8607"/>
                </a:lnTo>
                <a:lnTo>
                  <a:pt x="5001" y="8872"/>
                </a:lnTo>
                <a:lnTo>
                  <a:pt x="5427" y="9126"/>
                </a:lnTo>
                <a:lnTo>
                  <a:pt x="5877" y="9356"/>
                </a:lnTo>
                <a:lnTo>
                  <a:pt x="6338" y="9564"/>
                </a:lnTo>
                <a:lnTo>
                  <a:pt x="6810" y="9748"/>
                </a:lnTo>
                <a:lnTo>
                  <a:pt x="7294" y="9909"/>
                </a:lnTo>
                <a:lnTo>
                  <a:pt x="7778" y="10048"/>
                </a:lnTo>
                <a:lnTo>
                  <a:pt x="8285" y="10163"/>
                </a:lnTo>
                <a:lnTo>
                  <a:pt x="8792" y="10255"/>
                </a:lnTo>
                <a:lnTo>
                  <a:pt x="9310" y="10324"/>
                </a:lnTo>
                <a:lnTo>
                  <a:pt x="9840" y="10359"/>
                </a:lnTo>
                <a:lnTo>
                  <a:pt x="10370" y="10370"/>
                </a:lnTo>
                <a:lnTo>
                  <a:pt x="10370" y="4310"/>
                </a:lnTo>
                <a:lnTo>
                  <a:pt x="10036" y="4321"/>
                </a:lnTo>
                <a:lnTo>
                  <a:pt x="9817" y="4321"/>
                </a:lnTo>
                <a:lnTo>
                  <a:pt x="9598" y="4298"/>
                </a:lnTo>
                <a:lnTo>
                  <a:pt x="9380" y="4275"/>
                </a:lnTo>
                <a:lnTo>
                  <a:pt x="9172" y="4241"/>
                </a:lnTo>
                <a:lnTo>
                  <a:pt x="8953" y="4183"/>
                </a:lnTo>
                <a:lnTo>
                  <a:pt x="8757" y="4125"/>
                </a:lnTo>
                <a:lnTo>
                  <a:pt x="8550" y="4056"/>
                </a:lnTo>
                <a:lnTo>
                  <a:pt x="8354" y="3987"/>
                </a:lnTo>
                <a:lnTo>
                  <a:pt x="8170" y="3895"/>
                </a:lnTo>
                <a:lnTo>
                  <a:pt x="7974" y="3803"/>
                </a:lnTo>
                <a:lnTo>
                  <a:pt x="7801" y="3699"/>
                </a:lnTo>
                <a:lnTo>
                  <a:pt x="7617" y="3584"/>
                </a:lnTo>
                <a:lnTo>
                  <a:pt x="7455" y="3469"/>
                </a:lnTo>
                <a:lnTo>
                  <a:pt x="7294" y="3342"/>
                </a:lnTo>
                <a:lnTo>
                  <a:pt x="7133" y="3204"/>
                </a:lnTo>
                <a:lnTo>
                  <a:pt x="6983" y="3054"/>
                </a:lnTo>
                <a:lnTo>
                  <a:pt x="6833" y="2904"/>
                </a:lnTo>
                <a:lnTo>
                  <a:pt x="6706" y="2754"/>
                </a:lnTo>
                <a:lnTo>
                  <a:pt x="6580" y="2581"/>
                </a:lnTo>
                <a:lnTo>
                  <a:pt x="6453" y="2420"/>
                </a:lnTo>
                <a:lnTo>
                  <a:pt x="6338" y="2247"/>
                </a:lnTo>
                <a:lnTo>
                  <a:pt x="6234" y="2063"/>
                </a:lnTo>
                <a:lnTo>
                  <a:pt x="6142" y="1878"/>
                </a:lnTo>
                <a:lnTo>
                  <a:pt x="6061" y="1683"/>
                </a:lnTo>
                <a:lnTo>
                  <a:pt x="5980" y="1487"/>
                </a:lnTo>
                <a:lnTo>
                  <a:pt x="5911" y="1291"/>
                </a:lnTo>
                <a:lnTo>
                  <a:pt x="5854" y="1083"/>
                </a:lnTo>
                <a:lnTo>
                  <a:pt x="5808" y="876"/>
                </a:lnTo>
                <a:lnTo>
                  <a:pt x="5762" y="657"/>
                </a:lnTo>
                <a:lnTo>
                  <a:pt x="5739" y="438"/>
                </a:lnTo>
                <a:lnTo>
                  <a:pt x="5727" y="219"/>
                </a:lnTo>
                <a:lnTo>
                  <a:pt x="57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5"/>
          <p:cNvSpPr/>
          <p:nvPr/>
        </p:nvSpPr>
        <p:spPr>
          <a:xfrm>
            <a:off x="7854406" y="428985"/>
            <a:ext cx="861088" cy="858771"/>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5"/>
          <p:cNvSpPr/>
          <p:nvPr/>
        </p:nvSpPr>
        <p:spPr>
          <a:xfrm>
            <a:off x="8329362" y="428985"/>
            <a:ext cx="386134" cy="357883"/>
          </a:xfrm>
          <a:custGeom>
            <a:avLst/>
            <a:gdLst/>
            <a:ahLst/>
            <a:cxnLst/>
            <a:rect l="l" t="t" r="r" b="b"/>
            <a:pathLst>
              <a:path w="4656" h="4322" extrusionOk="0">
                <a:moveTo>
                  <a:pt x="0" y="1"/>
                </a:moveTo>
                <a:lnTo>
                  <a:pt x="0" y="220"/>
                </a:lnTo>
                <a:lnTo>
                  <a:pt x="12" y="439"/>
                </a:lnTo>
                <a:lnTo>
                  <a:pt x="46" y="658"/>
                </a:lnTo>
                <a:lnTo>
                  <a:pt x="81" y="877"/>
                </a:lnTo>
                <a:lnTo>
                  <a:pt x="127" y="1084"/>
                </a:lnTo>
                <a:lnTo>
                  <a:pt x="185" y="1291"/>
                </a:lnTo>
                <a:lnTo>
                  <a:pt x="254" y="1487"/>
                </a:lnTo>
                <a:lnTo>
                  <a:pt x="335" y="1683"/>
                </a:lnTo>
                <a:lnTo>
                  <a:pt x="427" y="1879"/>
                </a:lnTo>
                <a:lnTo>
                  <a:pt x="519" y="2063"/>
                </a:lnTo>
                <a:lnTo>
                  <a:pt x="623" y="2248"/>
                </a:lnTo>
                <a:lnTo>
                  <a:pt x="738" y="2421"/>
                </a:lnTo>
                <a:lnTo>
                  <a:pt x="853" y="2582"/>
                </a:lnTo>
                <a:lnTo>
                  <a:pt x="980" y="2755"/>
                </a:lnTo>
                <a:lnTo>
                  <a:pt x="1118" y="2905"/>
                </a:lnTo>
                <a:lnTo>
                  <a:pt x="1256" y="3054"/>
                </a:lnTo>
                <a:lnTo>
                  <a:pt x="1406" y="3204"/>
                </a:lnTo>
                <a:lnTo>
                  <a:pt x="1567" y="3342"/>
                </a:lnTo>
                <a:lnTo>
                  <a:pt x="1729" y="3469"/>
                </a:lnTo>
                <a:lnTo>
                  <a:pt x="1902" y="3584"/>
                </a:lnTo>
                <a:lnTo>
                  <a:pt x="2074" y="3700"/>
                </a:lnTo>
                <a:lnTo>
                  <a:pt x="2259" y="3803"/>
                </a:lnTo>
                <a:lnTo>
                  <a:pt x="2443" y="3895"/>
                </a:lnTo>
                <a:lnTo>
                  <a:pt x="2639" y="3988"/>
                </a:lnTo>
                <a:lnTo>
                  <a:pt x="2835" y="4057"/>
                </a:lnTo>
                <a:lnTo>
                  <a:pt x="3031" y="4126"/>
                </a:lnTo>
                <a:lnTo>
                  <a:pt x="3238" y="4184"/>
                </a:lnTo>
                <a:lnTo>
                  <a:pt x="3446" y="4241"/>
                </a:lnTo>
                <a:lnTo>
                  <a:pt x="3664" y="4276"/>
                </a:lnTo>
                <a:lnTo>
                  <a:pt x="3872" y="4299"/>
                </a:lnTo>
                <a:lnTo>
                  <a:pt x="4091" y="4322"/>
                </a:lnTo>
                <a:lnTo>
                  <a:pt x="4321" y="4322"/>
                </a:lnTo>
                <a:lnTo>
                  <a:pt x="4655" y="4310"/>
                </a:lnTo>
                <a:lnTo>
                  <a:pt x="4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5"/>
          <p:cNvSpPr/>
          <p:nvPr/>
        </p:nvSpPr>
        <p:spPr>
          <a:xfrm>
            <a:off x="4882513" y="3004532"/>
            <a:ext cx="386134" cy="357883"/>
          </a:xfrm>
          <a:custGeom>
            <a:avLst/>
            <a:gdLst/>
            <a:ahLst/>
            <a:cxnLst/>
            <a:rect l="l" t="t" r="r" b="b"/>
            <a:pathLst>
              <a:path w="4656" h="4322" extrusionOk="0">
                <a:moveTo>
                  <a:pt x="0" y="0"/>
                </a:moveTo>
                <a:lnTo>
                  <a:pt x="12" y="219"/>
                </a:lnTo>
                <a:lnTo>
                  <a:pt x="24" y="438"/>
                </a:lnTo>
                <a:lnTo>
                  <a:pt x="47" y="657"/>
                </a:lnTo>
                <a:lnTo>
                  <a:pt x="93" y="876"/>
                </a:lnTo>
                <a:lnTo>
                  <a:pt x="139" y="1083"/>
                </a:lnTo>
                <a:lnTo>
                  <a:pt x="196" y="1291"/>
                </a:lnTo>
                <a:lnTo>
                  <a:pt x="265" y="1487"/>
                </a:lnTo>
                <a:lnTo>
                  <a:pt x="346" y="1683"/>
                </a:lnTo>
                <a:lnTo>
                  <a:pt x="427" y="1878"/>
                </a:lnTo>
                <a:lnTo>
                  <a:pt x="519" y="2063"/>
                </a:lnTo>
                <a:lnTo>
                  <a:pt x="623" y="2247"/>
                </a:lnTo>
                <a:lnTo>
                  <a:pt x="738" y="2420"/>
                </a:lnTo>
                <a:lnTo>
                  <a:pt x="865" y="2581"/>
                </a:lnTo>
                <a:lnTo>
                  <a:pt x="991" y="2754"/>
                </a:lnTo>
                <a:lnTo>
                  <a:pt x="1118" y="2904"/>
                </a:lnTo>
                <a:lnTo>
                  <a:pt x="1268" y="3054"/>
                </a:lnTo>
                <a:lnTo>
                  <a:pt x="1418" y="3204"/>
                </a:lnTo>
                <a:lnTo>
                  <a:pt x="1579" y="3342"/>
                </a:lnTo>
                <a:lnTo>
                  <a:pt x="1740" y="3469"/>
                </a:lnTo>
                <a:lnTo>
                  <a:pt x="1902" y="3584"/>
                </a:lnTo>
                <a:lnTo>
                  <a:pt x="2086" y="3699"/>
                </a:lnTo>
                <a:lnTo>
                  <a:pt x="2259" y="3803"/>
                </a:lnTo>
                <a:lnTo>
                  <a:pt x="2455" y="3895"/>
                </a:lnTo>
                <a:lnTo>
                  <a:pt x="2639" y="3987"/>
                </a:lnTo>
                <a:lnTo>
                  <a:pt x="2835" y="4056"/>
                </a:lnTo>
                <a:lnTo>
                  <a:pt x="3042" y="4125"/>
                </a:lnTo>
                <a:lnTo>
                  <a:pt x="3238" y="4183"/>
                </a:lnTo>
                <a:lnTo>
                  <a:pt x="3457" y="4241"/>
                </a:lnTo>
                <a:lnTo>
                  <a:pt x="3665" y="4275"/>
                </a:lnTo>
                <a:lnTo>
                  <a:pt x="3883" y="4298"/>
                </a:lnTo>
                <a:lnTo>
                  <a:pt x="4102" y="4321"/>
                </a:lnTo>
                <a:lnTo>
                  <a:pt x="4321" y="4321"/>
                </a:lnTo>
                <a:lnTo>
                  <a:pt x="4655" y="4310"/>
                </a:lnTo>
                <a:lnTo>
                  <a:pt x="46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5"/>
          <p:cNvSpPr/>
          <p:nvPr/>
        </p:nvSpPr>
        <p:spPr>
          <a:xfrm>
            <a:off x="3550446" y="3864095"/>
            <a:ext cx="853375" cy="851153"/>
          </a:xfrm>
          <a:custGeom>
            <a:avLst/>
            <a:gdLst/>
            <a:ahLst/>
            <a:cxnLst/>
            <a:rect l="l" t="t" r="r" b="b"/>
            <a:pathLst>
              <a:path w="10290" h="10279" extrusionOk="0">
                <a:moveTo>
                  <a:pt x="1" y="1"/>
                </a:moveTo>
                <a:lnTo>
                  <a:pt x="24" y="519"/>
                </a:lnTo>
                <a:lnTo>
                  <a:pt x="58" y="1049"/>
                </a:lnTo>
                <a:lnTo>
                  <a:pt x="127" y="1556"/>
                </a:lnTo>
                <a:lnTo>
                  <a:pt x="219" y="2063"/>
                </a:lnTo>
                <a:lnTo>
                  <a:pt x="323" y="2559"/>
                </a:lnTo>
                <a:lnTo>
                  <a:pt x="473" y="3054"/>
                </a:lnTo>
                <a:lnTo>
                  <a:pt x="634" y="3527"/>
                </a:lnTo>
                <a:lnTo>
                  <a:pt x="819" y="3999"/>
                </a:lnTo>
                <a:lnTo>
                  <a:pt x="1014" y="4448"/>
                </a:lnTo>
                <a:lnTo>
                  <a:pt x="1245" y="4898"/>
                </a:lnTo>
                <a:lnTo>
                  <a:pt x="1498" y="5324"/>
                </a:lnTo>
                <a:lnTo>
                  <a:pt x="1763" y="5739"/>
                </a:lnTo>
                <a:lnTo>
                  <a:pt x="2051" y="6142"/>
                </a:lnTo>
                <a:lnTo>
                  <a:pt x="2351" y="6534"/>
                </a:lnTo>
                <a:lnTo>
                  <a:pt x="2674" y="6903"/>
                </a:lnTo>
                <a:lnTo>
                  <a:pt x="3019" y="7260"/>
                </a:lnTo>
                <a:lnTo>
                  <a:pt x="3377" y="7605"/>
                </a:lnTo>
                <a:lnTo>
                  <a:pt x="3745" y="7928"/>
                </a:lnTo>
                <a:lnTo>
                  <a:pt x="4137" y="8228"/>
                </a:lnTo>
                <a:lnTo>
                  <a:pt x="4540" y="8516"/>
                </a:lnTo>
                <a:lnTo>
                  <a:pt x="4955" y="8792"/>
                </a:lnTo>
                <a:lnTo>
                  <a:pt x="5381" y="9034"/>
                </a:lnTo>
                <a:lnTo>
                  <a:pt x="5831" y="9265"/>
                </a:lnTo>
                <a:lnTo>
                  <a:pt x="6280" y="9472"/>
                </a:lnTo>
                <a:lnTo>
                  <a:pt x="6753" y="9656"/>
                </a:lnTo>
                <a:lnTo>
                  <a:pt x="7225" y="9818"/>
                </a:lnTo>
                <a:lnTo>
                  <a:pt x="7720" y="9956"/>
                </a:lnTo>
                <a:lnTo>
                  <a:pt x="8216" y="10071"/>
                </a:lnTo>
                <a:lnTo>
                  <a:pt x="8723" y="10152"/>
                </a:lnTo>
                <a:lnTo>
                  <a:pt x="9230" y="10221"/>
                </a:lnTo>
                <a:lnTo>
                  <a:pt x="9760" y="10256"/>
                </a:lnTo>
                <a:lnTo>
                  <a:pt x="10290" y="10279"/>
                </a:lnTo>
                <a:lnTo>
                  <a:pt x="1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5"/>
          <p:cNvSpPr/>
          <p:nvPr/>
        </p:nvSpPr>
        <p:spPr>
          <a:xfrm>
            <a:off x="4403742" y="3864095"/>
            <a:ext cx="852463" cy="851153"/>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5"/>
          <p:cNvSpPr/>
          <p:nvPr/>
        </p:nvSpPr>
        <p:spPr>
          <a:xfrm>
            <a:off x="3550446" y="3012150"/>
            <a:ext cx="853375" cy="852063"/>
          </a:xfrm>
          <a:custGeom>
            <a:avLst/>
            <a:gdLst/>
            <a:ahLst/>
            <a:cxnLst/>
            <a:rect l="l" t="t" r="r" b="b"/>
            <a:pathLst>
              <a:path w="10290" h="10290" extrusionOk="0">
                <a:moveTo>
                  <a:pt x="10290" y="1"/>
                </a:moveTo>
                <a:lnTo>
                  <a:pt x="9760" y="24"/>
                </a:lnTo>
                <a:lnTo>
                  <a:pt x="9230" y="58"/>
                </a:lnTo>
                <a:lnTo>
                  <a:pt x="8723" y="127"/>
                </a:lnTo>
                <a:lnTo>
                  <a:pt x="8216" y="219"/>
                </a:lnTo>
                <a:lnTo>
                  <a:pt x="7720" y="335"/>
                </a:lnTo>
                <a:lnTo>
                  <a:pt x="7225" y="473"/>
                </a:lnTo>
                <a:lnTo>
                  <a:pt x="6753" y="634"/>
                </a:lnTo>
                <a:lnTo>
                  <a:pt x="6280" y="819"/>
                </a:lnTo>
                <a:lnTo>
                  <a:pt x="5831" y="1014"/>
                </a:lnTo>
                <a:lnTo>
                  <a:pt x="5381" y="1245"/>
                </a:lnTo>
                <a:lnTo>
                  <a:pt x="4955" y="1498"/>
                </a:lnTo>
                <a:lnTo>
                  <a:pt x="4540" y="1763"/>
                </a:lnTo>
                <a:lnTo>
                  <a:pt x="4137" y="2051"/>
                </a:lnTo>
                <a:lnTo>
                  <a:pt x="3745" y="2351"/>
                </a:lnTo>
                <a:lnTo>
                  <a:pt x="3377" y="2674"/>
                </a:lnTo>
                <a:lnTo>
                  <a:pt x="3019" y="3019"/>
                </a:lnTo>
                <a:lnTo>
                  <a:pt x="2674" y="3377"/>
                </a:lnTo>
                <a:lnTo>
                  <a:pt x="2351" y="3745"/>
                </a:lnTo>
                <a:lnTo>
                  <a:pt x="2051" y="4137"/>
                </a:lnTo>
                <a:lnTo>
                  <a:pt x="1763" y="4540"/>
                </a:lnTo>
                <a:lnTo>
                  <a:pt x="1498" y="4955"/>
                </a:lnTo>
                <a:lnTo>
                  <a:pt x="1245" y="5381"/>
                </a:lnTo>
                <a:lnTo>
                  <a:pt x="1014" y="5831"/>
                </a:lnTo>
                <a:lnTo>
                  <a:pt x="819" y="6280"/>
                </a:lnTo>
                <a:lnTo>
                  <a:pt x="634" y="6753"/>
                </a:lnTo>
                <a:lnTo>
                  <a:pt x="473" y="7225"/>
                </a:lnTo>
                <a:lnTo>
                  <a:pt x="323" y="7720"/>
                </a:lnTo>
                <a:lnTo>
                  <a:pt x="219" y="8216"/>
                </a:lnTo>
                <a:lnTo>
                  <a:pt x="127" y="8723"/>
                </a:lnTo>
                <a:lnTo>
                  <a:pt x="58" y="9230"/>
                </a:lnTo>
                <a:lnTo>
                  <a:pt x="24" y="9760"/>
                </a:lnTo>
                <a:lnTo>
                  <a:pt x="1" y="10290"/>
                </a:lnTo>
                <a:lnTo>
                  <a:pt x="5669" y="10290"/>
                </a:lnTo>
                <a:lnTo>
                  <a:pt x="5669" y="10059"/>
                </a:lnTo>
                <a:lnTo>
                  <a:pt x="5692" y="9852"/>
                </a:lnTo>
                <a:lnTo>
                  <a:pt x="5716" y="9633"/>
                </a:lnTo>
                <a:lnTo>
                  <a:pt x="5750" y="9426"/>
                </a:lnTo>
                <a:lnTo>
                  <a:pt x="5808" y="9218"/>
                </a:lnTo>
                <a:lnTo>
                  <a:pt x="5865" y="9011"/>
                </a:lnTo>
                <a:lnTo>
                  <a:pt x="5923" y="8815"/>
                </a:lnTo>
                <a:lnTo>
                  <a:pt x="6004" y="8619"/>
                </a:lnTo>
                <a:lnTo>
                  <a:pt x="6084" y="8423"/>
                </a:lnTo>
                <a:lnTo>
                  <a:pt x="6188" y="8239"/>
                </a:lnTo>
                <a:lnTo>
                  <a:pt x="6292" y="8066"/>
                </a:lnTo>
                <a:lnTo>
                  <a:pt x="6395" y="7893"/>
                </a:lnTo>
                <a:lnTo>
                  <a:pt x="6522" y="7720"/>
                </a:lnTo>
                <a:lnTo>
                  <a:pt x="6649" y="7559"/>
                </a:lnTo>
                <a:lnTo>
                  <a:pt x="6776" y="7409"/>
                </a:lnTo>
                <a:lnTo>
                  <a:pt x="6925" y="7259"/>
                </a:lnTo>
                <a:lnTo>
                  <a:pt x="7075" y="7110"/>
                </a:lnTo>
                <a:lnTo>
                  <a:pt x="7225" y="6983"/>
                </a:lnTo>
                <a:lnTo>
                  <a:pt x="7386" y="6856"/>
                </a:lnTo>
                <a:lnTo>
                  <a:pt x="7559" y="6729"/>
                </a:lnTo>
                <a:lnTo>
                  <a:pt x="7732" y="6626"/>
                </a:lnTo>
                <a:lnTo>
                  <a:pt x="7905" y="6522"/>
                </a:lnTo>
                <a:lnTo>
                  <a:pt x="8089" y="6418"/>
                </a:lnTo>
                <a:lnTo>
                  <a:pt x="8285" y="6338"/>
                </a:lnTo>
                <a:lnTo>
                  <a:pt x="8481" y="6257"/>
                </a:lnTo>
                <a:lnTo>
                  <a:pt x="8677" y="6199"/>
                </a:lnTo>
                <a:lnTo>
                  <a:pt x="8884" y="6142"/>
                </a:lnTo>
                <a:lnTo>
                  <a:pt x="9092" y="6084"/>
                </a:lnTo>
                <a:lnTo>
                  <a:pt x="9299" y="6050"/>
                </a:lnTo>
                <a:lnTo>
                  <a:pt x="9518" y="6027"/>
                </a:lnTo>
                <a:lnTo>
                  <a:pt x="9725" y="6004"/>
                </a:lnTo>
                <a:lnTo>
                  <a:pt x="9956" y="6004"/>
                </a:lnTo>
                <a:lnTo>
                  <a:pt x="10290" y="6015"/>
                </a:lnTo>
                <a:lnTo>
                  <a:pt x="102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5"/>
          <p:cNvSpPr txBox="1">
            <a:spLocks noGrp="1"/>
          </p:cNvSpPr>
          <p:nvPr>
            <p:ph type="title"/>
          </p:nvPr>
        </p:nvSpPr>
        <p:spPr>
          <a:xfrm>
            <a:off x="720000" y="540000"/>
            <a:ext cx="41046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9" name="Google Shape;319;p25"/>
          <p:cNvSpPr txBox="1">
            <a:spLocks noGrp="1"/>
          </p:cNvSpPr>
          <p:nvPr>
            <p:ph type="subTitle" idx="1"/>
          </p:nvPr>
        </p:nvSpPr>
        <p:spPr>
          <a:xfrm>
            <a:off x="720000" y="1416900"/>
            <a:ext cx="2992800" cy="1661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martphone Mockup">
  <p:cSld name="CUSTOM_13">
    <p:spTree>
      <p:nvGrpSpPr>
        <p:cNvPr id="1" name="Shape 320"/>
        <p:cNvGrpSpPr/>
        <p:nvPr/>
      </p:nvGrpSpPr>
      <p:grpSpPr>
        <a:xfrm>
          <a:off x="0" y="0"/>
          <a:ext cx="0" cy="0"/>
          <a:chOff x="0" y="0"/>
          <a:chExt cx="0" cy="0"/>
        </a:xfrm>
      </p:grpSpPr>
      <p:sp>
        <p:nvSpPr>
          <p:cNvPr id="321" name="Google Shape;321;p26"/>
          <p:cNvSpPr txBox="1">
            <a:spLocks noGrp="1"/>
          </p:cNvSpPr>
          <p:nvPr>
            <p:ph type="title"/>
          </p:nvPr>
        </p:nvSpPr>
        <p:spPr>
          <a:xfrm flipH="1">
            <a:off x="5054400" y="540000"/>
            <a:ext cx="3369600" cy="47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2" name="Google Shape;322;p26"/>
          <p:cNvSpPr txBox="1">
            <a:spLocks noGrp="1"/>
          </p:cNvSpPr>
          <p:nvPr>
            <p:ph type="subTitle" idx="1"/>
          </p:nvPr>
        </p:nvSpPr>
        <p:spPr>
          <a:xfrm flipH="1">
            <a:off x="5431200" y="1416900"/>
            <a:ext cx="2992800" cy="1661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400"/>
            </a:lvl1pPr>
            <a:lvl2pPr lvl="1" algn="r" rtl="0">
              <a:spcBef>
                <a:spcPts val="1600"/>
              </a:spcBef>
              <a:spcAft>
                <a:spcPts val="0"/>
              </a:spcAft>
              <a:buSzPts val="1200"/>
              <a:buNone/>
              <a:defRPr/>
            </a:lvl2pPr>
            <a:lvl3pPr lvl="2" algn="r" rtl="0">
              <a:spcBef>
                <a:spcPts val="1600"/>
              </a:spcBef>
              <a:spcAft>
                <a:spcPts val="0"/>
              </a:spcAft>
              <a:buSzPts val="1200"/>
              <a:buNone/>
              <a:defRPr/>
            </a:lvl3pPr>
            <a:lvl4pPr lvl="3" algn="r" rtl="0">
              <a:spcBef>
                <a:spcPts val="1600"/>
              </a:spcBef>
              <a:spcAft>
                <a:spcPts val="0"/>
              </a:spcAft>
              <a:buSzPts val="1200"/>
              <a:buNone/>
              <a:defRPr/>
            </a:lvl4pPr>
            <a:lvl5pPr lvl="4" algn="r" rtl="0">
              <a:spcBef>
                <a:spcPts val="1600"/>
              </a:spcBef>
              <a:spcAft>
                <a:spcPts val="0"/>
              </a:spcAft>
              <a:buSzPts val="1200"/>
              <a:buNone/>
              <a:defRPr/>
            </a:lvl5pPr>
            <a:lvl6pPr lvl="5" algn="r" rtl="0">
              <a:spcBef>
                <a:spcPts val="1600"/>
              </a:spcBef>
              <a:spcAft>
                <a:spcPts val="0"/>
              </a:spcAft>
              <a:buSzPts val="1200"/>
              <a:buNone/>
              <a:defRPr/>
            </a:lvl6pPr>
            <a:lvl7pPr lvl="6" algn="r" rtl="0">
              <a:spcBef>
                <a:spcPts val="1600"/>
              </a:spcBef>
              <a:spcAft>
                <a:spcPts val="0"/>
              </a:spcAft>
              <a:buSzPts val="1200"/>
              <a:buNone/>
              <a:defRPr/>
            </a:lvl7pPr>
            <a:lvl8pPr lvl="7" algn="r" rtl="0">
              <a:spcBef>
                <a:spcPts val="1600"/>
              </a:spcBef>
              <a:spcAft>
                <a:spcPts val="0"/>
              </a:spcAft>
              <a:buSzPts val="1200"/>
              <a:buNone/>
              <a:defRPr/>
            </a:lvl8pPr>
            <a:lvl9pPr lvl="8" algn="r" rtl="0">
              <a:spcBef>
                <a:spcPts val="1600"/>
              </a:spcBef>
              <a:spcAft>
                <a:spcPts val="1600"/>
              </a:spcAft>
              <a:buSzPts val="1200"/>
              <a:buNone/>
              <a:defRPr/>
            </a:lvl9pPr>
          </a:lstStyle>
          <a:p>
            <a:endParaRPr/>
          </a:p>
        </p:txBody>
      </p:sp>
      <p:sp>
        <p:nvSpPr>
          <p:cNvPr id="323" name="Google Shape;323;p26"/>
          <p:cNvSpPr/>
          <p:nvPr/>
        </p:nvSpPr>
        <p:spPr>
          <a:xfrm rot="5400000">
            <a:off x="3855490" y="3858588"/>
            <a:ext cx="856645" cy="856256"/>
          </a:xfrm>
          <a:custGeom>
            <a:avLst/>
            <a:gdLst/>
            <a:ahLst/>
            <a:cxnLst/>
            <a:rect l="l" t="t" r="r" b="b"/>
            <a:pathLst>
              <a:path w="10371" h="10371" extrusionOk="0">
                <a:moveTo>
                  <a:pt x="1" y="0"/>
                </a:moveTo>
                <a:lnTo>
                  <a:pt x="1" y="10370"/>
                </a:lnTo>
                <a:lnTo>
                  <a:pt x="10371" y="10370"/>
                </a:lnTo>
                <a:lnTo>
                  <a:pt x="10359" y="9829"/>
                </a:lnTo>
                <a:lnTo>
                  <a:pt x="10313" y="9310"/>
                </a:lnTo>
                <a:lnTo>
                  <a:pt x="10255" y="8792"/>
                </a:lnTo>
                <a:lnTo>
                  <a:pt x="10163" y="8273"/>
                </a:lnTo>
                <a:lnTo>
                  <a:pt x="10048" y="7778"/>
                </a:lnTo>
                <a:lnTo>
                  <a:pt x="9898" y="7282"/>
                </a:lnTo>
                <a:lnTo>
                  <a:pt x="9737" y="6798"/>
                </a:lnTo>
                <a:lnTo>
                  <a:pt x="9553" y="6338"/>
                </a:lnTo>
                <a:lnTo>
                  <a:pt x="9345" y="5877"/>
                </a:lnTo>
                <a:lnTo>
                  <a:pt x="9115" y="5427"/>
                </a:lnTo>
                <a:lnTo>
                  <a:pt x="8873" y="4989"/>
                </a:lnTo>
                <a:lnTo>
                  <a:pt x="8596" y="4575"/>
                </a:lnTo>
                <a:lnTo>
                  <a:pt x="8308" y="4160"/>
                </a:lnTo>
                <a:lnTo>
                  <a:pt x="7997" y="3768"/>
                </a:lnTo>
                <a:lnTo>
                  <a:pt x="7674" y="3399"/>
                </a:lnTo>
                <a:lnTo>
                  <a:pt x="7329" y="3042"/>
                </a:lnTo>
                <a:lnTo>
                  <a:pt x="6972" y="2697"/>
                </a:lnTo>
                <a:lnTo>
                  <a:pt x="6591" y="2362"/>
                </a:lnTo>
                <a:lnTo>
                  <a:pt x="6200" y="2063"/>
                </a:lnTo>
                <a:lnTo>
                  <a:pt x="5796" y="1775"/>
                </a:lnTo>
                <a:lnTo>
                  <a:pt x="5382" y="1498"/>
                </a:lnTo>
                <a:lnTo>
                  <a:pt x="4944" y="1256"/>
                </a:lnTo>
                <a:lnTo>
                  <a:pt x="4494" y="1026"/>
                </a:lnTo>
                <a:lnTo>
                  <a:pt x="4033" y="818"/>
                </a:lnTo>
                <a:lnTo>
                  <a:pt x="3561" y="634"/>
                </a:lnTo>
                <a:lnTo>
                  <a:pt x="3089" y="461"/>
                </a:lnTo>
                <a:lnTo>
                  <a:pt x="2593" y="323"/>
                </a:lnTo>
                <a:lnTo>
                  <a:pt x="2086" y="208"/>
                </a:lnTo>
                <a:lnTo>
                  <a:pt x="1579" y="116"/>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6"/>
          <p:cNvSpPr/>
          <p:nvPr/>
        </p:nvSpPr>
        <p:spPr>
          <a:xfrm rot="5400000">
            <a:off x="2998385" y="3858588"/>
            <a:ext cx="856645" cy="856256"/>
          </a:xfrm>
          <a:custGeom>
            <a:avLst/>
            <a:gdLst/>
            <a:ahLst/>
            <a:cxnLst/>
            <a:rect l="l" t="t" r="r" b="b"/>
            <a:pathLst>
              <a:path w="10371" h="10371" extrusionOk="0">
                <a:moveTo>
                  <a:pt x="1" y="1"/>
                </a:moveTo>
                <a:lnTo>
                  <a:pt x="12" y="542"/>
                </a:lnTo>
                <a:lnTo>
                  <a:pt x="58" y="1061"/>
                </a:lnTo>
                <a:lnTo>
                  <a:pt x="116" y="1579"/>
                </a:lnTo>
                <a:lnTo>
                  <a:pt x="208" y="2098"/>
                </a:lnTo>
                <a:lnTo>
                  <a:pt x="323" y="2593"/>
                </a:lnTo>
                <a:lnTo>
                  <a:pt x="473" y="3089"/>
                </a:lnTo>
                <a:lnTo>
                  <a:pt x="634" y="3573"/>
                </a:lnTo>
                <a:lnTo>
                  <a:pt x="819" y="4045"/>
                </a:lnTo>
                <a:lnTo>
                  <a:pt x="1026" y="4494"/>
                </a:lnTo>
                <a:lnTo>
                  <a:pt x="1257" y="4944"/>
                </a:lnTo>
                <a:lnTo>
                  <a:pt x="1499" y="5382"/>
                </a:lnTo>
                <a:lnTo>
                  <a:pt x="1775" y="5796"/>
                </a:lnTo>
                <a:lnTo>
                  <a:pt x="2063" y="6211"/>
                </a:lnTo>
                <a:lnTo>
                  <a:pt x="2374" y="6603"/>
                </a:lnTo>
                <a:lnTo>
                  <a:pt x="2697" y="6972"/>
                </a:lnTo>
                <a:lnTo>
                  <a:pt x="3043" y="7340"/>
                </a:lnTo>
                <a:lnTo>
                  <a:pt x="3400" y="7675"/>
                </a:lnTo>
                <a:lnTo>
                  <a:pt x="3780" y="8009"/>
                </a:lnTo>
                <a:lnTo>
                  <a:pt x="4172" y="8308"/>
                </a:lnTo>
                <a:lnTo>
                  <a:pt x="4575" y="8596"/>
                </a:lnTo>
                <a:lnTo>
                  <a:pt x="4990" y="8873"/>
                </a:lnTo>
                <a:lnTo>
                  <a:pt x="5428" y="9115"/>
                </a:lnTo>
                <a:lnTo>
                  <a:pt x="5877" y="9345"/>
                </a:lnTo>
                <a:lnTo>
                  <a:pt x="6338" y="9553"/>
                </a:lnTo>
                <a:lnTo>
                  <a:pt x="6810" y="9737"/>
                </a:lnTo>
                <a:lnTo>
                  <a:pt x="7283" y="9910"/>
                </a:lnTo>
                <a:lnTo>
                  <a:pt x="7778" y="10048"/>
                </a:lnTo>
                <a:lnTo>
                  <a:pt x="8285" y="10163"/>
                </a:lnTo>
                <a:lnTo>
                  <a:pt x="8792" y="10256"/>
                </a:lnTo>
                <a:lnTo>
                  <a:pt x="9311" y="10313"/>
                </a:lnTo>
                <a:lnTo>
                  <a:pt x="9841" y="10359"/>
                </a:lnTo>
                <a:lnTo>
                  <a:pt x="10371" y="10371"/>
                </a:lnTo>
                <a:lnTo>
                  <a:pt x="10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6"/>
          <p:cNvSpPr/>
          <p:nvPr/>
        </p:nvSpPr>
        <p:spPr>
          <a:xfrm flipH="1">
            <a:off x="428017" y="3857706"/>
            <a:ext cx="857246" cy="857553"/>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6"/>
          <p:cNvSpPr/>
          <p:nvPr/>
        </p:nvSpPr>
        <p:spPr>
          <a:xfrm flipH="1">
            <a:off x="428017" y="3001153"/>
            <a:ext cx="857246" cy="856645"/>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6"/>
          <p:cNvSpPr/>
          <p:nvPr/>
        </p:nvSpPr>
        <p:spPr>
          <a:xfrm rot="10800000" flipH="1">
            <a:off x="4756614" y="3929531"/>
            <a:ext cx="714496" cy="714820"/>
          </a:xfrm>
          <a:custGeom>
            <a:avLst/>
            <a:gdLst/>
            <a:ahLst/>
            <a:cxnLst/>
            <a:rect l="l" t="t" r="r" b="b"/>
            <a:pathLst>
              <a:path w="8654" h="8654" extrusionOk="0">
                <a:moveTo>
                  <a:pt x="4333" y="1"/>
                </a:moveTo>
                <a:lnTo>
                  <a:pt x="4103" y="12"/>
                </a:lnTo>
                <a:lnTo>
                  <a:pt x="3884" y="24"/>
                </a:lnTo>
                <a:lnTo>
                  <a:pt x="3665" y="58"/>
                </a:lnTo>
                <a:lnTo>
                  <a:pt x="3457" y="93"/>
                </a:lnTo>
                <a:lnTo>
                  <a:pt x="3250" y="139"/>
                </a:lnTo>
                <a:lnTo>
                  <a:pt x="3043" y="196"/>
                </a:lnTo>
                <a:lnTo>
                  <a:pt x="2847" y="266"/>
                </a:lnTo>
                <a:lnTo>
                  <a:pt x="2651" y="346"/>
                </a:lnTo>
                <a:lnTo>
                  <a:pt x="2455" y="427"/>
                </a:lnTo>
                <a:lnTo>
                  <a:pt x="2271" y="531"/>
                </a:lnTo>
                <a:lnTo>
                  <a:pt x="2086" y="634"/>
                </a:lnTo>
                <a:lnTo>
                  <a:pt x="1914" y="738"/>
                </a:lnTo>
                <a:lnTo>
                  <a:pt x="1741" y="865"/>
                </a:lnTo>
                <a:lnTo>
                  <a:pt x="1579" y="991"/>
                </a:lnTo>
                <a:lnTo>
                  <a:pt x="1418" y="1130"/>
                </a:lnTo>
                <a:lnTo>
                  <a:pt x="1268" y="1268"/>
                </a:lnTo>
                <a:lnTo>
                  <a:pt x="1130" y="1418"/>
                </a:lnTo>
                <a:lnTo>
                  <a:pt x="992" y="1579"/>
                </a:lnTo>
                <a:lnTo>
                  <a:pt x="865" y="1740"/>
                </a:lnTo>
                <a:lnTo>
                  <a:pt x="738" y="1913"/>
                </a:lnTo>
                <a:lnTo>
                  <a:pt x="635" y="2086"/>
                </a:lnTo>
                <a:lnTo>
                  <a:pt x="531" y="2270"/>
                </a:lnTo>
                <a:lnTo>
                  <a:pt x="427" y="2455"/>
                </a:lnTo>
                <a:lnTo>
                  <a:pt x="347" y="2639"/>
                </a:lnTo>
                <a:lnTo>
                  <a:pt x="266" y="2847"/>
                </a:lnTo>
                <a:lnTo>
                  <a:pt x="197" y="3042"/>
                </a:lnTo>
                <a:lnTo>
                  <a:pt x="139" y="3250"/>
                </a:lnTo>
                <a:lnTo>
                  <a:pt x="93" y="3457"/>
                </a:lnTo>
                <a:lnTo>
                  <a:pt x="58" y="3665"/>
                </a:lnTo>
                <a:lnTo>
                  <a:pt x="24" y="3884"/>
                </a:lnTo>
                <a:lnTo>
                  <a:pt x="12" y="4102"/>
                </a:lnTo>
                <a:lnTo>
                  <a:pt x="1" y="4333"/>
                </a:lnTo>
                <a:lnTo>
                  <a:pt x="12" y="4552"/>
                </a:lnTo>
                <a:lnTo>
                  <a:pt x="24" y="4771"/>
                </a:lnTo>
                <a:lnTo>
                  <a:pt x="58" y="4990"/>
                </a:lnTo>
                <a:lnTo>
                  <a:pt x="93" y="5197"/>
                </a:lnTo>
                <a:lnTo>
                  <a:pt x="139" y="5404"/>
                </a:lnTo>
                <a:lnTo>
                  <a:pt x="197" y="5612"/>
                </a:lnTo>
                <a:lnTo>
                  <a:pt x="266" y="5819"/>
                </a:lnTo>
                <a:lnTo>
                  <a:pt x="347" y="6015"/>
                </a:lnTo>
                <a:lnTo>
                  <a:pt x="427" y="6199"/>
                </a:lnTo>
                <a:lnTo>
                  <a:pt x="531" y="6384"/>
                </a:lnTo>
                <a:lnTo>
                  <a:pt x="635" y="6568"/>
                </a:lnTo>
                <a:lnTo>
                  <a:pt x="738" y="6741"/>
                </a:lnTo>
                <a:lnTo>
                  <a:pt x="865" y="6914"/>
                </a:lnTo>
                <a:lnTo>
                  <a:pt x="992" y="7075"/>
                </a:lnTo>
                <a:lnTo>
                  <a:pt x="1130" y="7236"/>
                </a:lnTo>
                <a:lnTo>
                  <a:pt x="1268" y="7386"/>
                </a:lnTo>
                <a:lnTo>
                  <a:pt x="1418" y="7525"/>
                </a:lnTo>
                <a:lnTo>
                  <a:pt x="1579" y="7663"/>
                </a:lnTo>
                <a:lnTo>
                  <a:pt x="1741" y="7790"/>
                </a:lnTo>
                <a:lnTo>
                  <a:pt x="1914" y="7916"/>
                </a:lnTo>
                <a:lnTo>
                  <a:pt x="2086" y="8020"/>
                </a:lnTo>
                <a:lnTo>
                  <a:pt x="2271" y="8124"/>
                </a:lnTo>
                <a:lnTo>
                  <a:pt x="2455" y="8227"/>
                </a:lnTo>
                <a:lnTo>
                  <a:pt x="2651" y="8308"/>
                </a:lnTo>
                <a:lnTo>
                  <a:pt x="2847" y="8389"/>
                </a:lnTo>
                <a:lnTo>
                  <a:pt x="3043" y="8458"/>
                </a:lnTo>
                <a:lnTo>
                  <a:pt x="3250" y="8515"/>
                </a:lnTo>
                <a:lnTo>
                  <a:pt x="3457" y="8562"/>
                </a:lnTo>
                <a:lnTo>
                  <a:pt x="3665" y="8596"/>
                </a:lnTo>
                <a:lnTo>
                  <a:pt x="3884" y="8631"/>
                </a:lnTo>
                <a:lnTo>
                  <a:pt x="4103" y="8642"/>
                </a:lnTo>
                <a:lnTo>
                  <a:pt x="4333" y="8654"/>
                </a:lnTo>
                <a:lnTo>
                  <a:pt x="4552" y="8642"/>
                </a:lnTo>
                <a:lnTo>
                  <a:pt x="4771" y="8631"/>
                </a:lnTo>
                <a:lnTo>
                  <a:pt x="4990" y="8596"/>
                </a:lnTo>
                <a:lnTo>
                  <a:pt x="5197" y="8562"/>
                </a:lnTo>
                <a:lnTo>
                  <a:pt x="5405" y="8515"/>
                </a:lnTo>
                <a:lnTo>
                  <a:pt x="5612" y="8458"/>
                </a:lnTo>
                <a:lnTo>
                  <a:pt x="5820" y="8389"/>
                </a:lnTo>
                <a:lnTo>
                  <a:pt x="6015" y="8308"/>
                </a:lnTo>
                <a:lnTo>
                  <a:pt x="6200" y="8227"/>
                </a:lnTo>
                <a:lnTo>
                  <a:pt x="6384" y="8124"/>
                </a:lnTo>
                <a:lnTo>
                  <a:pt x="6568" y="8020"/>
                </a:lnTo>
                <a:lnTo>
                  <a:pt x="6741" y="7916"/>
                </a:lnTo>
                <a:lnTo>
                  <a:pt x="6914" y="7790"/>
                </a:lnTo>
                <a:lnTo>
                  <a:pt x="7075" y="7663"/>
                </a:lnTo>
                <a:lnTo>
                  <a:pt x="7237" y="7525"/>
                </a:lnTo>
                <a:lnTo>
                  <a:pt x="7387" y="7386"/>
                </a:lnTo>
                <a:lnTo>
                  <a:pt x="7525" y="7236"/>
                </a:lnTo>
                <a:lnTo>
                  <a:pt x="7663" y="7075"/>
                </a:lnTo>
                <a:lnTo>
                  <a:pt x="7790" y="6914"/>
                </a:lnTo>
                <a:lnTo>
                  <a:pt x="7917" y="6741"/>
                </a:lnTo>
                <a:lnTo>
                  <a:pt x="8020" y="6568"/>
                </a:lnTo>
                <a:lnTo>
                  <a:pt x="8124" y="6384"/>
                </a:lnTo>
                <a:lnTo>
                  <a:pt x="8228" y="6199"/>
                </a:lnTo>
                <a:lnTo>
                  <a:pt x="8308" y="6015"/>
                </a:lnTo>
                <a:lnTo>
                  <a:pt x="8389" y="5819"/>
                </a:lnTo>
                <a:lnTo>
                  <a:pt x="8458" y="5612"/>
                </a:lnTo>
                <a:lnTo>
                  <a:pt x="8516" y="5404"/>
                </a:lnTo>
                <a:lnTo>
                  <a:pt x="8562" y="5197"/>
                </a:lnTo>
                <a:lnTo>
                  <a:pt x="8596" y="4990"/>
                </a:lnTo>
                <a:lnTo>
                  <a:pt x="8631" y="4771"/>
                </a:lnTo>
                <a:lnTo>
                  <a:pt x="8642" y="4552"/>
                </a:lnTo>
                <a:lnTo>
                  <a:pt x="8654" y="4333"/>
                </a:lnTo>
                <a:lnTo>
                  <a:pt x="8642" y="4102"/>
                </a:lnTo>
                <a:lnTo>
                  <a:pt x="8631" y="3884"/>
                </a:lnTo>
                <a:lnTo>
                  <a:pt x="8596" y="3665"/>
                </a:lnTo>
                <a:lnTo>
                  <a:pt x="8562" y="3457"/>
                </a:lnTo>
                <a:lnTo>
                  <a:pt x="8516" y="3250"/>
                </a:lnTo>
                <a:lnTo>
                  <a:pt x="8458" y="3042"/>
                </a:lnTo>
                <a:lnTo>
                  <a:pt x="8389" y="2847"/>
                </a:lnTo>
                <a:lnTo>
                  <a:pt x="8308" y="2639"/>
                </a:lnTo>
                <a:lnTo>
                  <a:pt x="8228" y="2455"/>
                </a:lnTo>
                <a:lnTo>
                  <a:pt x="8124" y="2270"/>
                </a:lnTo>
                <a:lnTo>
                  <a:pt x="8020" y="2086"/>
                </a:lnTo>
                <a:lnTo>
                  <a:pt x="7917" y="1913"/>
                </a:lnTo>
                <a:lnTo>
                  <a:pt x="7790" y="1740"/>
                </a:lnTo>
                <a:lnTo>
                  <a:pt x="7663" y="1579"/>
                </a:lnTo>
                <a:lnTo>
                  <a:pt x="7525" y="1418"/>
                </a:lnTo>
                <a:lnTo>
                  <a:pt x="7387" y="1268"/>
                </a:lnTo>
                <a:lnTo>
                  <a:pt x="7237" y="1130"/>
                </a:lnTo>
                <a:lnTo>
                  <a:pt x="7075" y="991"/>
                </a:lnTo>
                <a:lnTo>
                  <a:pt x="6914" y="865"/>
                </a:lnTo>
                <a:lnTo>
                  <a:pt x="6741" y="738"/>
                </a:lnTo>
                <a:lnTo>
                  <a:pt x="6568" y="634"/>
                </a:lnTo>
                <a:lnTo>
                  <a:pt x="6384" y="531"/>
                </a:lnTo>
                <a:lnTo>
                  <a:pt x="6200" y="427"/>
                </a:lnTo>
                <a:lnTo>
                  <a:pt x="6015" y="346"/>
                </a:lnTo>
                <a:lnTo>
                  <a:pt x="5820" y="266"/>
                </a:lnTo>
                <a:lnTo>
                  <a:pt x="5612" y="196"/>
                </a:lnTo>
                <a:lnTo>
                  <a:pt x="5405" y="139"/>
                </a:lnTo>
                <a:lnTo>
                  <a:pt x="5197" y="93"/>
                </a:lnTo>
                <a:lnTo>
                  <a:pt x="4990" y="58"/>
                </a:lnTo>
                <a:lnTo>
                  <a:pt x="4771" y="24"/>
                </a:lnTo>
                <a:lnTo>
                  <a:pt x="4552" y="12"/>
                </a:lnTo>
                <a:lnTo>
                  <a:pt x="43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6"/>
          <p:cNvSpPr/>
          <p:nvPr/>
        </p:nvSpPr>
        <p:spPr>
          <a:xfrm flipH="1">
            <a:off x="428017" y="2143692"/>
            <a:ext cx="857246" cy="857553"/>
          </a:xfrm>
          <a:custGeom>
            <a:avLst/>
            <a:gdLst/>
            <a:ahLst/>
            <a:cxnLst/>
            <a:rect l="l" t="t" r="r" b="b"/>
            <a:pathLst>
              <a:path w="10383" h="10382" extrusionOk="0">
                <a:moveTo>
                  <a:pt x="4322" y="0"/>
                </a:moveTo>
                <a:lnTo>
                  <a:pt x="4333" y="334"/>
                </a:lnTo>
                <a:lnTo>
                  <a:pt x="4322" y="565"/>
                </a:lnTo>
                <a:lnTo>
                  <a:pt x="4310" y="784"/>
                </a:lnTo>
                <a:lnTo>
                  <a:pt x="4275" y="1002"/>
                </a:lnTo>
                <a:lnTo>
                  <a:pt x="4241" y="1210"/>
                </a:lnTo>
                <a:lnTo>
                  <a:pt x="4195" y="1417"/>
                </a:lnTo>
                <a:lnTo>
                  <a:pt x="4137" y="1625"/>
                </a:lnTo>
                <a:lnTo>
                  <a:pt x="4068" y="1832"/>
                </a:lnTo>
                <a:lnTo>
                  <a:pt x="3987" y="2028"/>
                </a:lnTo>
                <a:lnTo>
                  <a:pt x="3907" y="2212"/>
                </a:lnTo>
                <a:lnTo>
                  <a:pt x="3803" y="2397"/>
                </a:lnTo>
                <a:lnTo>
                  <a:pt x="3699" y="2581"/>
                </a:lnTo>
                <a:lnTo>
                  <a:pt x="3596" y="2754"/>
                </a:lnTo>
                <a:lnTo>
                  <a:pt x="3469" y="2927"/>
                </a:lnTo>
                <a:lnTo>
                  <a:pt x="3342" y="3088"/>
                </a:lnTo>
                <a:lnTo>
                  <a:pt x="3204" y="3249"/>
                </a:lnTo>
                <a:lnTo>
                  <a:pt x="3066" y="3399"/>
                </a:lnTo>
                <a:lnTo>
                  <a:pt x="2916" y="3537"/>
                </a:lnTo>
                <a:lnTo>
                  <a:pt x="2755" y="3676"/>
                </a:lnTo>
                <a:lnTo>
                  <a:pt x="2593" y="3802"/>
                </a:lnTo>
                <a:lnTo>
                  <a:pt x="2420" y="3929"/>
                </a:lnTo>
                <a:lnTo>
                  <a:pt x="2248" y="4033"/>
                </a:lnTo>
                <a:lnTo>
                  <a:pt x="2063" y="4136"/>
                </a:lnTo>
                <a:lnTo>
                  <a:pt x="1879" y="4240"/>
                </a:lnTo>
                <a:lnTo>
                  <a:pt x="1694" y="4321"/>
                </a:lnTo>
                <a:lnTo>
                  <a:pt x="1487" y="4401"/>
                </a:lnTo>
                <a:lnTo>
                  <a:pt x="1291" y="4471"/>
                </a:lnTo>
                <a:lnTo>
                  <a:pt x="1084" y="4528"/>
                </a:lnTo>
                <a:lnTo>
                  <a:pt x="876" y="4574"/>
                </a:lnTo>
                <a:lnTo>
                  <a:pt x="669" y="4609"/>
                </a:lnTo>
                <a:lnTo>
                  <a:pt x="450" y="4643"/>
                </a:lnTo>
                <a:lnTo>
                  <a:pt x="231" y="4655"/>
                </a:lnTo>
                <a:lnTo>
                  <a:pt x="1" y="4666"/>
                </a:lnTo>
                <a:lnTo>
                  <a:pt x="1" y="10381"/>
                </a:lnTo>
                <a:lnTo>
                  <a:pt x="542" y="10370"/>
                </a:lnTo>
                <a:lnTo>
                  <a:pt x="1072" y="10324"/>
                </a:lnTo>
                <a:lnTo>
                  <a:pt x="1591" y="10255"/>
                </a:lnTo>
                <a:lnTo>
                  <a:pt x="2098" y="10163"/>
                </a:lnTo>
                <a:lnTo>
                  <a:pt x="2605" y="10047"/>
                </a:lnTo>
                <a:lnTo>
                  <a:pt x="3089" y="9909"/>
                </a:lnTo>
                <a:lnTo>
                  <a:pt x="3573" y="9748"/>
                </a:lnTo>
                <a:lnTo>
                  <a:pt x="4045" y="9563"/>
                </a:lnTo>
                <a:lnTo>
                  <a:pt x="4506" y="9356"/>
                </a:lnTo>
                <a:lnTo>
                  <a:pt x="4955" y="9126"/>
                </a:lnTo>
                <a:lnTo>
                  <a:pt x="5382" y="8872"/>
                </a:lnTo>
                <a:lnTo>
                  <a:pt x="5808" y="8607"/>
                </a:lnTo>
                <a:lnTo>
                  <a:pt x="6211" y="8319"/>
                </a:lnTo>
                <a:lnTo>
                  <a:pt x="6603" y="8008"/>
                </a:lnTo>
                <a:lnTo>
                  <a:pt x="6983" y="7685"/>
                </a:lnTo>
                <a:lnTo>
                  <a:pt x="7340" y="7340"/>
                </a:lnTo>
                <a:lnTo>
                  <a:pt x="7686" y="6982"/>
                </a:lnTo>
                <a:lnTo>
                  <a:pt x="8009" y="6602"/>
                </a:lnTo>
                <a:lnTo>
                  <a:pt x="8320" y="6210"/>
                </a:lnTo>
                <a:lnTo>
                  <a:pt x="8608" y="5807"/>
                </a:lnTo>
                <a:lnTo>
                  <a:pt x="8884" y="5381"/>
                </a:lnTo>
                <a:lnTo>
                  <a:pt x="9126" y="4943"/>
                </a:lnTo>
                <a:lnTo>
                  <a:pt x="9357" y="4505"/>
                </a:lnTo>
                <a:lnTo>
                  <a:pt x="9564" y="4044"/>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6"/>
          <p:cNvSpPr/>
          <p:nvPr/>
        </p:nvSpPr>
        <p:spPr>
          <a:xfrm flipH="1">
            <a:off x="499349" y="1359413"/>
            <a:ext cx="713588" cy="714820"/>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graphic">
  <p:cSld name="CUSTOM_14">
    <p:spTree>
      <p:nvGrpSpPr>
        <p:cNvPr id="1" name="Shape 330"/>
        <p:cNvGrpSpPr/>
        <p:nvPr/>
      </p:nvGrpSpPr>
      <p:grpSpPr>
        <a:xfrm>
          <a:off x="0" y="0"/>
          <a:ext cx="0" cy="0"/>
          <a:chOff x="0" y="0"/>
          <a:chExt cx="0" cy="0"/>
        </a:xfrm>
      </p:grpSpPr>
      <p:sp>
        <p:nvSpPr>
          <p:cNvPr id="331" name="Google Shape;331;p27"/>
          <p:cNvSpPr txBox="1">
            <a:spLocks noGrp="1"/>
          </p:cNvSpPr>
          <p:nvPr>
            <p:ph type="title"/>
          </p:nvPr>
        </p:nvSpPr>
        <p:spPr>
          <a:xfrm>
            <a:off x="720000" y="540000"/>
            <a:ext cx="4850100" cy="477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a:endParaRPr/>
          </a:p>
        </p:txBody>
      </p:sp>
      <p:sp>
        <p:nvSpPr>
          <p:cNvPr id="332" name="Google Shape;332;p27"/>
          <p:cNvSpPr/>
          <p:nvPr/>
        </p:nvSpPr>
        <p:spPr>
          <a:xfrm rot="10800000">
            <a:off x="7000986" y="428975"/>
            <a:ext cx="857792" cy="857527"/>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7"/>
          <p:cNvSpPr/>
          <p:nvPr/>
        </p:nvSpPr>
        <p:spPr>
          <a:xfrm rot="10800000">
            <a:off x="7852553" y="428975"/>
            <a:ext cx="856800" cy="857527"/>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7"/>
          <p:cNvSpPr/>
          <p:nvPr/>
        </p:nvSpPr>
        <p:spPr>
          <a:xfrm rot="10800000">
            <a:off x="7930071" y="1357776"/>
            <a:ext cx="714041" cy="713890"/>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7"/>
          <p:cNvSpPr/>
          <p:nvPr/>
        </p:nvSpPr>
        <p:spPr>
          <a:xfrm rot="10800000">
            <a:off x="7000986" y="1286411"/>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7"/>
          <p:cNvSpPr/>
          <p:nvPr/>
        </p:nvSpPr>
        <p:spPr>
          <a:xfrm rot="10800000">
            <a:off x="7858691" y="2142939"/>
            <a:ext cx="856800" cy="857527"/>
          </a:xfrm>
          <a:custGeom>
            <a:avLst/>
            <a:gdLst/>
            <a:ahLst/>
            <a:cxnLst/>
            <a:rect l="l" t="t" r="r" b="b"/>
            <a:pathLst>
              <a:path w="10371" h="10382" extrusionOk="0">
                <a:moveTo>
                  <a:pt x="1" y="0"/>
                </a:moveTo>
                <a:lnTo>
                  <a:pt x="1" y="10381"/>
                </a:lnTo>
                <a:lnTo>
                  <a:pt x="10371" y="10381"/>
                </a:lnTo>
                <a:lnTo>
                  <a:pt x="10359" y="9840"/>
                </a:lnTo>
                <a:lnTo>
                  <a:pt x="10325" y="9321"/>
                </a:lnTo>
                <a:lnTo>
                  <a:pt x="10255" y="8803"/>
                </a:lnTo>
                <a:lnTo>
                  <a:pt x="10163" y="8284"/>
                </a:lnTo>
                <a:lnTo>
                  <a:pt x="10048" y="7789"/>
                </a:lnTo>
                <a:lnTo>
                  <a:pt x="9910" y="7294"/>
                </a:lnTo>
                <a:lnTo>
                  <a:pt x="9749" y="6810"/>
                </a:lnTo>
                <a:lnTo>
                  <a:pt x="9564" y="6337"/>
                </a:lnTo>
                <a:lnTo>
                  <a:pt x="9357" y="5876"/>
                </a:lnTo>
                <a:lnTo>
                  <a:pt x="9126" y="5438"/>
                </a:lnTo>
                <a:lnTo>
                  <a:pt x="8873" y="5001"/>
                </a:lnTo>
                <a:lnTo>
                  <a:pt x="8608" y="4574"/>
                </a:lnTo>
                <a:lnTo>
                  <a:pt x="8320" y="4171"/>
                </a:lnTo>
                <a:lnTo>
                  <a:pt x="8009" y="3779"/>
                </a:lnTo>
                <a:lnTo>
                  <a:pt x="7686" y="3399"/>
                </a:lnTo>
                <a:lnTo>
                  <a:pt x="7340" y="3042"/>
                </a:lnTo>
                <a:lnTo>
                  <a:pt x="6972" y="2696"/>
                </a:lnTo>
                <a:lnTo>
                  <a:pt x="6603" y="2374"/>
                </a:lnTo>
                <a:lnTo>
                  <a:pt x="6211" y="2062"/>
                </a:lnTo>
                <a:lnTo>
                  <a:pt x="5796" y="1774"/>
                </a:lnTo>
                <a:lnTo>
                  <a:pt x="5382" y="1509"/>
                </a:lnTo>
                <a:lnTo>
                  <a:pt x="4944" y="1256"/>
                </a:lnTo>
                <a:lnTo>
                  <a:pt x="4494" y="1025"/>
                </a:lnTo>
                <a:lnTo>
                  <a:pt x="4034" y="818"/>
                </a:lnTo>
                <a:lnTo>
                  <a:pt x="3573" y="634"/>
                </a:lnTo>
                <a:lnTo>
                  <a:pt x="3089" y="472"/>
                </a:lnTo>
                <a:lnTo>
                  <a:pt x="2593" y="334"/>
                </a:lnTo>
                <a:lnTo>
                  <a:pt x="2086" y="219"/>
                </a:lnTo>
                <a:lnTo>
                  <a:pt x="1579" y="127"/>
                </a:lnTo>
                <a:lnTo>
                  <a:pt x="1061" y="58"/>
                </a:lnTo>
                <a:lnTo>
                  <a:pt x="531"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Graphic 2">
  <p:cSld name="CUSTOM_15">
    <p:spTree>
      <p:nvGrpSpPr>
        <p:cNvPr id="1" name="Shape 337"/>
        <p:cNvGrpSpPr/>
        <p:nvPr/>
      </p:nvGrpSpPr>
      <p:grpSpPr>
        <a:xfrm>
          <a:off x="0" y="0"/>
          <a:ext cx="0" cy="0"/>
          <a:chOff x="0" y="0"/>
          <a:chExt cx="0" cy="0"/>
        </a:xfrm>
      </p:grpSpPr>
      <p:sp>
        <p:nvSpPr>
          <p:cNvPr id="338" name="Google Shape;338;p28"/>
          <p:cNvSpPr txBox="1">
            <a:spLocks noGrp="1"/>
          </p:cNvSpPr>
          <p:nvPr>
            <p:ph type="title"/>
          </p:nvPr>
        </p:nvSpPr>
        <p:spPr>
          <a:xfrm>
            <a:off x="2249400" y="540000"/>
            <a:ext cx="4645200" cy="4776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r">
              <a:spcBef>
                <a:spcPts val="0"/>
              </a:spcBef>
              <a:spcAft>
                <a:spcPts val="0"/>
              </a:spcAft>
              <a:buSzPts val="2800"/>
              <a:buNone/>
              <a:defRPr>
                <a:latin typeface="Montserrat"/>
                <a:ea typeface="Montserrat"/>
                <a:cs typeface="Montserrat"/>
                <a:sym typeface="Montserrat"/>
              </a:defRPr>
            </a:lvl2pPr>
            <a:lvl3pPr lvl="2" algn="r">
              <a:spcBef>
                <a:spcPts val="0"/>
              </a:spcBef>
              <a:spcAft>
                <a:spcPts val="0"/>
              </a:spcAft>
              <a:buSzPts val="2800"/>
              <a:buNone/>
              <a:defRPr>
                <a:latin typeface="Montserrat"/>
                <a:ea typeface="Montserrat"/>
                <a:cs typeface="Montserrat"/>
                <a:sym typeface="Montserrat"/>
              </a:defRPr>
            </a:lvl3pPr>
            <a:lvl4pPr lvl="3" algn="r">
              <a:spcBef>
                <a:spcPts val="0"/>
              </a:spcBef>
              <a:spcAft>
                <a:spcPts val="0"/>
              </a:spcAft>
              <a:buSzPts val="2800"/>
              <a:buNone/>
              <a:defRPr>
                <a:latin typeface="Montserrat"/>
                <a:ea typeface="Montserrat"/>
                <a:cs typeface="Montserrat"/>
                <a:sym typeface="Montserrat"/>
              </a:defRPr>
            </a:lvl4pPr>
            <a:lvl5pPr lvl="4" algn="r">
              <a:spcBef>
                <a:spcPts val="0"/>
              </a:spcBef>
              <a:spcAft>
                <a:spcPts val="0"/>
              </a:spcAft>
              <a:buSzPts val="2800"/>
              <a:buNone/>
              <a:defRPr>
                <a:latin typeface="Montserrat"/>
                <a:ea typeface="Montserrat"/>
                <a:cs typeface="Montserrat"/>
                <a:sym typeface="Montserrat"/>
              </a:defRPr>
            </a:lvl5pPr>
            <a:lvl6pPr lvl="5" algn="r">
              <a:spcBef>
                <a:spcPts val="0"/>
              </a:spcBef>
              <a:spcAft>
                <a:spcPts val="0"/>
              </a:spcAft>
              <a:buSzPts val="2800"/>
              <a:buNone/>
              <a:defRPr>
                <a:latin typeface="Montserrat"/>
                <a:ea typeface="Montserrat"/>
                <a:cs typeface="Montserrat"/>
                <a:sym typeface="Montserrat"/>
              </a:defRPr>
            </a:lvl6pPr>
            <a:lvl7pPr lvl="6" algn="r">
              <a:spcBef>
                <a:spcPts val="0"/>
              </a:spcBef>
              <a:spcAft>
                <a:spcPts val="0"/>
              </a:spcAft>
              <a:buSzPts val="2800"/>
              <a:buNone/>
              <a:defRPr>
                <a:latin typeface="Montserrat"/>
                <a:ea typeface="Montserrat"/>
                <a:cs typeface="Montserrat"/>
                <a:sym typeface="Montserrat"/>
              </a:defRPr>
            </a:lvl7pPr>
            <a:lvl8pPr lvl="7" algn="r">
              <a:spcBef>
                <a:spcPts val="0"/>
              </a:spcBef>
              <a:spcAft>
                <a:spcPts val="0"/>
              </a:spcAft>
              <a:buSzPts val="2800"/>
              <a:buNone/>
              <a:defRPr>
                <a:latin typeface="Montserrat"/>
                <a:ea typeface="Montserrat"/>
                <a:cs typeface="Montserrat"/>
                <a:sym typeface="Montserrat"/>
              </a:defRPr>
            </a:lvl8pPr>
            <a:lvl9pPr lvl="8" algn="r">
              <a:spcBef>
                <a:spcPts val="0"/>
              </a:spcBef>
              <a:spcAft>
                <a:spcPts val="0"/>
              </a:spcAft>
              <a:buSzPts val="2800"/>
              <a:buNone/>
              <a:defRPr>
                <a:latin typeface="Montserrat"/>
                <a:ea typeface="Montserrat"/>
                <a:cs typeface="Montserrat"/>
                <a:sym typeface="Montserrat"/>
              </a:defRPr>
            </a:lvl9pPr>
          </a:lstStyle>
          <a:p>
            <a:endParaRPr/>
          </a:p>
        </p:txBody>
      </p:sp>
      <p:sp>
        <p:nvSpPr>
          <p:cNvPr id="339" name="Google Shape;339;p28"/>
          <p:cNvSpPr/>
          <p:nvPr/>
        </p:nvSpPr>
        <p:spPr>
          <a:xfrm rot="10800000" flipH="1">
            <a:off x="7859147" y="421238"/>
            <a:ext cx="856904" cy="855814"/>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flipH="1">
            <a:off x="7931450" y="1348896"/>
            <a:ext cx="712464" cy="715037"/>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427959" y="3856641"/>
            <a:ext cx="855897" cy="856904"/>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rot="5400000">
            <a:off x="500677" y="505475"/>
            <a:ext cx="712464" cy="714128"/>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Tree>
  </p:cSld>
  <p:clrMapOvr>
    <a:masterClrMapping/>
  </p:clrMapOvr>
  <p:extLst>
    <p:ext uri="{DCECCB84-F9BA-43D5-87BE-67443E8EF086}">
      <p15:sldGuideLst xmlns:p15="http://schemas.microsoft.com/office/powerpoint/2012/main">
        <p15:guide id="1" orient="horz" pos="804">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Image + text">
  <p:cSld name="CUSTOM_16">
    <p:spTree>
      <p:nvGrpSpPr>
        <p:cNvPr id="1" name="Shape 343"/>
        <p:cNvGrpSpPr/>
        <p:nvPr/>
      </p:nvGrpSpPr>
      <p:grpSpPr>
        <a:xfrm>
          <a:off x="0" y="0"/>
          <a:ext cx="0" cy="0"/>
          <a:chOff x="0" y="0"/>
          <a:chExt cx="0" cy="0"/>
        </a:xfrm>
      </p:grpSpPr>
      <p:sp>
        <p:nvSpPr>
          <p:cNvPr id="344" name="Google Shape;344;p29"/>
          <p:cNvSpPr txBox="1">
            <a:spLocks noGrp="1"/>
          </p:cNvSpPr>
          <p:nvPr>
            <p:ph type="title"/>
          </p:nvPr>
        </p:nvSpPr>
        <p:spPr>
          <a:xfrm flipH="1">
            <a:off x="4676700" y="1072900"/>
            <a:ext cx="3747300" cy="47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45" name="Google Shape;345;p29"/>
          <p:cNvSpPr txBox="1">
            <a:spLocks noGrp="1"/>
          </p:cNvSpPr>
          <p:nvPr>
            <p:ph type="subTitle" idx="1"/>
          </p:nvPr>
        </p:nvSpPr>
        <p:spPr>
          <a:xfrm flipH="1">
            <a:off x="5248200" y="2407000"/>
            <a:ext cx="3175800" cy="1661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r" rtl="0">
              <a:spcBef>
                <a:spcPts val="1600"/>
              </a:spcBef>
              <a:spcAft>
                <a:spcPts val="0"/>
              </a:spcAft>
              <a:buSzPts val="1200"/>
              <a:buNone/>
              <a:defRPr/>
            </a:lvl2pPr>
            <a:lvl3pPr lvl="2" algn="r" rtl="0">
              <a:spcBef>
                <a:spcPts val="1600"/>
              </a:spcBef>
              <a:spcAft>
                <a:spcPts val="0"/>
              </a:spcAft>
              <a:buSzPts val="1200"/>
              <a:buNone/>
              <a:defRPr/>
            </a:lvl3pPr>
            <a:lvl4pPr lvl="3" algn="r" rtl="0">
              <a:spcBef>
                <a:spcPts val="1600"/>
              </a:spcBef>
              <a:spcAft>
                <a:spcPts val="0"/>
              </a:spcAft>
              <a:buSzPts val="1200"/>
              <a:buNone/>
              <a:defRPr/>
            </a:lvl4pPr>
            <a:lvl5pPr lvl="4" algn="r" rtl="0">
              <a:spcBef>
                <a:spcPts val="1600"/>
              </a:spcBef>
              <a:spcAft>
                <a:spcPts val="0"/>
              </a:spcAft>
              <a:buSzPts val="1200"/>
              <a:buNone/>
              <a:defRPr/>
            </a:lvl5pPr>
            <a:lvl6pPr lvl="5" algn="r" rtl="0">
              <a:spcBef>
                <a:spcPts val="1600"/>
              </a:spcBef>
              <a:spcAft>
                <a:spcPts val="0"/>
              </a:spcAft>
              <a:buSzPts val="1200"/>
              <a:buNone/>
              <a:defRPr/>
            </a:lvl6pPr>
            <a:lvl7pPr lvl="6" algn="r" rtl="0">
              <a:spcBef>
                <a:spcPts val="1600"/>
              </a:spcBef>
              <a:spcAft>
                <a:spcPts val="0"/>
              </a:spcAft>
              <a:buSzPts val="1200"/>
              <a:buNone/>
              <a:defRPr/>
            </a:lvl7pPr>
            <a:lvl8pPr lvl="7" algn="r" rtl="0">
              <a:spcBef>
                <a:spcPts val="1600"/>
              </a:spcBef>
              <a:spcAft>
                <a:spcPts val="0"/>
              </a:spcAft>
              <a:buSzPts val="1200"/>
              <a:buNone/>
              <a:defRPr/>
            </a:lvl8pPr>
            <a:lvl9pPr lvl="8" algn="r" rtl="0">
              <a:spcBef>
                <a:spcPts val="1600"/>
              </a:spcBef>
              <a:spcAft>
                <a:spcPts val="1600"/>
              </a:spcAft>
              <a:buSzPts val="1200"/>
              <a:buNone/>
              <a:defRPr/>
            </a:lvl9pPr>
          </a:lstStyle>
          <a:p>
            <a:endParaRPr/>
          </a:p>
        </p:txBody>
      </p:sp>
      <p:sp>
        <p:nvSpPr>
          <p:cNvPr id="346" name="Google Shape;346;p29"/>
          <p:cNvSpPr/>
          <p:nvPr/>
        </p:nvSpPr>
        <p:spPr>
          <a:xfrm rot="5400000">
            <a:off x="3850300" y="3856159"/>
            <a:ext cx="859548" cy="859393"/>
          </a:xfrm>
          <a:custGeom>
            <a:avLst/>
            <a:gdLst/>
            <a:ahLst/>
            <a:cxnLst/>
            <a:rect l="l" t="t" r="r" b="b"/>
            <a:pathLst>
              <a:path w="10371" h="10371" extrusionOk="0">
                <a:moveTo>
                  <a:pt x="1" y="1"/>
                </a:moveTo>
                <a:lnTo>
                  <a:pt x="12" y="542"/>
                </a:lnTo>
                <a:lnTo>
                  <a:pt x="58" y="1061"/>
                </a:lnTo>
                <a:lnTo>
                  <a:pt x="116" y="1579"/>
                </a:lnTo>
                <a:lnTo>
                  <a:pt x="208" y="2098"/>
                </a:lnTo>
                <a:lnTo>
                  <a:pt x="323" y="2593"/>
                </a:lnTo>
                <a:lnTo>
                  <a:pt x="473" y="3089"/>
                </a:lnTo>
                <a:lnTo>
                  <a:pt x="634" y="3573"/>
                </a:lnTo>
                <a:lnTo>
                  <a:pt x="819" y="4045"/>
                </a:lnTo>
                <a:lnTo>
                  <a:pt x="1026" y="4494"/>
                </a:lnTo>
                <a:lnTo>
                  <a:pt x="1257" y="4944"/>
                </a:lnTo>
                <a:lnTo>
                  <a:pt x="1499" y="5382"/>
                </a:lnTo>
                <a:lnTo>
                  <a:pt x="1775" y="5796"/>
                </a:lnTo>
                <a:lnTo>
                  <a:pt x="2063" y="6211"/>
                </a:lnTo>
                <a:lnTo>
                  <a:pt x="2374" y="6603"/>
                </a:lnTo>
                <a:lnTo>
                  <a:pt x="2697" y="6972"/>
                </a:lnTo>
                <a:lnTo>
                  <a:pt x="3043" y="7340"/>
                </a:lnTo>
                <a:lnTo>
                  <a:pt x="3400" y="7675"/>
                </a:lnTo>
                <a:lnTo>
                  <a:pt x="3780" y="8009"/>
                </a:lnTo>
                <a:lnTo>
                  <a:pt x="4172" y="8308"/>
                </a:lnTo>
                <a:lnTo>
                  <a:pt x="4575" y="8596"/>
                </a:lnTo>
                <a:lnTo>
                  <a:pt x="4990" y="8873"/>
                </a:lnTo>
                <a:lnTo>
                  <a:pt x="5428" y="9115"/>
                </a:lnTo>
                <a:lnTo>
                  <a:pt x="5877" y="9345"/>
                </a:lnTo>
                <a:lnTo>
                  <a:pt x="6338" y="9553"/>
                </a:lnTo>
                <a:lnTo>
                  <a:pt x="6810" y="9737"/>
                </a:lnTo>
                <a:lnTo>
                  <a:pt x="7283" y="9910"/>
                </a:lnTo>
                <a:lnTo>
                  <a:pt x="7778" y="10048"/>
                </a:lnTo>
                <a:lnTo>
                  <a:pt x="8285" y="10163"/>
                </a:lnTo>
                <a:lnTo>
                  <a:pt x="8792" y="10256"/>
                </a:lnTo>
                <a:lnTo>
                  <a:pt x="9311" y="10313"/>
                </a:lnTo>
                <a:lnTo>
                  <a:pt x="9841" y="10359"/>
                </a:lnTo>
                <a:lnTo>
                  <a:pt x="10371" y="10371"/>
                </a:lnTo>
                <a:lnTo>
                  <a:pt x="103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9"/>
          <p:cNvSpPr/>
          <p:nvPr/>
        </p:nvSpPr>
        <p:spPr>
          <a:xfrm flipH="1">
            <a:off x="428031" y="3854892"/>
            <a:ext cx="859531" cy="861498"/>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9"/>
          <p:cNvSpPr/>
          <p:nvPr/>
        </p:nvSpPr>
        <p:spPr>
          <a:xfrm flipH="1">
            <a:off x="428031" y="2994393"/>
            <a:ext cx="859531" cy="860586"/>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9"/>
          <p:cNvSpPr/>
          <p:nvPr/>
        </p:nvSpPr>
        <p:spPr>
          <a:xfrm flipH="1">
            <a:off x="499554" y="1345088"/>
            <a:ext cx="715489" cy="71810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9"/>
          <p:cNvSpPr/>
          <p:nvPr/>
        </p:nvSpPr>
        <p:spPr>
          <a:xfrm rot="10800000">
            <a:off x="428032" y="2133812"/>
            <a:ext cx="858537" cy="860586"/>
          </a:xfrm>
          <a:custGeom>
            <a:avLst/>
            <a:gdLst/>
            <a:ahLst/>
            <a:cxnLst/>
            <a:rect l="l" t="t" r="r" b="b"/>
            <a:pathLst>
              <a:path w="10371" h="10371" extrusionOk="0">
                <a:moveTo>
                  <a:pt x="1" y="0"/>
                </a:moveTo>
                <a:lnTo>
                  <a:pt x="1" y="10370"/>
                </a:lnTo>
                <a:lnTo>
                  <a:pt x="10371" y="10370"/>
                </a:lnTo>
                <a:lnTo>
                  <a:pt x="10359" y="9829"/>
                </a:lnTo>
                <a:lnTo>
                  <a:pt x="10313" y="9310"/>
                </a:lnTo>
                <a:lnTo>
                  <a:pt x="10255" y="8792"/>
                </a:lnTo>
                <a:lnTo>
                  <a:pt x="10163" y="8273"/>
                </a:lnTo>
                <a:lnTo>
                  <a:pt x="10048" y="7778"/>
                </a:lnTo>
                <a:lnTo>
                  <a:pt x="9898" y="7282"/>
                </a:lnTo>
                <a:lnTo>
                  <a:pt x="9737" y="6798"/>
                </a:lnTo>
                <a:lnTo>
                  <a:pt x="9553" y="6338"/>
                </a:lnTo>
                <a:lnTo>
                  <a:pt x="9345" y="5877"/>
                </a:lnTo>
                <a:lnTo>
                  <a:pt x="9115" y="5427"/>
                </a:lnTo>
                <a:lnTo>
                  <a:pt x="8873" y="4989"/>
                </a:lnTo>
                <a:lnTo>
                  <a:pt x="8596" y="4575"/>
                </a:lnTo>
                <a:lnTo>
                  <a:pt x="8308" y="4160"/>
                </a:lnTo>
                <a:lnTo>
                  <a:pt x="7997" y="3768"/>
                </a:lnTo>
                <a:lnTo>
                  <a:pt x="7674" y="3399"/>
                </a:lnTo>
                <a:lnTo>
                  <a:pt x="7329" y="3042"/>
                </a:lnTo>
                <a:lnTo>
                  <a:pt x="6972" y="2697"/>
                </a:lnTo>
                <a:lnTo>
                  <a:pt x="6591" y="2362"/>
                </a:lnTo>
                <a:lnTo>
                  <a:pt x="6200" y="2063"/>
                </a:lnTo>
                <a:lnTo>
                  <a:pt x="5796" y="1775"/>
                </a:lnTo>
                <a:lnTo>
                  <a:pt x="5382" y="1498"/>
                </a:lnTo>
                <a:lnTo>
                  <a:pt x="4944" y="1256"/>
                </a:lnTo>
                <a:lnTo>
                  <a:pt x="4494" y="1026"/>
                </a:lnTo>
                <a:lnTo>
                  <a:pt x="4033" y="818"/>
                </a:lnTo>
                <a:lnTo>
                  <a:pt x="3561" y="634"/>
                </a:lnTo>
                <a:lnTo>
                  <a:pt x="3089" y="461"/>
                </a:lnTo>
                <a:lnTo>
                  <a:pt x="2593" y="323"/>
                </a:lnTo>
                <a:lnTo>
                  <a:pt x="2086" y="208"/>
                </a:lnTo>
                <a:lnTo>
                  <a:pt x="1579" y="116"/>
                </a:lnTo>
                <a:lnTo>
                  <a:pt x="1061" y="58"/>
                </a:lnTo>
                <a:lnTo>
                  <a:pt x="531"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Image background 1">
  <p:cSld name="CUSTOM_17_1">
    <p:spTree>
      <p:nvGrpSpPr>
        <p:cNvPr id="1" name="Shape 351"/>
        <p:cNvGrpSpPr/>
        <p:nvPr/>
      </p:nvGrpSpPr>
      <p:grpSpPr>
        <a:xfrm>
          <a:off x="0" y="0"/>
          <a:ext cx="0" cy="0"/>
          <a:chOff x="0" y="0"/>
          <a:chExt cx="0" cy="0"/>
        </a:xfrm>
      </p:grpSpPr>
      <p:sp>
        <p:nvSpPr>
          <p:cNvPr id="352" name="Google Shape;352;p30"/>
          <p:cNvSpPr/>
          <p:nvPr/>
        </p:nvSpPr>
        <p:spPr>
          <a:xfrm>
            <a:off x="-68950" y="-62075"/>
            <a:ext cx="9306000" cy="5306400"/>
          </a:xfrm>
          <a:prstGeom prst="rect">
            <a:avLst/>
          </a:prstGeom>
          <a:solidFill>
            <a:srgbClr val="190937">
              <a:alpha val="24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txBox="1">
            <a:spLocks noGrp="1"/>
          </p:cNvSpPr>
          <p:nvPr>
            <p:ph type="title"/>
          </p:nvPr>
        </p:nvSpPr>
        <p:spPr>
          <a:xfrm>
            <a:off x="2724450" y="2332950"/>
            <a:ext cx="3695100" cy="477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0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 name="Google Shape;354;p30"/>
          <p:cNvSpPr/>
          <p:nvPr/>
        </p:nvSpPr>
        <p:spPr>
          <a:xfrm rot="-5400000">
            <a:off x="7926711" y="3062435"/>
            <a:ext cx="719054" cy="715468"/>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rot="-5400000">
            <a:off x="863166" y="-8105"/>
            <a:ext cx="856826" cy="1723318"/>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rot="5400000">
            <a:off x="430929" y="2135812"/>
            <a:ext cx="855919" cy="861700"/>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rot="5400000">
            <a:off x="430433" y="1279489"/>
            <a:ext cx="856909" cy="861700"/>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rot="10800000">
            <a:off x="7005586" y="3852445"/>
            <a:ext cx="858511" cy="862815"/>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rot="10800000">
            <a:off x="7856001" y="3852445"/>
            <a:ext cx="859505" cy="862815"/>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text 2">
  <p:cSld name="CUSTOM_18">
    <p:spTree>
      <p:nvGrpSpPr>
        <p:cNvPr id="1" name="Shape 360"/>
        <p:cNvGrpSpPr/>
        <p:nvPr/>
      </p:nvGrpSpPr>
      <p:grpSpPr>
        <a:xfrm>
          <a:off x="0" y="0"/>
          <a:ext cx="0" cy="0"/>
          <a:chOff x="0" y="0"/>
          <a:chExt cx="0" cy="0"/>
        </a:xfrm>
      </p:grpSpPr>
      <p:sp>
        <p:nvSpPr>
          <p:cNvPr id="361" name="Google Shape;361;p31"/>
          <p:cNvSpPr/>
          <p:nvPr/>
        </p:nvSpPr>
        <p:spPr>
          <a:xfrm rot="5400000">
            <a:off x="854020" y="3431340"/>
            <a:ext cx="857865" cy="1709940"/>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1"/>
          <p:cNvSpPr/>
          <p:nvPr/>
        </p:nvSpPr>
        <p:spPr>
          <a:xfrm rot="5400000">
            <a:off x="426550" y="3000967"/>
            <a:ext cx="857947" cy="855011"/>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1"/>
          <p:cNvSpPr/>
          <p:nvPr/>
        </p:nvSpPr>
        <p:spPr>
          <a:xfrm rot="-5400000">
            <a:off x="7857077" y="428838"/>
            <a:ext cx="858285" cy="858537"/>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1"/>
          <p:cNvSpPr/>
          <p:nvPr/>
        </p:nvSpPr>
        <p:spPr>
          <a:xfrm rot="10800000">
            <a:off x="6213230" y="4000788"/>
            <a:ext cx="715489" cy="714452"/>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1"/>
          <p:cNvSpPr txBox="1">
            <a:spLocks noGrp="1"/>
          </p:cNvSpPr>
          <p:nvPr>
            <p:ph type="title"/>
          </p:nvPr>
        </p:nvSpPr>
        <p:spPr>
          <a:xfrm>
            <a:off x="2887200" y="1302450"/>
            <a:ext cx="3369600" cy="47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66" name="Google Shape;366;p31"/>
          <p:cNvSpPr txBox="1">
            <a:spLocks noGrp="1"/>
          </p:cNvSpPr>
          <p:nvPr>
            <p:ph type="subTitle" idx="1"/>
          </p:nvPr>
        </p:nvSpPr>
        <p:spPr>
          <a:xfrm>
            <a:off x="2887200" y="2179350"/>
            <a:ext cx="3374100" cy="166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200"/>
              <a:buNone/>
              <a:defRPr/>
            </a:lvl2pPr>
            <a:lvl3pPr lvl="2" algn="ctr" rtl="0">
              <a:spcBef>
                <a:spcPts val="1600"/>
              </a:spcBef>
              <a:spcAft>
                <a:spcPts val="0"/>
              </a:spcAft>
              <a:buSzPts val="1200"/>
              <a:buNone/>
              <a:defRPr/>
            </a:lvl3pPr>
            <a:lvl4pPr lvl="3" algn="ctr" rtl="0">
              <a:spcBef>
                <a:spcPts val="1600"/>
              </a:spcBef>
              <a:spcAft>
                <a:spcPts val="0"/>
              </a:spcAft>
              <a:buSzPts val="1200"/>
              <a:buNone/>
              <a:defRPr/>
            </a:lvl4pPr>
            <a:lvl5pPr lvl="4" algn="ctr" rtl="0">
              <a:spcBef>
                <a:spcPts val="1600"/>
              </a:spcBef>
              <a:spcAft>
                <a:spcPts val="0"/>
              </a:spcAft>
              <a:buSzPts val="1200"/>
              <a:buNone/>
              <a:defRPr/>
            </a:lvl5pPr>
            <a:lvl6pPr lvl="5" algn="ctr" rtl="0">
              <a:spcBef>
                <a:spcPts val="1600"/>
              </a:spcBef>
              <a:spcAft>
                <a:spcPts val="0"/>
              </a:spcAft>
              <a:buSzPts val="1200"/>
              <a:buNone/>
              <a:defRPr/>
            </a:lvl6pPr>
            <a:lvl7pPr lvl="6" algn="ctr" rtl="0">
              <a:spcBef>
                <a:spcPts val="1600"/>
              </a:spcBef>
              <a:spcAft>
                <a:spcPts val="0"/>
              </a:spcAft>
              <a:buSzPts val="1200"/>
              <a:buNone/>
              <a:defRPr/>
            </a:lvl7pPr>
            <a:lvl8pPr lvl="7" algn="ctr" rtl="0">
              <a:spcBef>
                <a:spcPts val="1600"/>
              </a:spcBef>
              <a:spcAft>
                <a:spcPts val="0"/>
              </a:spcAft>
              <a:buSzPts val="1200"/>
              <a:buNone/>
              <a:defRPr/>
            </a:lvl8pPr>
            <a:lvl9pPr lvl="8" algn="ctr" rtl="0">
              <a:spcBef>
                <a:spcPts val="1600"/>
              </a:spcBef>
              <a:spcAft>
                <a:spcPts val="1600"/>
              </a:spcAft>
              <a:buSzPts val="1200"/>
              <a:buNone/>
              <a:defRPr/>
            </a:lvl9pPr>
          </a:lstStyle>
          <a:p>
            <a:endParaRPr/>
          </a:p>
        </p:txBody>
      </p:sp>
      <p:sp>
        <p:nvSpPr>
          <p:cNvPr id="367" name="Google Shape;367;p31"/>
          <p:cNvSpPr/>
          <p:nvPr/>
        </p:nvSpPr>
        <p:spPr>
          <a:xfrm rot="-5400000">
            <a:off x="499457" y="2217639"/>
            <a:ext cx="714171" cy="712551"/>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368;p31"/>
          <p:cNvGrpSpPr/>
          <p:nvPr/>
        </p:nvGrpSpPr>
        <p:grpSpPr>
          <a:xfrm rot="-5400000">
            <a:off x="7035950" y="3035709"/>
            <a:ext cx="1641046" cy="1718058"/>
            <a:chOff x="3356621" y="424724"/>
            <a:chExt cx="2051563" cy="2144356"/>
          </a:xfrm>
        </p:grpSpPr>
        <p:sp>
          <p:nvSpPr>
            <p:cNvPr id="369" name="Google Shape;369;p31"/>
            <p:cNvSpPr/>
            <p:nvPr/>
          </p:nvSpPr>
          <p:spPr>
            <a:xfrm>
              <a:off x="4515081" y="1587938"/>
              <a:ext cx="893103" cy="893103"/>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1"/>
            <p:cNvSpPr/>
            <p:nvPr/>
          </p:nvSpPr>
          <p:spPr>
            <a:xfrm>
              <a:off x="3356621" y="424724"/>
              <a:ext cx="1072901" cy="1072798"/>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1"/>
            <p:cNvSpPr/>
            <p:nvPr/>
          </p:nvSpPr>
          <p:spPr>
            <a:xfrm>
              <a:off x="3356621" y="1051022"/>
              <a:ext cx="482356" cy="446500"/>
            </a:xfrm>
            <a:custGeom>
              <a:avLst/>
              <a:gdLst/>
              <a:ahLst/>
              <a:cxnLst/>
              <a:rect l="l" t="t" r="r" b="b"/>
              <a:pathLst>
                <a:path w="4668" h="4321" extrusionOk="0">
                  <a:moveTo>
                    <a:pt x="346" y="0"/>
                  </a:moveTo>
                  <a:lnTo>
                    <a:pt x="1" y="12"/>
                  </a:lnTo>
                  <a:lnTo>
                    <a:pt x="1" y="4321"/>
                  </a:lnTo>
                  <a:lnTo>
                    <a:pt x="4667" y="4321"/>
                  </a:lnTo>
                  <a:lnTo>
                    <a:pt x="4656" y="4090"/>
                  </a:lnTo>
                  <a:lnTo>
                    <a:pt x="4644" y="3872"/>
                  </a:lnTo>
                  <a:lnTo>
                    <a:pt x="4621" y="3664"/>
                  </a:lnTo>
                  <a:lnTo>
                    <a:pt x="4575" y="3445"/>
                  </a:lnTo>
                  <a:lnTo>
                    <a:pt x="4529" y="3238"/>
                  </a:lnTo>
                  <a:lnTo>
                    <a:pt x="4471" y="3030"/>
                  </a:lnTo>
                  <a:lnTo>
                    <a:pt x="4402" y="2835"/>
                  </a:lnTo>
                  <a:lnTo>
                    <a:pt x="4321" y="2639"/>
                  </a:lnTo>
                  <a:lnTo>
                    <a:pt x="4241" y="2443"/>
                  </a:lnTo>
                  <a:lnTo>
                    <a:pt x="4149" y="2258"/>
                  </a:lnTo>
                  <a:lnTo>
                    <a:pt x="4045" y="2074"/>
                  </a:lnTo>
                  <a:lnTo>
                    <a:pt x="3930" y="1901"/>
                  </a:lnTo>
                  <a:lnTo>
                    <a:pt x="3803" y="1728"/>
                  </a:lnTo>
                  <a:lnTo>
                    <a:pt x="3676" y="1567"/>
                  </a:lnTo>
                  <a:lnTo>
                    <a:pt x="3538" y="1406"/>
                  </a:lnTo>
                  <a:lnTo>
                    <a:pt x="3400" y="1256"/>
                  </a:lnTo>
                  <a:lnTo>
                    <a:pt x="3250" y="1118"/>
                  </a:lnTo>
                  <a:lnTo>
                    <a:pt x="3088" y="979"/>
                  </a:lnTo>
                  <a:lnTo>
                    <a:pt x="2927" y="853"/>
                  </a:lnTo>
                  <a:lnTo>
                    <a:pt x="2754" y="738"/>
                  </a:lnTo>
                  <a:lnTo>
                    <a:pt x="2582" y="622"/>
                  </a:lnTo>
                  <a:lnTo>
                    <a:pt x="2409" y="519"/>
                  </a:lnTo>
                  <a:lnTo>
                    <a:pt x="2213" y="426"/>
                  </a:lnTo>
                  <a:lnTo>
                    <a:pt x="2028" y="334"/>
                  </a:lnTo>
                  <a:lnTo>
                    <a:pt x="1833" y="254"/>
                  </a:lnTo>
                  <a:lnTo>
                    <a:pt x="1625" y="184"/>
                  </a:lnTo>
                  <a:lnTo>
                    <a:pt x="1418" y="127"/>
                  </a:lnTo>
                  <a:lnTo>
                    <a:pt x="1210" y="81"/>
                  </a:lnTo>
                  <a:lnTo>
                    <a:pt x="1003" y="46"/>
                  </a:lnTo>
                  <a:lnTo>
                    <a:pt x="784" y="12"/>
                  </a:lnTo>
                  <a:lnTo>
                    <a:pt x="5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1"/>
            <p:cNvSpPr/>
            <p:nvPr/>
          </p:nvSpPr>
          <p:spPr>
            <a:xfrm>
              <a:off x="3356621" y="1497418"/>
              <a:ext cx="1072901" cy="1071661"/>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design 4">
  <p:cSld name="CUSTOM_19">
    <p:spTree>
      <p:nvGrpSpPr>
        <p:cNvPr id="1" name="Shape 373"/>
        <p:cNvGrpSpPr/>
        <p:nvPr/>
      </p:nvGrpSpPr>
      <p:grpSpPr>
        <a:xfrm>
          <a:off x="0" y="0"/>
          <a:ext cx="0" cy="0"/>
          <a:chOff x="0" y="0"/>
          <a:chExt cx="0" cy="0"/>
        </a:xfrm>
      </p:grpSpPr>
      <p:sp>
        <p:nvSpPr>
          <p:cNvPr id="374" name="Google Shape;374;p32"/>
          <p:cNvSpPr txBox="1">
            <a:spLocks noGrp="1"/>
          </p:cNvSpPr>
          <p:nvPr>
            <p:ph type="title"/>
          </p:nvPr>
        </p:nvSpPr>
        <p:spPr>
          <a:xfrm>
            <a:off x="720000" y="540000"/>
            <a:ext cx="48807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5" name="Google Shape;375;p32"/>
          <p:cNvSpPr/>
          <p:nvPr/>
        </p:nvSpPr>
        <p:spPr>
          <a:xfrm rot="5400000">
            <a:off x="427892" y="3857598"/>
            <a:ext cx="857792" cy="857527"/>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2"/>
          <p:cNvSpPr/>
          <p:nvPr/>
        </p:nvSpPr>
        <p:spPr>
          <a:xfrm rot="-5400000">
            <a:off x="7858202" y="430889"/>
            <a:ext cx="857792" cy="857527"/>
          </a:xfrm>
          <a:custGeom>
            <a:avLst/>
            <a:gdLst/>
            <a:ahLst/>
            <a:cxnLst/>
            <a:rect l="l" t="t" r="r" b="b"/>
            <a:pathLst>
              <a:path w="10383" h="10382" extrusionOk="0">
                <a:moveTo>
                  <a:pt x="4322" y="0"/>
                </a:moveTo>
                <a:lnTo>
                  <a:pt x="4333" y="334"/>
                </a:lnTo>
                <a:lnTo>
                  <a:pt x="4322" y="565"/>
                </a:lnTo>
                <a:lnTo>
                  <a:pt x="4310" y="784"/>
                </a:lnTo>
                <a:lnTo>
                  <a:pt x="4275" y="1002"/>
                </a:lnTo>
                <a:lnTo>
                  <a:pt x="4241" y="1210"/>
                </a:lnTo>
                <a:lnTo>
                  <a:pt x="4195" y="1417"/>
                </a:lnTo>
                <a:lnTo>
                  <a:pt x="4137" y="1625"/>
                </a:lnTo>
                <a:lnTo>
                  <a:pt x="4068" y="1832"/>
                </a:lnTo>
                <a:lnTo>
                  <a:pt x="3987" y="2028"/>
                </a:lnTo>
                <a:lnTo>
                  <a:pt x="3907" y="2212"/>
                </a:lnTo>
                <a:lnTo>
                  <a:pt x="3803" y="2397"/>
                </a:lnTo>
                <a:lnTo>
                  <a:pt x="3699" y="2581"/>
                </a:lnTo>
                <a:lnTo>
                  <a:pt x="3596" y="2754"/>
                </a:lnTo>
                <a:lnTo>
                  <a:pt x="3469" y="2927"/>
                </a:lnTo>
                <a:lnTo>
                  <a:pt x="3342" y="3088"/>
                </a:lnTo>
                <a:lnTo>
                  <a:pt x="3204" y="3249"/>
                </a:lnTo>
                <a:lnTo>
                  <a:pt x="3066" y="3399"/>
                </a:lnTo>
                <a:lnTo>
                  <a:pt x="2916" y="3537"/>
                </a:lnTo>
                <a:lnTo>
                  <a:pt x="2755" y="3676"/>
                </a:lnTo>
                <a:lnTo>
                  <a:pt x="2593" y="3802"/>
                </a:lnTo>
                <a:lnTo>
                  <a:pt x="2420" y="3929"/>
                </a:lnTo>
                <a:lnTo>
                  <a:pt x="2248" y="4033"/>
                </a:lnTo>
                <a:lnTo>
                  <a:pt x="2063" y="4136"/>
                </a:lnTo>
                <a:lnTo>
                  <a:pt x="1879" y="4240"/>
                </a:lnTo>
                <a:lnTo>
                  <a:pt x="1694" y="4321"/>
                </a:lnTo>
                <a:lnTo>
                  <a:pt x="1487" y="4401"/>
                </a:lnTo>
                <a:lnTo>
                  <a:pt x="1291" y="4471"/>
                </a:lnTo>
                <a:lnTo>
                  <a:pt x="1084" y="4528"/>
                </a:lnTo>
                <a:lnTo>
                  <a:pt x="876" y="4574"/>
                </a:lnTo>
                <a:lnTo>
                  <a:pt x="669" y="4609"/>
                </a:lnTo>
                <a:lnTo>
                  <a:pt x="450" y="4643"/>
                </a:lnTo>
                <a:lnTo>
                  <a:pt x="231" y="4655"/>
                </a:lnTo>
                <a:lnTo>
                  <a:pt x="1" y="4666"/>
                </a:lnTo>
                <a:lnTo>
                  <a:pt x="1" y="10381"/>
                </a:lnTo>
                <a:lnTo>
                  <a:pt x="542" y="10370"/>
                </a:lnTo>
                <a:lnTo>
                  <a:pt x="1072" y="10324"/>
                </a:lnTo>
                <a:lnTo>
                  <a:pt x="1591" y="10255"/>
                </a:lnTo>
                <a:lnTo>
                  <a:pt x="2098" y="10163"/>
                </a:lnTo>
                <a:lnTo>
                  <a:pt x="2605" y="10047"/>
                </a:lnTo>
                <a:lnTo>
                  <a:pt x="3089" y="9909"/>
                </a:lnTo>
                <a:lnTo>
                  <a:pt x="3573" y="9748"/>
                </a:lnTo>
                <a:lnTo>
                  <a:pt x="4045" y="9563"/>
                </a:lnTo>
                <a:lnTo>
                  <a:pt x="4506" y="9356"/>
                </a:lnTo>
                <a:lnTo>
                  <a:pt x="4955" y="9126"/>
                </a:lnTo>
                <a:lnTo>
                  <a:pt x="5382" y="8872"/>
                </a:lnTo>
                <a:lnTo>
                  <a:pt x="5808" y="8607"/>
                </a:lnTo>
                <a:lnTo>
                  <a:pt x="6211" y="8319"/>
                </a:lnTo>
                <a:lnTo>
                  <a:pt x="6603" y="8008"/>
                </a:lnTo>
                <a:lnTo>
                  <a:pt x="6983" y="7685"/>
                </a:lnTo>
                <a:lnTo>
                  <a:pt x="7340" y="7340"/>
                </a:lnTo>
                <a:lnTo>
                  <a:pt x="7686" y="6982"/>
                </a:lnTo>
                <a:lnTo>
                  <a:pt x="8009" y="6602"/>
                </a:lnTo>
                <a:lnTo>
                  <a:pt x="8320" y="6210"/>
                </a:lnTo>
                <a:lnTo>
                  <a:pt x="8608" y="5807"/>
                </a:lnTo>
                <a:lnTo>
                  <a:pt x="8884" y="5381"/>
                </a:lnTo>
                <a:lnTo>
                  <a:pt x="9126" y="4943"/>
                </a:lnTo>
                <a:lnTo>
                  <a:pt x="9357" y="4505"/>
                </a:lnTo>
                <a:lnTo>
                  <a:pt x="9564" y="4044"/>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2"/>
          <p:cNvSpPr/>
          <p:nvPr/>
        </p:nvSpPr>
        <p:spPr>
          <a:xfrm rot="10800000" flipH="1">
            <a:off x="499915" y="3070816"/>
            <a:ext cx="713761" cy="714625"/>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0"/>
        <p:cNvGrpSpPr/>
        <p:nvPr/>
      </p:nvGrpSpPr>
      <p:grpSpPr>
        <a:xfrm>
          <a:off x="0" y="0"/>
          <a:ext cx="0" cy="0"/>
          <a:chOff x="0" y="0"/>
          <a:chExt cx="0" cy="0"/>
        </a:xfrm>
      </p:grpSpPr>
      <p:grpSp>
        <p:nvGrpSpPr>
          <p:cNvPr id="51" name="Google Shape;51;p4"/>
          <p:cNvGrpSpPr/>
          <p:nvPr/>
        </p:nvGrpSpPr>
        <p:grpSpPr>
          <a:xfrm flipH="1">
            <a:off x="428034" y="1295857"/>
            <a:ext cx="2483587" cy="3428803"/>
            <a:chOff x="5607851" y="424037"/>
            <a:chExt cx="3108758" cy="4290831"/>
          </a:xfrm>
        </p:grpSpPr>
        <p:sp>
          <p:nvSpPr>
            <p:cNvPr id="52" name="Google Shape;52;p4"/>
            <p:cNvSpPr/>
            <p:nvPr/>
          </p:nvSpPr>
          <p:spPr>
            <a:xfrm rot="10800000">
              <a:off x="7642710" y="428976"/>
              <a:ext cx="1072798" cy="2143219"/>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7644948" y="3643207"/>
              <a:ext cx="1071661" cy="1071661"/>
            </a:xfrm>
            <a:custGeom>
              <a:avLst/>
              <a:gdLst/>
              <a:ahLst/>
              <a:cxnLst/>
              <a:rect l="l" t="t" r="r" b="b"/>
              <a:pathLst>
                <a:path w="10371" h="10371" extrusionOk="0">
                  <a:moveTo>
                    <a:pt x="10371" y="1"/>
                  </a:moveTo>
                  <a:lnTo>
                    <a:pt x="9841" y="12"/>
                  </a:lnTo>
                  <a:lnTo>
                    <a:pt x="9311" y="47"/>
                  </a:lnTo>
                  <a:lnTo>
                    <a:pt x="8792" y="116"/>
                  </a:lnTo>
                  <a:lnTo>
                    <a:pt x="8285" y="208"/>
                  </a:lnTo>
                  <a:lnTo>
                    <a:pt x="7778" y="323"/>
                  </a:lnTo>
                  <a:lnTo>
                    <a:pt x="7294" y="462"/>
                  </a:lnTo>
                  <a:lnTo>
                    <a:pt x="6810" y="623"/>
                  </a:lnTo>
                  <a:lnTo>
                    <a:pt x="6338" y="807"/>
                  </a:lnTo>
                  <a:lnTo>
                    <a:pt x="5877" y="1015"/>
                  </a:lnTo>
                  <a:lnTo>
                    <a:pt x="5428" y="1245"/>
                  </a:lnTo>
                  <a:lnTo>
                    <a:pt x="5001" y="1499"/>
                  </a:lnTo>
                  <a:lnTo>
                    <a:pt x="4575" y="1764"/>
                  </a:lnTo>
                  <a:lnTo>
                    <a:pt x="4172" y="2052"/>
                  </a:lnTo>
                  <a:lnTo>
                    <a:pt x="3780" y="2363"/>
                  </a:lnTo>
                  <a:lnTo>
                    <a:pt x="3400" y="2685"/>
                  </a:lnTo>
                  <a:lnTo>
                    <a:pt x="3042" y="3031"/>
                  </a:lnTo>
                  <a:lnTo>
                    <a:pt x="2697" y="3400"/>
                  </a:lnTo>
                  <a:lnTo>
                    <a:pt x="2374" y="3769"/>
                  </a:lnTo>
                  <a:lnTo>
                    <a:pt x="2063" y="4160"/>
                  </a:lnTo>
                  <a:lnTo>
                    <a:pt x="1775" y="4575"/>
                  </a:lnTo>
                  <a:lnTo>
                    <a:pt x="1498" y="4990"/>
                  </a:lnTo>
                  <a:lnTo>
                    <a:pt x="1257" y="5428"/>
                  </a:lnTo>
                  <a:lnTo>
                    <a:pt x="1026" y="5877"/>
                  </a:lnTo>
                  <a:lnTo>
                    <a:pt x="819" y="6326"/>
                  </a:lnTo>
                  <a:lnTo>
                    <a:pt x="634" y="6799"/>
                  </a:lnTo>
                  <a:lnTo>
                    <a:pt x="461" y="7283"/>
                  </a:lnTo>
                  <a:lnTo>
                    <a:pt x="323" y="7778"/>
                  </a:lnTo>
                  <a:lnTo>
                    <a:pt x="208" y="8285"/>
                  </a:lnTo>
                  <a:lnTo>
                    <a:pt x="116" y="8792"/>
                  </a:lnTo>
                  <a:lnTo>
                    <a:pt x="58" y="9311"/>
                  </a:lnTo>
                  <a:lnTo>
                    <a:pt x="12" y="9841"/>
                  </a:lnTo>
                  <a:lnTo>
                    <a:pt x="1" y="10371"/>
                  </a:lnTo>
                  <a:lnTo>
                    <a:pt x="10371" y="10371"/>
                  </a:lnTo>
                  <a:lnTo>
                    <a:pt x="103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7734227" y="2659791"/>
              <a:ext cx="893103" cy="893103"/>
            </a:xfrm>
            <a:custGeom>
              <a:avLst/>
              <a:gdLst/>
              <a:ahLst/>
              <a:cxnLst/>
              <a:rect l="l" t="t" r="r" b="b"/>
              <a:pathLst>
                <a:path w="8643" h="8643" extrusionOk="0">
                  <a:moveTo>
                    <a:pt x="4322" y="0"/>
                  </a:moveTo>
                  <a:lnTo>
                    <a:pt x="4103" y="12"/>
                  </a:lnTo>
                  <a:lnTo>
                    <a:pt x="3884" y="24"/>
                  </a:lnTo>
                  <a:lnTo>
                    <a:pt x="3665" y="47"/>
                  </a:lnTo>
                  <a:lnTo>
                    <a:pt x="3457" y="93"/>
                  </a:lnTo>
                  <a:lnTo>
                    <a:pt x="3238" y="139"/>
                  </a:lnTo>
                  <a:lnTo>
                    <a:pt x="3043" y="196"/>
                  </a:lnTo>
                  <a:lnTo>
                    <a:pt x="2835" y="265"/>
                  </a:lnTo>
                  <a:lnTo>
                    <a:pt x="2639" y="346"/>
                  </a:lnTo>
                  <a:lnTo>
                    <a:pt x="2455" y="427"/>
                  </a:lnTo>
                  <a:lnTo>
                    <a:pt x="2259" y="519"/>
                  </a:lnTo>
                  <a:lnTo>
                    <a:pt x="2086" y="623"/>
                  </a:lnTo>
                  <a:lnTo>
                    <a:pt x="1902" y="738"/>
                  </a:lnTo>
                  <a:lnTo>
                    <a:pt x="1741" y="865"/>
                  </a:lnTo>
                  <a:lnTo>
                    <a:pt x="1579" y="991"/>
                  </a:lnTo>
                  <a:lnTo>
                    <a:pt x="1418" y="1130"/>
                  </a:lnTo>
                  <a:lnTo>
                    <a:pt x="1268" y="1268"/>
                  </a:lnTo>
                  <a:lnTo>
                    <a:pt x="1118" y="1418"/>
                  </a:lnTo>
                  <a:lnTo>
                    <a:pt x="992" y="1579"/>
                  </a:lnTo>
                  <a:lnTo>
                    <a:pt x="865" y="1740"/>
                  </a:lnTo>
                  <a:lnTo>
                    <a:pt x="738" y="1902"/>
                  </a:lnTo>
                  <a:lnTo>
                    <a:pt x="623" y="2086"/>
                  </a:lnTo>
                  <a:lnTo>
                    <a:pt x="519" y="2259"/>
                  </a:lnTo>
                  <a:lnTo>
                    <a:pt x="427" y="2455"/>
                  </a:lnTo>
                  <a:lnTo>
                    <a:pt x="335" y="2639"/>
                  </a:lnTo>
                  <a:lnTo>
                    <a:pt x="266" y="2835"/>
                  </a:lnTo>
                  <a:lnTo>
                    <a:pt x="197" y="3042"/>
                  </a:lnTo>
                  <a:lnTo>
                    <a:pt x="139" y="3238"/>
                  </a:lnTo>
                  <a:lnTo>
                    <a:pt x="93" y="3457"/>
                  </a:lnTo>
                  <a:lnTo>
                    <a:pt x="47" y="3665"/>
                  </a:lnTo>
                  <a:lnTo>
                    <a:pt x="24" y="3883"/>
                  </a:lnTo>
                  <a:lnTo>
                    <a:pt x="1" y="4102"/>
                  </a:lnTo>
                  <a:lnTo>
                    <a:pt x="1" y="4321"/>
                  </a:lnTo>
                  <a:lnTo>
                    <a:pt x="1" y="4552"/>
                  </a:lnTo>
                  <a:lnTo>
                    <a:pt x="24" y="4771"/>
                  </a:lnTo>
                  <a:lnTo>
                    <a:pt x="47" y="4978"/>
                  </a:lnTo>
                  <a:lnTo>
                    <a:pt x="93" y="5197"/>
                  </a:lnTo>
                  <a:lnTo>
                    <a:pt x="139" y="5404"/>
                  </a:lnTo>
                  <a:lnTo>
                    <a:pt x="197" y="5612"/>
                  </a:lnTo>
                  <a:lnTo>
                    <a:pt x="266" y="5808"/>
                  </a:lnTo>
                  <a:lnTo>
                    <a:pt x="335" y="6004"/>
                  </a:lnTo>
                  <a:lnTo>
                    <a:pt x="427" y="6199"/>
                  </a:lnTo>
                  <a:lnTo>
                    <a:pt x="519" y="6384"/>
                  </a:lnTo>
                  <a:lnTo>
                    <a:pt x="623" y="6568"/>
                  </a:lnTo>
                  <a:lnTo>
                    <a:pt x="738" y="6741"/>
                  </a:lnTo>
                  <a:lnTo>
                    <a:pt x="865" y="6914"/>
                  </a:lnTo>
                  <a:lnTo>
                    <a:pt x="992" y="7075"/>
                  </a:lnTo>
                  <a:lnTo>
                    <a:pt x="1118" y="7236"/>
                  </a:lnTo>
                  <a:lnTo>
                    <a:pt x="1268" y="7386"/>
                  </a:lnTo>
                  <a:lnTo>
                    <a:pt x="1418" y="7524"/>
                  </a:lnTo>
                  <a:lnTo>
                    <a:pt x="1579" y="7663"/>
                  </a:lnTo>
                  <a:lnTo>
                    <a:pt x="1741" y="7789"/>
                  </a:lnTo>
                  <a:lnTo>
                    <a:pt x="1902" y="7905"/>
                  </a:lnTo>
                  <a:lnTo>
                    <a:pt x="2086" y="8020"/>
                  </a:lnTo>
                  <a:lnTo>
                    <a:pt x="2259" y="8124"/>
                  </a:lnTo>
                  <a:lnTo>
                    <a:pt x="2455" y="8216"/>
                  </a:lnTo>
                  <a:lnTo>
                    <a:pt x="2639" y="8308"/>
                  </a:lnTo>
                  <a:lnTo>
                    <a:pt x="2835" y="8389"/>
                  </a:lnTo>
                  <a:lnTo>
                    <a:pt x="3043" y="8458"/>
                  </a:lnTo>
                  <a:lnTo>
                    <a:pt x="3238" y="8515"/>
                  </a:lnTo>
                  <a:lnTo>
                    <a:pt x="3457" y="8561"/>
                  </a:lnTo>
                  <a:lnTo>
                    <a:pt x="3665" y="8596"/>
                  </a:lnTo>
                  <a:lnTo>
                    <a:pt x="3884" y="8631"/>
                  </a:lnTo>
                  <a:lnTo>
                    <a:pt x="4103" y="8642"/>
                  </a:lnTo>
                  <a:lnTo>
                    <a:pt x="4552" y="8642"/>
                  </a:lnTo>
                  <a:lnTo>
                    <a:pt x="4771" y="8631"/>
                  </a:lnTo>
                  <a:lnTo>
                    <a:pt x="4978" y="8596"/>
                  </a:lnTo>
                  <a:lnTo>
                    <a:pt x="5197" y="8561"/>
                  </a:lnTo>
                  <a:lnTo>
                    <a:pt x="5405" y="8515"/>
                  </a:lnTo>
                  <a:lnTo>
                    <a:pt x="5612" y="8458"/>
                  </a:lnTo>
                  <a:lnTo>
                    <a:pt x="5808" y="8389"/>
                  </a:lnTo>
                  <a:lnTo>
                    <a:pt x="6004" y="8308"/>
                  </a:lnTo>
                  <a:lnTo>
                    <a:pt x="6200" y="8216"/>
                  </a:lnTo>
                  <a:lnTo>
                    <a:pt x="6384" y="8124"/>
                  </a:lnTo>
                  <a:lnTo>
                    <a:pt x="6568" y="8020"/>
                  </a:lnTo>
                  <a:lnTo>
                    <a:pt x="6741" y="7905"/>
                  </a:lnTo>
                  <a:lnTo>
                    <a:pt x="6914" y="7789"/>
                  </a:lnTo>
                  <a:lnTo>
                    <a:pt x="7075" y="7663"/>
                  </a:lnTo>
                  <a:lnTo>
                    <a:pt x="7225" y="7524"/>
                  </a:lnTo>
                  <a:lnTo>
                    <a:pt x="7386" y="7386"/>
                  </a:lnTo>
                  <a:lnTo>
                    <a:pt x="7525" y="7236"/>
                  </a:lnTo>
                  <a:lnTo>
                    <a:pt x="7663" y="7075"/>
                  </a:lnTo>
                  <a:lnTo>
                    <a:pt x="7790" y="6914"/>
                  </a:lnTo>
                  <a:lnTo>
                    <a:pt x="7905" y="6741"/>
                  </a:lnTo>
                  <a:lnTo>
                    <a:pt x="8020" y="6568"/>
                  </a:lnTo>
                  <a:lnTo>
                    <a:pt x="8124" y="6384"/>
                  </a:lnTo>
                  <a:lnTo>
                    <a:pt x="8216" y="6199"/>
                  </a:lnTo>
                  <a:lnTo>
                    <a:pt x="8308" y="6004"/>
                  </a:lnTo>
                  <a:lnTo>
                    <a:pt x="8389" y="5808"/>
                  </a:lnTo>
                  <a:lnTo>
                    <a:pt x="8458" y="5612"/>
                  </a:lnTo>
                  <a:lnTo>
                    <a:pt x="8516" y="5404"/>
                  </a:lnTo>
                  <a:lnTo>
                    <a:pt x="8562" y="5197"/>
                  </a:lnTo>
                  <a:lnTo>
                    <a:pt x="8596" y="4978"/>
                  </a:lnTo>
                  <a:lnTo>
                    <a:pt x="8619" y="4771"/>
                  </a:lnTo>
                  <a:lnTo>
                    <a:pt x="8642" y="4552"/>
                  </a:lnTo>
                  <a:lnTo>
                    <a:pt x="8642" y="4321"/>
                  </a:lnTo>
                  <a:lnTo>
                    <a:pt x="8642" y="4102"/>
                  </a:lnTo>
                  <a:lnTo>
                    <a:pt x="8619" y="3883"/>
                  </a:lnTo>
                  <a:lnTo>
                    <a:pt x="8596" y="3665"/>
                  </a:lnTo>
                  <a:lnTo>
                    <a:pt x="8562" y="3457"/>
                  </a:lnTo>
                  <a:lnTo>
                    <a:pt x="8516" y="3238"/>
                  </a:lnTo>
                  <a:lnTo>
                    <a:pt x="8458" y="3042"/>
                  </a:lnTo>
                  <a:lnTo>
                    <a:pt x="8389" y="2835"/>
                  </a:lnTo>
                  <a:lnTo>
                    <a:pt x="8308" y="2639"/>
                  </a:lnTo>
                  <a:lnTo>
                    <a:pt x="8216" y="2455"/>
                  </a:lnTo>
                  <a:lnTo>
                    <a:pt x="8124" y="2259"/>
                  </a:lnTo>
                  <a:lnTo>
                    <a:pt x="8020" y="2086"/>
                  </a:lnTo>
                  <a:lnTo>
                    <a:pt x="7905" y="1902"/>
                  </a:lnTo>
                  <a:lnTo>
                    <a:pt x="7790" y="1740"/>
                  </a:lnTo>
                  <a:lnTo>
                    <a:pt x="7663" y="1579"/>
                  </a:lnTo>
                  <a:lnTo>
                    <a:pt x="7525" y="1418"/>
                  </a:lnTo>
                  <a:lnTo>
                    <a:pt x="7386" y="1268"/>
                  </a:lnTo>
                  <a:lnTo>
                    <a:pt x="7225" y="1130"/>
                  </a:lnTo>
                  <a:lnTo>
                    <a:pt x="7075" y="991"/>
                  </a:lnTo>
                  <a:lnTo>
                    <a:pt x="6914" y="865"/>
                  </a:lnTo>
                  <a:lnTo>
                    <a:pt x="6741" y="738"/>
                  </a:lnTo>
                  <a:lnTo>
                    <a:pt x="6568" y="623"/>
                  </a:lnTo>
                  <a:lnTo>
                    <a:pt x="6384" y="519"/>
                  </a:lnTo>
                  <a:lnTo>
                    <a:pt x="6200" y="427"/>
                  </a:lnTo>
                  <a:lnTo>
                    <a:pt x="6004" y="346"/>
                  </a:lnTo>
                  <a:lnTo>
                    <a:pt x="5808" y="265"/>
                  </a:lnTo>
                  <a:lnTo>
                    <a:pt x="5612" y="196"/>
                  </a:lnTo>
                  <a:lnTo>
                    <a:pt x="5405" y="139"/>
                  </a:lnTo>
                  <a:lnTo>
                    <a:pt x="5197" y="93"/>
                  </a:lnTo>
                  <a:lnTo>
                    <a:pt x="4978" y="47"/>
                  </a:lnTo>
                  <a:lnTo>
                    <a:pt x="4771" y="24"/>
                  </a:lnTo>
                  <a:lnTo>
                    <a:pt x="4552" y="12"/>
                  </a:lnTo>
                  <a:lnTo>
                    <a:pt x="4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flipH="1">
              <a:off x="6572253" y="3643207"/>
              <a:ext cx="1072798" cy="1071661"/>
            </a:xfrm>
            <a:custGeom>
              <a:avLst/>
              <a:gdLst/>
              <a:ahLst/>
              <a:cxnLst/>
              <a:rect l="l" t="t" r="r" b="b"/>
              <a:pathLst>
                <a:path w="10382" h="10371" extrusionOk="0">
                  <a:moveTo>
                    <a:pt x="0" y="1"/>
                  </a:moveTo>
                  <a:lnTo>
                    <a:pt x="23" y="531"/>
                  </a:lnTo>
                  <a:lnTo>
                    <a:pt x="58" y="1061"/>
                  </a:lnTo>
                  <a:lnTo>
                    <a:pt x="127" y="1579"/>
                  </a:lnTo>
                  <a:lnTo>
                    <a:pt x="219" y="2086"/>
                  </a:lnTo>
                  <a:lnTo>
                    <a:pt x="334" y="2593"/>
                  </a:lnTo>
                  <a:lnTo>
                    <a:pt x="473" y="3077"/>
                  </a:lnTo>
                  <a:lnTo>
                    <a:pt x="634" y="3561"/>
                  </a:lnTo>
                  <a:lnTo>
                    <a:pt x="818" y="4034"/>
                  </a:lnTo>
                  <a:lnTo>
                    <a:pt x="1026" y="4494"/>
                  </a:lnTo>
                  <a:lnTo>
                    <a:pt x="1256" y="4944"/>
                  </a:lnTo>
                  <a:lnTo>
                    <a:pt x="1510" y="5370"/>
                  </a:lnTo>
                  <a:lnTo>
                    <a:pt x="1775" y="5796"/>
                  </a:lnTo>
                  <a:lnTo>
                    <a:pt x="2063" y="6200"/>
                  </a:lnTo>
                  <a:lnTo>
                    <a:pt x="2374" y="6591"/>
                  </a:lnTo>
                  <a:lnTo>
                    <a:pt x="2696" y="6972"/>
                  </a:lnTo>
                  <a:lnTo>
                    <a:pt x="3042" y="7329"/>
                  </a:lnTo>
                  <a:lnTo>
                    <a:pt x="3399" y="7675"/>
                  </a:lnTo>
                  <a:lnTo>
                    <a:pt x="3779" y="7997"/>
                  </a:lnTo>
                  <a:lnTo>
                    <a:pt x="4171" y="8308"/>
                  </a:lnTo>
                  <a:lnTo>
                    <a:pt x="4574" y="8596"/>
                  </a:lnTo>
                  <a:lnTo>
                    <a:pt x="5001" y="8873"/>
                  </a:lnTo>
                  <a:lnTo>
                    <a:pt x="5439" y="9115"/>
                  </a:lnTo>
                  <a:lnTo>
                    <a:pt x="5888" y="9345"/>
                  </a:lnTo>
                  <a:lnTo>
                    <a:pt x="6337" y="9553"/>
                  </a:lnTo>
                  <a:lnTo>
                    <a:pt x="6810" y="9737"/>
                  </a:lnTo>
                  <a:lnTo>
                    <a:pt x="7294" y="9910"/>
                  </a:lnTo>
                  <a:lnTo>
                    <a:pt x="7789" y="10048"/>
                  </a:lnTo>
                  <a:lnTo>
                    <a:pt x="8285" y="10163"/>
                  </a:lnTo>
                  <a:lnTo>
                    <a:pt x="8803" y="10255"/>
                  </a:lnTo>
                  <a:lnTo>
                    <a:pt x="9322" y="10313"/>
                  </a:lnTo>
                  <a:lnTo>
                    <a:pt x="9852" y="10359"/>
                  </a:lnTo>
                  <a:lnTo>
                    <a:pt x="10382" y="10371"/>
                  </a:lnTo>
                  <a:lnTo>
                    <a:pt x="10382" y="4310"/>
                  </a:lnTo>
                  <a:lnTo>
                    <a:pt x="10047" y="4322"/>
                  </a:lnTo>
                  <a:lnTo>
                    <a:pt x="9817" y="4310"/>
                  </a:lnTo>
                  <a:lnTo>
                    <a:pt x="9598" y="4299"/>
                  </a:lnTo>
                  <a:lnTo>
                    <a:pt x="9391" y="4264"/>
                  </a:lnTo>
                  <a:lnTo>
                    <a:pt x="9172" y="4229"/>
                  </a:lnTo>
                  <a:lnTo>
                    <a:pt x="8964" y="4183"/>
                  </a:lnTo>
                  <a:lnTo>
                    <a:pt x="8757" y="4126"/>
                  </a:lnTo>
                  <a:lnTo>
                    <a:pt x="8561" y="4057"/>
                  </a:lnTo>
                  <a:lnTo>
                    <a:pt x="8365" y="3976"/>
                  </a:lnTo>
                  <a:lnTo>
                    <a:pt x="8169" y="3895"/>
                  </a:lnTo>
                  <a:lnTo>
                    <a:pt x="7985" y="3792"/>
                  </a:lnTo>
                  <a:lnTo>
                    <a:pt x="7801" y="3688"/>
                  </a:lnTo>
                  <a:lnTo>
                    <a:pt x="7628" y="3584"/>
                  </a:lnTo>
                  <a:lnTo>
                    <a:pt x="7455" y="3457"/>
                  </a:lnTo>
                  <a:lnTo>
                    <a:pt x="7294" y="3331"/>
                  </a:lnTo>
                  <a:lnTo>
                    <a:pt x="7132" y="3192"/>
                  </a:lnTo>
                  <a:lnTo>
                    <a:pt x="6983" y="3054"/>
                  </a:lnTo>
                  <a:lnTo>
                    <a:pt x="6844" y="2904"/>
                  </a:lnTo>
                  <a:lnTo>
                    <a:pt x="6706" y="2743"/>
                  </a:lnTo>
                  <a:lnTo>
                    <a:pt x="6579" y="2582"/>
                  </a:lnTo>
                  <a:lnTo>
                    <a:pt x="6464" y="2409"/>
                  </a:lnTo>
                  <a:lnTo>
                    <a:pt x="6349" y="2236"/>
                  </a:lnTo>
                  <a:lnTo>
                    <a:pt x="6245" y="2052"/>
                  </a:lnTo>
                  <a:lnTo>
                    <a:pt x="6141" y="1867"/>
                  </a:lnTo>
                  <a:lnTo>
                    <a:pt x="6061" y="1683"/>
                  </a:lnTo>
                  <a:lnTo>
                    <a:pt x="5980" y="1487"/>
                  </a:lnTo>
                  <a:lnTo>
                    <a:pt x="5911" y="1280"/>
                  </a:lnTo>
                  <a:lnTo>
                    <a:pt x="5853" y="1072"/>
                  </a:lnTo>
                  <a:lnTo>
                    <a:pt x="5807" y="865"/>
                  </a:lnTo>
                  <a:lnTo>
                    <a:pt x="5773" y="658"/>
                  </a:lnTo>
                  <a:lnTo>
                    <a:pt x="5738" y="439"/>
                  </a:lnTo>
                  <a:lnTo>
                    <a:pt x="5727" y="220"/>
                  </a:lnTo>
                  <a:lnTo>
                    <a:pt x="5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5607851" y="3732486"/>
              <a:ext cx="892999" cy="893103"/>
            </a:xfrm>
            <a:custGeom>
              <a:avLst/>
              <a:gdLst/>
              <a:ahLst/>
              <a:cxnLst/>
              <a:rect l="l" t="t" r="r" b="b"/>
              <a:pathLst>
                <a:path w="8642" h="8643" extrusionOk="0">
                  <a:moveTo>
                    <a:pt x="4102" y="1"/>
                  </a:moveTo>
                  <a:lnTo>
                    <a:pt x="3883" y="12"/>
                  </a:lnTo>
                  <a:lnTo>
                    <a:pt x="3664" y="47"/>
                  </a:lnTo>
                  <a:lnTo>
                    <a:pt x="3457" y="82"/>
                  </a:lnTo>
                  <a:lnTo>
                    <a:pt x="3238" y="128"/>
                  </a:lnTo>
                  <a:lnTo>
                    <a:pt x="3042" y="185"/>
                  </a:lnTo>
                  <a:lnTo>
                    <a:pt x="2835" y="254"/>
                  </a:lnTo>
                  <a:lnTo>
                    <a:pt x="2639" y="335"/>
                  </a:lnTo>
                  <a:lnTo>
                    <a:pt x="2454" y="427"/>
                  </a:lnTo>
                  <a:lnTo>
                    <a:pt x="2258" y="519"/>
                  </a:lnTo>
                  <a:lnTo>
                    <a:pt x="2086" y="623"/>
                  </a:lnTo>
                  <a:lnTo>
                    <a:pt x="1901" y="738"/>
                  </a:lnTo>
                  <a:lnTo>
                    <a:pt x="1740" y="854"/>
                  </a:lnTo>
                  <a:lnTo>
                    <a:pt x="1579" y="980"/>
                  </a:lnTo>
                  <a:lnTo>
                    <a:pt x="1417" y="1119"/>
                  </a:lnTo>
                  <a:lnTo>
                    <a:pt x="1268" y="1257"/>
                  </a:lnTo>
                  <a:lnTo>
                    <a:pt x="1118" y="1407"/>
                  </a:lnTo>
                  <a:lnTo>
                    <a:pt x="991" y="1568"/>
                  </a:lnTo>
                  <a:lnTo>
                    <a:pt x="864" y="1729"/>
                  </a:lnTo>
                  <a:lnTo>
                    <a:pt x="738" y="1902"/>
                  </a:lnTo>
                  <a:lnTo>
                    <a:pt x="622" y="2075"/>
                  </a:lnTo>
                  <a:lnTo>
                    <a:pt x="519" y="2259"/>
                  </a:lnTo>
                  <a:lnTo>
                    <a:pt x="426" y="2444"/>
                  </a:lnTo>
                  <a:lnTo>
                    <a:pt x="334" y="2640"/>
                  </a:lnTo>
                  <a:lnTo>
                    <a:pt x="265" y="2835"/>
                  </a:lnTo>
                  <a:lnTo>
                    <a:pt x="196" y="3031"/>
                  </a:lnTo>
                  <a:lnTo>
                    <a:pt x="138" y="3239"/>
                  </a:lnTo>
                  <a:lnTo>
                    <a:pt x="92" y="3446"/>
                  </a:lnTo>
                  <a:lnTo>
                    <a:pt x="46" y="3665"/>
                  </a:lnTo>
                  <a:lnTo>
                    <a:pt x="23" y="3872"/>
                  </a:lnTo>
                  <a:lnTo>
                    <a:pt x="0" y="4091"/>
                  </a:lnTo>
                  <a:lnTo>
                    <a:pt x="0" y="4322"/>
                  </a:lnTo>
                  <a:lnTo>
                    <a:pt x="0" y="4541"/>
                  </a:lnTo>
                  <a:lnTo>
                    <a:pt x="23" y="4760"/>
                  </a:lnTo>
                  <a:lnTo>
                    <a:pt x="46" y="4979"/>
                  </a:lnTo>
                  <a:lnTo>
                    <a:pt x="92" y="5186"/>
                  </a:lnTo>
                  <a:lnTo>
                    <a:pt x="138" y="5405"/>
                  </a:lnTo>
                  <a:lnTo>
                    <a:pt x="196" y="5601"/>
                  </a:lnTo>
                  <a:lnTo>
                    <a:pt x="265" y="5808"/>
                  </a:lnTo>
                  <a:lnTo>
                    <a:pt x="334" y="6004"/>
                  </a:lnTo>
                  <a:lnTo>
                    <a:pt x="426" y="6188"/>
                  </a:lnTo>
                  <a:lnTo>
                    <a:pt x="519" y="6384"/>
                  </a:lnTo>
                  <a:lnTo>
                    <a:pt x="622" y="6557"/>
                  </a:lnTo>
                  <a:lnTo>
                    <a:pt x="738" y="6741"/>
                  </a:lnTo>
                  <a:lnTo>
                    <a:pt x="864" y="6903"/>
                  </a:lnTo>
                  <a:lnTo>
                    <a:pt x="991" y="7064"/>
                  </a:lnTo>
                  <a:lnTo>
                    <a:pt x="1118" y="7225"/>
                  </a:lnTo>
                  <a:lnTo>
                    <a:pt x="1268" y="7375"/>
                  </a:lnTo>
                  <a:lnTo>
                    <a:pt x="1417" y="7513"/>
                  </a:lnTo>
                  <a:lnTo>
                    <a:pt x="1579" y="7652"/>
                  </a:lnTo>
                  <a:lnTo>
                    <a:pt x="1740" y="7778"/>
                  </a:lnTo>
                  <a:lnTo>
                    <a:pt x="1901" y="7905"/>
                  </a:lnTo>
                  <a:lnTo>
                    <a:pt x="2086" y="8020"/>
                  </a:lnTo>
                  <a:lnTo>
                    <a:pt x="2258" y="8124"/>
                  </a:lnTo>
                  <a:lnTo>
                    <a:pt x="2454" y="8216"/>
                  </a:lnTo>
                  <a:lnTo>
                    <a:pt x="2639" y="8297"/>
                  </a:lnTo>
                  <a:lnTo>
                    <a:pt x="2835" y="8378"/>
                  </a:lnTo>
                  <a:lnTo>
                    <a:pt x="3042" y="8447"/>
                  </a:lnTo>
                  <a:lnTo>
                    <a:pt x="3238" y="8504"/>
                  </a:lnTo>
                  <a:lnTo>
                    <a:pt x="3457" y="8550"/>
                  </a:lnTo>
                  <a:lnTo>
                    <a:pt x="3664" y="8596"/>
                  </a:lnTo>
                  <a:lnTo>
                    <a:pt x="3883" y="8619"/>
                  </a:lnTo>
                  <a:lnTo>
                    <a:pt x="4102" y="8631"/>
                  </a:lnTo>
                  <a:lnTo>
                    <a:pt x="4321" y="8643"/>
                  </a:lnTo>
                  <a:lnTo>
                    <a:pt x="4551" y="8631"/>
                  </a:lnTo>
                  <a:lnTo>
                    <a:pt x="4770" y="8619"/>
                  </a:lnTo>
                  <a:lnTo>
                    <a:pt x="4978" y="8596"/>
                  </a:lnTo>
                  <a:lnTo>
                    <a:pt x="5197" y="8550"/>
                  </a:lnTo>
                  <a:lnTo>
                    <a:pt x="5404" y="8504"/>
                  </a:lnTo>
                  <a:lnTo>
                    <a:pt x="5611" y="8447"/>
                  </a:lnTo>
                  <a:lnTo>
                    <a:pt x="5807" y="8378"/>
                  </a:lnTo>
                  <a:lnTo>
                    <a:pt x="6003" y="8297"/>
                  </a:lnTo>
                  <a:lnTo>
                    <a:pt x="6199" y="8216"/>
                  </a:lnTo>
                  <a:lnTo>
                    <a:pt x="6383" y="8124"/>
                  </a:lnTo>
                  <a:lnTo>
                    <a:pt x="6568" y="8020"/>
                  </a:lnTo>
                  <a:lnTo>
                    <a:pt x="6741" y="7905"/>
                  </a:lnTo>
                  <a:lnTo>
                    <a:pt x="6913" y="7778"/>
                  </a:lnTo>
                  <a:lnTo>
                    <a:pt x="7075" y="7652"/>
                  </a:lnTo>
                  <a:lnTo>
                    <a:pt x="7225" y="7513"/>
                  </a:lnTo>
                  <a:lnTo>
                    <a:pt x="7386" y="7375"/>
                  </a:lnTo>
                  <a:lnTo>
                    <a:pt x="7524" y="7225"/>
                  </a:lnTo>
                  <a:lnTo>
                    <a:pt x="7662" y="7064"/>
                  </a:lnTo>
                  <a:lnTo>
                    <a:pt x="7789" y="6903"/>
                  </a:lnTo>
                  <a:lnTo>
                    <a:pt x="7904" y="6741"/>
                  </a:lnTo>
                  <a:lnTo>
                    <a:pt x="8020" y="6557"/>
                  </a:lnTo>
                  <a:lnTo>
                    <a:pt x="8123" y="6384"/>
                  </a:lnTo>
                  <a:lnTo>
                    <a:pt x="8215" y="6188"/>
                  </a:lnTo>
                  <a:lnTo>
                    <a:pt x="8308" y="6004"/>
                  </a:lnTo>
                  <a:lnTo>
                    <a:pt x="8388" y="5808"/>
                  </a:lnTo>
                  <a:lnTo>
                    <a:pt x="8457" y="5601"/>
                  </a:lnTo>
                  <a:lnTo>
                    <a:pt x="8515" y="5405"/>
                  </a:lnTo>
                  <a:lnTo>
                    <a:pt x="8561" y="5186"/>
                  </a:lnTo>
                  <a:lnTo>
                    <a:pt x="8596" y="4979"/>
                  </a:lnTo>
                  <a:lnTo>
                    <a:pt x="8619" y="4760"/>
                  </a:lnTo>
                  <a:lnTo>
                    <a:pt x="8642" y="4541"/>
                  </a:lnTo>
                  <a:lnTo>
                    <a:pt x="8642" y="4322"/>
                  </a:lnTo>
                  <a:lnTo>
                    <a:pt x="8642" y="4091"/>
                  </a:lnTo>
                  <a:lnTo>
                    <a:pt x="8619" y="3872"/>
                  </a:lnTo>
                  <a:lnTo>
                    <a:pt x="8596" y="3665"/>
                  </a:lnTo>
                  <a:lnTo>
                    <a:pt x="8561" y="3446"/>
                  </a:lnTo>
                  <a:lnTo>
                    <a:pt x="8515" y="3239"/>
                  </a:lnTo>
                  <a:lnTo>
                    <a:pt x="8457" y="3031"/>
                  </a:lnTo>
                  <a:lnTo>
                    <a:pt x="8388" y="2835"/>
                  </a:lnTo>
                  <a:lnTo>
                    <a:pt x="8308" y="2640"/>
                  </a:lnTo>
                  <a:lnTo>
                    <a:pt x="8215" y="2444"/>
                  </a:lnTo>
                  <a:lnTo>
                    <a:pt x="8123" y="2259"/>
                  </a:lnTo>
                  <a:lnTo>
                    <a:pt x="8020" y="2075"/>
                  </a:lnTo>
                  <a:lnTo>
                    <a:pt x="7904" y="1902"/>
                  </a:lnTo>
                  <a:lnTo>
                    <a:pt x="7789" y="1729"/>
                  </a:lnTo>
                  <a:lnTo>
                    <a:pt x="7662" y="1568"/>
                  </a:lnTo>
                  <a:lnTo>
                    <a:pt x="7524" y="1407"/>
                  </a:lnTo>
                  <a:lnTo>
                    <a:pt x="7386" y="1257"/>
                  </a:lnTo>
                  <a:lnTo>
                    <a:pt x="7225" y="1119"/>
                  </a:lnTo>
                  <a:lnTo>
                    <a:pt x="7075" y="980"/>
                  </a:lnTo>
                  <a:lnTo>
                    <a:pt x="6913" y="854"/>
                  </a:lnTo>
                  <a:lnTo>
                    <a:pt x="6741" y="738"/>
                  </a:lnTo>
                  <a:lnTo>
                    <a:pt x="6568" y="623"/>
                  </a:lnTo>
                  <a:lnTo>
                    <a:pt x="6383" y="519"/>
                  </a:lnTo>
                  <a:lnTo>
                    <a:pt x="6199" y="427"/>
                  </a:lnTo>
                  <a:lnTo>
                    <a:pt x="6003" y="335"/>
                  </a:lnTo>
                  <a:lnTo>
                    <a:pt x="5807" y="254"/>
                  </a:lnTo>
                  <a:lnTo>
                    <a:pt x="5611" y="185"/>
                  </a:lnTo>
                  <a:lnTo>
                    <a:pt x="5404" y="128"/>
                  </a:lnTo>
                  <a:lnTo>
                    <a:pt x="5197" y="82"/>
                  </a:lnTo>
                  <a:lnTo>
                    <a:pt x="4978" y="47"/>
                  </a:lnTo>
                  <a:lnTo>
                    <a:pt x="4770" y="12"/>
                  </a:lnTo>
                  <a:lnTo>
                    <a:pt x="45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flipH="1">
              <a:off x="6572253" y="2582431"/>
              <a:ext cx="1072798" cy="1072798"/>
            </a:xfrm>
            <a:custGeom>
              <a:avLst/>
              <a:gdLst/>
              <a:ahLst/>
              <a:cxnLst/>
              <a:rect l="l" t="t" r="r" b="b"/>
              <a:pathLst>
                <a:path w="10382" h="10382" extrusionOk="0">
                  <a:moveTo>
                    <a:pt x="10382" y="0"/>
                  </a:moveTo>
                  <a:lnTo>
                    <a:pt x="9852" y="12"/>
                  </a:lnTo>
                  <a:lnTo>
                    <a:pt x="9322" y="58"/>
                  </a:lnTo>
                  <a:lnTo>
                    <a:pt x="8803" y="116"/>
                  </a:lnTo>
                  <a:lnTo>
                    <a:pt x="8285" y="208"/>
                  </a:lnTo>
                  <a:lnTo>
                    <a:pt x="7789" y="323"/>
                  </a:lnTo>
                  <a:lnTo>
                    <a:pt x="7294" y="461"/>
                  </a:lnTo>
                  <a:lnTo>
                    <a:pt x="6810" y="634"/>
                  </a:lnTo>
                  <a:lnTo>
                    <a:pt x="6337" y="818"/>
                  </a:lnTo>
                  <a:lnTo>
                    <a:pt x="5888" y="1026"/>
                  </a:lnTo>
                  <a:lnTo>
                    <a:pt x="5439" y="1256"/>
                  </a:lnTo>
                  <a:lnTo>
                    <a:pt x="5001" y="1498"/>
                  </a:lnTo>
                  <a:lnTo>
                    <a:pt x="4574" y="1775"/>
                  </a:lnTo>
                  <a:lnTo>
                    <a:pt x="4171" y="2063"/>
                  </a:lnTo>
                  <a:lnTo>
                    <a:pt x="3779" y="2374"/>
                  </a:lnTo>
                  <a:lnTo>
                    <a:pt x="3399" y="2696"/>
                  </a:lnTo>
                  <a:lnTo>
                    <a:pt x="3042" y="3042"/>
                  </a:lnTo>
                  <a:lnTo>
                    <a:pt x="2696" y="3399"/>
                  </a:lnTo>
                  <a:lnTo>
                    <a:pt x="2374" y="3780"/>
                  </a:lnTo>
                  <a:lnTo>
                    <a:pt x="2063" y="4171"/>
                  </a:lnTo>
                  <a:lnTo>
                    <a:pt x="1775" y="4575"/>
                  </a:lnTo>
                  <a:lnTo>
                    <a:pt x="1510" y="5001"/>
                  </a:lnTo>
                  <a:lnTo>
                    <a:pt x="1256" y="5427"/>
                  </a:lnTo>
                  <a:lnTo>
                    <a:pt x="1026" y="5877"/>
                  </a:lnTo>
                  <a:lnTo>
                    <a:pt x="818" y="6337"/>
                  </a:lnTo>
                  <a:lnTo>
                    <a:pt x="634" y="6810"/>
                  </a:lnTo>
                  <a:lnTo>
                    <a:pt x="473" y="7294"/>
                  </a:lnTo>
                  <a:lnTo>
                    <a:pt x="334" y="7778"/>
                  </a:lnTo>
                  <a:lnTo>
                    <a:pt x="219" y="8285"/>
                  </a:lnTo>
                  <a:lnTo>
                    <a:pt x="127" y="8792"/>
                  </a:lnTo>
                  <a:lnTo>
                    <a:pt x="58" y="9310"/>
                  </a:lnTo>
                  <a:lnTo>
                    <a:pt x="23" y="9840"/>
                  </a:lnTo>
                  <a:lnTo>
                    <a:pt x="0" y="10382"/>
                  </a:lnTo>
                  <a:lnTo>
                    <a:pt x="5715" y="10382"/>
                  </a:lnTo>
                  <a:lnTo>
                    <a:pt x="5727" y="10151"/>
                  </a:lnTo>
                  <a:lnTo>
                    <a:pt x="5738" y="9932"/>
                  </a:lnTo>
                  <a:lnTo>
                    <a:pt x="5773" y="9713"/>
                  </a:lnTo>
                  <a:lnTo>
                    <a:pt x="5807" y="9506"/>
                  </a:lnTo>
                  <a:lnTo>
                    <a:pt x="5853" y="9299"/>
                  </a:lnTo>
                  <a:lnTo>
                    <a:pt x="5911" y="9091"/>
                  </a:lnTo>
                  <a:lnTo>
                    <a:pt x="5980" y="8884"/>
                  </a:lnTo>
                  <a:lnTo>
                    <a:pt x="6061" y="8688"/>
                  </a:lnTo>
                  <a:lnTo>
                    <a:pt x="6141" y="8504"/>
                  </a:lnTo>
                  <a:lnTo>
                    <a:pt x="6245" y="8319"/>
                  </a:lnTo>
                  <a:lnTo>
                    <a:pt x="6349" y="8135"/>
                  </a:lnTo>
                  <a:lnTo>
                    <a:pt x="6464" y="7962"/>
                  </a:lnTo>
                  <a:lnTo>
                    <a:pt x="6579" y="7789"/>
                  </a:lnTo>
                  <a:lnTo>
                    <a:pt x="6706" y="7628"/>
                  </a:lnTo>
                  <a:lnTo>
                    <a:pt x="6844" y="7467"/>
                  </a:lnTo>
                  <a:lnTo>
                    <a:pt x="6983" y="7317"/>
                  </a:lnTo>
                  <a:lnTo>
                    <a:pt x="7132" y="7179"/>
                  </a:lnTo>
                  <a:lnTo>
                    <a:pt x="7294" y="7040"/>
                  </a:lnTo>
                  <a:lnTo>
                    <a:pt x="7455" y="6914"/>
                  </a:lnTo>
                  <a:lnTo>
                    <a:pt x="7628" y="6787"/>
                  </a:lnTo>
                  <a:lnTo>
                    <a:pt x="7801" y="6683"/>
                  </a:lnTo>
                  <a:lnTo>
                    <a:pt x="7985" y="6579"/>
                  </a:lnTo>
                  <a:lnTo>
                    <a:pt x="8169" y="6476"/>
                  </a:lnTo>
                  <a:lnTo>
                    <a:pt x="8365" y="6395"/>
                  </a:lnTo>
                  <a:lnTo>
                    <a:pt x="8561" y="6314"/>
                  </a:lnTo>
                  <a:lnTo>
                    <a:pt x="8757" y="6245"/>
                  </a:lnTo>
                  <a:lnTo>
                    <a:pt x="8964" y="6188"/>
                  </a:lnTo>
                  <a:lnTo>
                    <a:pt x="9172" y="6142"/>
                  </a:lnTo>
                  <a:lnTo>
                    <a:pt x="9391" y="6107"/>
                  </a:lnTo>
                  <a:lnTo>
                    <a:pt x="9598" y="6072"/>
                  </a:lnTo>
                  <a:lnTo>
                    <a:pt x="9817" y="6061"/>
                  </a:lnTo>
                  <a:lnTo>
                    <a:pt x="10047" y="6049"/>
                  </a:lnTo>
                  <a:lnTo>
                    <a:pt x="10382" y="6061"/>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10800000">
              <a:off x="6661528" y="1587111"/>
              <a:ext cx="893103" cy="893103"/>
            </a:xfrm>
            <a:custGeom>
              <a:avLst/>
              <a:gdLst/>
              <a:ahLst/>
              <a:cxnLst/>
              <a:rect l="l" t="t" r="r" b="b"/>
              <a:pathLst>
                <a:path w="8643" h="8643" extrusionOk="0">
                  <a:moveTo>
                    <a:pt x="4322" y="0"/>
                  </a:moveTo>
                  <a:lnTo>
                    <a:pt x="4103" y="12"/>
                  </a:lnTo>
                  <a:lnTo>
                    <a:pt x="3884" y="24"/>
                  </a:lnTo>
                  <a:lnTo>
                    <a:pt x="3665" y="47"/>
                  </a:lnTo>
                  <a:lnTo>
                    <a:pt x="3457" y="93"/>
                  </a:lnTo>
                  <a:lnTo>
                    <a:pt x="3238" y="139"/>
                  </a:lnTo>
                  <a:lnTo>
                    <a:pt x="3043" y="196"/>
                  </a:lnTo>
                  <a:lnTo>
                    <a:pt x="2835" y="265"/>
                  </a:lnTo>
                  <a:lnTo>
                    <a:pt x="2639" y="346"/>
                  </a:lnTo>
                  <a:lnTo>
                    <a:pt x="2455" y="427"/>
                  </a:lnTo>
                  <a:lnTo>
                    <a:pt x="2259" y="519"/>
                  </a:lnTo>
                  <a:lnTo>
                    <a:pt x="2086" y="623"/>
                  </a:lnTo>
                  <a:lnTo>
                    <a:pt x="1902" y="738"/>
                  </a:lnTo>
                  <a:lnTo>
                    <a:pt x="1741" y="865"/>
                  </a:lnTo>
                  <a:lnTo>
                    <a:pt x="1579" y="991"/>
                  </a:lnTo>
                  <a:lnTo>
                    <a:pt x="1418" y="1130"/>
                  </a:lnTo>
                  <a:lnTo>
                    <a:pt x="1268" y="1268"/>
                  </a:lnTo>
                  <a:lnTo>
                    <a:pt x="1118" y="1418"/>
                  </a:lnTo>
                  <a:lnTo>
                    <a:pt x="992" y="1579"/>
                  </a:lnTo>
                  <a:lnTo>
                    <a:pt x="865" y="1740"/>
                  </a:lnTo>
                  <a:lnTo>
                    <a:pt x="738" y="1902"/>
                  </a:lnTo>
                  <a:lnTo>
                    <a:pt x="623" y="2086"/>
                  </a:lnTo>
                  <a:lnTo>
                    <a:pt x="519" y="2259"/>
                  </a:lnTo>
                  <a:lnTo>
                    <a:pt x="427" y="2455"/>
                  </a:lnTo>
                  <a:lnTo>
                    <a:pt x="335" y="2639"/>
                  </a:lnTo>
                  <a:lnTo>
                    <a:pt x="266" y="2835"/>
                  </a:lnTo>
                  <a:lnTo>
                    <a:pt x="197" y="3042"/>
                  </a:lnTo>
                  <a:lnTo>
                    <a:pt x="139" y="3238"/>
                  </a:lnTo>
                  <a:lnTo>
                    <a:pt x="93" y="3457"/>
                  </a:lnTo>
                  <a:lnTo>
                    <a:pt x="47" y="3665"/>
                  </a:lnTo>
                  <a:lnTo>
                    <a:pt x="24" y="3883"/>
                  </a:lnTo>
                  <a:lnTo>
                    <a:pt x="1" y="4102"/>
                  </a:lnTo>
                  <a:lnTo>
                    <a:pt x="1" y="4321"/>
                  </a:lnTo>
                  <a:lnTo>
                    <a:pt x="1" y="4552"/>
                  </a:lnTo>
                  <a:lnTo>
                    <a:pt x="24" y="4771"/>
                  </a:lnTo>
                  <a:lnTo>
                    <a:pt x="47" y="4978"/>
                  </a:lnTo>
                  <a:lnTo>
                    <a:pt x="93" y="5197"/>
                  </a:lnTo>
                  <a:lnTo>
                    <a:pt x="139" y="5404"/>
                  </a:lnTo>
                  <a:lnTo>
                    <a:pt x="197" y="5612"/>
                  </a:lnTo>
                  <a:lnTo>
                    <a:pt x="266" y="5808"/>
                  </a:lnTo>
                  <a:lnTo>
                    <a:pt x="335" y="6004"/>
                  </a:lnTo>
                  <a:lnTo>
                    <a:pt x="427" y="6199"/>
                  </a:lnTo>
                  <a:lnTo>
                    <a:pt x="519" y="6384"/>
                  </a:lnTo>
                  <a:lnTo>
                    <a:pt x="623" y="6568"/>
                  </a:lnTo>
                  <a:lnTo>
                    <a:pt x="738" y="6741"/>
                  </a:lnTo>
                  <a:lnTo>
                    <a:pt x="865" y="6914"/>
                  </a:lnTo>
                  <a:lnTo>
                    <a:pt x="992" y="7075"/>
                  </a:lnTo>
                  <a:lnTo>
                    <a:pt x="1118" y="7236"/>
                  </a:lnTo>
                  <a:lnTo>
                    <a:pt x="1268" y="7386"/>
                  </a:lnTo>
                  <a:lnTo>
                    <a:pt x="1418" y="7524"/>
                  </a:lnTo>
                  <a:lnTo>
                    <a:pt x="1579" y="7663"/>
                  </a:lnTo>
                  <a:lnTo>
                    <a:pt x="1741" y="7789"/>
                  </a:lnTo>
                  <a:lnTo>
                    <a:pt x="1902" y="7905"/>
                  </a:lnTo>
                  <a:lnTo>
                    <a:pt x="2086" y="8020"/>
                  </a:lnTo>
                  <a:lnTo>
                    <a:pt x="2259" y="8124"/>
                  </a:lnTo>
                  <a:lnTo>
                    <a:pt x="2455" y="8216"/>
                  </a:lnTo>
                  <a:lnTo>
                    <a:pt x="2639" y="8308"/>
                  </a:lnTo>
                  <a:lnTo>
                    <a:pt x="2835" y="8389"/>
                  </a:lnTo>
                  <a:lnTo>
                    <a:pt x="3043" y="8458"/>
                  </a:lnTo>
                  <a:lnTo>
                    <a:pt x="3238" y="8515"/>
                  </a:lnTo>
                  <a:lnTo>
                    <a:pt x="3457" y="8561"/>
                  </a:lnTo>
                  <a:lnTo>
                    <a:pt x="3665" y="8596"/>
                  </a:lnTo>
                  <a:lnTo>
                    <a:pt x="3884" y="8631"/>
                  </a:lnTo>
                  <a:lnTo>
                    <a:pt x="4103" y="8642"/>
                  </a:lnTo>
                  <a:lnTo>
                    <a:pt x="4552" y="8642"/>
                  </a:lnTo>
                  <a:lnTo>
                    <a:pt x="4771" y="8631"/>
                  </a:lnTo>
                  <a:lnTo>
                    <a:pt x="4978" y="8596"/>
                  </a:lnTo>
                  <a:lnTo>
                    <a:pt x="5197" y="8561"/>
                  </a:lnTo>
                  <a:lnTo>
                    <a:pt x="5405" y="8515"/>
                  </a:lnTo>
                  <a:lnTo>
                    <a:pt x="5612" y="8458"/>
                  </a:lnTo>
                  <a:lnTo>
                    <a:pt x="5808" y="8389"/>
                  </a:lnTo>
                  <a:lnTo>
                    <a:pt x="6004" y="8308"/>
                  </a:lnTo>
                  <a:lnTo>
                    <a:pt x="6200" y="8216"/>
                  </a:lnTo>
                  <a:lnTo>
                    <a:pt x="6384" y="8124"/>
                  </a:lnTo>
                  <a:lnTo>
                    <a:pt x="6568" y="8020"/>
                  </a:lnTo>
                  <a:lnTo>
                    <a:pt x="6741" y="7905"/>
                  </a:lnTo>
                  <a:lnTo>
                    <a:pt x="6914" y="7789"/>
                  </a:lnTo>
                  <a:lnTo>
                    <a:pt x="7075" y="7663"/>
                  </a:lnTo>
                  <a:lnTo>
                    <a:pt x="7225" y="7524"/>
                  </a:lnTo>
                  <a:lnTo>
                    <a:pt x="7386" y="7386"/>
                  </a:lnTo>
                  <a:lnTo>
                    <a:pt x="7525" y="7236"/>
                  </a:lnTo>
                  <a:lnTo>
                    <a:pt x="7663" y="7075"/>
                  </a:lnTo>
                  <a:lnTo>
                    <a:pt x="7790" y="6914"/>
                  </a:lnTo>
                  <a:lnTo>
                    <a:pt x="7905" y="6741"/>
                  </a:lnTo>
                  <a:lnTo>
                    <a:pt x="8020" y="6568"/>
                  </a:lnTo>
                  <a:lnTo>
                    <a:pt x="8124" y="6384"/>
                  </a:lnTo>
                  <a:lnTo>
                    <a:pt x="8216" y="6199"/>
                  </a:lnTo>
                  <a:lnTo>
                    <a:pt x="8308" y="6004"/>
                  </a:lnTo>
                  <a:lnTo>
                    <a:pt x="8389" y="5808"/>
                  </a:lnTo>
                  <a:lnTo>
                    <a:pt x="8458" y="5612"/>
                  </a:lnTo>
                  <a:lnTo>
                    <a:pt x="8516" y="5404"/>
                  </a:lnTo>
                  <a:lnTo>
                    <a:pt x="8562" y="5197"/>
                  </a:lnTo>
                  <a:lnTo>
                    <a:pt x="8596" y="4978"/>
                  </a:lnTo>
                  <a:lnTo>
                    <a:pt x="8619" y="4771"/>
                  </a:lnTo>
                  <a:lnTo>
                    <a:pt x="8642" y="4552"/>
                  </a:lnTo>
                  <a:lnTo>
                    <a:pt x="8642" y="4321"/>
                  </a:lnTo>
                  <a:lnTo>
                    <a:pt x="8642" y="4102"/>
                  </a:lnTo>
                  <a:lnTo>
                    <a:pt x="8619" y="3883"/>
                  </a:lnTo>
                  <a:lnTo>
                    <a:pt x="8596" y="3665"/>
                  </a:lnTo>
                  <a:lnTo>
                    <a:pt x="8562" y="3457"/>
                  </a:lnTo>
                  <a:lnTo>
                    <a:pt x="8516" y="3238"/>
                  </a:lnTo>
                  <a:lnTo>
                    <a:pt x="8458" y="3042"/>
                  </a:lnTo>
                  <a:lnTo>
                    <a:pt x="8389" y="2835"/>
                  </a:lnTo>
                  <a:lnTo>
                    <a:pt x="8308" y="2639"/>
                  </a:lnTo>
                  <a:lnTo>
                    <a:pt x="8216" y="2455"/>
                  </a:lnTo>
                  <a:lnTo>
                    <a:pt x="8124" y="2259"/>
                  </a:lnTo>
                  <a:lnTo>
                    <a:pt x="8020" y="2086"/>
                  </a:lnTo>
                  <a:lnTo>
                    <a:pt x="7905" y="1902"/>
                  </a:lnTo>
                  <a:lnTo>
                    <a:pt x="7790" y="1740"/>
                  </a:lnTo>
                  <a:lnTo>
                    <a:pt x="7663" y="1579"/>
                  </a:lnTo>
                  <a:lnTo>
                    <a:pt x="7525" y="1418"/>
                  </a:lnTo>
                  <a:lnTo>
                    <a:pt x="7386" y="1268"/>
                  </a:lnTo>
                  <a:lnTo>
                    <a:pt x="7225" y="1130"/>
                  </a:lnTo>
                  <a:lnTo>
                    <a:pt x="7075" y="991"/>
                  </a:lnTo>
                  <a:lnTo>
                    <a:pt x="6914" y="865"/>
                  </a:lnTo>
                  <a:lnTo>
                    <a:pt x="6741" y="738"/>
                  </a:lnTo>
                  <a:lnTo>
                    <a:pt x="6568" y="623"/>
                  </a:lnTo>
                  <a:lnTo>
                    <a:pt x="6384" y="519"/>
                  </a:lnTo>
                  <a:lnTo>
                    <a:pt x="6200" y="427"/>
                  </a:lnTo>
                  <a:lnTo>
                    <a:pt x="6004" y="346"/>
                  </a:lnTo>
                  <a:lnTo>
                    <a:pt x="5808" y="265"/>
                  </a:lnTo>
                  <a:lnTo>
                    <a:pt x="5612" y="196"/>
                  </a:lnTo>
                  <a:lnTo>
                    <a:pt x="5405" y="139"/>
                  </a:lnTo>
                  <a:lnTo>
                    <a:pt x="5197" y="93"/>
                  </a:lnTo>
                  <a:lnTo>
                    <a:pt x="4978" y="47"/>
                  </a:lnTo>
                  <a:lnTo>
                    <a:pt x="4771" y="24"/>
                  </a:lnTo>
                  <a:lnTo>
                    <a:pt x="4552" y="12"/>
                  </a:lnTo>
                  <a:lnTo>
                    <a:pt x="43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572253" y="424037"/>
              <a:ext cx="1072798" cy="1072798"/>
            </a:xfrm>
            <a:custGeom>
              <a:avLst/>
              <a:gdLst/>
              <a:ahLst/>
              <a:cxnLst/>
              <a:rect l="l" t="t" r="r" b="b"/>
              <a:pathLst>
                <a:path w="10382" h="10382" extrusionOk="0">
                  <a:moveTo>
                    <a:pt x="10382" y="0"/>
                  </a:moveTo>
                  <a:lnTo>
                    <a:pt x="9852" y="12"/>
                  </a:lnTo>
                  <a:lnTo>
                    <a:pt x="9322" y="58"/>
                  </a:lnTo>
                  <a:lnTo>
                    <a:pt x="8803" y="116"/>
                  </a:lnTo>
                  <a:lnTo>
                    <a:pt x="8285" y="208"/>
                  </a:lnTo>
                  <a:lnTo>
                    <a:pt x="7789" y="323"/>
                  </a:lnTo>
                  <a:lnTo>
                    <a:pt x="7294" y="461"/>
                  </a:lnTo>
                  <a:lnTo>
                    <a:pt x="6810" y="634"/>
                  </a:lnTo>
                  <a:lnTo>
                    <a:pt x="6337" y="818"/>
                  </a:lnTo>
                  <a:lnTo>
                    <a:pt x="5888" y="1026"/>
                  </a:lnTo>
                  <a:lnTo>
                    <a:pt x="5439" y="1256"/>
                  </a:lnTo>
                  <a:lnTo>
                    <a:pt x="5001" y="1498"/>
                  </a:lnTo>
                  <a:lnTo>
                    <a:pt x="4574" y="1775"/>
                  </a:lnTo>
                  <a:lnTo>
                    <a:pt x="4171" y="2063"/>
                  </a:lnTo>
                  <a:lnTo>
                    <a:pt x="3779" y="2374"/>
                  </a:lnTo>
                  <a:lnTo>
                    <a:pt x="3399" y="2696"/>
                  </a:lnTo>
                  <a:lnTo>
                    <a:pt x="3042" y="3042"/>
                  </a:lnTo>
                  <a:lnTo>
                    <a:pt x="2696" y="3399"/>
                  </a:lnTo>
                  <a:lnTo>
                    <a:pt x="2374" y="3780"/>
                  </a:lnTo>
                  <a:lnTo>
                    <a:pt x="2063" y="4171"/>
                  </a:lnTo>
                  <a:lnTo>
                    <a:pt x="1775" y="4575"/>
                  </a:lnTo>
                  <a:lnTo>
                    <a:pt x="1510" y="5001"/>
                  </a:lnTo>
                  <a:lnTo>
                    <a:pt x="1256" y="5427"/>
                  </a:lnTo>
                  <a:lnTo>
                    <a:pt x="1026" y="5877"/>
                  </a:lnTo>
                  <a:lnTo>
                    <a:pt x="818" y="6337"/>
                  </a:lnTo>
                  <a:lnTo>
                    <a:pt x="634" y="6810"/>
                  </a:lnTo>
                  <a:lnTo>
                    <a:pt x="473" y="7294"/>
                  </a:lnTo>
                  <a:lnTo>
                    <a:pt x="334" y="7778"/>
                  </a:lnTo>
                  <a:lnTo>
                    <a:pt x="219" y="8285"/>
                  </a:lnTo>
                  <a:lnTo>
                    <a:pt x="127" y="8792"/>
                  </a:lnTo>
                  <a:lnTo>
                    <a:pt x="58" y="9310"/>
                  </a:lnTo>
                  <a:lnTo>
                    <a:pt x="23" y="9840"/>
                  </a:lnTo>
                  <a:lnTo>
                    <a:pt x="0" y="10382"/>
                  </a:lnTo>
                  <a:lnTo>
                    <a:pt x="5715" y="10382"/>
                  </a:lnTo>
                  <a:lnTo>
                    <a:pt x="5727" y="10151"/>
                  </a:lnTo>
                  <a:lnTo>
                    <a:pt x="5738" y="9932"/>
                  </a:lnTo>
                  <a:lnTo>
                    <a:pt x="5773" y="9713"/>
                  </a:lnTo>
                  <a:lnTo>
                    <a:pt x="5807" y="9506"/>
                  </a:lnTo>
                  <a:lnTo>
                    <a:pt x="5853" y="9299"/>
                  </a:lnTo>
                  <a:lnTo>
                    <a:pt x="5911" y="9091"/>
                  </a:lnTo>
                  <a:lnTo>
                    <a:pt x="5980" y="8884"/>
                  </a:lnTo>
                  <a:lnTo>
                    <a:pt x="6061" y="8688"/>
                  </a:lnTo>
                  <a:lnTo>
                    <a:pt x="6141" y="8504"/>
                  </a:lnTo>
                  <a:lnTo>
                    <a:pt x="6245" y="8319"/>
                  </a:lnTo>
                  <a:lnTo>
                    <a:pt x="6349" y="8135"/>
                  </a:lnTo>
                  <a:lnTo>
                    <a:pt x="6464" y="7962"/>
                  </a:lnTo>
                  <a:lnTo>
                    <a:pt x="6579" y="7789"/>
                  </a:lnTo>
                  <a:lnTo>
                    <a:pt x="6706" y="7628"/>
                  </a:lnTo>
                  <a:lnTo>
                    <a:pt x="6844" y="7467"/>
                  </a:lnTo>
                  <a:lnTo>
                    <a:pt x="6983" y="7317"/>
                  </a:lnTo>
                  <a:lnTo>
                    <a:pt x="7132" y="7179"/>
                  </a:lnTo>
                  <a:lnTo>
                    <a:pt x="7294" y="7040"/>
                  </a:lnTo>
                  <a:lnTo>
                    <a:pt x="7455" y="6914"/>
                  </a:lnTo>
                  <a:lnTo>
                    <a:pt x="7628" y="6787"/>
                  </a:lnTo>
                  <a:lnTo>
                    <a:pt x="7801" y="6683"/>
                  </a:lnTo>
                  <a:lnTo>
                    <a:pt x="7985" y="6579"/>
                  </a:lnTo>
                  <a:lnTo>
                    <a:pt x="8169" y="6476"/>
                  </a:lnTo>
                  <a:lnTo>
                    <a:pt x="8365" y="6395"/>
                  </a:lnTo>
                  <a:lnTo>
                    <a:pt x="8561" y="6314"/>
                  </a:lnTo>
                  <a:lnTo>
                    <a:pt x="8757" y="6245"/>
                  </a:lnTo>
                  <a:lnTo>
                    <a:pt x="8964" y="6188"/>
                  </a:lnTo>
                  <a:lnTo>
                    <a:pt x="9172" y="6142"/>
                  </a:lnTo>
                  <a:lnTo>
                    <a:pt x="9391" y="6107"/>
                  </a:lnTo>
                  <a:lnTo>
                    <a:pt x="9598" y="6072"/>
                  </a:lnTo>
                  <a:lnTo>
                    <a:pt x="9817" y="6061"/>
                  </a:lnTo>
                  <a:lnTo>
                    <a:pt x="10047" y="6049"/>
                  </a:lnTo>
                  <a:lnTo>
                    <a:pt x="10382" y="6061"/>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4"/>
          <p:cNvSpPr txBox="1">
            <a:spLocks noGrp="1"/>
          </p:cNvSpPr>
          <p:nvPr>
            <p:ph type="title"/>
          </p:nvPr>
        </p:nvSpPr>
        <p:spPr>
          <a:xfrm>
            <a:off x="4019400" y="979600"/>
            <a:ext cx="3852000" cy="477600"/>
          </a:xfrm>
          <a:prstGeom prst="rect">
            <a:avLst/>
          </a:prstGeom>
        </p:spPr>
        <p:txBody>
          <a:bodyPr spcFirstLastPara="1" wrap="square" lIns="91425" tIns="91425" rIns="91425" bIns="91425" anchor="ctr" anchorCtr="0">
            <a:noAutofit/>
          </a:bodyPr>
          <a:lstStyle>
            <a:lvl1pPr lvl="0">
              <a:spcBef>
                <a:spcPts val="0"/>
              </a:spcBef>
              <a:spcAft>
                <a:spcPts val="0"/>
              </a:spcAft>
              <a:buSzPts val="2500"/>
              <a:buNone/>
              <a:defRPr sz="25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1" name="Google Shape;61;p4"/>
          <p:cNvSpPr txBox="1">
            <a:spLocks noGrp="1"/>
          </p:cNvSpPr>
          <p:nvPr>
            <p:ph type="body" idx="1"/>
          </p:nvPr>
        </p:nvSpPr>
        <p:spPr>
          <a:xfrm>
            <a:off x="4019400" y="1856600"/>
            <a:ext cx="4404600" cy="2307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292100">
              <a:spcBef>
                <a:spcPts val="1600"/>
              </a:spcBef>
              <a:spcAft>
                <a:spcPts val="0"/>
              </a:spcAft>
              <a:buSzPts val="1000"/>
              <a:buChar char="○"/>
              <a:defRPr sz="1000"/>
            </a:lvl2pPr>
            <a:lvl3pPr marL="1371600" lvl="2" indent="-292100">
              <a:spcBef>
                <a:spcPts val="1600"/>
              </a:spcBef>
              <a:spcAft>
                <a:spcPts val="0"/>
              </a:spcAft>
              <a:buSzPts val="1000"/>
              <a:buChar char="■"/>
              <a:defRPr sz="1000"/>
            </a:lvl3pPr>
            <a:lvl4pPr marL="1828800" lvl="3" indent="-292100">
              <a:spcBef>
                <a:spcPts val="1600"/>
              </a:spcBef>
              <a:spcAft>
                <a:spcPts val="0"/>
              </a:spcAft>
              <a:buSzPts val="1000"/>
              <a:buChar char="●"/>
              <a:defRPr sz="1000"/>
            </a:lvl4pPr>
            <a:lvl5pPr marL="2286000" lvl="4" indent="-292100">
              <a:spcBef>
                <a:spcPts val="1600"/>
              </a:spcBef>
              <a:spcAft>
                <a:spcPts val="0"/>
              </a:spcAft>
              <a:buSzPts val="1000"/>
              <a:buChar char="○"/>
              <a:defRPr sz="1000"/>
            </a:lvl5pPr>
            <a:lvl6pPr marL="2743200" lvl="5" indent="-292100">
              <a:spcBef>
                <a:spcPts val="1600"/>
              </a:spcBef>
              <a:spcAft>
                <a:spcPts val="0"/>
              </a:spcAft>
              <a:buSzPts val="1000"/>
              <a:buChar char="■"/>
              <a:defRPr sz="1000"/>
            </a:lvl6pPr>
            <a:lvl7pPr marL="3200400" lvl="6" indent="-292100">
              <a:spcBef>
                <a:spcPts val="1600"/>
              </a:spcBef>
              <a:spcAft>
                <a:spcPts val="0"/>
              </a:spcAft>
              <a:buSzPts val="1000"/>
              <a:buChar char="●"/>
              <a:defRPr sz="1000"/>
            </a:lvl7pPr>
            <a:lvl8pPr marL="3657600" lvl="7" indent="-292100">
              <a:spcBef>
                <a:spcPts val="1600"/>
              </a:spcBef>
              <a:spcAft>
                <a:spcPts val="0"/>
              </a:spcAft>
              <a:buSzPts val="1000"/>
              <a:buChar char="○"/>
              <a:defRPr sz="1000"/>
            </a:lvl8pPr>
            <a:lvl9pPr marL="4114800" lvl="8" indent="-292100">
              <a:spcBef>
                <a:spcPts val="1600"/>
              </a:spcBef>
              <a:spcAft>
                <a:spcPts val="1600"/>
              </a:spcAft>
              <a:buSzPts val="1000"/>
              <a:buChar char="■"/>
              <a:defRPr sz="1000"/>
            </a:lvl9pPr>
          </a:lstStyle>
          <a:p>
            <a:endParaRPr/>
          </a:p>
        </p:txBody>
      </p:sp>
      <p:grpSp>
        <p:nvGrpSpPr>
          <p:cNvPr id="62" name="Google Shape;62;p4"/>
          <p:cNvGrpSpPr/>
          <p:nvPr/>
        </p:nvGrpSpPr>
        <p:grpSpPr>
          <a:xfrm rot="10800000" flipH="1">
            <a:off x="428034" y="438580"/>
            <a:ext cx="1641801" cy="857273"/>
            <a:chOff x="6572253" y="2570512"/>
            <a:chExt cx="2055077" cy="1072798"/>
          </a:xfrm>
        </p:grpSpPr>
        <p:sp>
          <p:nvSpPr>
            <p:cNvPr id="63" name="Google Shape;63;p4"/>
            <p:cNvSpPr/>
            <p:nvPr/>
          </p:nvSpPr>
          <p:spPr>
            <a:xfrm>
              <a:off x="7734227" y="2659791"/>
              <a:ext cx="893103" cy="893103"/>
            </a:xfrm>
            <a:custGeom>
              <a:avLst/>
              <a:gdLst/>
              <a:ahLst/>
              <a:cxnLst/>
              <a:rect l="l" t="t" r="r" b="b"/>
              <a:pathLst>
                <a:path w="8643" h="8643" extrusionOk="0">
                  <a:moveTo>
                    <a:pt x="4322" y="0"/>
                  </a:moveTo>
                  <a:lnTo>
                    <a:pt x="4103" y="12"/>
                  </a:lnTo>
                  <a:lnTo>
                    <a:pt x="3884" y="24"/>
                  </a:lnTo>
                  <a:lnTo>
                    <a:pt x="3665" y="47"/>
                  </a:lnTo>
                  <a:lnTo>
                    <a:pt x="3457" y="93"/>
                  </a:lnTo>
                  <a:lnTo>
                    <a:pt x="3238" y="139"/>
                  </a:lnTo>
                  <a:lnTo>
                    <a:pt x="3043" y="196"/>
                  </a:lnTo>
                  <a:lnTo>
                    <a:pt x="2835" y="265"/>
                  </a:lnTo>
                  <a:lnTo>
                    <a:pt x="2639" y="346"/>
                  </a:lnTo>
                  <a:lnTo>
                    <a:pt x="2455" y="427"/>
                  </a:lnTo>
                  <a:lnTo>
                    <a:pt x="2259" y="519"/>
                  </a:lnTo>
                  <a:lnTo>
                    <a:pt x="2086" y="623"/>
                  </a:lnTo>
                  <a:lnTo>
                    <a:pt x="1902" y="738"/>
                  </a:lnTo>
                  <a:lnTo>
                    <a:pt x="1741" y="865"/>
                  </a:lnTo>
                  <a:lnTo>
                    <a:pt x="1579" y="991"/>
                  </a:lnTo>
                  <a:lnTo>
                    <a:pt x="1418" y="1130"/>
                  </a:lnTo>
                  <a:lnTo>
                    <a:pt x="1268" y="1268"/>
                  </a:lnTo>
                  <a:lnTo>
                    <a:pt x="1118" y="1418"/>
                  </a:lnTo>
                  <a:lnTo>
                    <a:pt x="992" y="1579"/>
                  </a:lnTo>
                  <a:lnTo>
                    <a:pt x="865" y="1740"/>
                  </a:lnTo>
                  <a:lnTo>
                    <a:pt x="738" y="1902"/>
                  </a:lnTo>
                  <a:lnTo>
                    <a:pt x="623" y="2086"/>
                  </a:lnTo>
                  <a:lnTo>
                    <a:pt x="519" y="2259"/>
                  </a:lnTo>
                  <a:lnTo>
                    <a:pt x="427" y="2455"/>
                  </a:lnTo>
                  <a:lnTo>
                    <a:pt x="335" y="2639"/>
                  </a:lnTo>
                  <a:lnTo>
                    <a:pt x="266" y="2835"/>
                  </a:lnTo>
                  <a:lnTo>
                    <a:pt x="197" y="3042"/>
                  </a:lnTo>
                  <a:lnTo>
                    <a:pt x="139" y="3238"/>
                  </a:lnTo>
                  <a:lnTo>
                    <a:pt x="93" y="3457"/>
                  </a:lnTo>
                  <a:lnTo>
                    <a:pt x="47" y="3665"/>
                  </a:lnTo>
                  <a:lnTo>
                    <a:pt x="24" y="3883"/>
                  </a:lnTo>
                  <a:lnTo>
                    <a:pt x="1" y="4102"/>
                  </a:lnTo>
                  <a:lnTo>
                    <a:pt x="1" y="4321"/>
                  </a:lnTo>
                  <a:lnTo>
                    <a:pt x="1" y="4552"/>
                  </a:lnTo>
                  <a:lnTo>
                    <a:pt x="24" y="4771"/>
                  </a:lnTo>
                  <a:lnTo>
                    <a:pt x="47" y="4978"/>
                  </a:lnTo>
                  <a:lnTo>
                    <a:pt x="93" y="5197"/>
                  </a:lnTo>
                  <a:lnTo>
                    <a:pt x="139" y="5404"/>
                  </a:lnTo>
                  <a:lnTo>
                    <a:pt x="197" y="5612"/>
                  </a:lnTo>
                  <a:lnTo>
                    <a:pt x="266" y="5808"/>
                  </a:lnTo>
                  <a:lnTo>
                    <a:pt x="335" y="6004"/>
                  </a:lnTo>
                  <a:lnTo>
                    <a:pt x="427" y="6199"/>
                  </a:lnTo>
                  <a:lnTo>
                    <a:pt x="519" y="6384"/>
                  </a:lnTo>
                  <a:lnTo>
                    <a:pt x="623" y="6568"/>
                  </a:lnTo>
                  <a:lnTo>
                    <a:pt x="738" y="6741"/>
                  </a:lnTo>
                  <a:lnTo>
                    <a:pt x="865" y="6914"/>
                  </a:lnTo>
                  <a:lnTo>
                    <a:pt x="992" y="7075"/>
                  </a:lnTo>
                  <a:lnTo>
                    <a:pt x="1118" y="7236"/>
                  </a:lnTo>
                  <a:lnTo>
                    <a:pt x="1268" y="7386"/>
                  </a:lnTo>
                  <a:lnTo>
                    <a:pt x="1418" y="7524"/>
                  </a:lnTo>
                  <a:lnTo>
                    <a:pt x="1579" y="7663"/>
                  </a:lnTo>
                  <a:lnTo>
                    <a:pt x="1741" y="7789"/>
                  </a:lnTo>
                  <a:lnTo>
                    <a:pt x="1902" y="7905"/>
                  </a:lnTo>
                  <a:lnTo>
                    <a:pt x="2086" y="8020"/>
                  </a:lnTo>
                  <a:lnTo>
                    <a:pt x="2259" y="8124"/>
                  </a:lnTo>
                  <a:lnTo>
                    <a:pt x="2455" y="8216"/>
                  </a:lnTo>
                  <a:lnTo>
                    <a:pt x="2639" y="8308"/>
                  </a:lnTo>
                  <a:lnTo>
                    <a:pt x="2835" y="8389"/>
                  </a:lnTo>
                  <a:lnTo>
                    <a:pt x="3043" y="8458"/>
                  </a:lnTo>
                  <a:lnTo>
                    <a:pt x="3238" y="8515"/>
                  </a:lnTo>
                  <a:lnTo>
                    <a:pt x="3457" y="8561"/>
                  </a:lnTo>
                  <a:lnTo>
                    <a:pt x="3665" y="8596"/>
                  </a:lnTo>
                  <a:lnTo>
                    <a:pt x="3884" y="8631"/>
                  </a:lnTo>
                  <a:lnTo>
                    <a:pt x="4103" y="8642"/>
                  </a:lnTo>
                  <a:lnTo>
                    <a:pt x="4552" y="8642"/>
                  </a:lnTo>
                  <a:lnTo>
                    <a:pt x="4771" y="8631"/>
                  </a:lnTo>
                  <a:lnTo>
                    <a:pt x="4978" y="8596"/>
                  </a:lnTo>
                  <a:lnTo>
                    <a:pt x="5197" y="8561"/>
                  </a:lnTo>
                  <a:lnTo>
                    <a:pt x="5405" y="8515"/>
                  </a:lnTo>
                  <a:lnTo>
                    <a:pt x="5612" y="8458"/>
                  </a:lnTo>
                  <a:lnTo>
                    <a:pt x="5808" y="8389"/>
                  </a:lnTo>
                  <a:lnTo>
                    <a:pt x="6004" y="8308"/>
                  </a:lnTo>
                  <a:lnTo>
                    <a:pt x="6200" y="8216"/>
                  </a:lnTo>
                  <a:lnTo>
                    <a:pt x="6384" y="8124"/>
                  </a:lnTo>
                  <a:lnTo>
                    <a:pt x="6568" y="8020"/>
                  </a:lnTo>
                  <a:lnTo>
                    <a:pt x="6741" y="7905"/>
                  </a:lnTo>
                  <a:lnTo>
                    <a:pt x="6914" y="7789"/>
                  </a:lnTo>
                  <a:lnTo>
                    <a:pt x="7075" y="7663"/>
                  </a:lnTo>
                  <a:lnTo>
                    <a:pt x="7225" y="7524"/>
                  </a:lnTo>
                  <a:lnTo>
                    <a:pt x="7386" y="7386"/>
                  </a:lnTo>
                  <a:lnTo>
                    <a:pt x="7525" y="7236"/>
                  </a:lnTo>
                  <a:lnTo>
                    <a:pt x="7663" y="7075"/>
                  </a:lnTo>
                  <a:lnTo>
                    <a:pt x="7790" y="6914"/>
                  </a:lnTo>
                  <a:lnTo>
                    <a:pt x="7905" y="6741"/>
                  </a:lnTo>
                  <a:lnTo>
                    <a:pt x="8020" y="6568"/>
                  </a:lnTo>
                  <a:lnTo>
                    <a:pt x="8124" y="6384"/>
                  </a:lnTo>
                  <a:lnTo>
                    <a:pt x="8216" y="6199"/>
                  </a:lnTo>
                  <a:lnTo>
                    <a:pt x="8308" y="6004"/>
                  </a:lnTo>
                  <a:lnTo>
                    <a:pt x="8389" y="5808"/>
                  </a:lnTo>
                  <a:lnTo>
                    <a:pt x="8458" y="5612"/>
                  </a:lnTo>
                  <a:lnTo>
                    <a:pt x="8516" y="5404"/>
                  </a:lnTo>
                  <a:lnTo>
                    <a:pt x="8562" y="5197"/>
                  </a:lnTo>
                  <a:lnTo>
                    <a:pt x="8596" y="4978"/>
                  </a:lnTo>
                  <a:lnTo>
                    <a:pt x="8619" y="4771"/>
                  </a:lnTo>
                  <a:lnTo>
                    <a:pt x="8642" y="4552"/>
                  </a:lnTo>
                  <a:lnTo>
                    <a:pt x="8642" y="4321"/>
                  </a:lnTo>
                  <a:lnTo>
                    <a:pt x="8642" y="4102"/>
                  </a:lnTo>
                  <a:lnTo>
                    <a:pt x="8619" y="3883"/>
                  </a:lnTo>
                  <a:lnTo>
                    <a:pt x="8596" y="3665"/>
                  </a:lnTo>
                  <a:lnTo>
                    <a:pt x="8562" y="3457"/>
                  </a:lnTo>
                  <a:lnTo>
                    <a:pt x="8516" y="3238"/>
                  </a:lnTo>
                  <a:lnTo>
                    <a:pt x="8458" y="3042"/>
                  </a:lnTo>
                  <a:lnTo>
                    <a:pt x="8389" y="2835"/>
                  </a:lnTo>
                  <a:lnTo>
                    <a:pt x="8308" y="2639"/>
                  </a:lnTo>
                  <a:lnTo>
                    <a:pt x="8216" y="2455"/>
                  </a:lnTo>
                  <a:lnTo>
                    <a:pt x="8124" y="2259"/>
                  </a:lnTo>
                  <a:lnTo>
                    <a:pt x="8020" y="2086"/>
                  </a:lnTo>
                  <a:lnTo>
                    <a:pt x="7905" y="1902"/>
                  </a:lnTo>
                  <a:lnTo>
                    <a:pt x="7790" y="1740"/>
                  </a:lnTo>
                  <a:lnTo>
                    <a:pt x="7663" y="1579"/>
                  </a:lnTo>
                  <a:lnTo>
                    <a:pt x="7525" y="1418"/>
                  </a:lnTo>
                  <a:lnTo>
                    <a:pt x="7386" y="1268"/>
                  </a:lnTo>
                  <a:lnTo>
                    <a:pt x="7225" y="1130"/>
                  </a:lnTo>
                  <a:lnTo>
                    <a:pt x="7075" y="991"/>
                  </a:lnTo>
                  <a:lnTo>
                    <a:pt x="6914" y="865"/>
                  </a:lnTo>
                  <a:lnTo>
                    <a:pt x="6741" y="738"/>
                  </a:lnTo>
                  <a:lnTo>
                    <a:pt x="6568" y="623"/>
                  </a:lnTo>
                  <a:lnTo>
                    <a:pt x="6384" y="519"/>
                  </a:lnTo>
                  <a:lnTo>
                    <a:pt x="6200" y="427"/>
                  </a:lnTo>
                  <a:lnTo>
                    <a:pt x="6004" y="346"/>
                  </a:lnTo>
                  <a:lnTo>
                    <a:pt x="5808" y="265"/>
                  </a:lnTo>
                  <a:lnTo>
                    <a:pt x="5612" y="196"/>
                  </a:lnTo>
                  <a:lnTo>
                    <a:pt x="5405" y="139"/>
                  </a:lnTo>
                  <a:lnTo>
                    <a:pt x="5197" y="93"/>
                  </a:lnTo>
                  <a:lnTo>
                    <a:pt x="4978" y="47"/>
                  </a:lnTo>
                  <a:lnTo>
                    <a:pt x="4771" y="24"/>
                  </a:lnTo>
                  <a:lnTo>
                    <a:pt x="4552" y="12"/>
                  </a:lnTo>
                  <a:lnTo>
                    <a:pt x="4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flipH="1">
              <a:off x="6572253" y="2570512"/>
              <a:ext cx="1072798" cy="1072798"/>
            </a:xfrm>
            <a:custGeom>
              <a:avLst/>
              <a:gdLst/>
              <a:ahLst/>
              <a:cxnLst/>
              <a:rect l="l" t="t" r="r" b="b"/>
              <a:pathLst>
                <a:path w="10382" h="10382" extrusionOk="0">
                  <a:moveTo>
                    <a:pt x="10382" y="0"/>
                  </a:moveTo>
                  <a:lnTo>
                    <a:pt x="9852" y="12"/>
                  </a:lnTo>
                  <a:lnTo>
                    <a:pt x="9322" y="58"/>
                  </a:lnTo>
                  <a:lnTo>
                    <a:pt x="8803" y="116"/>
                  </a:lnTo>
                  <a:lnTo>
                    <a:pt x="8285" y="208"/>
                  </a:lnTo>
                  <a:lnTo>
                    <a:pt x="7789" y="323"/>
                  </a:lnTo>
                  <a:lnTo>
                    <a:pt x="7294" y="461"/>
                  </a:lnTo>
                  <a:lnTo>
                    <a:pt x="6810" y="634"/>
                  </a:lnTo>
                  <a:lnTo>
                    <a:pt x="6337" y="818"/>
                  </a:lnTo>
                  <a:lnTo>
                    <a:pt x="5888" y="1026"/>
                  </a:lnTo>
                  <a:lnTo>
                    <a:pt x="5439" y="1256"/>
                  </a:lnTo>
                  <a:lnTo>
                    <a:pt x="5001" y="1498"/>
                  </a:lnTo>
                  <a:lnTo>
                    <a:pt x="4574" y="1775"/>
                  </a:lnTo>
                  <a:lnTo>
                    <a:pt x="4171" y="2063"/>
                  </a:lnTo>
                  <a:lnTo>
                    <a:pt x="3779" y="2374"/>
                  </a:lnTo>
                  <a:lnTo>
                    <a:pt x="3399" y="2696"/>
                  </a:lnTo>
                  <a:lnTo>
                    <a:pt x="3042" y="3042"/>
                  </a:lnTo>
                  <a:lnTo>
                    <a:pt x="2696" y="3399"/>
                  </a:lnTo>
                  <a:lnTo>
                    <a:pt x="2374" y="3780"/>
                  </a:lnTo>
                  <a:lnTo>
                    <a:pt x="2063" y="4171"/>
                  </a:lnTo>
                  <a:lnTo>
                    <a:pt x="1775" y="4575"/>
                  </a:lnTo>
                  <a:lnTo>
                    <a:pt x="1510" y="5001"/>
                  </a:lnTo>
                  <a:lnTo>
                    <a:pt x="1256" y="5427"/>
                  </a:lnTo>
                  <a:lnTo>
                    <a:pt x="1026" y="5877"/>
                  </a:lnTo>
                  <a:lnTo>
                    <a:pt x="818" y="6337"/>
                  </a:lnTo>
                  <a:lnTo>
                    <a:pt x="634" y="6810"/>
                  </a:lnTo>
                  <a:lnTo>
                    <a:pt x="473" y="7294"/>
                  </a:lnTo>
                  <a:lnTo>
                    <a:pt x="334" y="7778"/>
                  </a:lnTo>
                  <a:lnTo>
                    <a:pt x="219" y="8285"/>
                  </a:lnTo>
                  <a:lnTo>
                    <a:pt x="127" y="8792"/>
                  </a:lnTo>
                  <a:lnTo>
                    <a:pt x="58" y="9310"/>
                  </a:lnTo>
                  <a:lnTo>
                    <a:pt x="23" y="9840"/>
                  </a:lnTo>
                  <a:lnTo>
                    <a:pt x="0" y="10382"/>
                  </a:lnTo>
                  <a:lnTo>
                    <a:pt x="5715" y="10382"/>
                  </a:lnTo>
                  <a:lnTo>
                    <a:pt x="5727" y="10151"/>
                  </a:lnTo>
                  <a:lnTo>
                    <a:pt x="5738" y="9932"/>
                  </a:lnTo>
                  <a:lnTo>
                    <a:pt x="5773" y="9713"/>
                  </a:lnTo>
                  <a:lnTo>
                    <a:pt x="5807" y="9506"/>
                  </a:lnTo>
                  <a:lnTo>
                    <a:pt x="5853" y="9299"/>
                  </a:lnTo>
                  <a:lnTo>
                    <a:pt x="5911" y="9091"/>
                  </a:lnTo>
                  <a:lnTo>
                    <a:pt x="5980" y="8884"/>
                  </a:lnTo>
                  <a:lnTo>
                    <a:pt x="6061" y="8688"/>
                  </a:lnTo>
                  <a:lnTo>
                    <a:pt x="6141" y="8504"/>
                  </a:lnTo>
                  <a:lnTo>
                    <a:pt x="6245" y="8319"/>
                  </a:lnTo>
                  <a:lnTo>
                    <a:pt x="6349" y="8135"/>
                  </a:lnTo>
                  <a:lnTo>
                    <a:pt x="6464" y="7962"/>
                  </a:lnTo>
                  <a:lnTo>
                    <a:pt x="6579" y="7789"/>
                  </a:lnTo>
                  <a:lnTo>
                    <a:pt x="6706" y="7628"/>
                  </a:lnTo>
                  <a:lnTo>
                    <a:pt x="6844" y="7467"/>
                  </a:lnTo>
                  <a:lnTo>
                    <a:pt x="6983" y="7317"/>
                  </a:lnTo>
                  <a:lnTo>
                    <a:pt x="7132" y="7179"/>
                  </a:lnTo>
                  <a:lnTo>
                    <a:pt x="7294" y="7040"/>
                  </a:lnTo>
                  <a:lnTo>
                    <a:pt x="7455" y="6914"/>
                  </a:lnTo>
                  <a:lnTo>
                    <a:pt x="7628" y="6787"/>
                  </a:lnTo>
                  <a:lnTo>
                    <a:pt x="7801" y="6683"/>
                  </a:lnTo>
                  <a:lnTo>
                    <a:pt x="7985" y="6579"/>
                  </a:lnTo>
                  <a:lnTo>
                    <a:pt x="8169" y="6476"/>
                  </a:lnTo>
                  <a:lnTo>
                    <a:pt x="8365" y="6395"/>
                  </a:lnTo>
                  <a:lnTo>
                    <a:pt x="8561" y="6314"/>
                  </a:lnTo>
                  <a:lnTo>
                    <a:pt x="8757" y="6245"/>
                  </a:lnTo>
                  <a:lnTo>
                    <a:pt x="8964" y="6188"/>
                  </a:lnTo>
                  <a:lnTo>
                    <a:pt x="9172" y="6142"/>
                  </a:lnTo>
                  <a:lnTo>
                    <a:pt x="9391" y="6107"/>
                  </a:lnTo>
                  <a:lnTo>
                    <a:pt x="9598" y="6072"/>
                  </a:lnTo>
                  <a:lnTo>
                    <a:pt x="9817" y="6061"/>
                  </a:lnTo>
                  <a:lnTo>
                    <a:pt x="10047" y="6049"/>
                  </a:lnTo>
                  <a:lnTo>
                    <a:pt x="10382" y="6061"/>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ree numbers">
  <p:cSld name="CUSTOM_20">
    <p:spTree>
      <p:nvGrpSpPr>
        <p:cNvPr id="1" name="Shape 378"/>
        <p:cNvGrpSpPr/>
        <p:nvPr/>
      </p:nvGrpSpPr>
      <p:grpSpPr>
        <a:xfrm>
          <a:off x="0" y="0"/>
          <a:ext cx="0" cy="0"/>
          <a:chOff x="0" y="0"/>
          <a:chExt cx="0" cy="0"/>
        </a:xfrm>
      </p:grpSpPr>
      <p:sp>
        <p:nvSpPr>
          <p:cNvPr id="379" name="Google Shape;379;p33"/>
          <p:cNvSpPr txBox="1">
            <a:spLocks noGrp="1"/>
          </p:cNvSpPr>
          <p:nvPr>
            <p:ph type="title" hasCustomPrompt="1"/>
          </p:nvPr>
        </p:nvSpPr>
        <p:spPr>
          <a:xfrm>
            <a:off x="1943100" y="1838610"/>
            <a:ext cx="5257800" cy="95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80" name="Google Shape;380;p33"/>
          <p:cNvSpPr txBox="1">
            <a:spLocks noGrp="1"/>
          </p:cNvSpPr>
          <p:nvPr>
            <p:ph type="subTitle" idx="1"/>
          </p:nvPr>
        </p:nvSpPr>
        <p:spPr>
          <a:xfrm>
            <a:off x="1943100" y="2695140"/>
            <a:ext cx="52578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81" name="Google Shape;381;p33"/>
          <p:cNvSpPr txBox="1">
            <a:spLocks noGrp="1"/>
          </p:cNvSpPr>
          <p:nvPr>
            <p:ph type="title" idx="2" hasCustomPrompt="1"/>
          </p:nvPr>
        </p:nvSpPr>
        <p:spPr>
          <a:xfrm>
            <a:off x="1943100" y="466350"/>
            <a:ext cx="5257800" cy="95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82" name="Google Shape;382;p33"/>
          <p:cNvSpPr txBox="1">
            <a:spLocks noGrp="1"/>
          </p:cNvSpPr>
          <p:nvPr>
            <p:ph type="subTitle" idx="3"/>
          </p:nvPr>
        </p:nvSpPr>
        <p:spPr>
          <a:xfrm>
            <a:off x="1943100" y="1322880"/>
            <a:ext cx="52578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83" name="Google Shape;383;p33"/>
          <p:cNvSpPr txBox="1">
            <a:spLocks noGrp="1"/>
          </p:cNvSpPr>
          <p:nvPr>
            <p:ph type="title" idx="4" hasCustomPrompt="1"/>
          </p:nvPr>
        </p:nvSpPr>
        <p:spPr>
          <a:xfrm>
            <a:off x="1943100" y="3210870"/>
            <a:ext cx="5257800" cy="95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84" name="Google Shape;384;p33"/>
          <p:cNvSpPr txBox="1">
            <a:spLocks noGrp="1"/>
          </p:cNvSpPr>
          <p:nvPr>
            <p:ph type="subTitle" idx="5"/>
          </p:nvPr>
        </p:nvSpPr>
        <p:spPr>
          <a:xfrm>
            <a:off x="1940850" y="4067400"/>
            <a:ext cx="52623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85" name="Google Shape;385;p33"/>
          <p:cNvSpPr/>
          <p:nvPr/>
        </p:nvSpPr>
        <p:spPr>
          <a:xfrm>
            <a:off x="428274" y="430891"/>
            <a:ext cx="856463" cy="857500"/>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3"/>
          <p:cNvSpPr/>
          <p:nvPr/>
        </p:nvSpPr>
        <p:spPr>
          <a:xfrm>
            <a:off x="499627" y="1360712"/>
            <a:ext cx="713761" cy="714625"/>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3"/>
          <p:cNvSpPr/>
          <p:nvPr/>
        </p:nvSpPr>
        <p:spPr>
          <a:xfrm rot="10800000" flipH="1">
            <a:off x="7931677" y="3070368"/>
            <a:ext cx="713678" cy="714625"/>
          </a:xfrm>
          <a:custGeom>
            <a:avLst/>
            <a:gdLst/>
            <a:ahLst/>
            <a:cxnLst/>
            <a:rect l="l" t="t" r="r" b="b"/>
            <a:pathLst>
              <a:path w="8642" h="8643" extrusionOk="0">
                <a:moveTo>
                  <a:pt x="4321" y="1"/>
                </a:moveTo>
                <a:lnTo>
                  <a:pt x="4102" y="12"/>
                </a:lnTo>
                <a:lnTo>
                  <a:pt x="3883" y="24"/>
                </a:lnTo>
                <a:lnTo>
                  <a:pt x="3664" y="47"/>
                </a:lnTo>
                <a:lnTo>
                  <a:pt x="3457" y="93"/>
                </a:lnTo>
                <a:lnTo>
                  <a:pt x="3238" y="139"/>
                </a:lnTo>
                <a:lnTo>
                  <a:pt x="3042" y="196"/>
                </a:lnTo>
                <a:lnTo>
                  <a:pt x="2835" y="266"/>
                </a:lnTo>
                <a:lnTo>
                  <a:pt x="2639" y="346"/>
                </a:lnTo>
                <a:lnTo>
                  <a:pt x="2454" y="427"/>
                </a:lnTo>
                <a:lnTo>
                  <a:pt x="2258" y="519"/>
                </a:lnTo>
                <a:lnTo>
                  <a:pt x="2086" y="623"/>
                </a:lnTo>
                <a:lnTo>
                  <a:pt x="1901" y="738"/>
                </a:lnTo>
                <a:lnTo>
                  <a:pt x="1740" y="865"/>
                </a:lnTo>
                <a:lnTo>
                  <a:pt x="1579" y="991"/>
                </a:lnTo>
                <a:lnTo>
                  <a:pt x="1417" y="1130"/>
                </a:lnTo>
                <a:lnTo>
                  <a:pt x="1268" y="1268"/>
                </a:lnTo>
                <a:lnTo>
                  <a:pt x="1129" y="1418"/>
                </a:lnTo>
                <a:lnTo>
                  <a:pt x="991" y="1579"/>
                </a:lnTo>
                <a:lnTo>
                  <a:pt x="864" y="1740"/>
                </a:lnTo>
                <a:lnTo>
                  <a:pt x="737" y="1902"/>
                </a:lnTo>
                <a:lnTo>
                  <a:pt x="622" y="2086"/>
                </a:lnTo>
                <a:lnTo>
                  <a:pt x="519" y="2259"/>
                </a:lnTo>
                <a:lnTo>
                  <a:pt x="426" y="2455"/>
                </a:lnTo>
                <a:lnTo>
                  <a:pt x="346" y="2639"/>
                </a:lnTo>
                <a:lnTo>
                  <a:pt x="265" y="2835"/>
                </a:lnTo>
                <a:lnTo>
                  <a:pt x="196" y="3042"/>
                </a:lnTo>
                <a:lnTo>
                  <a:pt x="138" y="3238"/>
                </a:lnTo>
                <a:lnTo>
                  <a:pt x="92" y="3457"/>
                </a:lnTo>
                <a:lnTo>
                  <a:pt x="46" y="3665"/>
                </a:lnTo>
                <a:lnTo>
                  <a:pt x="23" y="3883"/>
                </a:lnTo>
                <a:lnTo>
                  <a:pt x="12" y="4102"/>
                </a:lnTo>
                <a:lnTo>
                  <a:pt x="0" y="4321"/>
                </a:lnTo>
                <a:lnTo>
                  <a:pt x="12" y="4552"/>
                </a:lnTo>
                <a:lnTo>
                  <a:pt x="23" y="4771"/>
                </a:lnTo>
                <a:lnTo>
                  <a:pt x="46" y="4978"/>
                </a:lnTo>
                <a:lnTo>
                  <a:pt x="92" y="5197"/>
                </a:lnTo>
                <a:lnTo>
                  <a:pt x="138" y="5404"/>
                </a:lnTo>
                <a:lnTo>
                  <a:pt x="196" y="5612"/>
                </a:lnTo>
                <a:lnTo>
                  <a:pt x="265" y="5808"/>
                </a:lnTo>
                <a:lnTo>
                  <a:pt x="346" y="6004"/>
                </a:lnTo>
                <a:lnTo>
                  <a:pt x="426" y="6199"/>
                </a:lnTo>
                <a:lnTo>
                  <a:pt x="519" y="6384"/>
                </a:lnTo>
                <a:lnTo>
                  <a:pt x="622" y="6568"/>
                </a:lnTo>
                <a:lnTo>
                  <a:pt x="737" y="6741"/>
                </a:lnTo>
                <a:lnTo>
                  <a:pt x="864" y="6914"/>
                </a:lnTo>
                <a:lnTo>
                  <a:pt x="991" y="7075"/>
                </a:lnTo>
                <a:lnTo>
                  <a:pt x="1129" y="7236"/>
                </a:lnTo>
                <a:lnTo>
                  <a:pt x="1268" y="7386"/>
                </a:lnTo>
                <a:lnTo>
                  <a:pt x="1417" y="7524"/>
                </a:lnTo>
                <a:lnTo>
                  <a:pt x="1579" y="7663"/>
                </a:lnTo>
                <a:lnTo>
                  <a:pt x="1740" y="7789"/>
                </a:lnTo>
                <a:lnTo>
                  <a:pt x="1901" y="7905"/>
                </a:lnTo>
                <a:lnTo>
                  <a:pt x="2086" y="8020"/>
                </a:lnTo>
                <a:lnTo>
                  <a:pt x="2258" y="8124"/>
                </a:lnTo>
                <a:lnTo>
                  <a:pt x="2454" y="8216"/>
                </a:lnTo>
                <a:lnTo>
                  <a:pt x="2639" y="8308"/>
                </a:lnTo>
                <a:lnTo>
                  <a:pt x="2835" y="8389"/>
                </a:lnTo>
                <a:lnTo>
                  <a:pt x="3042" y="8458"/>
                </a:lnTo>
                <a:lnTo>
                  <a:pt x="3238" y="8515"/>
                </a:lnTo>
                <a:lnTo>
                  <a:pt x="3457" y="8561"/>
                </a:lnTo>
                <a:lnTo>
                  <a:pt x="3664" y="8596"/>
                </a:lnTo>
                <a:lnTo>
                  <a:pt x="3883" y="8631"/>
                </a:lnTo>
                <a:lnTo>
                  <a:pt x="4102" y="8642"/>
                </a:lnTo>
                <a:lnTo>
                  <a:pt x="4551" y="8642"/>
                </a:lnTo>
                <a:lnTo>
                  <a:pt x="4770" y="8631"/>
                </a:lnTo>
                <a:lnTo>
                  <a:pt x="4978" y="8596"/>
                </a:lnTo>
                <a:lnTo>
                  <a:pt x="5197" y="8561"/>
                </a:lnTo>
                <a:lnTo>
                  <a:pt x="5404" y="8515"/>
                </a:lnTo>
                <a:lnTo>
                  <a:pt x="5611" y="8458"/>
                </a:lnTo>
                <a:lnTo>
                  <a:pt x="5807" y="8389"/>
                </a:lnTo>
                <a:lnTo>
                  <a:pt x="6003" y="8308"/>
                </a:lnTo>
                <a:lnTo>
                  <a:pt x="6199" y="8216"/>
                </a:lnTo>
                <a:lnTo>
                  <a:pt x="6383" y="8124"/>
                </a:lnTo>
                <a:lnTo>
                  <a:pt x="6568" y="8020"/>
                </a:lnTo>
                <a:lnTo>
                  <a:pt x="6741" y="7905"/>
                </a:lnTo>
                <a:lnTo>
                  <a:pt x="6913" y="7789"/>
                </a:lnTo>
                <a:lnTo>
                  <a:pt x="7075" y="7663"/>
                </a:lnTo>
                <a:lnTo>
                  <a:pt x="7236" y="7524"/>
                </a:lnTo>
                <a:lnTo>
                  <a:pt x="7386" y="7386"/>
                </a:lnTo>
                <a:lnTo>
                  <a:pt x="7524" y="7236"/>
                </a:lnTo>
                <a:lnTo>
                  <a:pt x="7662" y="7075"/>
                </a:lnTo>
                <a:lnTo>
                  <a:pt x="7789" y="6914"/>
                </a:lnTo>
                <a:lnTo>
                  <a:pt x="7904" y="6741"/>
                </a:lnTo>
                <a:lnTo>
                  <a:pt x="8019" y="6568"/>
                </a:lnTo>
                <a:lnTo>
                  <a:pt x="8123" y="6384"/>
                </a:lnTo>
                <a:lnTo>
                  <a:pt x="8215" y="6199"/>
                </a:lnTo>
                <a:lnTo>
                  <a:pt x="8308" y="6004"/>
                </a:lnTo>
                <a:lnTo>
                  <a:pt x="8388" y="5808"/>
                </a:lnTo>
                <a:lnTo>
                  <a:pt x="8457" y="5612"/>
                </a:lnTo>
                <a:lnTo>
                  <a:pt x="8515" y="5404"/>
                </a:lnTo>
                <a:lnTo>
                  <a:pt x="8561" y="5197"/>
                </a:lnTo>
                <a:lnTo>
                  <a:pt x="8596" y="4978"/>
                </a:lnTo>
                <a:lnTo>
                  <a:pt x="8630" y="4771"/>
                </a:lnTo>
                <a:lnTo>
                  <a:pt x="8642" y="4552"/>
                </a:lnTo>
                <a:lnTo>
                  <a:pt x="8642" y="4321"/>
                </a:lnTo>
                <a:lnTo>
                  <a:pt x="8642" y="4102"/>
                </a:lnTo>
                <a:lnTo>
                  <a:pt x="8630" y="3883"/>
                </a:lnTo>
                <a:lnTo>
                  <a:pt x="8596" y="3665"/>
                </a:lnTo>
                <a:lnTo>
                  <a:pt x="8561" y="3457"/>
                </a:lnTo>
                <a:lnTo>
                  <a:pt x="8515" y="3238"/>
                </a:lnTo>
                <a:lnTo>
                  <a:pt x="8457" y="3042"/>
                </a:lnTo>
                <a:lnTo>
                  <a:pt x="8388" y="2835"/>
                </a:lnTo>
                <a:lnTo>
                  <a:pt x="8308" y="2639"/>
                </a:lnTo>
                <a:lnTo>
                  <a:pt x="8215" y="2455"/>
                </a:lnTo>
                <a:lnTo>
                  <a:pt x="8123" y="2259"/>
                </a:lnTo>
                <a:lnTo>
                  <a:pt x="8019" y="2086"/>
                </a:lnTo>
                <a:lnTo>
                  <a:pt x="7904" y="1902"/>
                </a:lnTo>
                <a:lnTo>
                  <a:pt x="7789" y="1740"/>
                </a:lnTo>
                <a:lnTo>
                  <a:pt x="7662" y="1579"/>
                </a:lnTo>
                <a:lnTo>
                  <a:pt x="7524" y="1418"/>
                </a:lnTo>
                <a:lnTo>
                  <a:pt x="7386" y="1268"/>
                </a:lnTo>
                <a:lnTo>
                  <a:pt x="7236" y="1130"/>
                </a:lnTo>
                <a:lnTo>
                  <a:pt x="7075" y="991"/>
                </a:lnTo>
                <a:lnTo>
                  <a:pt x="6913" y="865"/>
                </a:lnTo>
                <a:lnTo>
                  <a:pt x="6741" y="738"/>
                </a:lnTo>
                <a:lnTo>
                  <a:pt x="6568" y="623"/>
                </a:lnTo>
                <a:lnTo>
                  <a:pt x="6383" y="519"/>
                </a:lnTo>
                <a:lnTo>
                  <a:pt x="6199" y="427"/>
                </a:lnTo>
                <a:lnTo>
                  <a:pt x="6003" y="346"/>
                </a:lnTo>
                <a:lnTo>
                  <a:pt x="5807" y="266"/>
                </a:lnTo>
                <a:lnTo>
                  <a:pt x="5611" y="196"/>
                </a:lnTo>
                <a:lnTo>
                  <a:pt x="5404" y="139"/>
                </a:lnTo>
                <a:lnTo>
                  <a:pt x="5197" y="93"/>
                </a:lnTo>
                <a:lnTo>
                  <a:pt x="4978" y="47"/>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3"/>
          <p:cNvSpPr/>
          <p:nvPr/>
        </p:nvSpPr>
        <p:spPr>
          <a:xfrm>
            <a:off x="428274" y="2146669"/>
            <a:ext cx="856463" cy="857500"/>
          </a:xfrm>
          <a:custGeom>
            <a:avLst/>
            <a:gdLst/>
            <a:ahLst/>
            <a:cxnLst/>
            <a:rect l="l" t="t" r="r" b="b"/>
            <a:pathLst>
              <a:path w="10371" h="10371" extrusionOk="0">
                <a:moveTo>
                  <a:pt x="0" y="0"/>
                </a:moveTo>
                <a:lnTo>
                  <a:pt x="12" y="530"/>
                </a:lnTo>
                <a:lnTo>
                  <a:pt x="58" y="1060"/>
                </a:lnTo>
                <a:lnTo>
                  <a:pt x="116" y="1579"/>
                </a:lnTo>
                <a:lnTo>
                  <a:pt x="208" y="2086"/>
                </a:lnTo>
                <a:lnTo>
                  <a:pt x="323" y="2593"/>
                </a:lnTo>
                <a:lnTo>
                  <a:pt x="461" y="3088"/>
                </a:lnTo>
                <a:lnTo>
                  <a:pt x="634" y="3572"/>
                </a:lnTo>
                <a:lnTo>
                  <a:pt x="819" y="4045"/>
                </a:lnTo>
                <a:lnTo>
                  <a:pt x="1026" y="4494"/>
                </a:lnTo>
                <a:lnTo>
                  <a:pt x="1256" y="4943"/>
                </a:lnTo>
                <a:lnTo>
                  <a:pt x="1498" y="5381"/>
                </a:lnTo>
                <a:lnTo>
                  <a:pt x="1775" y="5796"/>
                </a:lnTo>
                <a:lnTo>
                  <a:pt x="2063" y="6211"/>
                </a:lnTo>
                <a:lnTo>
                  <a:pt x="2374" y="6603"/>
                </a:lnTo>
                <a:lnTo>
                  <a:pt x="2697" y="6971"/>
                </a:lnTo>
                <a:lnTo>
                  <a:pt x="3042" y="7340"/>
                </a:lnTo>
                <a:lnTo>
                  <a:pt x="3399" y="7686"/>
                </a:lnTo>
                <a:lnTo>
                  <a:pt x="3780" y="8008"/>
                </a:lnTo>
                <a:lnTo>
                  <a:pt x="4171" y="8319"/>
                </a:lnTo>
                <a:lnTo>
                  <a:pt x="4575" y="8607"/>
                </a:lnTo>
                <a:lnTo>
                  <a:pt x="5001" y="8872"/>
                </a:lnTo>
                <a:lnTo>
                  <a:pt x="5427" y="9126"/>
                </a:lnTo>
                <a:lnTo>
                  <a:pt x="5877" y="9356"/>
                </a:lnTo>
                <a:lnTo>
                  <a:pt x="6338" y="9564"/>
                </a:lnTo>
                <a:lnTo>
                  <a:pt x="6810" y="9748"/>
                </a:lnTo>
                <a:lnTo>
                  <a:pt x="7294" y="9909"/>
                </a:lnTo>
                <a:lnTo>
                  <a:pt x="7778" y="10048"/>
                </a:lnTo>
                <a:lnTo>
                  <a:pt x="8285" y="10163"/>
                </a:lnTo>
                <a:lnTo>
                  <a:pt x="8792" y="10255"/>
                </a:lnTo>
                <a:lnTo>
                  <a:pt x="9310" y="10324"/>
                </a:lnTo>
                <a:lnTo>
                  <a:pt x="9840" y="10359"/>
                </a:lnTo>
                <a:lnTo>
                  <a:pt x="10370" y="10370"/>
                </a:lnTo>
                <a:lnTo>
                  <a:pt x="10370" y="4310"/>
                </a:lnTo>
                <a:lnTo>
                  <a:pt x="10036" y="4321"/>
                </a:lnTo>
                <a:lnTo>
                  <a:pt x="9817" y="4321"/>
                </a:lnTo>
                <a:lnTo>
                  <a:pt x="9598" y="4298"/>
                </a:lnTo>
                <a:lnTo>
                  <a:pt x="9380" y="4275"/>
                </a:lnTo>
                <a:lnTo>
                  <a:pt x="9172" y="4241"/>
                </a:lnTo>
                <a:lnTo>
                  <a:pt x="8953" y="4183"/>
                </a:lnTo>
                <a:lnTo>
                  <a:pt x="8757" y="4125"/>
                </a:lnTo>
                <a:lnTo>
                  <a:pt x="8550" y="4056"/>
                </a:lnTo>
                <a:lnTo>
                  <a:pt x="8354" y="3987"/>
                </a:lnTo>
                <a:lnTo>
                  <a:pt x="8170" y="3895"/>
                </a:lnTo>
                <a:lnTo>
                  <a:pt x="7974" y="3803"/>
                </a:lnTo>
                <a:lnTo>
                  <a:pt x="7801" y="3699"/>
                </a:lnTo>
                <a:lnTo>
                  <a:pt x="7617" y="3584"/>
                </a:lnTo>
                <a:lnTo>
                  <a:pt x="7455" y="3469"/>
                </a:lnTo>
                <a:lnTo>
                  <a:pt x="7294" y="3342"/>
                </a:lnTo>
                <a:lnTo>
                  <a:pt x="7133" y="3204"/>
                </a:lnTo>
                <a:lnTo>
                  <a:pt x="6983" y="3054"/>
                </a:lnTo>
                <a:lnTo>
                  <a:pt x="6833" y="2904"/>
                </a:lnTo>
                <a:lnTo>
                  <a:pt x="6706" y="2754"/>
                </a:lnTo>
                <a:lnTo>
                  <a:pt x="6580" y="2581"/>
                </a:lnTo>
                <a:lnTo>
                  <a:pt x="6453" y="2420"/>
                </a:lnTo>
                <a:lnTo>
                  <a:pt x="6338" y="2247"/>
                </a:lnTo>
                <a:lnTo>
                  <a:pt x="6234" y="2063"/>
                </a:lnTo>
                <a:lnTo>
                  <a:pt x="6142" y="1878"/>
                </a:lnTo>
                <a:lnTo>
                  <a:pt x="6061" y="1683"/>
                </a:lnTo>
                <a:lnTo>
                  <a:pt x="5980" y="1487"/>
                </a:lnTo>
                <a:lnTo>
                  <a:pt x="5911" y="1291"/>
                </a:lnTo>
                <a:lnTo>
                  <a:pt x="5854" y="1083"/>
                </a:lnTo>
                <a:lnTo>
                  <a:pt x="5808" y="876"/>
                </a:lnTo>
                <a:lnTo>
                  <a:pt x="5762" y="657"/>
                </a:lnTo>
                <a:lnTo>
                  <a:pt x="5739" y="438"/>
                </a:lnTo>
                <a:lnTo>
                  <a:pt x="5727" y="219"/>
                </a:lnTo>
                <a:lnTo>
                  <a:pt x="57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3"/>
          <p:cNvSpPr/>
          <p:nvPr/>
        </p:nvSpPr>
        <p:spPr>
          <a:xfrm>
            <a:off x="7859249" y="2135495"/>
            <a:ext cx="857454" cy="857500"/>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7859249" y="425860"/>
            <a:ext cx="857454" cy="857500"/>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3"/>
          <p:cNvSpPr/>
          <p:nvPr/>
        </p:nvSpPr>
        <p:spPr>
          <a:xfrm>
            <a:off x="8332213" y="425860"/>
            <a:ext cx="384504" cy="357354"/>
          </a:xfrm>
          <a:custGeom>
            <a:avLst/>
            <a:gdLst/>
            <a:ahLst/>
            <a:cxnLst/>
            <a:rect l="l" t="t" r="r" b="b"/>
            <a:pathLst>
              <a:path w="4656" h="4322" extrusionOk="0">
                <a:moveTo>
                  <a:pt x="0" y="1"/>
                </a:moveTo>
                <a:lnTo>
                  <a:pt x="0" y="220"/>
                </a:lnTo>
                <a:lnTo>
                  <a:pt x="12" y="439"/>
                </a:lnTo>
                <a:lnTo>
                  <a:pt x="46" y="658"/>
                </a:lnTo>
                <a:lnTo>
                  <a:pt x="81" y="877"/>
                </a:lnTo>
                <a:lnTo>
                  <a:pt x="127" y="1084"/>
                </a:lnTo>
                <a:lnTo>
                  <a:pt x="185" y="1291"/>
                </a:lnTo>
                <a:lnTo>
                  <a:pt x="254" y="1487"/>
                </a:lnTo>
                <a:lnTo>
                  <a:pt x="335" y="1683"/>
                </a:lnTo>
                <a:lnTo>
                  <a:pt x="427" y="1879"/>
                </a:lnTo>
                <a:lnTo>
                  <a:pt x="519" y="2063"/>
                </a:lnTo>
                <a:lnTo>
                  <a:pt x="623" y="2248"/>
                </a:lnTo>
                <a:lnTo>
                  <a:pt x="738" y="2421"/>
                </a:lnTo>
                <a:lnTo>
                  <a:pt x="853" y="2582"/>
                </a:lnTo>
                <a:lnTo>
                  <a:pt x="980" y="2755"/>
                </a:lnTo>
                <a:lnTo>
                  <a:pt x="1118" y="2905"/>
                </a:lnTo>
                <a:lnTo>
                  <a:pt x="1256" y="3054"/>
                </a:lnTo>
                <a:lnTo>
                  <a:pt x="1406" y="3204"/>
                </a:lnTo>
                <a:lnTo>
                  <a:pt x="1567" y="3342"/>
                </a:lnTo>
                <a:lnTo>
                  <a:pt x="1729" y="3469"/>
                </a:lnTo>
                <a:lnTo>
                  <a:pt x="1902" y="3584"/>
                </a:lnTo>
                <a:lnTo>
                  <a:pt x="2074" y="3700"/>
                </a:lnTo>
                <a:lnTo>
                  <a:pt x="2259" y="3803"/>
                </a:lnTo>
                <a:lnTo>
                  <a:pt x="2443" y="3895"/>
                </a:lnTo>
                <a:lnTo>
                  <a:pt x="2639" y="3988"/>
                </a:lnTo>
                <a:lnTo>
                  <a:pt x="2835" y="4057"/>
                </a:lnTo>
                <a:lnTo>
                  <a:pt x="3031" y="4126"/>
                </a:lnTo>
                <a:lnTo>
                  <a:pt x="3238" y="4184"/>
                </a:lnTo>
                <a:lnTo>
                  <a:pt x="3446" y="4241"/>
                </a:lnTo>
                <a:lnTo>
                  <a:pt x="3664" y="4276"/>
                </a:lnTo>
                <a:lnTo>
                  <a:pt x="3872" y="4299"/>
                </a:lnTo>
                <a:lnTo>
                  <a:pt x="4091" y="4322"/>
                </a:lnTo>
                <a:lnTo>
                  <a:pt x="4321" y="4322"/>
                </a:lnTo>
                <a:lnTo>
                  <a:pt x="4655" y="4310"/>
                </a:lnTo>
                <a:lnTo>
                  <a:pt x="4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3"/>
          <p:cNvSpPr/>
          <p:nvPr/>
        </p:nvSpPr>
        <p:spPr>
          <a:xfrm>
            <a:off x="900247" y="2146669"/>
            <a:ext cx="384504" cy="357354"/>
          </a:xfrm>
          <a:custGeom>
            <a:avLst/>
            <a:gdLst/>
            <a:ahLst/>
            <a:cxnLst/>
            <a:rect l="l" t="t" r="r" b="b"/>
            <a:pathLst>
              <a:path w="4656" h="4322" extrusionOk="0">
                <a:moveTo>
                  <a:pt x="0" y="0"/>
                </a:moveTo>
                <a:lnTo>
                  <a:pt x="12" y="219"/>
                </a:lnTo>
                <a:lnTo>
                  <a:pt x="24" y="438"/>
                </a:lnTo>
                <a:lnTo>
                  <a:pt x="47" y="657"/>
                </a:lnTo>
                <a:lnTo>
                  <a:pt x="93" y="876"/>
                </a:lnTo>
                <a:lnTo>
                  <a:pt x="139" y="1083"/>
                </a:lnTo>
                <a:lnTo>
                  <a:pt x="196" y="1291"/>
                </a:lnTo>
                <a:lnTo>
                  <a:pt x="265" y="1487"/>
                </a:lnTo>
                <a:lnTo>
                  <a:pt x="346" y="1683"/>
                </a:lnTo>
                <a:lnTo>
                  <a:pt x="427" y="1878"/>
                </a:lnTo>
                <a:lnTo>
                  <a:pt x="519" y="2063"/>
                </a:lnTo>
                <a:lnTo>
                  <a:pt x="623" y="2247"/>
                </a:lnTo>
                <a:lnTo>
                  <a:pt x="738" y="2420"/>
                </a:lnTo>
                <a:lnTo>
                  <a:pt x="865" y="2581"/>
                </a:lnTo>
                <a:lnTo>
                  <a:pt x="991" y="2754"/>
                </a:lnTo>
                <a:lnTo>
                  <a:pt x="1118" y="2904"/>
                </a:lnTo>
                <a:lnTo>
                  <a:pt x="1268" y="3054"/>
                </a:lnTo>
                <a:lnTo>
                  <a:pt x="1418" y="3204"/>
                </a:lnTo>
                <a:lnTo>
                  <a:pt x="1579" y="3342"/>
                </a:lnTo>
                <a:lnTo>
                  <a:pt x="1740" y="3469"/>
                </a:lnTo>
                <a:lnTo>
                  <a:pt x="1902" y="3584"/>
                </a:lnTo>
                <a:lnTo>
                  <a:pt x="2086" y="3699"/>
                </a:lnTo>
                <a:lnTo>
                  <a:pt x="2259" y="3803"/>
                </a:lnTo>
                <a:lnTo>
                  <a:pt x="2455" y="3895"/>
                </a:lnTo>
                <a:lnTo>
                  <a:pt x="2639" y="3987"/>
                </a:lnTo>
                <a:lnTo>
                  <a:pt x="2835" y="4056"/>
                </a:lnTo>
                <a:lnTo>
                  <a:pt x="3042" y="4125"/>
                </a:lnTo>
                <a:lnTo>
                  <a:pt x="3238" y="4183"/>
                </a:lnTo>
                <a:lnTo>
                  <a:pt x="3457" y="4241"/>
                </a:lnTo>
                <a:lnTo>
                  <a:pt x="3665" y="4275"/>
                </a:lnTo>
                <a:lnTo>
                  <a:pt x="3883" y="4298"/>
                </a:lnTo>
                <a:lnTo>
                  <a:pt x="4102" y="4321"/>
                </a:lnTo>
                <a:lnTo>
                  <a:pt x="4321" y="4321"/>
                </a:lnTo>
                <a:lnTo>
                  <a:pt x="4655" y="4310"/>
                </a:lnTo>
                <a:lnTo>
                  <a:pt x="46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423484" y="3862446"/>
            <a:ext cx="848866" cy="849893"/>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7859249" y="1283253"/>
            <a:ext cx="857454" cy="858492"/>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rot="-5400000">
            <a:off x="7871674" y="3862345"/>
            <a:ext cx="857454" cy="857500"/>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499652" y="3076487"/>
            <a:ext cx="713761" cy="714625"/>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 design 5">
  <p:cSld name="CUSTOM_21">
    <p:spTree>
      <p:nvGrpSpPr>
        <p:cNvPr id="1" name="Shape 397"/>
        <p:cNvGrpSpPr/>
        <p:nvPr/>
      </p:nvGrpSpPr>
      <p:grpSpPr>
        <a:xfrm>
          <a:off x="0" y="0"/>
          <a:ext cx="0" cy="0"/>
          <a:chOff x="0" y="0"/>
          <a:chExt cx="0" cy="0"/>
        </a:xfrm>
      </p:grpSpPr>
      <p:sp>
        <p:nvSpPr>
          <p:cNvPr id="398" name="Google Shape;398;p34"/>
          <p:cNvSpPr/>
          <p:nvPr/>
        </p:nvSpPr>
        <p:spPr>
          <a:xfrm>
            <a:off x="427878" y="429040"/>
            <a:ext cx="857558" cy="857246"/>
          </a:xfrm>
          <a:custGeom>
            <a:avLst/>
            <a:gdLst/>
            <a:ahLst/>
            <a:cxnLst/>
            <a:rect l="l" t="t" r="r" b="b"/>
            <a:pathLst>
              <a:path w="10383" h="10383" extrusionOk="0">
                <a:moveTo>
                  <a:pt x="4310" y="1"/>
                </a:moveTo>
                <a:lnTo>
                  <a:pt x="4333" y="346"/>
                </a:lnTo>
                <a:lnTo>
                  <a:pt x="4322" y="565"/>
                </a:lnTo>
                <a:lnTo>
                  <a:pt x="4310" y="784"/>
                </a:lnTo>
                <a:lnTo>
                  <a:pt x="4276" y="1003"/>
                </a:lnTo>
                <a:lnTo>
                  <a:pt x="4241" y="1211"/>
                </a:lnTo>
                <a:lnTo>
                  <a:pt x="4195" y="1418"/>
                </a:lnTo>
                <a:lnTo>
                  <a:pt x="4137" y="1625"/>
                </a:lnTo>
                <a:lnTo>
                  <a:pt x="4068" y="1833"/>
                </a:lnTo>
                <a:lnTo>
                  <a:pt x="3988" y="2029"/>
                </a:lnTo>
                <a:lnTo>
                  <a:pt x="3907" y="2213"/>
                </a:lnTo>
                <a:lnTo>
                  <a:pt x="3803" y="2409"/>
                </a:lnTo>
                <a:lnTo>
                  <a:pt x="3699" y="2582"/>
                </a:lnTo>
                <a:lnTo>
                  <a:pt x="3584" y="2755"/>
                </a:lnTo>
                <a:lnTo>
                  <a:pt x="3469" y="2927"/>
                </a:lnTo>
                <a:lnTo>
                  <a:pt x="3342" y="3089"/>
                </a:lnTo>
                <a:lnTo>
                  <a:pt x="3204" y="3250"/>
                </a:lnTo>
                <a:lnTo>
                  <a:pt x="3066" y="3400"/>
                </a:lnTo>
                <a:lnTo>
                  <a:pt x="2916" y="3538"/>
                </a:lnTo>
                <a:lnTo>
                  <a:pt x="2755" y="3676"/>
                </a:lnTo>
                <a:lnTo>
                  <a:pt x="2593" y="3803"/>
                </a:lnTo>
                <a:lnTo>
                  <a:pt x="2421" y="3930"/>
                </a:lnTo>
                <a:lnTo>
                  <a:pt x="2248" y="4045"/>
                </a:lnTo>
                <a:lnTo>
                  <a:pt x="2063" y="4149"/>
                </a:lnTo>
                <a:lnTo>
                  <a:pt x="1879" y="4241"/>
                </a:lnTo>
                <a:lnTo>
                  <a:pt x="1683" y="4322"/>
                </a:lnTo>
                <a:lnTo>
                  <a:pt x="1487" y="4402"/>
                </a:lnTo>
                <a:lnTo>
                  <a:pt x="1291" y="4471"/>
                </a:lnTo>
                <a:lnTo>
                  <a:pt x="1084" y="4529"/>
                </a:lnTo>
                <a:lnTo>
                  <a:pt x="877" y="4575"/>
                </a:lnTo>
                <a:lnTo>
                  <a:pt x="658" y="4621"/>
                </a:lnTo>
                <a:lnTo>
                  <a:pt x="450" y="4644"/>
                </a:lnTo>
                <a:lnTo>
                  <a:pt x="231" y="4656"/>
                </a:lnTo>
                <a:lnTo>
                  <a:pt x="1" y="4667"/>
                </a:lnTo>
                <a:lnTo>
                  <a:pt x="1" y="10382"/>
                </a:lnTo>
                <a:lnTo>
                  <a:pt x="542" y="10371"/>
                </a:lnTo>
                <a:lnTo>
                  <a:pt x="1061" y="10325"/>
                </a:lnTo>
                <a:lnTo>
                  <a:pt x="1579" y="10267"/>
                </a:lnTo>
                <a:lnTo>
                  <a:pt x="2098" y="10175"/>
                </a:lnTo>
                <a:lnTo>
                  <a:pt x="2593" y="10060"/>
                </a:lnTo>
                <a:lnTo>
                  <a:pt x="3089" y="9921"/>
                </a:lnTo>
                <a:lnTo>
                  <a:pt x="3573" y="9748"/>
                </a:lnTo>
                <a:lnTo>
                  <a:pt x="4045" y="9564"/>
                </a:lnTo>
                <a:lnTo>
                  <a:pt x="4506" y="9357"/>
                </a:lnTo>
                <a:lnTo>
                  <a:pt x="4955" y="9126"/>
                </a:lnTo>
                <a:lnTo>
                  <a:pt x="5382" y="8884"/>
                </a:lnTo>
                <a:lnTo>
                  <a:pt x="5808" y="8608"/>
                </a:lnTo>
                <a:lnTo>
                  <a:pt x="6211" y="8320"/>
                </a:lnTo>
                <a:lnTo>
                  <a:pt x="6603" y="8009"/>
                </a:lnTo>
                <a:lnTo>
                  <a:pt x="6983" y="7686"/>
                </a:lnTo>
                <a:lnTo>
                  <a:pt x="7340" y="7340"/>
                </a:lnTo>
                <a:lnTo>
                  <a:pt x="7686" y="6983"/>
                </a:lnTo>
                <a:lnTo>
                  <a:pt x="8009" y="6603"/>
                </a:lnTo>
                <a:lnTo>
                  <a:pt x="8320" y="6211"/>
                </a:lnTo>
                <a:lnTo>
                  <a:pt x="8608" y="5808"/>
                </a:lnTo>
                <a:lnTo>
                  <a:pt x="8873" y="5382"/>
                </a:lnTo>
                <a:lnTo>
                  <a:pt x="9126" y="4955"/>
                </a:lnTo>
                <a:lnTo>
                  <a:pt x="9357" y="4506"/>
                </a:lnTo>
                <a:lnTo>
                  <a:pt x="9564" y="4045"/>
                </a:lnTo>
                <a:lnTo>
                  <a:pt x="9749" y="3573"/>
                </a:lnTo>
                <a:lnTo>
                  <a:pt x="9910" y="3089"/>
                </a:lnTo>
                <a:lnTo>
                  <a:pt x="10060" y="2593"/>
                </a:lnTo>
                <a:lnTo>
                  <a:pt x="10175" y="2098"/>
                </a:lnTo>
                <a:lnTo>
                  <a:pt x="10256" y="1591"/>
                </a:lnTo>
                <a:lnTo>
                  <a:pt x="10325" y="1061"/>
                </a:lnTo>
                <a:lnTo>
                  <a:pt x="10371" y="54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4"/>
          <p:cNvSpPr/>
          <p:nvPr/>
        </p:nvSpPr>
        <p:spPr>
          <a:xfrm rot="5400000">
            <a:off x="7858598" y="3858332"/>
            <a:ext cx="856567" cy="857246"/>
          </a:xfrm>
          <a:custGeom>
            <a:avLst/>
            <a:gdLst/>
            <a:ahLst/>
            <a:cxnLst/>
            <a:rect l="l" t="t" r="r" b="b"/>
            <a:pathLst>
              <a:path w="10371" h="10383" extrusionOk="0">
                <a:moveTo>
                  <a:pt x="1" y="1"/>
                </a:moveTo>
                <a:lnTo>
                  <a:pt x="12" y="542"/>
                </a:lnTo>
                <a:lnTo>
                  <a:pt x="47" y="1061"/>
                </a:lnTo>
                <a:lnTo>
                  <a:pt x="116" y="1591"/>
                </a:lnTo>
                <a:lnTo>
                  <a:pt x="208" y="2098"/>
                </a:lnTo>
                <a:lnTo>
                  <a:pt x="324" y="2593"/>
                </a:lnTo>
                <a:lnTo>
                  <a:pt x="462" y="3089"/>
                </a:lnTo>
                <a:lnTo>
                  <a:pt x="623" y="3573"/>
                </a:lnTo>
                <a:lnTo>
                  <a:pt x="807" y="4045"/>
                </a:lnTo>
                <a:lnTo>
                  <a:pt x="1015" y="4506"/>
                </a:lnTo>
                <a:lnTo>
                  <a:pt x="1245" y="4955"/>
                </a:lnTo>
                <a:lnTo>
                  <a:pt x="1499" y="5382"/>
                </a:lnTo>
                <a:lnTo>
                  <a:pt x="1764" y="5808"/>
                </a:lnTo>
                <a:lnTo>
                  <a:pt x="2063" y="6211"/>
                </a:lnTo>
                <a:lnTo>
                  <a:pt x="2363" y="6603"/>
                </a:lnTo>
                <a:lnTo>
                  <a:pt x="2697" y="6983"/>
                </a:lnTo>
                <a:lnTo>
                  <a:pt x="3031" y="7340"/>
                </a:lnTo>
                <a:lnTo>
                  <a:pt x="3400" y="7686"/>
                </a:lnTo>
                <a:lnTo>
                  <a:pt x="3769" y="8009"/>
                </a:lnTo>
                <a:lnTo>
                  <a:pt x="4160" y="8320"/>
                </a:lnTo>
                <a:lnTo>
                  <a:pt x="4575" y="8608"/>
                </a:lnTo>
                <a:lnTo>
                  <a:pt x="4990" y="8884"/>
                </a:lnTo>
                <a:lnTo>
                  <a:pt x="5428" y="9126"/>
                </a:lnTo>
                <a:lnTo>
                  <a:pt x="5877" y="9357"/>
                </a:lnTo>
                <a:lnTo>
                  <a:pt x="6338" y="9564"/>
                </a:lnTo>
                <a:lnTo>
                  <a:pt x="6811" y="9748"/>
                </a:lnTo>
                <a:lnTo>
                  <a:pt x="7283" y="9921"/>
                </a:lnTo>
                <a:lnTo>
                  <a:pt x="7778" y="10060"/>
                </a:lnTo>
                <a:lnTo>
                  <a:pt x="8285" y="10175"/>
                </a:lnTo>
                <a:lnTo>
                  <a:pt x="8792" y="10267"/>
                </a:lnTo>
                <a:lnTo>
                  <a:pt x="9311" y="10325"/>
                </a:lnTo>
                <a:lnTo>
                  <a:pt x="9841" y="10371"/>
                </a:lnTo>
                <a:lnTo>
                  <a:pt x="10371" y="10382"/>
                </a:lnTo>
                <a:lnTo>
                  <a:pt x="10371" y="4667"/>
                </a:lnTo>
                <a:lnTo>
                  <a:pt x="10152" y="4656"/>
                </a:lnTo>
                <a:lnTo>
                  <a:pt x="9933" y="4644"/>
                </a:lnTo>
                <a:lnTo>
                  <a:pt x="9714" y="4621"/>
                </a:lnTo>
                <a:lnTo>
                  <a:pt x="9507" y="4575"/>
                </a:lnTo>
                <a:lnTo>
                  <a:pt x="9288" y="4529"/>
                </a:lnTo>
                <a:lnTo>
                  <a:pt x="9092" y="4471"/>
                </a:lnTo>
                <a:lnTo>
                  <a:pt x="8884" y="4402"/>
                </a:lnTo>
                <a:lnTo>
                  <a:pt x="8689" y="4322"/>
                </a:lnTo>
                <a:lnTo>
                  <a:pt x="8504" y="4241"/>
                </a:lnTo>
                <a:lnTo>
                  <a:pt x="8308" y="4149"/>
                </a:lnTo>
                <a:lnTo>
                  <a:pt x="8136" y="4045"/>
                </a:lnTo>
                <a:lnTo>
                  <a:pt x="7951" y="3930"/>
                </a:lnTo>
                <a:lnTo>
                  <a:pt x="7790" y="3803"/>
                </a:lnTo>
                <a:lnTo>
                  <a:pt x="7629" y="3676"/>
                </a:lnTo>
                <a:lnTo>
                  <a:pt x="7467" y="3538"/>
                </a:lnTo>
                <a:lnTo>
                  <a:pt x="7317" y="3400"/>
                </a:lnTo>
                <a:lnTo>
                  <a:pt x="7179" y="3250"/>
                </a:lnTo>
                <a:lnTo>
                  <a:pt x="7041" y="3089"/>
                </a:lnTo>
                <a:lnTo>
                  <a:pt x="6914" y="2927"/>
                </a:lnTo>
                <a:lnTo>
                  <a:pt x="6787" y="2755"/>
                </a:lnTo>
                <a:lnTo>
                  <a:pt x="6672" y="2582"/>
                </a:lnTo>
                <a:lnTo>
                  <a:pt x="6569" y="2409"/>
                </a:lnTo>
                <a:lnTo>
                  <a:pt x="6476" y="2213"/>
                </a:lnTo>
                <a:lnTo>
                  <a:pt x="6396" y="2029"/>
                </a:lnTo>
                <a:lnTo>
                  <a:pt x="6315" y="1833"/>
                </a:lnTo>
                <a:lnTo>
                  <a:pt x="6246" y="1625"/>
                </a:lnTo>
                <a:lnTo>
                  <a:pt x="6188" y="1418"/>
                </a:lnTo>
                <a:lnTo>
                  <a:pt x="6142" y="1211"/>
                </a:lnTo>
                <a:lnTo>
                  <a:pt x="6096" y="1003"/>
                </a:lnTo>
                <a:lnTo>
                  <a:pt x="6073" y="784"/>
                </a:lnTo>
                <a:lnTo>
                  <a:pt x="6062" y="565"/>
                </a:lnTo>
                <a:lnTo>
                  <a:pt x="6050" y="346"/>
                </a:lnTo>
                <a:lnTo>
                  <a:pt x="60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4"/>
          <p:cNvSpPr/>
          <p:nvPr/>
        </p:nvSpPr>
        <p:spPr>
          <a:xfrm rot="-5400000">
            <a:off x="1356362" y="500414"/>
            <a:ext cx="713847" cy="713505"/>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4"/>
          <p:cNvSpPr txBox="1">
            <a:spLocks noGrp="1"/>
          </p:cNvSpPr>
          <p:nvPr>
            <p:ph type="title"/>
          </p:nvPr>
        </p:nvSpPr>
        <p:spPr>
          <a:xfrm>
            <a:off x="2131650" y="428975"/>
            <a:ext cx="48807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ly Title">
  <p:cSld name="CUSTOM_21_1">
    <p:spTree>
      <p:nvGrpSpPr>
        <p:cNvPr id="1" name="Shape 402"/>
        <p:cNvGrpSpPr/>
        <p:nvPr/>
      </p:nvGrpSpPr>
      <p:grpSpPr>
        <a:xfrm>
          <a:off x="0" y="0"/>
          <a:ext cx="0" cy="0"/>
          <a:chOff x="0" y="0"/>
          <a:chExt cx="0" cy="0"/>
        </a:xfrm>
      </p:grpSpPr>
      <p:sp>
        <p:nvSpPr>
          <p:cNvPr id="403" name="Google Shape;403;p35"/>
          <p:cNvSpPr txBox="1">
            <a:spLocks noGrp="1"/>
          </p:cNvSpPr>
          <p:nvPr>
            <p:ph type="title"/>
          </p:nvPr>
        </p:nvSpPr>
        <p:spPr>
          <a:xfrm>
            <a:off x="2131650" y="623568"/>
            <a:ext cx="4880700" cy="47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Two columns 2">
  <p:cSld name="CUSTOM_22">
    <p:spTree>
      <p:nvGrpSpPr>
        <p:cNvPr id="1" name="Shape 404"/>
        <p:cNvGrpSpPr/>
        <p:nvPr/>
      </p:nvGrpSpPr>
      <p:grpSpPr>
        <a:xfrm>
          <a:off x="0" y="0"/>
          <a:ext cx="0" cy="0"/>
          <a:chOff x="0" y="0"/>
          <a:chExt cx="0" cy="0"/>
        </a:xfrm>
      </p:grpSpPr>
      <p:sp>
        <p:nvSpPr>
          <p:cNvPr id="405" name="Google Shape;405;p36"/>
          <p:cNvSpPr txBox="1">
            <a:spLocks noGrp="1"/>
          </p:cNvSpPr>
          <p:nvPr>
            <p:ph type="title"/>
          </p:nvPr>
        </p:nvSpPr>
        <p:spPr>
          <a:xfrm>
            <a:off x="1277404" y="2023650"/>
            <a:ext cx="3319800" cy="1096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6" name="Google Shape;406;p36"/>
          <p:cNvSpPr txBox="1">
            <a:spLocks noGrp="1"/>
          </p:cNvSpPr>
          <p:nvPr>
            <p:ph type="subTitle" idx="1"/>
          </p:nvPr>
        </p:nvSpPr>
        <p:spPr>
          <a:xfrm>
            <a:off x="4863301" y="3172100"/>
            <a:ext cx="3130500" cy="68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07" name="Google Shape;407;p36"/>
          <p:cNvSpPr txBox="1">
            <a:spLocks noGrp="1"/>
          </p:cNvSpPr>
          <p:nvPr>
            <p:ph type="title" idx="2"/>
          </p:nvPr>
        </p:nvSpPr>
        <p:spPr>
          <a:xfrm>
            <a:off x="4863301" y="2715163"/>
            <a:ext cx="3130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08" name="Google Shape;408;p36"/>
          <p:cNvSpPr txBox="1">
            <a:spLocks noGrp="1"/>
          </p:cNvSpPr>
          <p:nvPr>
            <p:ph type="subTitle" idx="3"/>
          </p:nvPr>
        </p:nvSpPr>
        <p:spPr>
          <a:xfrm>
            <a:off x="4863301" y="1742837"/>
            <a:ext cx="3130500" cy="68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09" name="Google Shape;409;p36"/>
          <p:cNvSpPr txBox="1">
            <a:spLocks noGrp="1"/>
          </p:cNvSpPr>
          <p:nvPr>
            <p:ph type="title" idx="4"/>
          </p:nvPr>
        </p:nvSpPr>
        <p:spPr>
          <a:xfrm>
            <a:off x="4863301" y="1285900"/>
            <a:ext cx="3130500" cy="406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10" name="Google Shape;410;p36"/>
          <p:cNvSpPr/>
          <p:nvPr/>
        </p:nvSpPr>
        <p:spPr>
          <a:xfrm rot="10800000">
            <a:off x="1358630" y="500173"/>
            <a:ext cx="715147" cy="714085"/>
          </a:xfrm>
          <a:custGeom>
            <a:avLst/>
            <a:gdLst/>
            <a:ahLst/>
            <a:cxnLst/>
            <a:rect l="l" t="t" r="r" b="b"/>
            <a:pathLst>
              <a:path w="8642" h="8643" extrusionOk="0">
                <a:moveTo>
                  <a:pt x="4321" y="1"/>
                </a:moveTo>
                <a:lnTo>
                  <a:pt x="4102" y="12"/>
                </a:lnTo>
                <a:lnTo>
                  <a:pt x="3883" y="24"/>
                </a:lnTo>
                <a:lnTo>
                  <a:pt x="3664" y="47"/>
                </a:lnTo>
                <a:lnTo>
                  <a:pt x="3457" y="93"/>
                </a:lnTo>
                <a:lnTo>
                  <a:pt x="3238" y="139"/>
                </a:lnTo>
                <a:lnTo>
                  <a:pt x="3042" y="196"/>
                </a:lnTo>
                <a:lnTo>
                  <a:pt x="2835" y="266"/>
                </a:lnTo>
                <a:lnTo>
                  <a:pt x="2639" y="346"/>
                </a:lnTo>
                <a:lnTo>
                  <a:pt x="2454" y="427"/>
                </a:lnTo>
                <a:lnTo>
                  <a:pt x="2258" y="519"/>
                </a:lnTo>
                <a:lnTo>
                  <a:pt x="2086" y="623"/>
                </a:lnTo>
                <a:lnTo>
                  <a:pt x="1901" y="738"/>
                </a:lnTo>
                <a:lnTo>
                  <a:pt x="1740" y="865"/>
                </a:lnTo>
                <a:lnTo>
                  <a:pt x="1579" y="991"/>
                </a:lnTo>
                <a:lnTo>
                  <a:pt x="1417" y="1130"/>
                </a:lnTo>
                <a:lnTo>
                  <a:pt x="1268" y="1268"/>
                </a:lnTo>
                <a:lnTo>
                  <a:pt x="1129" y="1418"/>
                </a:lnTo>
                <a:lnTo>
                  <a:pt x="991" y="1579"/>
                </a:lnTo>
                <a:lnTo>
                  <a:pt x="864" y="1740"/>
                </a:lnTo>
                <a:lnTo>
                  <a:pt x="737" y="1902"/>
                </a:lnTo>
                <a:lnTo>
                  <a:pt x="622" y="2086"/>
                </a:lnTo>
                <a:lnTo>
                  <a:pt x="519" y="2259"/>
                </a:lnTo>
                <a:lnTo>
                  <a:pt x="426" y="2455"/>
                </a:lnTo>
                <a:lnTo>
                  <a:pt x="346" y="2639"/>
                </a:lnTo>
                <a:lnTo>
                  <a:pt x="265" y="2835"/>
                </a:lnTo>
                <a:lnTo>
                  <a:pt x="196" y="3042"/>
                </a:lnTo>
                <a:lnTo>
                  <a:pt x="138" y="3238"/>
                </a:lnTo>
                <a:lnTo>
                  <a:pt x="92" y="3457"/>
                </a:lnTo>
                <a:lnTo>
                  <a:pt x="46" y="3665"/>
                </a:lnTo>
                <a:lnTo>
                  <a:pt x="23" y="3883"/>
                </a:lnTo>
                <a:lnTo>
                  <a:pt x="12" y="4102"/>
                </a:lnTo>
                <a:lnTo>
                  <a:pt x="0" y="4321"/>
                </a:lnTo>
                <a:lnTo>
                  <a:pt x="12" y="4552"/>
                </a:lnTo>
                <a:lnTo>
                  <a:pt x="23" y="4771"/>
                </a:lnTo>
                <a:lnTo>
                  <a:pt x="46" y="4978"/>
                </a:lnTo>
                <a:lnTo>
                  <a:pt x="92" y="5197"/>
                </a:lnTo>
                <a:lnTo>
                  <a:pt x="138" y="5404"/>
                </a:lnTo>
                <a:lnTo>
                  <a:pt x="196" y="5612"/>
                </a:lnTo>
                <a:lnTo>
                  <a:pt x="265" y="5808"/>
                </a:lnTo>
                <a:lnTo>
                  <a:pt x="346" y="6004"/>
                </a:lnTo>
                <a:lnTo>
                  <a:pt x="426" y="6199"/>
                </a:lnTo>
                <a:lnTo>
                  <a:pt x="519" y="6384"/>
                </a:lnTo>
                <a:lnTo>
                  <a:pt x="622" y="6568"/>
                </a:lnTo>
                <a:lnTo>
                  <a:pt x="737" y="6741"/>
                </a:lnTo>
                <a:lnTo>
                  <a:pt x="864" y="6914"/>
                </a:lnTo>
                <a:lnTo>
                  <a:pt x="991" y="7075"/>
                </a:lnTo>
                <a:lnTo>
                  <a:pt x="1129" y="7236"/>
                </a:lnTo>
                <a:lnTo>
                  <a:pt x="1268" y="7386"/>
                </a:lnTo>
                <a:lnTo>
                  <a:pt x="1417" y="7524"/>
                </a:lnTo>
                <a:lnTo>
                  <a:pt x="1579" y="7663"/>
                </a:lnTo>
                <a:lnTo>
                  <a:pt x="1740" y="7789"/>
                </a:lnTo>
                <a:lnTo>
                  <a:pt x="1901" y="7905"/>
                </a:lnTo>
                <a:lnTo>
                  <a:pt x="2086" y="8020"/>
                </a:lnTo>
                <a:lnTo>
                  <a:pt x="2258" y="8124"/>
                </a:lnTo>
                <a:lnTo>
                  <a:pt x="2454" y="8216"/>
                </a:lnTo>
                <a:lnTo>
                  <a:pt x="2639" y="8308"/>
                </a:lnTo>
                <a:lnTo>
                  <a:pt x="2835" y="8389"/>
                </a:lnTo>
                <a:lnTo>
                  <a:pt x="3042" y="8458"/>
                </a:lnTo>
                <a:lnTo>
                  <a:pt x="3238" y="8515"/>
                </a:lnTo>
                <a:lnTo>
                  <a:pt x="3457" y="8561"/>
                </a:lnTo>
                <a:lnTo>
                  <a:pt x="3664" y="8596"/>
                </a:lnTo>
                <a:lnTo>
                  <a:pt x="3883" y="8631"/>
                </a:lnTo>
                <a:lnTo>
                  <a:pt x="4102" y="8642"/>
                </a:lnTo>
                <a:lnTo>
                  <a:pt x="4551" y="8642"/>
                </a:lnTo>
                <a:lnTo>
                  <a:pt x="4770" y="8631"/>
                </a:lnTo>
                <a:lnTo>
                  <a:pt x="4978" y="8596"/>
                </a:lnTo>
                <a:lnTo>
                  <a:pt x="5197" y="8561"/>
                </a:lnTo>
                <a:lnTo>
                  <a:pt x="5404" y="8515"/>
                </a:lnTo>
                <a:lnTo>
                  <a:pt x="5611" y="8458"/>
                </a:lnTo>
                <a:lnTo>
                  <a:pt x="5807" y="8389"/>
                </a:lnTo>
                <a:lnTo>
                  <a:pt x="6003" y="8308"/>
                </a:lnTo>
                <a:lnTo>
                  <a:pt x="6199" y="8216"/>
                </a:lnTo>
                <a:lnTo>
                  <a:pt x="6383" y="8124"/>
                </a:lnTo>
                <a:lnTo>
                  <a:pt x="6568" y="8020"/>
                </a:lnTo>
                <a:lnTo>
                  <a:pt x="6741" y="7905"/>
                </a:lnTo>
                <a:lnTo>
                  <a:pt x="6913" y="7789"/>
                </a:lnTo>
                <a:lnTo>
                  <a:pt x="7075" y="7663"/>
                </a:lnTo>
                <a:lnTo>
                  <a:pt x="7236" y="7524"/>
                </a:lnTo>
                <a:lnTo>
                  <a:pt x="7386" y="7386"/>
                </a:lnTo>
                <a:lnTo>
                  <a:pt x="7524" y="7236"/>
                </a:lnTo>
                <a:lnTo>
                  <a:pt x="7662" y="7075"/>
                </a:lnTo>
                <a:lnTo>
                  <a:pt x="7789" y="6914"/>
                </a:lnTo>
                <a:lnTo>
                  <a:pt x="7904" y="6741"/>
                </a:lnTo>
                <a:lnTo>
                  <a:pt x="8019" y="6568"/>
                </a:lnTo>
                <a:lnTo>
                  <a:pt x="8123" y="6384"/>
                </a:lnTo>
                <a:lnTo>
                  <a:pt x="8215" y="6199"/>
                </a:lnTo>
                <a:lnTo>
                  <a:pt x="8308" y="6004"/>
                </a:lnTo>
                <a:lnTo>
                  <a:pt x="8388" y="5808"/>
                </a:lnTo>
                <a:lnTo>
                  <a:pt x="8457" y="5612"/>
                </a:lnTo>
                <a:lnTo>
                  <a:pt x="8515" y="5404"/>
                </a:lnTo>
                <a:lnTo>
                  <a:pt x="8561" y="5197"/>
                </a:lnTo>
                <a:lnTo>
                  <a:pt x="8596" y="4978"/>
                </a:lnTo>
                <a:lnTo>
                  <a:pt x="8630" y="4771"/>
                </a:lnTo>
                <a:lnTo>
                  <a:pt x="8642" y="4552"/>
                </a:lnTo>
                <a:lnTo>
                  <a:pt x="8642" y="4321"/>
                </a:lnTo>
                <a:lnTo>
                  <a:pt x="8642" y="4102"/>
                </a:lnTo>
                <a:lnTo>
                  <a:pt x="8630" y="3883"/>
                </a:lnTo>
                <a:lnTo>
                  <a:pt x="8596" y="3665"/>
                </a:lnTo>
                <a:lnTo>
                  <a:pt x="8561" y="3457"/>
                </a:lnTo>
                <a:lnTo>
                  <a:pt x="8515" y="3238"/>
                </a:lnTo>
                <a:lnTo>
                  <a:pt x="8457" y="3042"/>
                </a:lnTo>
                <a:lnTo>
                  <a:pt x="8388" y="2835"/>
                </a:lnTo>
                <a:lnTo>
                  <a:pt x="8308" y="2639"/>
                </a:lnTo>
                <a:lnTo>
                  <a:pt x="8215" y="2455"/>
                </a:lnTo>
                <a:lnTo>
                  <a:pt x="8123" y="2259"/>
                </a:lnTo>
                <a:lnTo>
                  <a:pt x="8019" y="2086"/>
                </a:lnTo>
                <a:lnTo>
                  <a:pt x="7904" y="1902"/>
                </a:lnTo>
                <a:lnTo>
                  <a:pt x="7789" y="1740"/>
                </a:lnTo>
                <a:lnTo>
                  <a:pt x="7662" y="1579"/>
                </a:lnTo>
                <a:lnTo>
                  <a:pt x="7524" y="1418"/>
                </a:lnTo>
                <a:lnTo>
                  <a:pt x="7386" y="1268"/>
                </a:lnTo>
                <a:lnTo>
                  <a:pt x="7236" y="1130"/>
                </a:lnTo>
                <a:lnTo>
                  <a:pt x="7075" y="991"/>
                </a:lnTo>
                <a:lnTo>
                  <a:pt x="6913" y="865"/>
                </a:lnTo>
                <a:lnTo>
                  <a:pt x="6741" y="738"/>
                </a:lnTo>
                <a:lnTo>
                  <a:pt x="6568" y="623"/>
                </a:lnTo>
                <a:lnTo>
                  <a:pt x="6383" y="519"/>
                </a:lnTo>
                <a:lnTo>
                  <a:pt x="6199" y="427"/>
                </a:lnTo>
                <a:lnTo>
                  <a:pt x="6003" y="346"/>
                </a:lnTo>
                <a:lnTo>
                  <a:pt x="5807" y="266"/>
                </a:lnTo>
                <a:lnTo>
                  <a:pt x="5611" y="196"/>
                </a:lnTo>
                <a:lnTo>
                  <a:pt x="5404" y="139"/>
                </a:lnTo>
                <a:lnTo>
                  <a:pt x="5197" y="93"/>
                </a:lnTo>
                <a:lnTo>
                  <a:pt x="4978" y="47"/>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6"/>
          <p:cNvSpPr/>
          <p:nvPr/>
        </p:nvSpPr>
        <p:spPr>
          <a:xfrm rot="10800000">
            <a:off x="428011" y="1285541"/>
            <a:ext cx="859219" cy="857843"/>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6"/>
          <p:cNvSpPr/>
          <p:nvPr/>
        </p:nvSpPr>
        <p:spPr>
          <a:xfrm rot="10800000">
            <a:off x="428011" y="428788"/>
            <a:ext cx="859219" cy="856852"/>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6"/>
          <p:cNvSpPr/>
          <p:nvPr/>
        </p:nvSpPr>
        <p:spPr>
          <a:xfrm>
            <a:off x="1287118" y="3857844"/>
            <a:ext cx="858226" cy="856852"/>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6"/>
          <p:cNvSpPr/>
          <p:nvPr/>
        </p:nvSpPr>
        <p:spPr>
          <a:xfrm>
            <a:off x="427998" y="3857844"/>
            <a:ext cx="859219" cy="856852"/>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6"/>
          <p:cNvSpPr/>
          <p:nvPr/>
        </p:nvSpPr>
        <p:spPr>
          <a:xfrm rot="5400000">
            <a:off x="500034" y="3069462"/>
            <a:ext cx="715147" cy="714085"/>
          </a:xfrm>
          <a:custGeom>
            <a:avLst/>
            <a:gdLst/>
            <a:ahLst/>
            <a:cxnLst/>
            <a:rect l="l" t="t" r="r" b="b"/>
            <a:pathLst>
              <a:path w="8642" h="8643" extrusionOk="0">
                <a:moveTo>
                  <a:pt x="4321" y="1"/>
                </a:moveTo>
                <a:lnTo>
                  <a:pt x="4102" y="12"/>
                </a:lnTo>
                <a:lnTo>
                  <a:pt x="3883" y="24"/>
                </a:lnTo>
                <a:lnTo>
                  <a:pt x="3664" y="47"/>
                </a:lnTo>
                <a:lnTo>
                  <a:pt x="3457" y="93"/>
                </a:lnTo>
                <a:lnTo>
                  <a:pt x="3238" y="139"/>
                </a:lnTo>
                <a:lnTo>
                  <a:pt x="3042" y="196"/>
                </a:lnTo>
                <a:lnTo>
                  <a:pt x="2835" y="266"/>
                </a:lnTo>
                <a:lnTo>
                  <a:pt x="2639" y="346"/>
                </a:lnTo>
                <a:lnTo>
                  <a:pt x="2454" y="427"/>
                </a:lnTo>
                <a:lnTo>
                  <a:pt x="2258" y="519"/>
                </a:lnTo>
                <a:lnTo>
                  <a:pt x="2086" y="623"/>
                </a:lnTo>
                <a:lnTo>
                  <a:pt x="1901" y="738"/>
                </a:lnTo>
                <a:lnTo>
                  <a:pt x="1740" y="865"/>
                </a:lnTo>
                <a:lnTo>
                  <a:pt x="1579" y="991"/>
                </a:lnTo>
                <a:lnTo>
                  <a:pt x="1417" y="1130"/>
                </a:lnTo>
                <a:lnTo>
                  <a:pt x="1268" y="1268"/>
                </a:lnTo>
                <a:lnTo>
                  <a:pt x="1129" y="1418"/>
                </a:lnTo>
                <a:lnTo>
                  <a:pt x="991" y="1579"/>
                </a:lnTo>
                <a:lnTo>
                  <a:pt x="864" y="1740"/>
                </a:lnTo>
                <a:lnTo>
                  <a:pt x="737" y="1902"/>
                </a:lnTo>
                <a:lnTo>
                  <a:pt x="622" y="2086"/>
                </a:lnTo>
                <a:lnTo>
                  <a:pt x="519" y="2259"/>
                </a:lnTo>
                <a:lnTo>
                  <a:pt x="426" y="2455"/>
                </a:lnTo>
                <a:lnTo>
                  <a:pt x="346" y="2639"/>
                </a:lnTo>
                <a:lnTo>
                  <a:pt x="265" y="2835"/>
                </a:lnTo>
                <a:lnTo>
                  <a:pt x="196" y="3042"/>
                </a:lnTo>
                <a:lnTo>
                  <a:pt x="138" y="3238"/>
                </a:lnTo>
                <a:lnTo>
                  <a:pt x="92" y="3457"/>
                </a:lnTo>
                <a:lnTo>
                  <a:pt x="46" y="3665"/>
                </a:lnTo>
                <a:lnTo>
                  <a:pt x="23" y="3883"/>
                </a:lnTo>
                <a:lnTo>
                  <a:pt x="12" y="4102"/>
                </a:lnTo>
                <a:lnTo>
                  <a:pt x="0" y="4321"/>
                </a:lnTo>
                <a:lnTo>
                  <a:pt x="12" y="4552"/>
                </a:lnTo>
                <a:lnTo>
                  <a:pt x="23" y="4771"/>
                </a:lnTo>
                <a:lnTo>
                  <a:pt x="46" y="4978"/>
                </a:lnTo>
                <a:lnTo>
                  <a:pt x="92" y="5197"/>
                </a:lnTo>
                <a:lnTo>
                  <a:pt x="138" y="5404"/>
                </a:lnTo>
                <a:lnTo>
                  <a:pt x="196" y="5612"/>
                </a:lnTo>
                <a:lnTo>
                  <a:pt x="265" y="5808"/>
                </a:lnTo>
                <a:lnTo>
                  <a:pt x="346" y="6004"/>
                </a:lnTo>
                <a:lnTo>
                  <a:pt x="426" y="6199"/>
                </a:lnTo>
                <a:lnTo>
                  <a:pt x="519" y="6384"/>
                </a:lnTo>
                <a:lnTo>
                  <a:pt x="622" y="6568"/>
                </a:lnTo>
                <a:lnTo>
                  <a:pt x="737" y="6741"/>
                </a:lnTo>
                <a:lnTo>
                  <a:pt x="864" y="6914"/>
                </a:lnTo>
                <a:lnTo>
                  <a:pt x="991" y="7075"/>
                </a:lnTo>
                <a:lnTo>
                  <a:pt x="1129" y="7236"/>
                </a:lnTo>
                <a:lnTo>
                  <a:pt x="1268" y="7386"/>
                </a:lnTo>
                <a:lnTo>
                  <a:pt x="1417" y="7524"/>
                </a:lnTo>
                <a:lnTo>
                  <a:pt x="1579" y="7663"/>
                </a:lnTo>
                <a:lnTo>
                  <a:pt x="1740" y="7789"/>
                </a:lnTo>
                <a:lnTo>
                  <a:pt x="1901" y="7905"/>
                </a:lnTo>
                <a:lnTo>
                  <a:pt x="2086" y="8020"/>
                </a:lnTo>
                <a:lnTo>
                  <a:pt x="2258" y="8124"/>
                </a:lnTo>
                <a:lnTo>
                  <a:pt x="2454" y="8216"/>
                </a:lnTo>
                <a:lnTo>
                  <a:pt x="2639" y="8308"/>
                </a:lnTo>
                <a:lnTo>
                  <a:pt x="2835" y="8389"/>
                </a:lnTo>
                <a:lnTo>
                  <a:pt x="3042" y="8458"/>
                </a:lnTo>
                <a:lnTo>
                  <a:pt x="3238" y="8515"/>
                </a:lnTo>
                <a:lnTo>
                  <a:pt x="3457" y="8561"/>
                </a:lnTo>
                <a:lnTo>
                  <a:pt x="3664" y="8596"/>
                </a:lnTo>
                <a:lnTo>
                  <a:pt x="3883" y="8631"/>
                </a:lnTo>
                <a:lnTo>
                  <a:pt x="4102" y="8642"/>
                </a:lnTo>
                <a:lnTo>
                  <a:pt x="4551" y="8642"/>
                </a:lnTo>
                <a:lnTo>
                  <a:pt x="4770" y="8631"/>
                </a:lnTo>
                <a:lnTo>
                  <a:pt x="4978" y="8596"/>
                </a:lnTo>
                <a:lnTo>
                  <a:pt x="5197" y="8561"/>
                </a:lnTo>
                <a:lnTo>
                  <a:pt x="5404" y="8515"/>
                </a:lnTo>
                <a:lnTo>
                  <a:pt x="5611" y="8458"/>
                </a:lnTo>
                <a:lnTo>
                  <a:pt x="5807" y="8389"/>
                </a:lnTo>
                <a:lnTo>
                  <a:pt x="6003" y="8308"/>
                </a:lnTo>
                <a:lnTo>
                  <a:pt x="6199" y="8216"/>
                </a:lnTo>
                <a:lnTo>
                  <a:pt x="6383" y="8124"/>
                </a:lnTo>
                <a:lnTo>
                  <a:pt x="6568" y="8020"/>
                </a:lnTo>
                <a:lnTo>
                  <a:pt x="6741" y="7905"/>
                </a:lnTo>
                <a:lnTo>
                  <a:pt x="6913" y="7789"/>
                </a:lnTo>
                <a:lnTo>
                  <a:pt x="7075" y="7663"/>
                </a:lnTo>
                <a:lnTo>
                  <a:pt x="7236" y="7524"/>
                </a:lnTo>
                <a:lnTo>
                  <a:pt x="7386" y="7386"/>
                </a:lnTo>
                <a:lnTo>
                  <a:pt x="7524" y="7236"/>
                </a:lnTo>
                <a:lnTo>
                  <a:pt x="7662" y="7075"/>
                </a:lnTo>
                <a:lnTo>
                  <a:pt x="7789" y="6914"/>
                </a:lnTo>
                <a:lnTo>
                  <a:pt x="7904" y="6741"/>
                </a:lnTo>
                <a:lnTo>
                  <a:pt x="8019" y="6568"/>
                </a:lnTo>
                <a:lnTo>
                  <a:pt x="8123" y="6384"/>
                </a:lnTo>
                <a:lnTo>
                  <a:pt x="8215" y="6199"/>
                </a:lnTo>
                <a:lnTo>
                  <a:pt x="8308" y="6004"/>
                </a:lnTo>
                <a:lnTo>
                  <a:pt x="8388" y="5808"/>
                </a:lnTo>
                <a:lnTo>
                  <a:pt x="8457" y="5612"/>
                </a:lnTo>
                <a:lnTo>
                  <a:pt x="8515" y="5404"/>
                </a:lnTo>
                <a:lnTo>
                  <a:pt x="8561" y="5197"/>
                </a:lnTo>
                <a:lnTo>
                  <a:pt x="8596" y="4978"/>
                </a:lnTo>
                <a:lnTo>
                  <a:pt x="8630" y="4771"/>
                </a:lnTo>
                <a:lnTo>
                  <a:pt x="8642" y="4552"/>
                </a:lnTo>
                <a:lnTo>
                  <a:pt x="8642" y="4321"/>
                </a:lnTo>
                <a:lnTo>
                  <a:pt x="8642" y="4102"/>
                </a:lnTo>
                <a:lnTo>
                  <a:pt x="8630" y="3883"/>
                </a:lnTo>
                <a:lnTo>
                  <a:pt x="8596" y="3665"/>
                </a:lnTo>
                <a:lnTo>
                  <a:pt x="8561" y="3457"/>
                </a:lnTo>
                <a:lnTo>
                  <a:pt x="8515" y="3238"/>
                </a:lnTo>
                <a:lnTo>
                  <a:pt x="8457" y="3042"/>
                </a:lnTo>
                <a:lnTo>
                  <a:pt x="8388" y="2835"/>
                </a:lnTo>
                <a:lnTo>
                  <a:pt x="8308" y="2639"/>
                </a:lnTo>
                <a:lnTo>
                  <a:pt x="8215" y="2455"/>
                </a:lnTo>
                <a:lnTo>
                  <a:pt x="8123" y="2259"/>
                </a:lnTo>
                <a:lnTo>
                  <a:pt x="8019" y="2086"/>
                </a:lnTo>
                <a:lnTo>
                  <a:pt x="7904" y="1902"/>
                </a:lnTo>
                <a:lnTo>
                  <a:pt x="7789" y="1740"/>
                </a:lnTo>
                <a:lnTo>
                  <a:pt x="7662" y="1579"/>
                </a:lnTo>
                <a:lnTo>
                  <a:pt x="7524" y="1418"/>
                </a:lnTo>
                <a:lnTo>
                  <a:pt x="7386" y="1268"/>
                </a:lnTo>
                <a:lnTo>
                  <a:pt x="7236" y="1130"/>
                </a:lnTo>
                <a:lnTo>
                  <a:pt x="7075" y="991"/>
                </a:lnTo>
                <a:lnTo>
                  <a:pt x="6913" y="865"/>
                </a:lnTo>
                <a:lnTo>
                  <a:pt x="6741" y="738"/>
                </a:lnTo>
                <a:lnTo>
                  <a:pt x="6568" y="623"/>
                </a:lnTo>
                <a:lnTo>
                  <a:pt x="6383" y="519"/>
                </a:lnTo>
                <a:lnTo>
                  <a:pt x="6199" y="427"/>
                </a:lnTo>
                <a:lnTo>
                  <a:pt x="6003" y="346"/>
                </a:lnTo>
                <a:lnTo>
                  <a:pt x="5807" y="266"/>
                </a:lnTo>
                <a:lnTo>
                  <a:pt x="5611" y="196"/>
                </a:lnTo>
                <a:lnTo>
                  <a:pt x="5404" y="139"/>
                </a:lnTo>
                <a:lnTo>
                  <a:pt x="5197" y="93"/>
                </a:lnTo>
                <a:lnTo>
                  <a:pt x="4978" y="47"/>
                </a:lnTo>
                <a:lnTo>
                  <a:pt x="4770" y="24"/>
                </a:lnTo>
                <a:lnTo>
                  <a:pt x="4551" y="12"/>
                </a:lnTo>
                <a:lnTo>
                  <a:pt x="43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Four Columns">
  <p:cSld name="CUSTOM_23">
    <p:spTree>
      <p:nvGrpSpPr>
        <p:cNvPr id="1" name="Shape 416"/>
        <p:cNvGrpSpPr/>
        <p:nvPr/>
      </p:nvGrpSpPr>
      <p:grpSpPr>
        <a:xfrm>
          <a:off x="0" y="0"/>
          <a:ext cx="0" cy="0"/>
          <a:chOff x="0" y="0"/>
          <a:chExt cx="0" cy="0"/>
        </a:xfrm>
      </p:grpSpPr>
      <p:sp>
        <p:nvSpPr>
          <p:cNvPr id="417" name="Google Shape;417;p37"/>
          <p:cNvSpPr txBox="1">
            <a:spLocks noGrp="1"/>
          </p:cNvSpPr>
          <p:nvPr>
            <p:ph type="title"/>
          </p:nvPr>
        </p:nvSpPr>
        <p:spPr>
          <a:xfrm>
            <a:off x="2432850" y="540000"/>
            <a:ext cx="42783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8" name="Google Shape;418;p37"/>
          <p:cNvSpPr txBox="1">
            <a:spLocks noGrp="1"/>
          </p:cNvSpPr>
          <p:nvPr>
            <p:ph type="subTitle" idx="1"/>
          </p:nvPr>
        </p:nvSpPr>
        <p:spPr>
          <a:xfrm>
            <a:off x="1870624" y="3627800"/>
            <a:ext cx="2314500" cy="688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19" name="Google Shape;419;p37"/>
          <p:cNvSpPr txBox="1">
            <a:spLocks noGrp="1"/>
          </p:cNvSpPr>
          <p:nvPr>
            <p:ph type="title" idx="2"/>
          </p:nvPr>
        </p:nvSpPr>
        <p:spPr>
          <a:xfrm>
            <a:off x="1869650" y="3170863"/>
            <a:ext cx="2316900" cy="406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20" name="Google Shape;420;p37"/>
          <p:cNvSpPr txBox="1">
            <a:spLocks noGrp="1"/>
          </p:cNvSpPr>
          <p:nvPr>
            <p:ph type="subTitle" idx="3"/>
          </p:nvPr>
        </p:nvSpPr>
        <p:spPr>
          <a:xfrm>
            <a:off x="4958825" y="3627800"/>
            <a:ext cx="2316900" cy="68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21" name="Google Shape;421;p37"/>
          <p:cNvSpPr txBox="1">
            <a:spLocks noGrp="1"/>
          </p:cNvSpPr>
          <p:nvPr>
            <p:ph type="title" idx="4"/>
          </p:nvPr>
        </p:nvSpPr>
        <p:spPr>
          <a:xfrm>
            <a:off x="4958825" y="3170862"/>
            <a:ext cx="2316900" cy="406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22" name="Google Shape;422;p37"/>
          <p:cNvSpPr txBox="1">
            <a:spLocks noGrp="1"/>
          </p:cNvSpPr>
          <p:nvPr>
            <p:ph type="subTitle" idx="5"/>
          </p:nvPr>
        </p:nvSpPr>
        <p:spPr>
          <a:xfrm>
            <a:off x="1870624" y="2122338"/>
            <a:ext cx="2314500" cy="688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23" name="Google Shape;423;p37"/>
          <p:cNvSpPr txBox="1">
            <a:spLocks noGrp="1"/>
          </p:cNvSpPr>
          <p:nvPr>
            <p:ph type="title" idx="6"/>
          </p:nvPr>
        </p:nvSpPr>
        <p:spPr>
          <a:xfrm>
            <a:off x="1870624" y="1665400"/>
            <a:ext cx="2314500" cy="406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24" name="Google Shape;424;p37"/>
          <p:cNvSpPr txBox="1">
            <a:spLocks noGrp="1"/>
          </p:cNvSpPr>
          <p:nvPr>
            <p:ph type="subTitle" idx="7"/>
          </p:nvPr>
        </p:nvSpPr>
        <p:spPr>
          <a:xfrm>
            <a:off x="4958825" y="2122338"/>
            <a:ext cx="2316900" cy="688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425" name="Google Shape;425;p37"/>
          <p:cNvSpPr txBox="1">
            <a:spLocks noGrp="1"/>
          </p:cNvSpPr>
          <p:nvPr>
            <p:ph type="title" idx="8"/>
          </p:nvPr>
        </p:nvSpPr>
        <p:spPr>
          <a:xfrm>
            <a:off x="4958825" y="1665400"/>
            <a:ext cx="2316900" cy="406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26" name="Google Shape;426;p37"/>
          <p:cNvSpPr/>
          <p:nvPr/>
        </p:nvSpPr>
        <p:spPr>
          <a:xfrm flipH="1">
            <a:off x="7856977" y="3010234"/>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7"/>
          <p:cNvSpPr/>
          <p:nvPr/>
        </p:nvSpPr>
        <p:spPr>
          <a:xfrm flipH="1">
            <a:off x="499404" y="502245"/>
            <a:ext cx="714041"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7"/>
          <p:cNvSpPr/>
          <p:nvPr/>
        </p:nvSpPr>
        <p:spPr>
          <a:xfrm rot="5400000" flipH="1">
            <a:off x="7928844" y="2213921"/>
            <a:ext cx="714041"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7"/>
          <p:cNvSpPr/>
          <p:nvPr/>
        </p:nvSpPr>
        <p:spPr>
          <a:xfrm rot="5400000">
            <a:off x="430929" y="2135812"/>
            <a:ext cx="855919" cy="861700"/>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7"/>
          <p:cNvSpPr/>
          <p:nvPr/>
        </p:nvSpPr>
        <p:spPr>
          <a:xfrm rot="5400000">
            <a:off x="430433" y="1279489"/>
            <a:ext cx="856909" cy="861700"/>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7"/>
          <p:cNvSpPr/>
          <p:nvPr/>
        </p:nvSpPr>
        <p:spPr>
          <a:xfrm rot="10800000" flipH="1">
            <a:off x="7856273" y="3857416"/>
            <a:ext cx="859219" cy="857843"/>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23_1">
    <p:spTree>
      <p:nvGrpSpPr>
        <p:cNvPr id="1" name="Shape 432"/>
        <p:cNvGrpSpPr/>
        <p:nvPr/>
      </p:nvGrpSpPr>
      <p:grpSpPr>
        <a:xfrm>
          <a:off x="0" y="0"/>
          <a:ext cx="0" cy="0"/>
          <a:chOff x="0" y="0"/>
          <a:chExt cx="0" cy="0"/>
        </a:xfrm>
      </p:grpSpPr>
      <p:sp>
        <p:nvSpPr>
          <p:cNvPr id="433" name="Google Shape;433;p38"/>
          <p:cNvSpPr/>
          <p:nvPr/>
        </p:nvSpPr>
        <p:spPr>
          <a:xfrm flipH="1">
            <a:off x="7856977" y="3010234"/>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p:nvPr/>
        </p:nvSpPr>
        <p:spPr>
          <a:xfrm flipH="1">
            <a:off x="499404" y="502245"/>
            <a:ext cx="714041"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8"/>
          <p:cNvSpPr/>
          <p:nvPr/>
        </p:nvSpPr>
        <p:spPr>
          <a:xfrm rot="5400000" flipH="1">
            <a:off x="7928844" y="2213921"/>
            <a:ext cx="714041"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8"/>
          <p:cNvSpPr/>
          <p:nvPr/>
        </p:nvSpPr>
        <p:spPr>
          <a:xfrm rot="5400000">
            <a:off x="430929" y="2135812"/>
            <a:ext cx="855919" cy="861700"/>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8"/>
          <p:cNvSpPr/>
          <p:nvPr/>
        </p:nvSpPr>
        <p:spPr>
          <a:xfrm rot="5400000">
            <a:off x="430433" y="1279489"/>
            <a:ext cx="856909" cy="861700"/>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8"/>
          <p:cNvSpPr/>
          <p:nvPr/>
        </p:nvSpPr>
        <p:spPr>
          <a:xfrm rot="10800000" flipH="1">
            <a:off x="7856273" y="3857416"/>
            <a:ext cx="859219" cy="857843"/>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4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5"/>
        <p:cNvGrpSpPr/>
        <p:nvPr/>
      </p:nvGrpSpPr>
      <p:grpSpPr>
        <a:xfrm>
          <a:off x="0" y="0"/>
          <a:ext cx="0" cy="0"/>
          <a:chOff x="0" y="0"/>
          <a:chExt cx="0" cy="0"/>
        </a:xfrm>
      </p:grpSpPr>
      <p:sp>
        <p:nvSpPr>
          <p:cNvPr id="66" name="Google Shape;66;p5"/>
          <p:cNvSpPr txBox="1">
            <a:spLocks noGrp="1"/>
          </p:cNvSpPr>
          <p:nvPr>
            <p:ph type="title"/>
          </p:nvPr>
        </p:nvSpPr>
        <p:spPr>
          <a:xfrm>
            <a:off x="711075" y="540000"/>
            <a:ext cx="3711000" cy="477600"/>
          </a:xfrm>
          <a:prstGeom prst="rect">
            <a:avLst/>
          </a:prstGeom>
        </p:spPr>
        <p:txBody>
          <a:bodyPr spcFirstLastPara="1" wrap="square" lIns="91425" tIns="91425" rIns="91425" bIns="91425" anchor="t" anchorCtr="0">
            <a:noAutofit/>
          </a:bodyPr>
          <a:lstStyle>
            <a:lvl1pPr lvl="0">
              <a:spcBef>
                <a:spcPts val="0"/>
              </a:spcBef>
              <a:spcAft>
                <a:spcPts val="0"/>
              </a:spcAft>
              <a:buSzPts val="2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7" name="Google Shape;67;p5"/>
          <p:cNvSpPr txBox="1">
            <a:spLocks noGrp="1"/>
          </p:cNvSpPr>
          <p:nvPr>
            <p:ph type="body" idx="1"/>
          </p:nvPr>
        </p:nvSpPr>
        <p:spPr>
          <a:xfrm>
            <a:off x="4422075" y="2057400"/>
            <a:ext cx="3291900" cy="2543400"/>
          </a:xfrm>
          <a:prstGeom prst="rect">
            <a:avLst/>
          </a:prstGeom>
        </p:spPr>
        <p:txBody>
          <a:bodyPr spcFirstLastPara="1" wrap="square" lIns="91425" tIns="91425" rIns="91425" bIns="91425" anchor="t" anchorCtr="0">
            <a:noAutofit/>
          </a:bodyPr>
          <a:lstStyle>
            <a:lvl1pPr marL="457200" lvl="0" indent="-317500">
              <a:spcBef>
                <a:spcPts val="1000"/>
              </a:spcBef>
              <a:spcAft>
                <a:spcPts val="0"/>
              </a:spcAft>
              <a:buClr>
                <a:schemeClr val="dk1"/>
              </a:buClr>
              <a:buSzPts val="1400"/>
              <a:buChar char="●"/>
              <a:defRPr sz="1400"/>
            </a:lvl1pPr>
            <a:lvl2pPr marL="914400" lvl="1" indent="-304800">
              <a:spcBef>
                <a:spcPts val="1000"/>
              </a:spcBef>
              <a:spcAft>
                <a:spcPts val="0"/>
              </a:spcAft>
              <a:buClr>
                <a:schemeClr val="dk1"/>
              </a:buClr>
              <a:buSzPts val="1200"/>
              <a:buChar char="○"/>
              <a:defRPr sz="1200"/>
            </a:lvl2pPr>
            <a:lvl3pPr marL="1371600" lvl="2" indent="-304800">
              <a:spcBef>
                <a:spcPts val="1600"/>
              </a:spcBef>
              <a:spcAft>
                <a:spcPts val="0"/>
              </a:spcAft>
              <a:buClr>
                <a:schemeClr val="dk1"/>
              </a:buClr>
              <a:buSzPts val="1200"/>
              <a:buChar char="■"/>
              <a:defRPr sz="1200"/>
            </a:lvl3pPr>
            <a:lvl4pPr marL="1828800" lvl="3" indent="-304800">
              <a:spcBef>
                <a:spcPts val="1600"/>
              </a:spcBef>
              <a:spcAft>
                <a:spcPts val="0"/>
              </a:spcAft>
              <a:buClr>
                <a:schemeClr val="dk1"/>
              </a:buClr>
              <a:buSzPts val="1200"/>
              <a:buChar char="●"/>
              <a:defRPr sz="1200"/>
            </a:lvl4pPr>
            <a:lvl5pPr marL="2286000" lvl="4" indent="-304800">
              <a:spcBef>
                <a:spcPts val="1600"/>
              </a:spcBef>
              <a:spcAft>
                <a:spcPts val="0"/>
              </a:spcAft>
              <a:buClr>
                <a:schemeClr val="dk1"/>
              </a:buClr>
              <a:buSzPts val="1200"/>
              <a:buChar char="○"/>
              <a:defRPr sz="1200"/>
            </a:lvl5pPr>
            <a:lvl6pPr marL="2743200" lvl="5" indent="-304800">
              <a:spcBef>
                <a:spcPts val="1600"/>
              </a:spcBef>
              <a:spcAft>
                <a:spcPts val="0"/>
              </a:spcAft>
              <a:buClr>
                <a:schemeClr val="dk1"/>
              </a:buClr>
              <a:buSzPts val="1200"/>
              <a:buChar char="■"/>
              <a:defRPr sz="1200"/>
            </a:lvl6pPr>
            <a:lvl7pPr marL="3200400" lvl="6" indent="-304800">
              <a:spcBef>
                <a:spcPts val="1600"/>
              </a:spcBef>
              <a:spcAft>
                <a:spcPts val="0"/>
              </a:spcAft>
              <a:buClr>
                <a:schemeClr val="dk1"/>
              </a:buClr>
              <a:buSzPts val="1200"/>
              <a:buChar char="●"/>
              <a:defRPr sz="1200"/>
            </a:lvl7pPr>
            <a:lvl8pPr marL="3657600" lvl="7" indent="-304800">
              <a:spcBef>
                <a:spcPts val="1600"/>
              </a:spcBef>
              <a:spcAft>
                <a:spcPts val="0"/>
              </a:spcAft>
              <a:buClr>
                <a:schemeClr val="dk1"/>
              </a:buClr>
              <a:buSzPts val="1200"/>
              <a:buChar char="○"/>
              <a:defRPr sz="1200"/>
            </a:lvl8pPr>
            <a:lvl9pPr marL="4114800" lvl="8" indent="-304800">
              <a:spcBef>
                <a:spcPts val="1600"/>
              </a:spcBef>
              <a:spcAft>
                <a:spcPts val="1600"/>
              </a:spcAft>
              <a:buClr>
                <a:schemeClr val="dk1"/>
              </a:buClr>
              <a:buSzPts val="1200"/>
              <a:buChar char="■"/>
              <a:defRPr sz="1200"/>
            </a:lvl9pPr>
          </a:lstStyle>
          <a:p>
            <a:endParaRPr/>
          </a:p>
        </p:txBody>
      </p:sp>
      <p:sp>
        <p:nvSpPr>
          <p:cNvPr id="68" name="Google Shape;68;p5"/>
          <p:cNvSpPr/>
          <p:nvPr/>
        </p:nvSpPr>
        <p:spPr>
          <a:xfrm rot="5400000" flipH="1">
            <a:off x="7858550" y="427930"/>
            <a:ext cx="855886" cy="857993"/>
          </a:xfrm>
          <a:custGeom>
            <a:avLst/>
            <a:gdLst/>
            <a:ahLst/>
            <a:cxnLst/>
            <a:rect l="l" t="t" r="r" b="b"/>
            <a:pathLst>
              <a:path w="10359" h="10371" extrusionOk="0">
                <a:moveTo>
                  <a:pt x="0" y="1"/>
                </a:moveTo>
                <a:lnTo>
                  <a:pt x="0" y="10371"/>
                </a:lnTo>
                <a:lnTo>
                  <a:pt x="10359" y="10371"/>
                </a:lnTo>
                <a:lnTo>
                  <a:pt x="10347" y="9841"/>
                </a:lnTo>
                <a:lnTo>
                  <a:pt x="10313" y="9311"/>
                </a:lnTo>
                <a:lnTo>
                  <a:pt x="10244" y="8792"/>
                </a:lnTo>
                <a:lnTo>
                  <a:pt x="10151" y="8285"/>
                </a:lnTo>
                <a:lnTo>
                  <a:pt x="10036" y="7778"/>
                </a:lnTo>
                <a:lnTo>
                  <a:pt x="9898" y="7294"/>
                </a:lnTo>
                <a:lnTo>
                  <a:pt x="9737" y="6810"/>
                </a:lnTo>
                <a:lnTo>
                  <a:pt x="9552" y="6338"/>
                </a:lnTo>
                <a:lnTo>
                  <a:pt x="9345" y="5877"/>
                </a:lnTo>
                <a:lnTo>
                  <a:pt x="9114" y="5428"/>
                </a:lnTo>
                <a:lnTo>
                  <a:pt x="8861" y="5001"/>
                </a:lnTo>
                <a:lnTo>
                  <a:pt x="8596" y="4575"/>
                </a:lnTo>
                <a:lnTo>
                  <a:pt x="8308" y="4172"/>
                </a:lnTo>
                <a:lnTo>
                  <a:pt x="7997" y="3780"/>
                </a:lnTo>
                <a:lnTo>
                  <a:pt x="7674" y="3400"/>
                </a:lnTo>
                <a:lnTo>
                  <a:pt x="7328" y="3042"/>
                </a:lnTo>
                <a:lnTo>
                  <a:pt x="6971" y="2697"/>
                </a:lnTo>
                <a:lnTo>
                  <a:pt x="6591" y="2374"/>
                </a:lnTo>
                <a:lnTo>
                  <a:pt x="6199" y="2063"/>
                </a:lnTo>
                <a:lnTo>
                  <a:pt x="5796" y="1775"/>
                </a:lnTo>
                <a:lnTo>
                  <a:pt x="5370" y="1510"/>
                </a:lnTo>
                <a:lnTo>
                  <a:pt x="4943" y="1257"/>
                </a:lnTo>
                <a:lnTo>
                  <a:pt x="4494" y="1026"/>
                </a:lnTo>
                <a:lnTo>
                  <a:pt x="4033" y="819"/>
                </a:lnTo>
                <a:lnTo>
                  <a:pt x="3561" y="634"/>
                </a:lnTo>
                <a:lnTo>
                  <a:pt x="3077" y="473"/>
                </a:lnTo>
                <a:lnTo>
                  <a:pt x="2581" y="335"/>
                </a:lnTo>
                <a:lnTo>
                  <a:pt x="2086" y="220"/>
                </a:lnTo>
                <a:lnTo>
                  <a:pt x="1579" y="127"/>
                </a:lnTo>
                <a:lnTo>
                  <a:pt x="1060" y="58"/>
                </a:lnTo>
                <a:lnTo>
                  <a:pt x="530" y="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rot="5400000" flipH="1">
            <a:off x="6998715" y="427930"/>
            <a:ext cx="855886" cy="857993"/>
          </a:xfrm>
          <a:custGeom>
            <a:avLst/>
            <a:gdLst/>
            <a:ahLst/>
            <a:cxnLst/>
            <a:rect l="l" t="t" r="r" b="b"/>
            <a:pathLst>
              <a:path w="10359" h="10371" extrusionOk="0">
                <a:moveTo>
                  <a:pt x="0" y="1"/>
                </a:moveTo>
                <a:lnTo>
                  <a:pt x="12" y="531"/>
                </a:lnTo>
                <a:lnTo>
                  <a:pt x="46" y="1061"/>
                </a:lnTo>
                <a:lnTo>
                  <a:pt x="116" y="1579"/>
                </a:lnTo>
                <a:lnTo>
                  <a:pt x="208" y="2086"/>
                </a:lnTo>
                <a:lnTo>
                  <a:pt x="323" y="2593"/>
                </a:lnTo>
                <a:lnTo>
                  <a:pt x="461" y="3077"/>
                </a:lnTo>
                <a:lnTo>
                  <a:pt x="623" y="3561"/>
                </a:lnTo>
                <a:lnTo>
                  <a:pt x="807" y="4033"/>
                </a:lnTo>
                <a:lnTo>
                  <a:pt x="1014" y="4494"/>
                </a:lnTo>
                <a:lnTo>
                  <a:pt x="1245" y="4944"/>
                </a:lnTo>
                <a:lnTo>
                  <a:pt x="1498" y="5370"/>
                </a:lnTo>
                <a:lnTo>
                  <a:pt x="1763" y="5796"/>
                </a:lnTo>
                <a:lnTo>
                  <a:pt x="2051" y="6200"/>
                </a:lnTo>
                <a:lnTo>
                  <a:pt x="2362" y="6591"/>
                </a:lnTo>
                <a:lnTo>
                  <a:pt x="2685" y="6971"/>
                </a:lnTo>
                <a:lnTo>
                  <a:pt x="3031" y="7329"/>
                </a:lnTo>
                <a:lnTo>
                  <a:pt x="3388" y="7674"/>
                </a:lnTo>
                <a:lnTo>
                  <a:pt x="3768" y="7997"/>
                </a:lnTo>
                <a:lnTo>
                  <a:pt x="4160" y="8308"/>
                </a:lnTo>
                <a:lnTo>
                  <a:pt x="4563" y="8596"/>
                </a:lnTo>
                <a:lnTo>
                  <a:pt x="4989" y="8861"/>
                </a:lnTo>
                <a:lnTo>
                  <a:pt x="5427" y="9115"/>
                </a:lnTo>
                <a:lnTo>
                  <a:pt x="5865" y="9345"/>
                </a:lnTo>
                <a:lnTo>
                  <a:pt x="6326" y="9552"/>
                </a:lnTo>
                <a:lnTo>
                  <a:pt x="6798" y="9737"/>
                </a:lnTo>
                <a:lnTo>
                  <a:pt x="7282" y="9898"/>
                </a:lnTo>
                <a:lnTo>
                  <a:pt x="7778" y="10036"/>
                </a:lnTo>
                <a:lnTo>
                  <a:pt x="8273" y="10152"/>
                </a:lnTo>
                <a:lnTo>
                  <a:pt x="8780" y="10244"/>
                </a:lnTo>
                <a:lnTo>
                  <a:pt x="9299" y="10313"/>
                </a:lnTo>
                <a:lnTo>
                  <a:pt x="9829" y="10347"/>
                </a:lnTo>
                <a:lnTo>
                  <a:pt x="10359" y="10371"/>
                </a:lnTo>
                <a:lnTo>
                  <a:pt x="103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rot="5400000" flipH="1">
            <a:off x="7858054" y="2141023"/>
            <a:ext cx="856878" cy="857993"/>
          </a:xfrm>
          <a:custGeom>
            <a:avLst/>
            <a:gdLst/>
            <a:ahLst/>
            <a:cxnLst/>
            <a:rect l="l" t="t" r="r" b="b"/>
            <a:pathLst>
              <a:path w="10371" h="10371" extrusionOk="0">
                <a:moveTo>
                  <a:pt x="0" y="1"/>
                </a:moveTo>
                <a:lnTo>
                  <a:pt x="12" y="542"/>
                </a:lnTo>
                <a:lnTo>
                  <a:pt x="58" y="1061"/>
                </a:lnTo>
                <a:lnTo>
                  <a:pt x="116" y="1591"/>
                </a:lnTo>
                <a:lnTo>
                  <a:pt x="208" y="2098"/>
                </a:lnTo>
                <a:lnTo>
                  <a:pt x="323" y="2593"/>
                </a:lnTo>
                <a:lnTo>
                  <a:pt x="473" y="3089"/>
                </a:lnTo>
                <a:lnTo>
                  <a:pt x="634" y="3572"/>
                </a:lnTo>
                <a:lnTo>
                  <a:pt x="819" y="4045"/>
                </a:lnTo>
                <a:lnTo>
                  <a:pt x="1026" y="4506"/>
                </a:lnTo>
                <a:lnTo>
                  <a:pt x="1256" y="4944"/>
                </a:lnTo>
                <a:lnTo>
                  <a:pt x="1498" y="5381"/>
                </a:lnTo>
                <a:lnTo>
                  <a:pt x="1775" y="5808"/>
                </a:lnTo>
                <a:lnTo>
                  <a:pt x="2063" y="6211"/>
                </a:lnTo>
                <a:lnTo>
                  <a:pt x="2374" y="6603"/>
                </a:lnTo>
                <a:lnTo>
                  <a:pt x="2697" y="6972"/>
                </a:lnTo>
                <a:lnTo>
                  <a:pt x="3042" y="7340"/>
                </a:lnTo>
                <a:lnTo>
                  <a:pt x="3400" y="7686"/>
                </a:lnTo>
                <a:lnTo>
                  <a:pt x="3780" y="8009"/>
                </a:lnTo>
                <a:lnTo>
                  <a:pt x="4171" y="8308"/>
                </a:lnTo>
                <a:lnTo>
                  <a:pt x="4575" y="8608"/>
                </a:lnTo>
                <a:lnTo>
                  <a:pt x="4990" y="8873"/>
                </a:lnTo>
                <a:lnTo>
                  <a:pt x="5427" y="9126"/>
                </a:lnTo>
                <a:lnTo>
                  <a:pt x="5877" y="9357"/>
                </a:lnTo>
                <a:lnTo>
                  <a:pt x="6338" y="9564"/>
                </a:lnTo>
                <a:lnTo>
                  <a:pt x="6799" y="9748"/>
                </a:lnTo>
                <a:lnTo>
                  <a:pt x="7282" y="9910"/>
                </a:lnTo>
                <a:lnTo>
                  <a:pt x="7778" y="10048"/>
                </a:lnTo>
                <a:lnTo>
                  <a:pt x="8285" y="10163"/>
                </a:lnTo>
                <a:lnTo>
                  <a:pt x="8792" y="10255"/>
                </a:lnTo>
                <a:lnTo>
                  <a:pt x="9310" y="10324"/>
                </a:lnTo>
                <a:lnTo>
                  <a:pt x="9840" y="10359"/>
                </a:lnTo>
                <a:lnTo>
                  <a:pt x="10370" y="10371"/>
                </a:lnTo>
                <a:lnTo>
                  <a:pt x="10370" y="4310"/>
                </a:lnTo>
                <a:lnTo>
                  <a:pt x="10036" y="4321"/>
                </a:lnTo>
                <a:lnTo>
                  <a:pt x="9806" y="4321"/>
                </a:lnTo>
                <a:lnTo>
                  <a:pt x="9587" y="4298"/>
                </a:lnTo>
                <a:lnTo>
                  <a:pt x="9380" y="4275"/>
                </a:lnTo>
                <a:lnTo>
                  <a:pt x="9161" y="4241"/>
                </a:lnTo>
                <a:lnTo>
                  <a:pt x="8953" y="4195"/>
                </a:lnTo>
                <a:lnTo>
                  <a:pt x="8746" y="4137"/>
                </a:lnTo>
                <a:lnTo>
                  <a:pt x="8550" y="4068"/>
                </a:lnTo>
                <a:lnTo>
                  <a:pt x="8354" y="3987"/>
                </a:lnTo>
                <a:lnTo>
                  <a:pt x="8158" y="3895"/>
                </a:lnTo>
                <a:lnTo>
                  <a:pt x="7974" y="3803"/>
                </a:lnTo>
                <a:lnTo>
                  <a:pt x="7789" y="3699"/>
                </a:lnTo>
                <a:lnTo>
                  <a:pt x="7617" y="3584"/>
                </a:lnTo>
                <a:lnTo>
                  <a:pt x="7444" y="3469"/>
                </a:lnTo>
                <a:lnTo>
                  <a:pt x="7282" y="3342"/>
                </a:lnTo>
                <a:lnTo>
                  <a:pt x="7133" y="3204"/>
                </a:lnTo>
                <a:lnTo>
                  <a:pt x="6983" y="3066"/>
                </a:lnTo>
                <a:lnTo>
                  <a:pt x="6833" y="2916"/>
                </a:lnTo>
                <a:lnTo>
                  <a:pt x="6695" y="2754"/>
                </a:lnTo>
                <a:lnTo>
                  <a:pt x="6568" y="2593"/>
                </a:lnTo>
                <a:lnTo>
                  <a:pt x="6453" y="2420"/>
                </a:lnTo>
                <a:lnTo>
                  <a:pt x="6338" y="2247"/>
                </a:lnTo>
                <a:lnTo>
                  <a:pt x="6234" y="2063"/>
                </a:lnTo>
                <a:lnTo>
                  <a:pt x="6142" y="1879"/>
                </a:lnTo>
                <a:lnTo>
                  <a:pt x="6050" y="1683"/>
                </a:lnTo>
                <a:lnTo>
                  <a:pt x="5969" y="1487"/>
                </a:lnTo>
                <a:lnTo>
                  <a:pt x="5911" y="1291"/>
                </a:lnTo>
                <a:lnTo>
                  <a:pt x="5854" y="1084"/>
                </a:lnTo>
                <a:lnTo>
                  <a:pt x="5796" y="876"/>
                </a:lnTo>
                <a:lnTo>
                  <a:pt x="5762" y="669"/>
                </a:lnTo>
                <a:lnTo>
                  <a:pt x="5739" y="450"/>
                </a:lnTo>
                <a:lnTo>
                  <a:pt x="5715" y="231"/>
                </a:lnTo>
                <a:lnTo>
                  <a:pt x="57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rot="5400000" flipH="1">
            <a:off x="7858054" y="1284309"/>
            <a:ext cx="856878" cy="857993"/>
          </a:xfrm>
          <a:custGeom>
            <a:avLst/>
            <a:gdLst/>
            <a:ahLst/>
            <a:cxnLst/>
            <a:rect l="l" t="t" r="r" b="b"/>
            <a:pathLst>
              <a:path w="10371" h="10371" extrusionOk="0">
                <a:moveTo>
                  <a:pt x="0" y="1"/>
                </a:moveTo>
                <a:lnTo>
                  <a:pt x="0" y="10371"/>
                </a:lnTo>
                <a:lnTo>
                  <a:pt x="530" y="10359"/>
                </a:lnTo>
                <a:lnTo>
                  <a:pt x="1060" y="10324"/>
                </a:lnTo>
                <a:lnTo>
                  <a:pt x="1579" y="10255"/>
                </a:lnTo>
                <a:lnTo>
                  <a:pt x="2086" y="10163"/>
                </a:lnTo>
                <a:lnTo>
                  <a:pt x="2593" y="10048"/>
                </a:lnTo>
                <a:lnTo>
                  <a:pt x="3077" y="9910"/>
                </a:lnTo>
                <a:lnTo>
                  <a:pt x="3561" y="9748"/>
                </a:lnTo>
                <a:lnTo>
                  <a:pt x="4033" y="9564"/>
                </a:lnTo>
                <a:lnTo>
                  <a:pt x="4494" y="9357"/>
                </a:lnTo>
                <a:lnTo>
                  <a:pt x="4943" y="9126"/>
                </a:lnTo>
                <a:lnTo>
                  <a:pt x="5370" y="8873"/>
                </a:lnTo>
                <a:lnTo>
                  <a:pt x="5796" y="8608"/>
                </a:lnTo>
                <a:lnTo>
                  <a:pt x="6199" y="8308"/>
                </a:lnTo>
                <a:lnTo>
                  <a:pt x="6591" y="8009"/>
                </a:lnTo>
                <a:lnTo>
                  <a:pt x="6971" y="7686"/>
                </a:lnTo>
                <a:lnTo>
                  <a:pt x="7329" y="7340"/>
                </a:lnTo>
                <a:lnTo>
                  <a:pt x="7674" y="6972"/>
                </a:lnTo>
                <a:lnTo>
                  <a:pt x="7997" y="6603"/>
                </a:lnTo>
                <a:lnTo>
                  <a:pt x="8308" y="6211"/>
                </a:lnTo>
                <a:lnTo>
                  <a:pt x="8596" y="5808"/>
                </a:lnTo>
                <a:lnTo>
                  <a:pt x="8861" y="5381"/>
                </a:lnTo>
                <a:lnTo>
                  <a:pt x="9114" y="4944"/>
                </a:lnTo>
                <a:lnTo>
                  <a:pt x="9345" y="4506"/>
                </a:lnTo>
                <a:lnTo>
                  <a:pt x="9552" y="4045"/>
                </a:lnTo>
                <a:lnTo>
                  <a:pt x="9737" y="3572"/>
                </a:lnTo>
                <a:lnTo>
                  <a:pt x="9898" y="3089"/>
                </a:lnTo>
                <a:lnTo>
                  <a:pt x="10036" y="2593"/>
                </a:lnTo>
                <a:lnTo>
                  <a:pt x="10151" y="2098"/>
                </a:lnTo>
                <a:lnTo>
                  <a:pt x="10244" y="1591"/>
                </a:lnTo>
                <a:lnTo>
                  <a:pt x="10313" y="1061"/>
                </a:lnTo>
                <a:lnTo>
                  <a:pt x="10347" y="542"/>
                </a:lnTo>
                <a:lnTo>
                  <a:pt x="103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6210262" y="499960"/>
            <a:ext cx="714953" cy="71402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txBox="1">
            <a:spLocks noGrp="1"/>
          </p:cNvSpPr>
          <p:nvPr>
            <p:ph type="body" idx="2"/>
          </p:nvPr>
        </p:nvSpPr>
        <p:spPr>
          <a:xfrm>
            <a:off x="720000" y="2057400"/>
            <a:ext cx="3291900" cy="2543400"/>
          </a:xfrm>
          <a:prstGeom prst="rect">
            <a:avLst/>
          </a:prstGeom>
        </p:spPr>
        <p:txBody>
          <a:bodyPr spcFirstLastPara="1" wrap="square" lIns="91425" tIns="91425" rIns="91425" bIns="91425" anchor="t" anchorCtr="0">
            <a:noAutofit/>
          </a:bodyPr>
          <a:lstStyle>
            <a:lvl1pPr marL="457200" lvl="0" indent="-317500" rtl="0">
              <a:spcBef>
                <a:spcPts val="1000"/>
              </a:spcBef>
              <a:spcAft>
                <a:spcPts val="0"/>
              </a:spcAft>
              <a:buClr>
                <a:schemeClr val="dk1"/>
              </a:buClr>
              <a:buSzPts val="1400"/>
              <a:buChar char="●"/>
              <a:defRPr sz="1400"/>
            </a:lvl1pPr>
            <a:lvl2pPr marL="914400" lvl="1" indent="-304800" rtl="0">
              <a:spcBef>
                <a:spcPts val="1000"/>
              </a:spcBef>
              <a:spcAft>
                <a:spcPts val="0"/>
              </a:spcAft>
              <a:buClr>
                <a:schemeClr val="dk1"/>
              </a:buClr>
              <a:buSzPts val="1200"/>
              <a:buChar char="○"/>
              <a:defRPr sz="1200"/>
            </a:lvl2pPr>
            <a:lvl3pPr marL="1371600" lvl="2" indent="-304800" rtl="0">
              <a:spcBef>
                <a:spcPts val="1600"/>
              </a:spcBef>
              <a:spcAft>
                <a:spcPts val="0"/>
              </a:spcAft>
              <a:buClr>
                <a:schemeClr val="dk1"/>
              </a:buClr>
              <a:buSzPts val="1200"/>
              <a:buChar char="■"/>
              <a:defRPr sz="1200"/>
            </a:lvl3pPr>
            <a:lvl4pPr marL="1828800" lvl="3" indent="-304800" rtl="0">
              <a:spcBef>
                <a:spcPts val="1600"/>
              </a:spcBef>
              <a:spcAft>
                <a:spcPts val="0"/>
              </a:spcAft>
              <a:buClr>
                <a:schemeClr val="dk1"/>
              </a:buClr>
              <a:buSzPts val="1200"/>
              <a:buChar char="●"/>
              <a:defRPr sz="1200"/>
            </a:lvl4pPr>
            <a:lvl5pPr marL="2286000" lvl="4" indent="-304800" rtl="0">
              <a:spcBef>
                <a:spcPts val="1600"/>
              </a:spcBef>
              <a:spcAft>
                <a:spcPts val="0"/>
              </a:spcAft>
              <a:buClr>
                <a:schemeClr val="dk1"/>
              </a:buClr>
              <a:buSzPts val="1200"/>
              <a:buChar char="○"/>
              <a:defRPr sz="1200"/>
            </a:lvl5pPr>
            <a:lvl6pPr marL="2743200" lvl="5" indent="-304800" rtl="0">
              <a:spcBef>
                <a:spcPts val="1600"/>
              </a:spcBef>
              <a:spcAft>
                <a:spcPts val="0"/>
              </a:spcAft>
              <a:buClr>
                <a:schemeClr val="dk1"/>
              </a:buClr>
              <a:buSzPts val="1200"/>
              <a:buChar char="■"/>
              <a:defRPr sz="1200"/>
            </a:lvl6pPr>
            <a:lvl7pPr marL="3200400" lvl="6" indent="-304800" rtl="0">
              <a:spcBef>
                <a:spcPts val="1600"/>
              </a:spcBef>
              <a:spcAft>
                <a:spcPts val="0"/>
              </a:spcAft>
              <a:buClr>
                <a:schemeClr val="dk1"/>
              </a:buClr>
              <a:buSzPts val="1200"/>
              <a:buChar char="●"/>
              <a:defRPr sz="1200"/>
            </a:lvl7pPr>
            <a:lvl8pPr marL="3657600" lvl="7" indent="-304800" rtl="0">
              <a:spcBef>
                <a:spcPts val="1600"/>
              </a:spcBef>
              <a:spcAft>
                <a:spcPts val="0"/>
              </a:spcAft>
              <a:buClr>
                <a:schemeClr val="dk1"/>
              </a:buClr>
              <a:buSzPts val="1200"/>
              <a:buChar char="○"/>
              <a:defRPr sz="1200"/>
            </a:lvl8pPr>
            <a:lvl9pPr marL="4114800" lvl="8" indent="-304800" rtl="0">
              <a:spcBef>
                <a:spcPts val="1600"/>
              </a:spcBef>
              <a:spcAft>
                <a:spcPts val="1600"/>
              </a:spcAft>
              <a:buClr>
                <a:schemeClr val="dk1"/>
              </a:buClr>
              <a:buSzPts val="1200"/>
              <a:buChar char="■"/>
              <a:defRPr sz="12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4"/>
        <p:cNvGrpSpPr/>
        <p:nvPr/>
      </p:nvGrpSpPr>
      <p:grpSpPr>
        <a:xfrm>
          <a:off x="0" y="0"/>
          <a:ext cx="0" cy="0"/>
          <a:chOff x="0" y="0"/>
          <a:chExt cx="0" cy="0"/>
        </a:xfrm>
      </p:grpSpPr>
      <p:sp>
        <p:nvSpPr>
          <p:cNvPr id="75" name="Google Shape;75;p6"/>
          <p:cNvSpPr txBox="1">
            <a:spLocks noGrp="1"/>
          </p:cNvSpPr>
          <p:nvPr>
            <p:ph type="title"/>
          </p:nvPr>
        </p:nvSpPr>
        <p:spPr>
          <a:xfrm>
            <a:off x="720000" y="540000"/>
            <a:ext cx="3695100" cy="477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 name="Google Shape;76;p6"/>
          <p:cNvSpPr/>
          <p:nvPr/>
        </p:nvSpPr>
        <p:spPr>
          <a:xfrm>
            <a:off x="7857702" y="3857716"/>
            <a:ext cx="857792" cy="857527"/>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857702" y="3001188"/>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857702" y="2143751"/>
            <a:ext cx="857792" cy="857527"/>
          </a:xfrm>
          <a:custGeom>
            <a:avLst/>
            <a:gdLst/>
            <a:ahLst/>
            <a:cxnLst/>
            <a:rect l="l" t="t" r="r" b="b"/>
            <a:pathLst>
              <a:path w="10383" h="10382" extrusionOk="0">
                <a:moveTo>
                  <a:pt x="4322" y="0"/>
                </a:moveTo>
                <a:lnTo>
                  <a:pt x="4333" y="334"/>
                </a:lnTo>
                <a:lnTo>
                  <a:pt x="4322" y="565"/>
                </a:lnTo>
                <a:lnTo>
                  <a:pt x="4310" y="784"/>
                </a:lnTo>
                <a:lnTo>
                  <a:pt x="4275" y="1002"/>
                </a:lnTo>
                <a:lnTo>
                  <a:pt x="4241" y="1210"/>
                </a:lnTo>
                <a:lnTo>
                  <a:pt x="4195" y="1417"/>
                </a:lnTo>
                <a:lnTo>
                  <a:pt x="4137" y="1625"/>
                </a:lnTo>
                <a:lnTo>
                  <a:pt x="4068" y="1832"/>
                </a:lnTo>
                <a:lnTo>
                  <a:pt x="3987" y="2028"/>
                </a:lnTo>
                <a:lnTo>
                  <a:pt x="3907" y="2212"/>
                </a:lnTo>
                <a:lnTo>
                  <a:pt x="3803" y="2397"/>
                </a:lnTo>
                <a:lnTo>
                  <a:pt x="3699" y="2581"/>
                </a:lnTo>
                <a:lnTo>
                  <a:pt x="3596" y="2754"/>
                </a:lnTo>
                <a:lnTo>
                  <a:pt x="3469" y="2927"/>
                </a:lnTo>
                <a:lnTo>
                  <a:pt x="3342" y="3088"/>
                </a:lnTo>
                <a:lnTo>
                  <a:pt x="3204" y="3249"/>
                </a:lnTo>
                <a:lnTo>
                  <a:pt x="3066" y="3399"/>
                </a:lnTo>
                <a:lnTo>
                  <a:pt x="2916" y="3537"/>
                </a:lnTo>
                <a:lnTo>
                  <a:pt x="2755" y="3676"/>
                </a:lnTo>
                <a:lnTo>
                  <a:pt x="2593" y="3802"/>
                </a:lnTo>
                <a:lnTo>
                  <a:pt x="2420" y="3929"/>
                </a:lnTo>
                <a:lnTo>
                  <a:pt x="2248" y="4033"/>
                </a:lnTo>
                <a:lnTo>
                  <a:pt x="2063" y="4136"/>
                </a:lnTo>
                <a:lnTo>
                  <a:pt x="1879" y="4240"/>
                </a:lnTo>
                <a:lnTo>
                  <a:pt x="1694" y="4321"/>
                </a:lnTo>
                <a:lnTo>
                  <a:pt x="1487" y="4401"/>
                </a:lnTo>
                <a:lnTo>
                  <a:pt x="1291" y="4471"/>
                </a:lnTo>
                <a:lnTo>
                  <a:pt x="1084" y="4528"/>
                </a:lnTo>
                <a:lnTo>
                  <a:pt x="876" y="4574"/>
                </a:lnTo>
                <a:lnTo>
                  <a:pt x="669" y="4609"/>
                </a:lnTo>
                <a:lnTo>
                  <a:pt x="450" y="4643"/>
                </a:lnTo>
                <a:lnTo>
                  <a:pt x="231" y="4655"/>
                </a:lnTo>
                <a:lnTo>
                  <a:pt x="1" y="4666"/>
                </a:lnTo>
                <a:lnTo>
                  <a:pt x="1" y="10381"/>
                </a:lnTo>
                <a:lnTo>
                  <a:pt x="542" y="10370"/>
                </a:lnTo>
                <a:lnTo>
                  <a:pt x="1072" y="10324"/>
                </a:lnTo>
                <a:lnTo>
                  <a:pt x="1591" y="10255"/>
                </a:lnTo>
                <a:lnTo>
                  <a:pt x="2098" y="10163"/>
                </a:lnTo>
                <a:lnTo>
                  <a:pt x="2605" y="10047"/>
                </a:lnTo>
                <a:lnTo>
                  <a:pt x="3089" y="9909"/>
                </a:lnTo>
                <a:lnTo>
                  <a:pt x="3573" y="9748"/>
                </a:lnTo>
                <a:lnTo>
                  <a:pt x="4045" y="9563"/>
                </a:lnTo>
                <a:lnTo>
                  <a:pt x="4506" y="9356"/>
                </a:lnTo>
                <a:lnTo>
                  <a:pt x="4955" y="9126"/>
                </a:lnTo>
                <a:lnTo>
                  <a:pt x="5382" y="8872"/>
                </a:lnTo>
                <a:lnTo>
                  <a:pt x="5808" y="8607"/>
                </a:lnTo>
                <a:lnTo>
                  <a:pt x="6211" y="8319"/>
                </a:lnTo>
                <a:lnTo>
                  <a:pt x="6603" y="8008"/>
                </a:lnTo>
                <a:lnTo>
                  <a:pt x="6983" y="7685"/>
                </a:lnTo>
                <a:lnTo>
                  <a:pt x="7340" y="7340"/>
                </a:lnTo>
                <a:lnTo>
                  <a:pt x="7686" y="6982"/>
                </a:lnTo>
                <a:lnTo>
                  <a:pt x="8009" y="6602"/>
                </a:lnTo>
                <a:lnTo>
                  <a:pt x="8320" y="6210"/>
                </a:lnTo>
                <a:lnTo>
                  <a:pt x="8608" y="5807"/>
                </a:lnTo>
                <a:lnTo>
                  <a:pt x="8884" y="5381"/>
                </a:lnTo>
                <a:lnTo>
                  <a:pt x="9126" y="4943"/>
                </a:lnTo>
                <a:lnTo>
                  <a:pt x="9357" y="4505"/>
                </a:lnTo>
                <a:lnTo>
                  <a:pt x="9564" y="4044"/>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857702" y="2143751"/>
            <a:ext cx="358053" cy="385483"/>
          </a:xfrm>
          <a:custGeom>
            <a:avLst/>
            <a:gdLst/>
            <a:ahLst/>
            <a:cxnLst/>
            <a:rect l="l" t="t" r="r" b="b"/>
            <a:pathLst>
              <a:path w="4334" h="4667" extrusionOk="0">
                <a:moveTo>
                  <a:pt x="1" y="0"/>
                </a:moveTo>
                <a:lnTo>
                  <a:pt x="1" y="4666"/>
                </a:lnTo>
                <a:lnTo>
                  <a:pt x="231" y="4655"/>
                </a:lnTo>
                <a:lnTo>
                  <a:pt x="450" y="4643"/>
                </a:lnTo>
                <a:lnTo>
                  <a:pt x="669" y="4609"/>
                </a:lnTo>
                <a:lnTo>
                  <a:pt x="876" y="4574"/>
                </a:lnTo>
                <a:lnTo>
                  <a:pt x="1084" y="4528"/>
                </a:lnTo>
                <a:lnTo>
                  <a:pt x="1291" y="4471"/>
                </a:lnTo>
                <a:lnTo>
                  <a:pt x="1487" y="4401"/>
                </a:lnTo>
                <a:lnTo>
                  <a:pt x="1694" y="4321"/>
                </a:lnTo>
                <a:lnTo>
                  <a:pt x="1879" y="4240"/>
                </a:lnTo>
                <a:lnTo>
                  <a:pt x="2063" y="4136"/>
                </a:lnTo>
                <a:lnTo>
                  <a:pt x="2248" y="4033"/>
                </a:lnTo>
                <a:lnTo>
                  <a:pt x="2420" y="3929"/>
                </a:lnTo>
                <a:lnTo>
                  <a:pt x="2593" y="3802"/>
                </a:lnTo>
                <a:lnTo>
                  <a:pt x="2755" y="3676"/>
                </a:lnTo>
                <a:lnTo>
                  <a:pt x="2916" y="3537"/>
                </a:lnTo>
                <a:lnTo>
                  <a:pt x="3066" y="3399"/>
                </a:lnTo>
                <a:lnTo>
                  <a:pt x="3204" y="3249"/>
                </a:lnTo>
                <a:lnTo>
                  <a:pt x="3342" y="3088"/>
                </a:lnTo>
                <a:lnTo>
                  <a:pt x="3469" y="2927"/>
                </a:lnTo>
                <a:lnTo>
                  <a:pt x="3596" y="2754"/>
                </a:lnTo>
                <a:lnTo>
                  <a:pt x="3699" y="2581"/>
                </a:lnTo>
                <a:lnTo>
                  <a:pt x="3803" y="2397"/>
                </a:lnTo>
                <a:lnTo>
                  <a:pt x="3907" y="2212"/>
                </a:lnTo>
                <a:lnTo>
                  <a:pt x="3987" y="2028"/>
                </a:lnTo>
                <a:lnTo>
                  <a:pt x="4068" y="1832"/>
                </a:lnTo>
                <a:lnTo>
                  <a:pt x="4137" y="1625"/>
                </a:lnTo>
                <a:lnTo>
                  <a:pt x="4195" y="1417"/>
                </a:lnTo>
                <a:lnTo>
                  <a:pt x="4241" y="1210"/>
                </a:lnTo>
                <a:lnTo>
                  <a:pt x="4275" y="1002"/>
                </a:lnTo>
                <a:lnTo>
                  <a:pt x="4310" y="784"/>
                </a:lnTo>
                <a:lnTo>
                  <a:pt x="4322" y="565"/>
                </a:lnTo>
                <a:lnTo>
                  <a:pt x="4333" y="334"/>
                </a:lnTo>
                <a:lnTo>
                  <a:pt x="43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30072" y="502945"/>
            <a:ext cx="714041" cy="714799"/>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000989" y="429682"/>
            <a:ext cx="856800" cy="857610"/>
          </a:xfrm>
          <a:custGeom>
            <a:avLst/>
            <a:gdLst/>
            <a:ahLst/>
            <a:cxnLst/>
            <a:rect l="l" t="t" r="r" b="b"/>
            <a:pathLst>
              <a:path w="10371" h="10383" extrusionOk="0">
                <a:moveTo>
                  <a:pt x="10371" y="1"/>
                </a:moveTo>
                <a:lnTo>
                  <a:pt x="9841" y="24"/>
                </a:lnTo>
                <a:lnTo>
                  <a:pt x="9311" y="58"/>
                </a:lnTo>
                <a:lnTo>
                  <a:pt x="8792" y="127"/>
                </a:lnTo>
                <a:lnTo>
                  <a:pt x="8285" y="219"/>
                </a:lnTo>
                <a:lnTo>
                  <a:pt x="7778" y="335"/>
                </a:lnTo>
                <a:lnTo>
                  <a:pt x="7294" y="473"/>
                </a:lnTo>
                <a:lnTo>
                  <a:pt x="6810" y="634"/>
                </a:lnTo>
                <a:lnTo>
                  <a:pt x="6338" y="819"/>
                </a:lnTo>
                <a:lnTo>
                  <a:pt x="5877" y="1026"/>
                </a:lnTo>
                <a:lnTo>
                  <a:pt x="5428" y="1256"/>
                </a:lnTo>
                <a:lnTo>
                  <a:pt x="5001" y="1510"/>
                </a:lnTo>
                <a:lnTo>
                  <a:pt x="4575" y="1775"/>
                </a:lnTo>
                <a:lnTo>
                  <a:pt x="4172" y="2063"/>
                </a:lnTo>
                <a:lnTo>
                  <a:pt x="3780" y="2374"/>
                </a:lnTo>
                <a:lnTo>
                  <a:pt x="3400" y="2697"/>
                </a:lnTo>
                <a:lnTo>
                  <a:pt x="3043" y="3042"/>
                </a:lnTo>
                <a:lnTo>
                  <a:pt x="2697" y="3411"/>
                </a:lnTo>
                <a:lnTo>
                  <a:pt x="2374" y="3780"/>
                </a:lnTo>
                <a:lnTo>
                  <a:pt x="2063" y="4172"/>
                </a:lnTo>
                <a:lnTo>
                  <a:pt x="1775" y="4586"/>
                </a:lnTo>
                <a:lnTo>
                  <a:pt x="1499" y="5001"/>
                </a:lnTo>
                <a:lnTo>
                  <a:pt x="1257" y="5439"/>
                </a:lnTo>
                <a:lnTo>
                  <a:pt x="1026" y="5888"/>
                </a:lnTo>
                <a:lnTo>
                  <a:pt x="819" y="6338"/>
                </a:lnTo>
                <a:lnTo>
                  <a:pt x="634" y="6810"/>
                </a:lnTo>
                <a:lnTo>
                  <a:pt x="462" y="7294"/>
                </a:lnTo>
                <a:lnTo>
                  <a:pt x="323" y="7790"/>
                </a:lnTo>
                <a:lnTo>
                  <a:pt x="208" y="8297"/>
                </a:lnTo>
                <a:lnTo>
                  <a:pt x="116" y="8803"/>
                </a:lnTo>
                <a:lnTo>
                  <a:pt x="58" y="9322"/>
                </a:lnTo>
                <a:lnTo>
                  <a:pt x="12" y="9852"/>
                </a:lnTo>
                <a:lnTo>
                  <a:pt x="1" y="10382"/>
                </a:lnTo>
                <a:lnTo>
                  <a:pt x="6061" y="10382"/>
                </a:lnTo>
                <a:lnTo>
                  <a:pt x="6050" y="10048"/>
                </a:lnTo>
                <a:lnTo>
                  <a:pt x="6061" y="9817"/>
                </a:lnTo>
                <a:lnTo>
                  <a:pt x="6073" y="9599"/>
                </a:lnTo>
                <a:lnTo>
                  <a:pt x="6107" y="9391"/>
                </a:lnTo>
                <a:lnTo>
                  <a:pt x="6142" y="9172"/>
                </a:lnTo>
                <a:lnTo>
                  <a:pt x="6188" y="8965"/>
                </a:lnTo>
                <a:lnTo>
                  <a:pt x="6246" y="8757"/>
                </a:lnTo>
                <a:lnTo>
                  <a:pt x="6315" y="8562"/>
                </a:lnTo>
                <a:lnTo>
                  <a:pt x="6396" y="8366"/>
                </a:lnTo>
                <a:lnTo>
                  <a:pt x="6476" y="8170"/>
                </a:lnTo>
                <a:lnTo>
                  <a:pt x="6580" y="7985"/>
                </a:lnTo>
                <a:lnTo>
                  <a:pt x="6684" y="7801"/>
                </a:lnTo>
                <a:lnTo>
                  <a:pt x="6787" y="7628"/>
                </a:lnTo>
                <a:lnTo>
                  <a:pt x="6914" y="7455"/>
                </a:lnTo>
                <a:lnTo>
                  <a:pt x="7041" y="7294"/>
                </a:lnTo>
                <a:lnTo>
                  <a:pt x="7179" y="7133"/>
                </a:lnTo>
                <a:lnTo>
                  <a:pt x="7317" y="6983"/>
                </a:lnTo>
                <a:lnTo>
                  <a:pt x="7467" y="6845"/>
                </a:lnTo>
                <a:lnTo>
                  <a:pt x="7628" y="6706"/>
                </a:lnTo>
                <a:lnTo>
                  <a:pt x="7790" y="6580"/>
                </a:lnTo>
                <a:lnTo>
                  <a:pt x="7963" y="6464"/>
                </a:lnTo>
                <a:lnTo>
                  <a:pt x="8135" y="6349"/>
                </a:lnTo>
                <a:lnTo>
                  <a:pt x="8320" y="6246"/>
                </a:lnTo>
                <a:lnTo>
                  <a:pt x="8504" y="6153"/>
                </a:lnTo>
                <a:lnTo>
                  <a:pt x="8688" y="6061"/>
                </a:lnTo>
                <a:lnTo>
                  <a:pt x="8884" y="5981"/>
                </a:lnTo>
                <a:lnTo>
                  <a:pt x="9092" y="5911"/>
                </a:lnTo>
                <a:lnTo>
                  <a:pt x="9299" y="5854"/>
                </a:lnTo>
                <a:lnTo>
                  <a:pt x="9507" y="5808"/>
                </a:lnTo>
                <a:lnTo>
                  <a:pt x="9714" y="5773"/>
                </a:lnTo>
                <a:lnTo>
                  <a:pt x="9933" y="5739"/>
                </a:lnTo>
                <a:lnTo>
                  <a:pt x="10152" y="5727"/>
                </a:lnTo>
                <a:lnTo>
                  <a:pt x="10371" y="5727"/>
                </a:lnTo>
                <a:lnTo>
                  <a:pt x="103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1"/>
        <p:cNvGrpSpPr/>
        <p:nvPr/>
      </p:nvGrpSpPr>
      <p:grpSpPr>
        <a:xfrm>
          <a:off x="0" y="0"/>
          <a:ext cx="0" cy="0"/>
          <a:chOff x="0" y="0"/>
          <a:chExt cx="0" cy="0"/>
        </a:xfrm>
      </p:grpSpPr>
      <p:sp>
        <p:nvSpPr>
          <p:cNvPr id="92" name="Google Shape;92;p8"/>
          <p:cNvSpPr txBox="1">
            <a:spLocks noGrp="1"/>
          </p:cNvSpPr>
          <p:nvPr>
            <p:ph type="title"/>
          </p:nvPr>
        </p:nvSpPr>
        <p:spPr>
          <a:xfrm>
            <a:off x="2739000" y="1788598"/>
            <a:ext cx="3666000" cy="168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Font typeface="Montserrat"/>
              <a:buNone/>
              <a:defRPr sz="1600">
                <a:latin typeface="Montserrat"/>
                <a:ea typeface="Montserrat"/>
                <a:cs typeface="Montserrat"/>
                <a:sym typeface="Montserrat"/>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93" name="Google Shape;93;p8"/>
          <p:cNvSpPr/>
          <p:nvPr/>
        </p:nvSpPr>
        <p:spPr>
          <a:xfrm>
            <a:off x="1282403" y="429888"/>
            <a:ext cx="856359" cy="856567"/>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a:off x="2138685" y="429888"/>
            <a:ext cx="857268" cy="856567"/>
          </a:xfrm>
          <a:custGeom>
            <a:avLst/>
            <a:gdLst/>
            <a:ahLst/>
            <a:cxnLst/>
            <a:rect l="l" t="t" r="r" b="b"/>
            <a:pathLst>
              <a:path w="10382" h="10371" extrusionOk="0">
                <a:moveTo>
                  <a:pt x="0" y="1"/>
                </a:moveTo>
                <a:lnTo>
                  <a:pt x="0" y="10371"/>
                </a:lnTo>
                <a:lnTo>
                  <a:pt x="542" y="10359"/>
                </a:lnTo>
                <a:lnTo>
                  <a:pt x="1072" y="10325"/>
                </a:lnTo>
                <a:lnTo>
                  <a:pt x="1590" y="10256"/>
                </a:lnTo>
                <a:lnTo>
                  <a:pt x="2097" y="10164"/>
                </a:lnTo>
                <a:lnTo>
                  <a:pt x="2604" y="10048"/>
                </a:lnTo>
                <a:lnTo>
                  <a:pt x="3088" y="9910"/>
                </a:lnTo>
                <a:lnTo>
                  <a:pt x="3572" y="9749"/>
                </a:lnTo>
                <a:lnTo>
                  <a:pt x="4045" y="9564"/>
                </a:lnTo>
                <a:lnTo>
                  <a:pt x="4506" y="9357"/>
                </a:lnTo>
                <a:lnTo>
                  <a:pt x="4955" y="9127"/>
                </a:lnTo>
                <a:lnTo>
                  <a:pt x="5381" y="8873"/>
                </a:lnTo>
                <a:lnTo>
                  <a:pt x="5808" y="8608"/>
                </a:lnTo>
                <a:lnTo>
                  <a:pt x="6211" y="8320"/>
                </a:lnTo>
                <a:lnTo>
                  <a:pt x="6603" y="8009"/>
                </a:lnTo>
                <a:lnTo>
                  <a:pt x="6983" y="7686"/>
                </a:lnTo>
                <a:lnTo>
                  <a:pt x="7340" y="7341"/>
                </a:lnTo>
                <a:lnTo>
                  <a:pt x="7686" y="6972"/>
                </a:lnTo>
                <a:lnTo>
                  <a:pt x="8008" y="6603"/>
                </a:lnTo>
                <a:lnTo>
                  <a:pt x="8319" y="6211"/>
                </a:lnTo>
                <a:lnTo>
                  <a:pt x="8607" y="5797"/>
                </a:lnTo>
                <a:lnTo>
                  <a:pt x="8884" y="5382"/>
                </a:lnTo>
                <a:lnTo>
                  <a:pt x="9126" y="4944"/>
                </a:lnTo>
                <a:lnTo>
                  <a:pt x="9356" y="4495"/>
                </a:lnTo>
                <a:lnTo>
                  <a:pt x="9564" y="4045"/>
                </a:lnTo>
                <a:lnTo>
                  <a:pt x="9748" y="3573"/>
                </a:lnTo>
                <a:lnTo>
                  <a:pt x="9921" y="3089"/>
                </a:lnTo>
                <a:lnTo>
                  <a:pt x="10059" y="2593"/>
                </a:lnTo>
                <a:lnTo>
                  <a:pt x="10175" y="2086"/>
                </a:lnTo>
                <a:lnTo>
                  <a:pt x="10267" y="1580"/>
                </a:lnTo>
                <a:lnTo>
                  <a:pt x="10324" y="1061"/>
                </a:lnTo>
                <a:lnTo>
                  <a:pt x="10370" y="531"/>
                </a:lnTo>
                <a:lnTo>
                  <a:pt x="103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a:off x="1353746" y="1358737"/>
            <a:ext cx="713674" cy="713847"/>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rot="-5400000">
            <a:off x="6142504" y="428869"/>
            <a:ext cx="857350" cy="857558"/>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rot="-5400000">
            <a:off x="6993359" y="429365"/>
            <a:ext cx="857350" cy="856567"/>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a:off x="428021" y="428980"/>
            <a:ext cx="857350" cy="857475"/>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 name="Google Shape;99;p8"/>
          <p:cNvGrpSpPr/>
          <p:nvPr/>
        </p:nvGrpSpPr>
        <p:grpSpPr>
          <a:xfrm rot="5400000">
            <a:off x="6612722" y="2627764"/>
            <a:ext cx="1714066" cy="2491494"/>
            <a:chOff x="6570271" y="425680"/>
            <a:chExt cx="2144459" cy="3118265"/>
          </a:xfrm>
        </p:grpSpPr>
        <p:sp>
          <p:nvSpPr>
            <p:cNvPr id="100" name="Google Shape;100;p8"/>
            <p:cNvSpPr/>
            <p:nvPr/>
          </p:nvSpPr>
          <p:spPr>
            <a:xfrm>
              <a:off x="7641829" y="425680"/>
              <a:ext cx="1072901" cy="1072798"/>
            </a:xfrm>
            <a:custGeom>
              <a:avLst/>
              <a:gdLst/>
              <a:ahLst/>
              <a:cxnLst/>
              <a:rect l="l" t="t" r="r" b="b"/>
              <a:pathLst>
                <a:path w="10383" h="10382" extrusionOk="0">
                  <a:moveTo>
                    <a:pt x="1" y="0"/>
                  </a:moveTo>
                  <a:lnTo>
                    <a:pt x="12" y="542"/>
                  </a:lnTo>
                  <a:lnTo>
                    <a:pt x="58" y="1060"/>
                  </a:lnTo>
                  <a:lnTo>
                    <a:pt x="128" y="1579"/>
                  </a:lnTo>
                  <a:lnTo>
                    <a:pt x="220" y="2097"/>
                  </a:lnTo>
                  <a:lnTo>
                    <a:pt x="335" y="2593"/>
                  </a:lnTo>
                  <a:lnTo>
                    <a:pt x="473" y="3088"/>
                  </a:lnTo>
                  <a:lnTo>
                    <a:pt x="635" y="3572"/>
                  </a:lnTo>
                  <a:lnTo>
                    <a:pt x="819" y="4045"/>
                  </a:lnTo>
                  <a:lnTo>
                    <a:pt x="1026" y="4506"/>
                  </a:lnTo>
                  <a:lnTo>
                    <a:pt x="1257" y="4955"/>
                  </a:lnTo>
                  <a:lnTo>
                    <a:pt x="1510" y="5381"/>
                  </a:lnTo>
                  <a:lnTo>
                    <a:pt x="1775" y="5808"/>
                  </a:lnTo>
                  <a:lnTo>
                    <a:pt x="2063" y="6211"/>
                  </a:lnTo>
                  <a:lnTo>
                    <a:pt x="2374" y="6603"/>
                  </a:lnTo>
                  <a:lnTo>
                    <a:pt x="2697" y="6983"/>
                  </a:lnTo>
                  <a:lnTo>
                    <a:pt x="3043" y="7340"/>
                  </a:lnTo>
                  <a:lnTo>
                    <a:pt x="3400" y="7686"/>
                  </a:lnTo>
                  <a:lnTo>
                    <a:pt x="3780" y="8008"/>
                  </a:lnTo>
                  <a:lnTo>
                    <a:pt x="4172" y="8319"/>
                  </a:lnTo>
                  <a:lnTo>
                    <a:pt x="4575" y="8607"/>
                  </a:lnTo>
                  <a:lnTo>
                    <a:pt x="5001" y="8872"/>
                  </a:lnTo>
                  <a:lnTo>
                    <a:pt x="5439" y="9126"/>
                  </a:lnTo>
                  <a:lnTo>
                    <a:pt x="5877" y="9356"/>
                  </a:lnTo>
                  <a:lnTo>
                    <a:pt x="6338" y="9564"/>
                  </a:lnTo>
                  <a:lnTo>
                    <a:pt x="6810" y="9748"/>
                  </a:lnTo>
                  <a:lnTo>
                    <a:pt x="7294" y="9909"/>
                  </a:lnTo>
                  <a:lnTo>
                    <a:pt x="7790" y="10048"/>
                  </a:lnTo>
                  <a:lnTo>
                    <a:pt x="8285" y="10174"/>
                  </a:lnTo>
                  <a:lnTo>
                    <a:pt x="8804" y="10255"/>
                  </a:lnTo>
                  <a:lnTo>
                    <a:pt x="9322" y="10324"/>
                  </a:lnTo>
                  <a:lnTo>
                    <a:pt x="9841" y="10370"/>
                  </a:lnTo>
                  <a:lnTo>
                    <a:pt x="10382" y="1038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7641829" y="1488868"/>
              <a:ext cx="1072901" cy="1072901"/>
            </a:xfrm>
            <a:custGeom>
              <a:avLst/>
              <a:gdLst/>
              <a:ahLst/>
              <a:cxnLst/>
              <a:rect l="l" t="t" r="r" b="b"/>
              <a:pathLst>
                <a:path w="10383" h="10383" extrusionOk="0">
                  <a:moveTo>
                    <a:pt x="4310" y="1"/>
                  </a:moveTo>
                  <a:lnTo>
                    <a:pt x="4333" y="346"/>
                  </a:lnTo>
                  <a:lnTo>
                    <a:pt x="4322" y="565"/>
                  </a:lnTo>
                  <a:lnTo>
                    <a:pt x="4310" y="784"/>
                  </a:lnTo>
                  <a:lnTo>
                    <a:pt x="4276" y="1003"/>
                  </a:lnTo>
                  <a:lnTo>
                    <a:pt x="4241" y="1211"/>
                  </a:lnTo>
                  <a:lnTo>
                    <a:pt x="4195" y="1418"/>
                  </a:lnTo>
                  <a:lnTo>
                    <a:pt x="4137" y="1625"/>
                  </a:lnTo>
                  <a:lnTo>
                    <a:pt x="4068" y="1833"/>
                  </a:lnTo>
                  <a:lnTo>
                    <a:pt x="3988" y="2029"/>
                  </a:lnTo>
                  <a:lnTo>
                    <a:pt x="3907" y="2213"/>
                  </a:lnTo>
                  <a:lnTo>
                    <a:pt x="3803" y="2409"/>
                  </a:lnTo>
                  <a:lnTo>
                    <a:pt x="3699" y="2582"/>
                  </a:lnTo>
                  <a:lnTo>
                    <a:pt x="3584" y="2755"/>
                  </a:lnTo>
                  <a:lnTo>
                    <a:pt x="3469" y="2927"/>
                  </a:lnTo>
                  <a:lnTo>
                    <a:pt x="3342" y="3089"/>
                  </a:lnTo>
                  <a:lnTo>
                    <a:pt x="3204" y="3250"/>
                  </a:lnTo>
                  <a:lnTo>
                    <a:pt x="3066" y="3400"/>
                  </a:lnTo>
                  <a:lnTo>
                    <a:pt x="2916" y="3538"/>
                  </a:lnTo>
                  <a:lnTo>
                    <a:pt x="2755" y="3676"/>
                  </a:lnTo>
                  <a:lnTo>
                    <a:pt x="2593" y="3803"/>
                  </a:lnTo>
                  <a:lnTo>
                    <a:pt x="2421" y="3930"/>
                  </a:lnTo>
                  <a:lnTo>
                    <a:pt x="2248" y="4045"/>
                  </a:lnTo>
                  <a:lnTo>
                    <a:pt x="2063" y="4149"/>
                  </a:lnTo>
                  <a:lnTo>
                    <a:pt x="1879" y="4241"/>
                  </a:lnTo>
                  <a:lnTo>
                    <a:pt x="1683" y="4322"/>
                  </a:lnTo>
                  <a:lnTo>
                    <a:pt x="1487" y="4402"/>
                  </a:lnTo>
                  <a:lnTo>
                    <a:pt x="1291" y="4471"/>
                  </a:lnTo>
                  <a:lnTo>
                    <a:pt x="1084" y="4529"/>
                  </a:lnTo>
                  <a:lnTo>
                    <a:pt x="877" y="4575"/>
                  </a:lnTo>
                  <a:lnTo>
                    <a:pt x="658" y="4621"/>
                  </a:lnTo>
                  <a:lnTo>
                    <a:pt x="450" y="4644"/>
                  </a:lnTo>
                  <a:lnTo>
                    <a:pt x="231" y="4656"/>
                  </a:lnTo>
                  <a:lnTo>
                    <a:pt x="1" y="4667"/>
                  </a:lnTo>
                  <a:lnTo>
                    <a:pt x="1" y="10382"/>
                  </a:lnTo>
                  <a:lnTo>
                    <a:pt x="542" y="10371"/>
                  </a:lnTo>
                  <a:lnTo>
                    <a:pt x="1061" y="10325"/>
                  </a:lnTo>
                  <a:lnTo>
                    <a:pt x="1579" y="10267"/>
                  </a:lnTo>
                  <a:lnTo>
                    <a:pt x="2098" y="10175"/>
                  </a:lnTo>
                  <a:lnTo>
                    <a:pt x="2593" y="10060"/>
                  </a:lnTo>
                  <a:lnTo>
                    <a:pt x="3089" y="9921"/>
                  </a:lnTo>
                  <a:lnTo>
                    <a:pt x="3573" y="9748"/>
                  </a:lnTo>
                  <a:lnTo>
                    <a:pt x="4045" y="9564"/>
                  </a:lnTo>
                  <a:lnTo>
                    <a:pt x="4506" y="9357"/>
                  </a:lnTo>
                  <a:lnTo>
                    <a:pt x="4955" y="9126"/>
                  </a:lnTo>
                  <a:lnTo>
                    <a:pt x="5382" y="8884"/>
                  </a:lnTo>
                  <a:lnTo>
                    <a:pt x="5808" y="8608"/>
                  </a:lnTo>
                  <a:lnTo>
                    <a:pt x="6211" y="8320"/>
                  </a:lnTo>
                  <a:lnTo>
                    <a:pt x="6603" y="8009"/>
                  </a:lnTo>
                  <a:lnTo>
                    <a:pt x="6983" y="7686"/>
                  </a:lnTo>
                  <a:lnTo>
                    <a:pt x="7340" y="7340"/>
                  </a:lnTo>
                  <a:lnTo>
                    <a:pt x="7686" y="6983"/>
                  </a:lnTo>
                  <a:lnTo>
                    <a:pt x="8009" y="6603"/>
                  </a:lnTo>
                  <a:lnTo>
                    <a:pt x="8320" y="6211"/>
                  </a:lnTo>
                  <a:lnTo>
                    <a:pt x="8608" y="5808"/>
                  </a:lnTo>
                  <a:lnTo>
                    <a:pt x="8873" y="5382"/>
                  </a:lnTo>
                  <a:lnTo>
                    <a:pt x="9126" y="4955"/>
                  </a:lnTo>
                  <a:lnTo>
                    <a:pt x="9357" y="4506"/>
                  </a:lnTo>
                  <a:lnTo>
                    <a:pt x="9564" y="4045"/>
                  </a:lnTo>
                  <a:lnTo>
                    <a:pt x="9749" y="3573"/>
                  </a:lnTo>
                  <a:lnTo>
                    <a:pt x="9910" y="3089"/>
                  </a:lnTo>
                  <a:lnTo>
                    <a:pt x="10060" y="2593"/>
                  </a:lnTo>
                  <a:lnTo>
                    <a:pt x="10175" y="2098"/>
                  </a:lnTo>
                  <a:lnTo>
                    <a:pt x="10256" y="1591"/>
                  </a:lnTo>
                  <a:lnTo>
                    <a:pt x="10325" y="1061"/>
                  </a:lnTo>
                  <a:lnTo>
                    <a:pt x="10371" y="542"/>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6570271" y="1488868"/>
              <a:ext cx="1071661" cy="1072901"/>
            </a:xfrm>
            <a:custGeom>
              <a:avLst/>
              <a:gdLst/>
              <a:ahLst/>
              <a:cxnLst/>
              <a:rect l="l" t="t" r="r" b="b"/>
              <a:pathLst>
                <a:path w="10371" h="10383" extrusionOk="0">
                  <a:moveTo>
                    <a:pt x="1" y="1"/>
                  </a:moveTo>
                  <a:lnTo>
                    <a:pt x="12" y="542"/>
                  </a:lnTo>
                  <a:lnTo>
                    <a:pt x="47" y="1061"/>
                  </a:lnTo>
                  <a:lnTo>
                    <a:pt x="116" y="1591"/>
                  </a:lnTo>
                  <a:lnTo>
                    <a:pt x="208" y="2098"/>
                  </a:lnTo>
                  <a:lnTo>
                    <a:pt x="324" y="2593"/>
                  </a:lnTo>
                  <a:lnTo>
                    <a:pt x="462" y="3089"/>
                  </a:lnTo>
                  <a:lnTo>
                    <a:pt x="623" y="3573"/>
                  </a:lnTo>
                  <a:lnTo>
                    <a:pt x="807" y="4045"/>
                  </a:lnTo>
                  <a:lnTo>
                    <a:pt x="1015" y="4506"/>
                  </a:lnTo>
                  <a:lnTo>
                    <a:pt x="1245" y="4955"/>
                  </a:lnTo>
                  <a:lnTo>
                    <a:pt x="1499" y="5382"/>
                  </a:lnTo>
                  <a:lnTo>
                    <a:pt x="1764" y="5808"/>
                  </a:lnTo>
                  <a:lnTo>
                    <a:pt x="2063" y="6211"/>
                  </a:lnTo>
                  <a:lnTo>
                    <a:pt x="2363" y="6603"/>
                  </a:lnTo>
                  <a:lnTo>
                    <a:pt x="2697" y="6983"/>
                  </a:lnTo>
                  <a:lnTo>
                    <a:pt x="3031" y="7340"/>
                  </a:lnTo>
                  <a:lnTo>
                    <a:pt x="3400" y="7686"/>
                  </a:lnTo>
                  <a:lnTo>
                    <a:pt x="3769" y="8009"/>
                  </a:lnTo>
                  <a:lnTo>
                    <a:pt x="4160" y="8320"/>
                  </a:lnTo>
                  <a:lnTo>
                    <a:pt x="4575" y="8608"/>
                  </a:lnTo>
                  <a:lnTo>
                    <a:pt x="4990" y="8884"/>
                  </a:lnTo>
                  <a:lnTo>
                    <a:pt x="5428" y="9126"/>
                  </a:lnTo>
                  <a:lnTo>
                    <a:pt x="5877" y="9357"/>
                  </a:lnTo>
                  <a:lnTo>
                    <a:pt x="6338" y="9564"/>
                  </a:lnTo>
                  <a:lnTo>
                    <a:pt x="6811" y="9748"/>
                  </a:lnTo>
                  <a:lnTo>
                    <a:pt x="7283" y="9921"/>
                  </a:lnTo>
                  <a:lnTo>
                    <a:pt x="7778" y="10060"/>
                  </a:lnTo>
                  <a:lnTo>
                    <a:pt x="8285" y="10175"/>
                  </a:lnTo>
                  <a:lnTo>
                    <a:pt x="8792" y="10267"/>
                  </a:lnTo>
                  <a:lnTo>
                    <a:pt x="9311" y="10325"/>
                  </a:lnTo>
                  <a:lnTo>
                    <a:pt x="9841" y="10371"/>
                  </a:lnTo>
                  <a:lnTo>
                    <a:pt x="10371" y="10382"/>
                  </a:lnTo>
                  <a:lnTo>
                    <a:pt x="10371" y="4667"/>
                  </a:lnTo>
                  <a:lnTo>
                    <a:pt x="10152" y="4656"/>
                  </a:lnTo>
                  <a:lnTo>
                    <a:pt x="9933" y="4644"/>
                  </a:lnTo>
                  <a:lnTo>
                    <a:pt x="9714" y="4621"/>
                  </a:lnTo>
                  <a:lnTo>
                    <a:pt x="9507" y="4575"/>
                  </a:lnTo>
                  <a:lnTo>
                    <a:pt x="9288" y="4529"/>
                  </a:lnTo>
                  <a:lnTo>
                    <a:pt x="9092" y="4471"/>
                  </a:lnTo>
                  <a:lnTo>
                    <a:pt x="8884" y="4402"/>
                  </a:lnTo>
                  <a:lnTo>
                    <a:pt x="8689" y="4322"/>
                  </a:lnTo>
                  <a:lnTo>
                    <a:pt x="8504" y="4241"/>
                  </a:lnTo>
                  <a:lnTo>
                    <a:pt x="8308" y="4149"/>
                  </a:lnTo>
                  <a:lnTo>
                    <a:pt x="8136" y="4045"/>
                  </a:lnTo>
                  <a:lnTo>
                    <a:pt x="7951" y="3930"/>
                  </a:lnTo>
                  <a:lnTo>
                    <a:pt x="7790" y="3803"/>
                  </a:lnTo>
                  <a:lnTo>
                    <a:pt x="7629" y="3676"/>
                  </a:lnTo>
                  <a:lnTo>
                    <a:pt x="7467" y="3538"/>
                  </a:lnTo>
                  <a:lnTo>
                    <a:pt x="7317" y="3400"/>
                  </a:lnTo>
                  <a:lnTo>
                    <a:pt x="7179" y="3250"/>
                  </a:lnTo>
                  <a:lnTo>
                    <a:pt x="7041" y="3089"/>
                  </a:lnTo>
                  <a:lnTo>
                    <a:pt x="6914" y="2927"/>
                  </a:lnTo>
                  <a:lnTo>
                    <a:pt x="6787" y="2755"/>
                  </a:lnTo>
                  <a:lnTo>
                    <a:pt x="6672" y="2582"/>
                  </a:lnTo>
                  <a:lnTo>
                    <a:pt x="6569" y="2409"/>
                  </a:lnTo>
                  <a:lnTo>
                    <a:pt x="6476" y="2213"/>
                  </a:lnTo>
                  <a:lnTo>
                    <a:pt x="6396" y="2029"/>
                  </a:lnTo>
                  <a:lnTo>
                    <a:pt x="6315" y="1833"/>
                  </a:lnTo>
                  <a:lnTo>
                    <a:pt x="6246" y="1625"/>
                  </a:lnTo>
                  <a:lnTo>
                    <a:pt x="6188" y="1418"/>
                  </a:lnTo>
                  <a:lnTo>
                    <a:pt x="6142" y="1211"/>
                  </a:lnTo>
                  <a:lnTo>
                    <a:pt x="6096" y="1003"/>
                  </a:lnTo>
                  <a:lnTo>
                    <a:pt x="6073" y="784"/>
                  </a:lnTo>
                  <a:lnTo>
                    <a:pt x="6062" y="565"/>
                  </a:lnTo>
                  <a:lnTo>
                    <a:pt x="6050" y="346"/>
                  </a:lnTo>
                  <a:lnTo>
                    <a:pt x="60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6660790" y="507829"/>
              <a:ext cx="893103" cy="893103"/>
            </a:xfrm>
            <a:custGeom>
              <a:avLst/>
              <a:gdLst/>
              <a:ahLst/>
              <a:cxnLst/>
              <a:rect l="l" t="t" r="r" b="b"/>
              <a:pathLst>
                <a:path w="8643" h="8643" extrusionOk="0">
                  <a:moveTo>
                    <a:pt x="4091" y="0"/>
                  </a:moveTo>
                  <a:lnTo>
                    <a:pt x="3872" y="12"/>
                  </a:lnTo>
                  <a:lnTo>
                    <a:pt x="3665" y="47"/>
                  </a:lnTo>
                  <a:lnTo>
                    <a:pt x="3446" y="81"/>
                  </a:lnTo>
                  <a:lnTo>
                    <a:pt x="3238" y="127"/>
                  </a:lnTo>
                  <a:lnTo>
                    <a:pt x="3031" y="185"/>
                  </a:lnTo>
                  <a:lnTo>
                    <a:pt x="2835" y="254"/>
                  </a:lnTo>
                  <a:lnTo>
                    <a:pt x="2639" y="335"/>
                  </a:lnTo>
                  <a:lnTo>
                    <a:pt x="2443" y="427"/>
                  </a:lnTo>
                  <a:lnTo>
                    <a:pt x="2259" y="519"/>
                  </a:lnTo>
                  <a:lnTo>
                    <a:pt x="2075" y="623"/>
                  </a:lnTo>
                  <a:lnTo>
                    <a:pt x="1902" y="738"/>
                  </a:lnTo>
                  <a:lnTo>
                    <a:pt x="1729" y="853"/>
                  </a:lnTo>
                  <a:lnTo>
                    <a:pt x="1568" y="980"/>
                  </a:lnTo>
                  <a:lnTo>
                    <a:pt x="1406" y="1118"/>
                  </a:lnTo>
                  <a:lnTo>
                    <a:pt x="1257" y="1256"/>
                  </a:lnTo>
                  <a:lnTo>
                    <a:pt x="1118" y="1406"/>
                  </a:lnTo>
                  <a:lnTo>
                    <a:pt x="980" y="1567"/>
                  </a:lnTo>
                  <a:lnTo>
                    <a:pt x="853" y="1729"/>
                  </a:lnTo>
                  <a:lnTo>
                    <a:pt x="738" y="1902"/>
                  </a:lnTo>
                  <a:lnTo>
                    <a:pt x="623" y="2074"/>
                  </a:lnTo>
                  <a:lnTo>
                    <a:pt x="519" y="2259"/>
                  </a:lnTo>
                  <a:lnTo>
                    <a:pt x="427" y="2443"/>
                  </a:lnTo>
                  <a:lnTo>
                    <a:pt x="335" y="2639"/>
                  </a:lnTo>
                  <a:lnTo>
                    <a:pt x="254" y="2835"/>
                  </a:lnTo>
                  <a:lnTo>
                    <a:pt x="185" y="3031"/>
                  </a:lnTo>
                  <a:lnTo>
                    <a:pt x="127" y="3238"/>
                  </a:lnTo>
                  <a:lnTo>
                    <a:pt x="81" y="3446"/>
                  </a:lnTo>
                  <a:lnTo>
                    <a:pt x="47" y="3665"/>
                  </a:lnTo>
                  <a:lnTo>
                    <a:pt x="12" y="3872"/>
                  </a:lnTo>
                  <a:lnTo>
                    <a:pt x="1" y="4091"/>
                  </a:lnTo>
                  <a:lnTo>
                    <a:pt x="1" y="4321"/>
                  </a:lnTo>
                  <a:lnTo>
                    <a:pt x="1" y="4540"/>
                  </a:lnTo>
                  <a:lnTo>
                    <a:pt x="12" y="4759"/>
                  </a:lnTo>
                  <a:lnTo>
                    <a:pt x="47" y="4978"/>
                  </a:lnTo>
                  <a:lnTo>
                    <a:pt x="81" y="5185"/>
                  </a:lnTo>
                  <a:lnTo>
                    <a:pt x="127" y="5404"/>
                  </a:lnTo>
                  <a:lnTo>
                    <a:pt x="185" y="5600"/>
                  </a:lnTo>
                  <a:lnTo>
                    <a:pt x="254" y="5808"/>
                  </a:lnTo>
                  <a:lnTo>
                    <a:pt x="335" y="6004"/>
                  </a:lnTo>
                  <a:lnTo>
                    <a:pt x="427" y="6188"/>
                  </a:lnTo>
                  <a:lnTo>
                    <a:pt x="519" y="6384"/>
                  </a:lnTo>
                  <a:lnTo>
                    <a:pt x="623" y="6557"/>
                  </a:lnTo>
                  <a:lnTo>
                    <a:pt x="738" y="6741"/>
                  </a:lnTo>
                  <a:lnTo>
                    <a:pt x="853" y="6902"/>
                  </a:lnTo>
                  <a:lnTo>
                    <a:pt x="980" y="7064"/>
                  </a:lnTo>
                  <a:lnTo>
                    <a:pt x="1118" y="7225"/>
                  </a:lnTo>
                  <a:lnTo>
                    <a:pt x="1257" y="7375"/>
                  </a:lnTo>
                  <a:lnTo>
                    <a:pt x="1406" y="7513"/>
                  </a:lnTo>
                  <a:lnTo>
                    <a:pt x="1568" y="7651"/>
                  </a:lnTo>
                  <a:lnTo>
                    <a:pt x="1729" y="7778"/>
                  </a:lnTo>
                  <a:lnTo>
                    <a:pt x="1902" y="7905"/>
                  </a:lnTo>
                  <a:lnTo>
                    <a:pt x="2075" y="8020"/>
                  </a:lnTo>
                  <a:lnTo>
                    <a:pt x="2259" y="8124"/>
                  </a:lnTo>
                  <a:lnTo>
                    <a:pt x="2443" y="8216"/>
                  </a:lnTo>
                  <a:lnTo>
                    <a:pt x="2639" y="8296"/>
                  </a:lnTo>
                  <a:lnTo>
                    <a:pt x="2835" y="8377"/>
                  </a:lnTo>
                  <a:lnTo>
                    <a:pt x="3031" y="8446"/>
                  </a:lnTo>
                  <a:lnTo>
                    <a:pt x="3238" y="8504"/>
                  </a:lnTo>
                  <a:lnTo>
                    <a:pt x="3446" y="8550"/>
                  </a:lnTo>
                  <a:lnTo>
                    <a:pt x="3665" y="8596"/>
                  </a:lnTo>
                  <a:lnTo>
                    <a:pt x="3872" y="8619"/>
                  </a:lnTo>
                  <a:lnTo>
                    <a:pt x="4091" y="8631"/>
                  </a:lnTo>
                  <a:lnTo>
                    <a:pt x="4321" y="8642"/>
                  </a:lnTo>
                  <a:lnTo>
                    <a:pt x="4540" y="8631"/>
                  </a:lnTo>
                  <a:lnTo>
                    <a:pt x="4759" y="8619"/>
                  </a:lnTo>
                  <a:lnTo>
                    <a:pt x="4978" y="8596"/>
                  </a:lnTo>
                  <a:lnTo>
                    <a:pt x="5186" y="8550"/>
                  </a:lnTo>
                  <a:lnTo>
                    <a:pt x="5404" y="8504"/>
                  </a:lnTo>
                  <a:lnTo>
                    <a:pt x="5600" y="8446"/>
                  </a:lnTo>
                  <a:lnTo>
                    <a:pt x="5808" y="8377"/>
                  </a:lnTo>
                  <a:lnTo>
                    <a:pt x="6004" y="8296"/>
                  </a:lnTo>
                  <a:lnTo>
                    <a:pt x="6188" y="8216"/>
                  </a:lnTo>
                  <a:lnTo>
                    <a:pt x="6384" y="8124"/>
                  </a:lnTo>
                  <a:lnTo>
                    <a:pt x="6557" y="8020"/>
                  </a:lnTo>
                  <a:lnTo>
                    <a:pt x="6741" y="7905"/>
                  </a:lnTo>
                  <a:lnTo>
                    <a:pt x="6902" y="7778"/>
                  </a:lnTo>
                  <a:lnTo>
                    <a:pt x="7064" y="7651"/>
                  </a:lnTo>
                  <a:lnTo>
                    <a:pt x="7225" y="7513"/>
                  </a:lnTo>
                  <a:lnTo>
                    <a:pt x="7375" y="7375"/>
                  </a:lnTo>
                  <a:lnTo>
                    <a:pt x="7513" y="7225"/>
                  </a:lnTo>
                  <a:lnTo>
                    <a:pt x="7651" y="7064"/>
                  </a:lnTo>
                  <a:lnTo>
                    <a:pt x="7778" y="6902"/>
                  </a:lnTo>
                  <a:lnTo>
                    <a:pt x="7905" y="6741"/>
                  </a:lnTo>
                  <a:lnTo>
                    <a:pt x="8020" y="6557"/>
                  </a:lnTo>
                  <a:lnTo>
                    <a:pt x="8124" y="6384"/>
                  </a:lnTo>
                  <a:lnTo>
                    <a:pt x="8216" y="6188"/>
                  </a:lnTo>
                  <a:lnTo>
                    <a:pt x="8297" y="6004"/>
                  </a:lnTo>
                  <a:lnTo>
                    <a:pt x="8377" y="5808"/>
                  </a:lnTo>
                  <a:lnTo>
                    <a:pt x="8446" y="5600"/>
                  </a:lnTo>
                  <a:lnTo>
                    <a:pt x="8504" y="5404"/>
                  </a:lnTo>
                  <a:lnTo>
                    <a:pt x="8550" y="5185"/>
                  </a:lnTo>
                  <a:lnTo>
                    <a:pt x="8596" y="4978"/>
                  </a:lnTo>
                  <a:lnTo>
                    <a:pt x="8619" y="4759"/>
                  </a:lnTo>
                  <a:lnTo>
                    <a:pt x="8631" y="4540"/>
                  </a:lnTo>
                  <a:lnTo>
                    <a:pt x="8642" y="4321"/>
                  </a:lnTo>
                  <a:lnTo>
                    <a:pt x="8631" y="4091"/>
                  </a:lnTo>
                  <a:lnTo>
                    <a:pt x="8619" y="3872"/>
                  </a:lnTo>
                  <a:lnTo>
                    <a:pt x="8596" y="3665"/>
                  </a:lnTo>
                  <a:lnTo>
                    <a:pt x="8550" y="3446"/>
                  </a:lnTo>
                  <a:lnTo>
                    <a:pt x="8504" y="3238"/>
                  </a:lnTo>
                  <a:lnTo>
                    <a:pt x="8446" y="3031"/>
                  </a:lnTo>
                  <a:lnTo>
                    <a:pt x="8377" y="2835"/>
                  </a:lnTo>
                  <a:lnTo>
                    <a:pt x="8297" y="2639"/>
                  </a:lnTo>
                  <a:lnTo>
                    <a:pt x="8216" y="2443"/>
                  </a:lnTo>
                  <a:lnTo>
                    <a:pt x="8124" y="2259"/>
                  </a:lnTo>
                  <a:lnTo>
                    <a:pt x="8020" y="2074"/>
                  </a:lnTo>
                  <a:lnTo>
                    <a:pt x="7905" y="1902"/>
                  </a:lnTo>
                  <a:lnTo>
                    <a:pt x="7778" y="1729"/>
                  </a:lnTo>
                  <a:lnTo>
                    <a:pt x="7651" y="1567"/>
                  </a:lnTo>
                  <a:lnTo>
                    <a:pt x="7513" y="1406"/>
                  </a:lnTo>
                  <a:lnTo>
                    <a:pt x="7375" y="1256"/>
                  </a:lnTo>
                  <a:lnTo>
                    <a:pt x="7225" y="1118"/>
                  </a:lnTo>
                  <a:lnTo>
                    <a:pt x="7064" y="980"/>
                  </a:lnTo>
                  <a:lnTo>
                    <a:pt x="6902" y="853"/>
                  </a:lnTo>
                  <a:lnTo>
                    <a:pt x="6741" y="738"/>
                  </a:lnTo>
                  <a:lnTo>
                    <a:pt x="6557" y="623"/>
                  </a:lnTo>
                  <a:lnTo>
                    <a:pt x="6384" y="519"/>
                  </a:lnTo>
                  <a:lnTo>
                    <a:pt x="6188" y="427"/>
                  </a:lnTo>
                  <a:lnTo>
                    <a:pt x="6004" y="335"/>
                  </a:lnTo>
                  <a:lnTo>
                    <a:pt x="5808" y="254"/>
                  </a:lnTo>
                  <a:lnTo>
                    <a:pt x="5600" y="185"/>
                  </a:lnTo>
                  <a:lnTo>
                    <a:pt x="5404" y="127"/>
                  </a:lnTo>
                  <a:lnTo>
                    <a:pt x="5186" y="81"/>
                  </a:lnTo>
                  <a:lnTo>
                    <a:pt x="4978" y="47"/>
                  </a:lnTo>
                  <a:lnTo>
                    <a:pt x="4759" y="12"/>
                  </a:lnTo>
                  <a:lnTo>
                    <a:pt x="45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7732348" y="2650945"/>
              <a:ext cx="893103" cy="892999"/>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8"/>
          <p:cNvSpPr/>
          <p:nvPr/>
        </p:nvSpPr>
        <p:spPr>
          <a:xfrm>
            <a:off x="428021" y="1280896"/>
            <a:ext cx="857350" cy="856567"/>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rot="-5400000">
            <a:off x="7857396" y="428870"/>
            <a:ext cx="856359" cy="856567"/>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rot="-5400000">
            <a:off x="7856900" y="1285647"/>
            <a:ext cx="857350" cy="856567"/>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428021" y="3866277"/>
            <a:ext cx="849671" cy="848968"/>
          </a:xfrm>
          <a:custGeom>
            <a:avLst/>
            <a:gdLst/>
            <a:ahLst/>
            <a:cxnLst/>
            <a:rect l="l" t="t" r="r" b="b"/>
            <a:pathLst>
              <a:path w="10290" h="10279" extrusionOk="0">
                <a:moveTo>
                  <a:pt x="1" y="1"/>
                </a:moveTo>
                <a:lnTo>
                  <a:pt x="24" y="519"/>
                </a:lnTo>
                <a:lnTo>
                  <a:pt x="58" y="1049"/>
                </a:lnTo>
                <a:lnTo>
                  <a:pt x="127" y="1556"/>
                </a:lnTo>
                <a:lnTo>
                  <a:pt x="219" y="2063"/>
                </a:lnTo>
                <a:lnTo>
                  <a:pt x="323" y="2559"/>
                </a:lnTo>
                <a:lnTo>
                  <a:pt x="473" y="3054"/>
                </a:lnTo>
                <a:lnTo>
                  <a:pt x="634" y="3527"/>
                </a:lnTo>
                <a:lnTo>
                  <a:pt x="819" y="3999"/>
                </a:lnTo>
                <a:lnTo>
                  <a:pt x="1014" y="4448"/>
                </a:lnTo>
                <a:lnTo>
                  <a:pt x="1245" y="4898"/>
                </a:lnTo>
                <a:lnTo>
                  <a:pt x="1498" y="5324"/>
                </a:lnTo>
                <a:lnTo>
                  <a:pt x="1763" y="5739"/>
                </a:lnTo>
                <a:lnTo>
                  <a:pt x="2051" y="6142"/>
                </a:lnTo>
                <a:lnTo>
                  <a:pt x="2351" y="6534"/>
                </a:lnTo>
                <a:lnTo>
                  <a:pt x="2674" y="6903"/>
                </a:lnTo>
                <a:lnTo>
                  <a:pt x="3019" y="7260"/>
                </a:lnTo>
                <a:lnTo>
                  <a:pt x="3377" y="7605"/>
                </a:lnTo>
                <a:lnTo>
                  <a:pt x="3745" y="7928"/>
                </a:lnTo>
                <a:lnTo>
                  <a:pt x="4137" y="8228"/>
                </a:lnTo>
                <a:lnTo>
                  <a:pt x="4540" y="8516"/>
                </a:lnTo>
                <a:lnTo>
                  <a:pt x="4955" y="8792"/>
                </a:lnTo>
                <a:lnTo>
                  <a:pt x="5381" y="9034"/>
                </a:lnTo>
                <a:lnTo>
                  <a:pt x="5831" y="9265"/>
                </a:lnTo>
                <a:lnTo>
                  <a:pt x="6280" y="9472"/>
                </a:lnTo>
                <a:lnTo>
                  <a:pt x="6753" y="9656"/>
                </a:lnTo>
                <a:lnTo>
                  <a:pt x="7225" y="9818"/>
                </a:lnTo>
                <a:lnTo>
                  <a:pt x="7720" y="9956"/>
                </a:lnTo>
                <a:lnTo>
                  <a:pt x="8216" y="10071"/>
                </a:lnTo>
                <a:lnTo>
                  <a:pt x="8723" y="10152"/>
                </a:lnTo>
                <a:lnTo>
                  <a:pt x="9230" y="10221"/>
                </a:lnTo>
                <a:lnTo>
                  <a:pt x="9760" y="10256"/>
                </a:lnTo>
                <a:lnTo>
                  <a:pt x="10290" y="10279"/>
                </a:lnTo>
                <a:lnTo>
                  <a:pt x="1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1277614" y="3866277"/>
            <a:ext cx="848763" cy="848968"/>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428021" y="3016471"/>
            <a:ext cx="849671" cy="849877"/>
          </a:xfrm>
          <a:custGeom>
            <a:avLst/>
            <a:gdLst/>
            <a:ahLst/>
            <a:cxnLst/>
            <a:rect l="l" t="t" r="r" b="b"/>
            <a:pathLst>
              <a:path w="10290" h="10290" extrusionOk="0">
                <a:moveTo>
                  <a:pt x="10290" y="1"/>
                </a:moveTo>
                <a:lnTo>
                  <a:pt x="9760" y="24"/>
                </a:lnTo>
                <a:lnTo>
                  <a:pt x="9230" y="58"/>
                </a:lnTo>
                <a:lnTo>
                  <a:pt x="8723" y="127"/>
                </a:lnTo>
                <a:lnTo>
                  <a:pt x="8216" y="219"/>
                </a:lnTo>
                <a:lnTo>
                  <a:pt x="7720" y="335"/>
                </a:lnTo>
                <a:lnTo>
                  <a:pt x="7225" y="473"/>
                </a:lnTo>
                <a:lnTo>
                  <a:pt x="6753" y="634"/>
                </a:lnTo>
                <a:lnTo>
                  <a:pt x="6280" y="819"/>
                </a:lnTo>
                <a:lnTo>
                  <a:pt x="5831" y="1014"/>
                </a:lnTo>
                <a:lnTo>
                  <a:pt x="5381" y="1245"/>
                </a:lnTo>
                <a:lnTo>
                  <a:pt x="4955" y="1498"/>
                </a:lnTo>
                <a:lnTo>
                  <a:pt x="4540" y="1763"/>
                </a:lnTo>
                <a:lnTo>
                  <a:pt x="4137" y="2051"/>
                </a:lnTo>
                <a:lnTo>
                  <a:pt x="3745" y="2351"/>
                </a:lnTo>
                <a:lnTo>
                  <a:pt x="3377" y="2674"/>
                </a:lnTo>
                <a:lnTo>
                  <a:pt x="3019" y="3019"/>
                </a:lnTo>
                <a:lnTo>
                  <a:pt x="2674" y="3377"/>
                </a:lnTo>
                <a:lnTo>
                  <a:pt x="2351" y="3745"/>
                </a:lnTo>
                <a:lnTo>
                  <a:pt x="2051" y="4137"/>
                </a:lnTo>
                <a:lnTo>
                  <a:pt x="1763" y="4540"/>
                </a:lnTo>
                <a:lnTo>
                  <a:pt x="1498" y="4955"/>
                </a:lnTo>
                <a:lnTo>
                  <a:pt x="1245" y="5381"/>
                </a:lnTo>
                <a:lnTo>
                  <a:pt x="1014" y="5831"/>
                </a:lnTo>
                <a:lnTo>
                  <a:pt x="819" y="6280"/>
                </a:lnTo>
                <a:lnTo>
                  <a:pt x="634" y="6753"/>
                </a:lnTo>
                <a:lnTo>
                  <a:pt x="473" y="7225"/>
                </a:lnTo>
                <a:lnTo>
                  <a:pt x="323" y="7720"/>
                </a:lnTo>
                <a:lnTo>
                  <a:pt x="219" y="8216"/>
                </a:lnTo>
                <a:lnTo>
                  <a:pt x="127" y="8723"/>
                </a:lnTo>
                <a:lnTo>
                  <a:pt x="58" y="9230"/>
                </a:lnTo>
                <a:lnTo>
                  <a:pt x="24" y="9760"/>
                </a:lnTo>
                <a:lnTo>
                  <a:pt x="1" y="10290"/>
                </a:lnTo>
                <a:lnTo>
                  <a:pt x="5669" y="10290"/>
                </a:lnTo>
                <a:lnTo>
                  <a:pt x="5669" y="10059"/>
                </a:lnTo>
                <a:lnTo>
                  <a:pt x="5692" y="9852"/>
                </a:lnTo>
                <a:lnTo>
                  <a:pt x="5716" y="9633"/>
                </a:lnTo>
                <a:lnTo>
                  <a:pt x="5750" y="9426"/>
                </a:lnTo>
                <a:lnTo>
                  <a:pt x="5808" y="9218"/>
                </a:lnTo>
                <a:lnTo>
                  <a:pt x="5865" y="9011"/>
                </a:lnTo>
                <a:lnTo>
                  <a:pt x="5923" y="8815"/>
                </a:lnTo>
                <a:lnTo>
                  <a:pt x="6004" y="8619"/>
                </a:lnTo>
                <a:lnTo>
                  <a:pt x="6084" y="8423"/>
                </a:lnTo>
                <a:lnTo>
                  <a:pt x="6188" y="8239"/>
                </a:lnTo>
                <a:lnTo>
                  <a:pt x="6292" y="8066"/>
                </a:lnTo>
                <a:lnTo>
                  <a:pt x="6395" y="7893"/>
                </a:lnTo>
                <a:lnTo>
                  <a:pt x="6522" y="7720"/>
                </a:lnTo>
                <a:lnTo>
                  <a:pt x="6649" y="7559"/>
                </a:lnTo>
                <a:lnTo>
                  <a:pt x="6776" y="7409"/>
                </a:lnTo>
                <a:lnTo>
                  <a:pt x="6925" y="7259"/>
                </a:lnTo>
                <a:lnTo>
                  <a:pt x="7075" y="7110"/>
                </a:lnTo>
                <a:lnTo>
                  <a:pt x="7225" y="6983"/>
                </a:lnTo>
                <a:lnTo>
                  <a:pt x="7386" y="6856"/>
                </a:lnTo>
                <a:lnTo>
                  <a:pt x="7559" y="6729"/>
                </a:lnTo>
                <a:lnTo>
                  <a:pt x="7732" y="6626"/>
                </a:lnTo>
                <a:lnTo>
                  <a:pt x="7905" y="6522"/>
                </a:lnTo>
                <a:lnTo>
                  <a:pt x="8089" y="6418"/>
                </a:lnTo>
                <a:lnTo>
                  <a:pt x="8285" y="6338"/>
                </a:lnTo>
                <a:lnTo>
                  <a:pt x="8481" y="6257"/>
                </a:lnTo>
                <a:lnTo>
                  <a:pt x="8677" y="6199"/>
                </a:lnTo>
                <a:lnTo>
                  <a:pt x="8884" y="6142"/>
                </a:lnTo>
                <a:lnTo>
                  <a:pt x="9092" y="6084"/>
                </a:lnTo>
                <a:lnTo>
                  <a:pt x="9299" y="6050"/>
                </a:lnTo>
                <a:lnTo>
                  <a:pt x="9518" y="6027"/>
                </a:lnTo>
                <a:lnTo>
                  <a:pt x="9725" y="6004"/>
                </a:lnTo>
                <a:lnTo>
                  <a:pt x="9956" y="6004"/>
                </a:lnTo>
                <a:lnTo>
                  <a:pt x="10290" y="6015"/>
                </a:lnTo>
                <a:lnTo>
                  <a:pt x="102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1"/>
        <p:cNvGrpSpPr/>
        <p:nvPr/>
      </p:nvGrpSpPr>
      <p:grpSpPr>
        <a:xfrm>
          <a:off x="0" y="0"/>
          <a:ext cx="0" cy="0"/>
          <a:chOff x="0" y="0"/>
          <a:chExt cx="0" cy="0"/>
        </a:xfrm>
      </p:grpSpPr>
      <p:sp>
        <p:nvSpPr>
          <p:cNvPr id="112" name="Google Shape;112;p9"/>
          <p:cNvSpPr/>
          <p:nvPr/>
        </p:nvSpPr>
        <p:spPr>
          <a:xfrm>
            <a:off x="2493393" y="3074320"/>
            <a:ext cx="713592" cy="71376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723446" y="3002727"/>
            <a:ext cx="849671" cy="848968"/>
          </a:xfrm>
          <a:custGeom>
            <a:avLst/>
            <a:gdLst/>
            <a:ahLst/>
            <a:cxnLst/>
            <a:rect l="l" t="t" r="r" b="b"/>
            <a:pathLst>
              <a:path w="10290" h="10279" extrusionOk="0">
                <a:moveTo>
                  <a:pt x="1" y="1"/>
                </a:moveTo>
                <a:lnTo>
                  <a:pt x="24" y="519"/>
                </a:lnTo>
                <a:lnTo>
                  <a:pt x="58" y="1049"/>
                </a:lnTo>
                <a:lnTo>
                  <a:pt x="127" y="1556"/>
                </a:lnTo>
                <a:lnTo>
                  <a:pt x="219" y="2063"/>
                </a:lnTo>
                <a:lnTo>
                  <a:pt x="323" y="2559"/>
                </a:lnTo>
                <a:lnTo>
                  <a:pt x="473" y="3054"/>
                </a:lnTo>
                <a:lnTo>
                  <a:pt x="634" y="3527"/>
                </a:lnTo>
                <a:lnTo>
                  <a:pt x="819" y="3999"/>
                </a:lnTo>
                <a:lnTo>
                  <a:pt x="1014" y="4448"/>
                </a:lnTo>
                <a:lnTo>
                  <a:pt x="1245" y="4898"/>
                </a:lnTo>
                <a:lnTo>
                  <a:pt x="1498" y="5324"/>
                </a:lnTo>
                <a:lnTo>
                  <a:pt x="1763" y="5739"/>
                </a:lnTo>
                <a:lnTo>
                  <a:pt x="2051" y="6142"/>
                </a:lnTo>
                <a:lnTo>
                  <a:pt x="2351" y="6534"/>
                </a:lnTo>
                <a:lnTo>
                  <a:pt x="2674" y="6903"/>
                </a:lnTo>
                <a:lnTo>
                  <a:pt x="3019" y="7260"/>
                </a:lnTo>
                <a:lnTo>
                  <a:pt x="3377" y="7605"/>
                </a:lnTo>
                <a:lnTo>
                  <a:pt x="3745" y="7928"/>
                </a:lnTo>
                <a:lnTo>
                  <a:pt x="4137" y="8228"/>
                </a:lnTo>
                <a:lnTo>
                  <a:pt x="4540" y="8516"/>
                </a:lnTo>
                <a:lnTo>
                  <a:pt x="4955" y="8792"/>
                </a:lnTo>
                <a:lnTo>
                  <a:pt x="5381" y="9034"/>
                </a:lnTo>
                <a:lnTo>
                  <a:pt x="5831" y="9265"/>
                </a:lnTo>
                <a:lnTo>
                  <a:pt x="6280" y="9472"/>
                </a:lnTo>
                <a:lnTo>
                  <a:pt x="6753" y="9656"/>
                </a:lnTo>
                <a:lnTo>
                  <a:pt x="7225" y="9818"/>
                </a:lnTo>
                <a:lnTo>
                  <a:pt x="7720" y="9956"/>
                </a:lnTo>
                <a:lnTo>
                  <a:pt x="8216" y="10071"/>
                </a:lnTo>
                <a:lnTo>
                  <a:pt x="8723" y="10152"/>
                </a:lnTo>
                <a:lnTo>
                  <a:pt x="9230" y="10221"/>
                </a:lnTo>
                <a:lnTo>
                  <a:pt x="9760" y="10256"/>
                </a:lnTo>
                <a:lnTo>
                  <a:pt x="10290" y="10279"/>
                </a:lnTo>
                <a:lnTo>
                  <a:pt x="1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1573039" y="3002727"/>
            <a:ext cx="848763" cy="848968"/>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723446" y="2152921"/>
            <a:ext cx="849671" cy="849877"/>
          </a:xfrm>
          <a:custGeom>
            <a:avLst/>
            <a:gdLst/>
            <a:ahLst/>
            <a:cxnLst/>
            <a:rect l="l" t="t" r="r" b="b"/>
            <a:pathLst>
              <a:path w="10290" h="10290" extrusionOk="0">
                <a:moveTo>
                  <a:pt x="10290" y="1"/>
                </a:moveTo>
                <a:lnTo>
                  <a:pt x="9760" y="24"/>
                </a:lnTo>
                <a:lnTo>
                  <a:pt x="9230" y="58"/>
                </a:lnTo>
                <a:lnTo>
                  <a:pt x="8723" y="127"/>
                </a:lnTo>
                <a:lnTo>
                  <a:pt x="8216" y="219"/>
                </a:lnTo>
                <a:lnTo>
                  <a:pt x="7720" y="335"/>
                </a:lnTo>
                <a:lnTo>
                  <a:pt x="7225" y="473"/>
                </a:lnTo>
                <a:lnTo>
                  <a:pt x="6753" y="634"/>
                </a:lnTo>
                <a:lnTo>
                  <a:pt x="6280" y="819"/>
                </a:lnTo>
                <a:lnTo>
                  <a:pt x="5831" y="1014"/>
                </a:lnTo>
                <a:lnTo>
                  <a:pt x="5381" y="1245"/>
                </a:lnTo>
                <a:lnTo>
                  <a:pt x="4955" y="1498"/>
                </a:lnTo>
                <a:lnTo>
                  <a:pt x="4540" y="1763"/>
                </a:lnTo>
                <a:lnTo>
                  <a:pt x="4137" y="2051"/>
                </a:lnTo>
                <a:lnTo>
                  <a:pt x="3745" y="2351"/>
                </a:lnTo>
                <a:lnTo>
                  <a:pt x="3377" y="2674"/>
                </a:lnTo>
                <a:lnTo>
                  <a:pt x="3019" y="3019"/>
                </a:lnTo>
                <a:lnTo>
                  <a:pt x="2674" y="3377"/>
                </a:lnTo>
                <a:lnTo>
                  <a:pt x="2351" y="3745"/>
                </a:lnTo>
                <a:lnTo>
                  <a:pt x="2051" y="4137"/>
                </a:lnTo>
                <a:lnTo>
                  <a:pt x="1763" y="4540"/>
                </a:lnTo>
                <a:lnTo>
                  <a:pt x="1498" y="4955"/>
                </a:lnTo>
                <a:lnTo>
                  <a:pt x="1245" y="5381"/>
                </a:lnTo>
                <a:lnTo>
                  <a:pt x="1014" y="5831"/>
                </a:lnTo>
                <a:lnTo>
                  <a:pt x="819" y="6280"/>
                </a:lnTo>
                <a:lnTo>
                  <a:pt x="634" y="6753"/>
                </a:lnTo>
                <a:lnTo>
                  <a:pt x="473" y="7225"/>
                </a:lnTo>
                <a:lnTo>
                  <a:pt x="323" y="7720"/>
                </a:lnTo>
                <a:lnTo>
                  <a:pt x="219" y="8216"/>
                </a:lnTo>
                <a:lnTo>
                  <a:pt x="127" y="8723"/>
                </a:lnTo>
                <a:lnTo>
                  <a:pt x="58" y="9230"/>
                </a:lnTo>
                <a:lnTo>
                  <a:pt x="24" y="9760"/>
                </a:lnTo>
                <a:lnTo>
                  <a:pt x="1" y="10290"/>
                </a:lnTo>
                <a:lnTo>
                  <a:pt x="5669" y="10290"/>
                </a:lnTo>
                <a:lnTo>
                  <a:pt x="5669" y="10059"/>
                </a:lnTo>
                <a:lnTo>
                  <a:pt x="5692" y="9852"/>
                </a:lnTo>
                <a:lnTo>
                  <a:pt x="5716" y="9633"/>
                </a:lnTo>
                <a:lnTo>
                  <a:pt x="5750" y="9426"/>
                </a:lnTo>
                <a:lnTo>
                  <a:pt x="5808" y="9218"/>
                </a:lnTo>
                <a:lnTo>
                  <a:pt x="5865" y="9011"/>
                </a:lnTo>
                <a:lnTo>
                  <a:pt x="5923" y="8815"/>
                </a:lnTo>
                <a:lnTo>
                  <a:pt x="6004" y="8619"/>
                </a:lnTo>
                <a:lnTo>
                  <a:pt x="6084" y="8423"/>
                </a:lnTo>
                <a:lnTo>
                  <a:pt x="6188" y="8239"/>
                </a:lnTo>
                <a:lnTo>
                  <a:pt x="6292" y="8066"/>
                </a:lnTo>
                <a:lnTo>
                  <a:pt x="6395" y="7893"/>
                </a:lnTo>
                <a:lnTo>
                  <a:pt x="6522" y="7720"/>
                </a:lnTo>
                <a:lnTo>
                  <a:pt x="6649" y="7559"/>
                </a:lnTo>
                <a:lnTo>
                  <a:pt x="6776" y="7409"/>
                </a:lnTo>
                <a:lnTo>
                  <a:pt x="6925" y="7259"/>
                </a:lnTo>
                <a:lnTo>
                  <a:pt x="7075" y="7110"/>
                </a:lnTo>
                <a:lnTo>
                  <a:pt x="7225" y="6983"/>
                </a:lnTo>
                <a:lnTo>
                  <a:pt x="7386" y="6856"/>
                </a:lnTo>
                <a:lnTo>
                  <a:pt x="7559" y="6729"/>
                </a:lnTo>
                <a:lnTo>
                  <a:pt x="7732" y="6626"/>
                </a:lnTo>
                <a:lnTo>
                  <a:pt x="7905" y="6522"/>
                </a:lnTo>
                <a:lnTo>
                  <a:pt x="8089" y="6418"/>
                </a:lnTo>
                <a:lnTo>
                  <a:pt x="8285" y="6338"/>
                </a:lnTo>
                <a:lnTo>
                  <a:pt x="8481" y="6257"/>
                </a:lnTo>
                <a:lnTo>
                  <a:pt x="8677" y="6199"/>
                </a:lnTo>
                <a:lnTo>
                  <a:pt x="8884" y="6142"/>
                </a:lnTo>
                <a:lnTo>
                  <a:pt x="9092" y="6084"/>
                </a:lnTo>
                <a:lnTo>
                  <a:pt x="9299" y="6050"/>
                </a:lnTo>
                <a:lnTo>
                  <a:pt x="9518" y="6027"/>
                </a:lnTo>
                <a:lnTo>
                  <a:pt x="9725" y="6004"/>
                </a:lnTo>
                <a:lnTo>
                  <a:pt x="9956" y="6004"/>
                </a:lnTo>
                <a:lnTo>
                  <a:pt x="10290" y="6015"/>
                </a:lnTo>
                <a:lnTo>
                  <a:pt x="102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flipH="1">
            <a:off x="1652066" y="3927957"/>
            <a:ext cx="713592" cy="71376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rot="10800000" flipH="1">
            <a:off x="723446" y="3856518"/>
            <a:ext cx="857350" cy="856567"/>
          </a:xfrm>
          <a:custGeom>
            <a:avLst/>
            <a:gdLst/>
            <a:ahLst/>
            <a:cxnLst/>
            <a:rect l="l" t="t" r="r" b="b"/>
            <a:pathLst>
              <a:path w="10383" h="10371" extrusionOk="0">
                <a:moveTo>
                  <a:pt x="1" y="1"/>
                </a:moveTo>
                <a:lnTo>
                  <a:pt x="24" y="531"/>
                </a:lnTo>
                <a:lnTo>
                  <a:pt x="58" y="1061"/>
                </a:lnTo>
                <a:lnTo>
                  <a:pt x="128" y="1580"/>
                </a:lnTo>
                <a:lnTo>
                  <a:pt x="220" y="2086"/>
                </a:lnTo>
                <a:lnTo>
                  <a:pt x="335" y="2593"/>
                </a:lnTo>
                <a:lnTo>
                  <a:pt x="473" y="3089"/>
                </a:lnTo>
                <a:lnTo>
                  <a:pt x="635" y="3573"/>
                </a:lnTo>
                <a:lnTo>
                  <a:pt x="819" y="4045"/>
                </a:lnTo>
                <a:lnTo>
                  <a:pt x="1026" y="4495"/>
                </a:lnTo>
                <a:lnTo>
                  <a:pt x="1257" y="4944"/>
                </a:lnTo>
                <a:lnTo>
                  <a:pt x="1510" y="5382"/>
                </a:lnTo>
                <a:lnTo>
                  <a:pt x="1775" y="5797"/>
                </a:lnTo>
                <a:lnTo>
                  <a:pt x="2063" y="6211"/>
                </a:lnTo>
                <a:lnTo>
                  <a:pt x="2374" y="6603"/>
                </a:lnTo>
                <a:lnTo>
                  <a:pt x="2697" y="6972"/>
                </a:lnTo>
                <a:lnTo>
                  <a:pt x="3043" y="7341"/>
                </a:lnTo>
                <a:lnTo>
                  <a:pt x="3411" y="7686"/>
                </a:lnTo>
                <a:lnTo>
                  <a:pt x="3780" y="8009"/>
                </a:lnTo>
                <a:lnTo>
                  <a:pt x="4172" y="8320"/>
                </a:lnTo>
                <a:lnTo>
                  <a:pt x="4587" y="8608"/>
                </a:lnTo>
                <a:lnTo>
                  <a:pt x="5001" y="8873"/>
                </a:lnTo>
                <a:lnTo>
                  <a:pt x="5439" y="9127"/>
                </a:lnTo>
                <a:lnTo>
                  <a:pt x="5889" y="9357"/>
                </a:lnTo>
                <a:lnTo>
                  <a:pt x="6338" y="9564"/>
                </a:lnTo>
                <a:lnTo>
                  <a:pt x="6810" y="9749"/>
                </a:lnTo>
                <a:lnTo>
                  <a:pt x="7294" y="9910"/>
                </a:lnTo>
                <a:lnTo>
                  <a:pt x="7790" y="10048"/>
                </a:lnTo>
                <a:lnTo>
                  <a:pt x="8297" y="10164"/>
                </a:lnTo>
                <a:lnTo>
                  <a:pt x="8804" y="10256"/>
                </a:lnTo>
                <a:lnTo>
                  <a:pt x="9322" y="10325"/>
                </a:lnTo>
                <a:lnTo>
                  <a:pt x="9852" y="10359"/>
                </a:lnTo>
                <a:lnTo>
                  <a:pt x="10382" y="10371"/>
                </a:lnTo>
                <a:lnTo>
                  <a:pt x="10382" y="4310"/>
                </a:lnTo>
                <a:lnTo>
                  <a:pt x="10048" y="4322"/>
                </a:lnTo>
                <a:lnTo>
                  <a:pt x="9818" y="4322"/>
                </a:lnTo>
                <a:lnTo>
                  <a:pt x="9599" y="4299"/>
                </a:lnTo>
                <a:lnTo>
                  <a:pt x="9391" y="4276"/>
                </a:lnTo>
                <a:lnTo>
                  <a:pt x="9173" y="4241"/>
                </a:lnTo>
                <a:lnTo>
                  <a:pt x="8965" y="4184"/>
                </a:lnTo>
                <a:lnTo>
                  <a:pt x="8758" y="4126"/>
                </a:lnTo>
                <a:lnTo>
                  <a:pt x="8562" y="4057"/>
                </a:lnTo>
                <a:lnTo>
                  <a:pt x="8366" y="3988"/>
                </a:lnTo>
                <a:lnTo>
                  <a:pt x="8170" y="3895"/>
                </a:lnTo>
                <a:lnTo>
                  <a:pt x="7986" y="3803"/>
                </a:lnTo>
                <a:lnTo>
                  <a:pt x="7801" y="3700"/>
                </a:lnTo>
                <a:lnTo>
                  <a:pt x="7629" y="3584"/>
                </a:lnTo>
                <a:lnTo>
                  <a:pt x="7456" y="3469"/>
                </a:lnTo>
                <a:lnTo>
                  <a:pt x="7294" y="3342"/>
                </a:lnTo>
                <a:lnTo>
                  <a:pt x="7133" y="3204"/>
                </a:lnTo>
                <a:lnTo>
                  <a:pt x="6983" y="3054"/>
                </a:lnTo>
                <a:lnTo>
                  <a:pt x="6845" y="2905"/>
                </a:lnTo>
                <a:lnTo>
                  <a:pt x="6707" y="2755"/>
                </a:lnTo>
                <a:lnTo>
                  <a:pt x="6580" y="2582"/>
                </a:lnTo>
                <a:lnTo>
                  <a:pt x="6465" y="2421"/>
                </a:lnTo>
                <a:lnTo>
                  <a:pt x="6350" y="2248"/>
                </a:lnTo>
                <a:lnTo>
                  <a:pt x="6246" y="2063"/>
                </a:lnTo>
                <a:lnTo>
                  <a:pt x="6154" y="1879"/>
                </a:lnTo>
                <a:lnTo>
                  <a:pt x="6062" y="1683"/>
                </a:lnTo>
                <a:lnTo>
                  <a:pt x="5981" y="1487"/>
                </a:lnTo>
                <a:lnTo>
                  <a:pt x="5912" y="1291"/>
                </a:lnTo>
                <a:lnTo>
                  <a:pt x="5854" y="1084"/>
                </a:lnTo>
                <a:lnTo>
                  <a:pt x="5808" y="877"/>
                </a:lnTo>
                <a:lnTo>
                  <a:pt x="5773" y="658"/>
                </a:lnTo>
                <a:lnTo>
                  <a:pt x="5739" y="439"/>
                </a:lnTo>
                <a:lnTo>
                  <a:pt x="5727" y="220"/>
                </a:lnTo>
                <a:lnTo>
                  <a:pt x="5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rot="-5400000">
            <a:off x="3293402" y="3856040"/>
            <a:ext cx="857792" cy="857527"/>
          </a:xfrm>
          <a:custGeom>
            <a:avLst/>
            <a:gdLst/>
            <a:ahLst/>
            <a:cxnLst/>
            <a:rect l="l" t="t" r="r" b="b"/>
            <a:pathLst>
              <a:path w="10383" h="10382" extrusionOk="0">
                <a:moveTo>
                  <a:pt x="1" y="0"/>
                </a:moveTo>
                <a:lnTo>
                  <a:pt x="1" y="10382"/>
                </a:lnTo>
                <a:lnTo>
                  <a:pt x="542" y="10370"/>
                </a:lnTo>
                <a:lnTo>
                  <a:pt x="1072" y="10324"/>
                </a:lnTo>
                <a:lnTo>
                  <a:pt x="1591" y="10255"/>
                </a:lnTo>
                <a:lnTo>
                  <a:pt x="2098" y="10163"/>
                </a:lnTo>
                <a:lnTo>
                  <a:pt x="2605" y="10048"/>
                </a:lnTo>
                <a:lnTo>
                  <a:pt x="3089" y="9909"/>
                </a:lnTo>
                <a:lnTo>
                  <a:pt x="3573" y="9748"/>
                </a:lnTo>
                <a:lnTo>
                  <a:pt x="4045" y="9564"/>
                </a:lnTo>
                <a:lnTo>
                  <a:pt x="4506" y="9356"/>
                </a:lnTo>
                <a:lnTo>
                  <a:pt x="4955" y="9126"/>
                </a:lnTo>
                <a:lnTo>
                  <a:pt x="5382" y="8872"/>
                </a:lnTo>
                <a:lnTo>
                  <a:pt x="5808" y="8607"/>
                </a:lnTo>
                <a:lnTo>
                  <a:pt x="6211" y="8319"/>
                </a:lnTo>
                <a:lnTo>
                  <a:pt x="6603" y="8008"/>
                </a:lnTo>
                <a:lnTo>
                  <a:pt x="6983" y="7686"/>
                </a:lnTo>
                <a:lnTo>
                  <a:pt x="7340" y="7340"/>
                </a:lnTo>
                <a:lnTo>
                  <a:pt x="7686" y="6983"/>
                </a:lnTo>
                <a:lnTo>
                  <a:pt x="8009" y="6603"/>
                </a:lnTo>
                <a:lnTo>
                  <a:pt x="8320" y="6211"/>
                </a:lnTo>
                <a:lnTo>
                  <a:pt x="8608" y="5808"/>
                </a:lnTo>
                <a:lnTo>
                  <a:pt x="8884" y="5381"/>
                </a:lnTo>
                <a:lnTo>
                  <a:pt x="9126" y="4955"/>
                </a:lnTo>
                <a:lnTo>
                  <a:pt x="9357" y="4506"/>
                </a:lnTo>
                <a:lnTo>
                  <a:pt x="9564" y="4045"/>
                </a:lnTo>
                <a:lnTo>
                  <a:pt x="9748" y="3572"/>
                </a:lnTo>
                <a:lnTo>
                  <a:pt x="9921" y="3088"/>
                </a:lnTo>
                <a:lnTo>
                  <a:pt x="10060" y="2593"/>
                </a:lnTo>
                <a:lnTo>
                  <a:pt x="10175" y="2097"/>
                </a:lnTo>
                <a:lnTo>
                  <a:pt x="10267" y="1579"/>
                </a:lnTo>
                <a:lnTo>
                  <a:pt x="10325" y="1060"/>
                </a:lnTo>
                <a:lnTo>
                  <a:pt x="10371" y="542"/>
                </a:lnTo>
                <a:lnTo>
                  <a:pt x="103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rot="-5400000">
            <a:off x="2436419" y="3856494"/>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a:off x="1649156" y="2213757"/>
            <a:ext cx="713592" cy="71376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rot="5400000">
            <a:off x="720108" y="428868"/>
            <a:ext cx="856359" cy="856567"/>
          </a:xfrm>
          <a:custGeom>
            <a:avLst/>
            <a:gdLst/>
            <a:ahLst/>
            <a:cxnLst/>
            <a:rect l="l" t="t" r="r" b="b"/>
            <a:pathLst>
              <a:path w="10371" h="10371" extrusionOk="0">
                <a:moveTo>
                  <a:pt x="10370" y="1"/>
                </a:moveTo>
                <a:lnTo>
                  <a:pt x="9840" y="12"/>
                </a:lnTo>
                <a:lnTo>
                  <a:pt x="9310" y="59"/>
                </a:lnTo>
                <a:lnTo>
                  <a:pt x="8792" y="116"/>
                </a:lnTo>
                <a:lnTo>
                  <a:pt x="8285" y="208"/>
                </a:lnTo>
                <a:lnTo>
                  <a:pt x="7778" y="324"/>
                </a:lnTo>
                <a:lnTo>
                  <a:pt x="7294" y="462"/>
                </a:lnTo>
                <a:lnTo>
                  <a:pt x="6810" y="635"/>
                </a:lnTo>
                <a:lnTo>
                  <a:pt x="6338" y="819"/>
                </a:lnTo>
                <a:lnTo>
                  <a:pt x="5877" y="1026"/>
                </a:lnTo>
                <a:lnTo>
                  <a:pt x="5427" y="1257"/>
                </a:lnTo>
                <a:lnTo>
                  <a:pt x="5001" y="1499"/>
                </a:lnTo>
                <a:lnTo>
                  <a:pt x="4575" y="1775"/>
                </a:lnTo>
                <a:lnTo>
                  <a:pt x="4171" y="2063"/>
                </a:lnTo>
                <a:lnTo>
                  <a:pt x="3780" y="2375"/>
                </a:lnTo>
                <a:lnTo>
                  <a:pt x="3399" y="2697"/>
                </a:lnTo>
                <a:lnTo>
                  <a:pt x="3042" y="3043"/>
                </a:lnTo>
                <a:lnTo>
                  <a:pt x="2697" y="3400"/>
                </a:lnTo>
                <a:lnTo>
                  <a:pt x="2374" y="3780"/>
                </a:lnTo>
                <a:lnTo>
                  <a:pt x="2063" y="4172"/>
                </a:lnTo>
                <a:lnTo>
                  <a:pt x="1775" y="4575"/>
                </a:lnTo>
                <a:lnTo>
                  <a:pt x="1498" y="5002"/>
                </a:lnTo>
                <a:lnTo>
                  <a:pt x="1256" y="5428"/>
                </a:lnTo>
                <a:lnTo>
                  <a:pt x="1026" y="5877"/>
                </a:lnTo>
                <a:lnTo>
                  <a:pt x="819" y="6338"/>
                </a:lnTo>
                <a:lnTo>
                  <a:pt x="634" y="6811"/>
                </a:lnTo>
                <a:lnTo>
                  <a:pt x="461" y="7294"/>
                </a:lnTo>
                <a:lnTo>
                  <a:pt x="323" y="7778"/>
                </a:lnTo>
                <a:lnTo>
                  <a:pt x="208" y="8285"/>
                </a:lnTo>
                <a:lnTo>
                  <a:pt x="116" y="8792"/>
                </a:lnTo>
                <a:lnTo>
                  <a:pt x="58" y="9311"/>
                </a:lnTo>
                <a:lnTo>
                  <a:pt x="12" y="9841"/>
                </a:lnTo>
                <a:lnTo>
                  <a:pt x="0" y="10371"/>
                </a:lnTo>
                <a:lnTo>
                  <a:pt x="10370" y="10371"/>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9"/>
          <p:cNvSpPr/>
          <p:nvPr/>
        </p:nvSpPr>
        <p:spPr>
          <a:xfrm rot="5400000">
            <a:off x="719654" y="1285604"/>
            <a:ext cx="857268" cy="856567"/>
          </a:xfrm>
          <a:custGeom>
            <a:avLst/>
            <a:gdLst/>
            <a:ahLst/>
            <a:cxnLst/>
            <a:rect l="l" t="t" r="r" b="b"/>
            <a:pathLst>
              <a:path w="10382" h="10371" extrusionOk="0">
                <a:moveTo>
                  <a:pt x="0" y="1"/>
                </a:moveTo>
                <a:lnTo>
                  <a:pt x="0" y="10371"/>
                </a:lnTo>
                <a:lnTo>
                  <a:pt x="542" y="10359"/>
                </a:lnTo>
                <a:lnTo>
                  <a:pt x="1072" y="10325"/>
                </a:lnTo>
                <a:lnTo>
                  <a:pt x="1590" y="10256"/>
                </a:lnTo>
                <a:lnTo>
                  <a:pt x="2097" y="10164"/>
                </a:lnTo>
                <a:lnTo>
                  <a:pt x="2604" y="10048"/>
                </a:lnTo>
                <a:lnTo>
                  <a:pt x="3088" y="9910"/>
                </a:lnTo>
                <a:lnTo>
                  <a:pt x="3572" y="9749"/>
                </a:lnTo>
                <a:lnTo>
                  <a:pt x="4045" y="9564"/>
                </a:lnTo>
                <a:lnTo>
                  <a:pt x="4506" y="9357"/>
                </a:lnTo>
                <a:lnTo>
                  <a:pt x="4955" y="9127"/>
                </a:lnTo>
                <a:lnTo>
                  <a:pt x="5381" y="8873"/>
                </a:lnTo>
                <a:lnTo>
                  <a:pt x="5808" y="8608"/>
                </a:lnTo>
                <a:lnTo>
                  <a:pt x="6211" y="8320"/>
                </a:lnTo>
                <a:lnTo>
                  <a:pt x="6603" y="8009"/>
                </a:lnTo>
                <a:lnTo>
                  <a:pt x="6983" y="7686"/>
                </a:lnTo>
                <a:lnTo>
                  <a:pt x="7340" y="7341"/>
                </a:lnTo>
                <a:lnTo>
                  <a:pt x="7686" y="6972"/>
                </a:lnTo>
                <a:lnTo>
                  <a:pt x="8008" y="6603"/>
                </a:lnTo>
                <a:lnTo>
                  <a:pt x="8319" y="6211"/>
                </a:lnTo>
                <a:lnTo>
                  <a:pt x="8607" y="5797"/>
                </a:lnTo>
                <a:lnTo>
                  <a:pt x="8884" y="5382"/>
                </a:lnTo>
                <a:lnTo>
                  <a:pt x="9126" y="4944"/>
                </a:lnTo>
                <a:lnTo>
                  <a:pt x="9356" y="4495"/>
                </a:lnTo>
                <a:lnTo>
                  <a:pt x="9564" y="4045"/>
                </a:lnTo>
                <a:lnTo>
                  <a:pt x="9748" y="3573"/>
                </a:lnTo>
                <a:lnTo>
                  <a:pt x="9921" y="3089"/>
                </a:lnTo>
                <a:lnTo>
                  <a:pt x="10059" y="2593"/>
                </a:lnTo>
                <a:lnTo>
                  <a:pt x="10175" y="2086"/>
                </a:lnTo>
                <a:lnTo>
                  <a:pt x="10267" y="1580"/>
                </a:lnTo>
                <a:lnTo>
                  <a:pt x="10324" y="1061"/>
                </a:lnTo>
                <a:lnTo>
                  <a:pt x="10370" y="531"/>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a:off x="3278571" y="2998921"/>
            <a:ext cx="857350" cy="856567"/>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9"/>
          <p:cNvSpPr/>
          <p:nvPr/>
        </p:nvSpPr>
        <p:spPr>
          <a:xfrm rot="5400000">
            <a:off x="2847610" y="1721331"/>
            <a:ext cx="857268" cy="1713051"/>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9"/>
          <p:cNvSpPr/>
          <p:nvPr/>
        </p:nvSpPr>
        <p:spPr>
          <a:xfrm>
            <a:off x="1621581" y="499795"/>
            <a:ext cx="713592" cy="713764"/>
          </a:xfrm>
          <a:custGeom>
            <a:avLst/>
            <a:gdLst/>
            <a:ahLst/>
            <a:cxnLst/>
            <a:rect l="l" t="t" r="r" b="b"/>
            <a:pathLst>
              <a:path w="8642" h="8642" extrusionOk="0">
                <a:moveTo>
                  <a:pt x="4321" y="0"/>
                </a:moveTo>
                <a:lnTo>
                  <a:pt x="4102" y="12"/>
                </a:lnTo>
                <a:lnTo>
                  <a:pt x="3883" y="23"/>
                </a:lnTo>
                <a:lnTo>
                  <a:pt x="3664" y="46"/>
                </a:lnTo>
                <a:lnTo>
                  <a:pt x="3457" y="92"/>
                </a:lnTo>
                <a:lnTo>
                  <a:pt x="3238" y="138"/>
                </a:lnTo>
                <a:lnTo>
                  <a:pt x="3042" y="196"/>
                </a:lnTo>
                <a:lnTo>
                  <a:pt x="2835" y="265"/>
                </a:lnTo>
                <a:lnTo>
                  <a:pt x="2639" y="346"/>
                </a:lnTo>
                <a:lnTo>
                  <a:pt x="2454" y="426"/>
                </a:lnTo>
                <a:lnTo>
                  <a:pt x="2258" y="519"/>
                </a:lnTo>
                <a:lnTo>
                  <a:pt x="2086" y="622"/>
                </a:lnTo>
                <a:lnTo>
                  <a:pt x="1901" y="738"/>
                </a:lnTo>
                <a:lnTo>
                  <a:pt x="1740" y="864"/>
                </a:lnTo>
                <a:lnTo>
                  <a:pt x="1579" y="991"/>
                </a:lnTo>
                <a:lnTo>
                  <a:pt x="1417" y="1129"/>
                </a:lnTo>
                <a:lnTo>
                  <a:pt x="1268" y="1268"/>
                </a:lnTo>
                <a:lnTo>
                  <a:pt x="1129" y="1417"/>
                </a:lnTo>
                <a:lnTo>
                  <a:pt x="991" y="1579"/>
                </a:lnTo>
                <a:lnTo>
                  <a:pt x="864" y="1740"/>
                </a:lnTo>
                <a:lnTo>
                  <a:pt x="737" y="1901"/>
                </a:lnTo>
                <a:lnTo>
                  <a:pt x="622" y="2086"/>
                </a:lnTo>
                <a:lnTo>
                  <a:pt x="519" y="2258"/>
                </a:lnTo>
                <a:lnTo>
                  <a:pt x="426" y="2454"/>
                </a:lnTo>
                <a:lnTo>
                  <a:pt x="346" y="2639"/>
                </a:lnTo>
                <a:lnTo>
                  <a:pt x="265" y="2835"/>
                </a:lnTo>
                <a:lnTo>
                  <a:pt x="196" y="3042"/>
                </a:lnTo>
                <a:lnTo>
                  <a:pt x="138" y="3238"/>
                </a:lnTo>
                <a:lnTo>
                  <a:pt x="92" y="3457"/>
                </a:lnTo>
                <a:lnTo>
                  <a:pt x="46" y="3664"/>
                </a:lnTo>
                <a:lnTo>
                  <a:pt x="23" y="3883"/>
                </a:lnTo>
                <a:lnTo>
                  <a:pt x="12" y="4102"/>
                </a:lnTo>
                <a:lnTo>
                  <a:pt x="0" y="4321"/>
                </a:lnTo>
                <a:lnTo>
                  <a:pt x="12" y="4551"/>
                </a:lnTo>
                <a:lnTo>
                  <a:pt x="23" y="4770"/>
                </a:lnTo>
                <a:lnTo>
                  <a:pt x="46" y="4978"/>
                </a:lnTo>
                <a:lnTo>
                  <a:pt x="92" y="5197"/>
                </a:lnTo>
                <a:lnTo>
                  <a:pt x="138" y="5404"/>
                </a:lnTo>
                <a:lnTo>
                  <a:pt x="196" y="5611"/>
                </a:lnTo>
                <a:lnTo>
                  <a:pt x="265" y="5807"/>
                </a:lnTo>
                <a:lnTo>
                  <a:pt x="346" y="6003"/>
                </a:lnTo>
                <a:lnTo>
                  <a:pt x="426" y="6199"/>
                </a:lnTo>
                <a:lnTo>
                  <a:pt x="519" y="6383"/>
                </a:lnTo>
                <a:lnTo>
                  <a:pt x="622" y="6568"/>
                </a:lnTo>
                <a:lnTo>
                  <a:pt x="737" y="6741"/>
                </a:lnTo>
                <a:lnTo>
                  <a:pt x="864" y="6913"/>
                </a:lnTo>
                <a:lnTo>
                  <a:pt x="991" y="7075"/>
                </a:lnTo>
                <a:lnTo>
                  <a:pt x="1129" y="7236"/>
                </a:lnTo>
                <a:lnTo>
                  <a:pt x="1268" y="7386"/>
                </a:lnTo>
                <a:lnTo>
                  <a:pt x="1417" y="7524"/>
                </a:lnTo>
                <a:lnTo>
                  <a:pt x="1579" y="7662"/>
                </a:lnTo>
                <a:lnTo>
                  <a:pt x="1740" y="7789"/>
                </a:lnTo>
                <a:lnTo>
                  <a:pt x="1901" y="7904"/>
                </a:lnTo>
                <a:lnTo>
                  <a:pt x="2086" y="8020"/>
                </a:lnTo>
                <a:lnTo>
                  <a:pt x="2258" y="8123"/>
                </a:lnTo>
                <a:lnTo>
                  <a:pt x="2454" y="8215"/>
                </a:lnTo>
                <a:lnTo>
                  <a:pt x="2639" y="8308"/>
                </a:lnTo>
                <a:lnTo>
                  <a:pt x="2835" y="8388"/>
                </a:lnTo>
                <a:lnTo>
                  <a:pt x="3042" y="8457"/>
                </a:lnTo>
                <a:lnTo>
                  <a:pt x="3238" y="8515"/>
                </a:lnTo>
                <a:lnTo>
                  <a:pt x="3457" y="8561"/>
                </a:lnTo>
                <a:lnTo>
                  <a:pt x="3664" y="8596"/>
                </a:lnTo>
                <a:lnTo>
                  <a:pt x="3883" y="8630"/>
                </a:lnTo>
                <a:lnTo>
                  <a:pt x="4102" y="8642"/>
                </a:lnTo>
                <a:lnTo>
                  <a:pt x="4551" y="8642"/>
                </a:lnTo>
                <a:lnTo>
                  <a:pt x="4770" y="8630"/>
                </a:lnTo>
                <a:lnTo>
                  <a:pt x="4978" y="8596"/>
                </a:lnTo>
                <a:lnTo>
                  <a:pt x="5197" y="8561"/>
                </a:lnTo>
                <a:lnTo>
                  <a:pt x="5404" y="8515"/>
                </a:lnTo>
                <a:lnTo>
                  <a:pt x="5611" y="8457"/>
                </a:lnTo>
                <a:lnTo>
                  <a:pt x="5807" y="8388"/>
                </a:lnTo>
                <a:lnTo>
                  <a:pt x="6003" y="8308"/>
                </a:lnTo>
                <a:lnTo>
                  <a:pt x="6199" y="8215"/>
                </a:lnTo>
                <a:lnTo>
                  <a:pt x="6383" y="8123"/>
                </a:lnTo>
                <a:lnTo>
                  <a:pt x="6568" y="8020"/>
                </a:lnTo>
                <a:lnTo>
                  <a:pt x="6741" y="7904"/>
                </a:lnTo>
                <a:lnTo>
                  <a:pt x="6913" y="7789"/>
                </a:lnTo>
                <a:lnTo>
                  <a:pt x="7075" y="7662"/>
                </a:lnTo>
                <a:lnTo>
                  <a:pt x="7236" y="7524"/>
                </a:lnTo>
                <a:lnTo>
                  <a:pt x="7386" y="7386"/>
                </a:lnTo>
                <a:lnTo>
                  <a:pt x="7524" y="7236"/>
                </a:lnTo>
                <a:lnTo>
                  <a:pt x="7662" y="7075"/>
                </a:lnTo>
                <a:lnTo>
                  <a:pt x="7789" y="6913"/>
                </a:lnTo>
                <a:lnTo>
                  <a:pt x="7904" y="6741"/>
                </a:lnTo>
                <a:lnTo>
                  <a:pt x="8019" y="6568"/>
                </a:lnTo>
                <a:lnTo>
                  <a:pt x="8123" y="6383"/>
                </a:lnTo>
                <a:lnTo>
                  <a:pt x="8215" y="6199"/>
                </a:lnTo>
                <a:lnTo>
                  <a:pt x="8308" y="6003"/>
                </a:lnTo>
                <a:lnTo>
                  <a:pt x="8388" y="5807"/>
                </a:lnTo>
                <a:lnTo>
                  <a:pt x="8457" y="5611"/>
                </a:lnTo>
                <a:lnTo>
                  <a:pt x="8515" y="5404"/>
                </a:lnTo>
                <a:lnTo>
                  <a:pt x="8561" y="5197"/>
                </a:lnTo>
                <a:lnTo>
                  <a:pt x="8596" y="4978"/>
                </a:lnTo>
                <a:lnTo>
                  <a:pt x="8630" y="4770"/>
                </a:lnTo>
                <a:lnTo>
                  <a:pt x="8642" y="4551"/>
                </a:lnTo>
                <a:lnTo>
                  <a:pt x="8642" y="4321"/>
                </a:lnTo>
                <a:lnTo>
                  <a:pt x="8642" y="4102"/>
                </a:lnTo>
                <a:lnTo>
                  <a:pt x="8630" y="3883"/>
                </a:lnTo>
                <a:lnTo>
                  <a:pt x="8596" y="3664"/>
                </a:lnTo>
                <a:lnTo>
                  <a:pt x="8561" y="3457"/>
                </a:lnTo>
                <a:lnTo>
                  <a:pt x="8515" y="3238"/>
                </a:lnTo>
                <a:lnTo>
                  <a:pt x="8457" y="3042"/>
                </a:lnTo>
                <a:lnTo>
                  <a:pt x="8388" y="2835"/>
                </a:lnTo>
                <a:lnTo>
                  <a:pt x="8308" y="2639"/>
                </a:lnTo>
                <a:lnTo>
                  <a:pt x="8215" y="2454"/>
                </a:lnTo>
                <a:lnTo>
                  <a:pt x="8123" y="2258"/>
                </a:lnTo>
                <a:lnTo>
                  <a:pt x="8019" y="2086"/>
                </a:lnTo>
                <a:lnTo>
                  <a:pt x="7904" y="1901"/>
                </a:lnTo>
                <a:lnTo>
                  <a:pt x="7789" y="1740"/>
                </a:lnTo>
                <a:lnTo>
                  <a:pt x="7662" y="1579"/>
                </a:lnTo>
                <a:lnTo>
                  <a:pt x="7524" y="1417"/>
                </a:lnTo>
                <a:lnTo>
                  <a:pt x="7386" y="1268"/>
                </a:lnTo>
                <a:lnTo>
                  <a:pt x="7236" y="1129"/>
                </a:lnTo>
                <a:lnTo>
                  <a:pt x="7075" y="991"/>
                </a:lnTo>
                <a:lnTo>
                  <a:pt x="6913" y="864"/>
                </a:lnTo>
                <a:lnTo>
                  <a:pt x="6741" y="738"/>
                </a:lnTo>
                <a:lnTo>
                  <a:pt x="6568" y="622"/>
                </a:lnTo>
                <a:lnTo>
                  <a:pt x="6383" y="519"/>
                </a:lnTo>
                <a:lnTo>
                  <a:pt x="6199" y="426"/>
                </a:lnTo>
                <a:lnTo>
                  <a:pt x="6003" y="346"/>
                </a:lnTo>
                <a:lnTo>
                  <a:pt x="5807" y="265"/>
                </a:lnTo>
                <a:lnTo>
                  <a:pt x="5611" y="196"/>
                </a:lnTo>
                <a:lnTo>
                  <a:pt x="5404" y="138"/>
                </a:lnTo>
                <a:lnTo>
                  <a:pt x="5197" y="92"/>
                </a:lnTo>
                <a:lnTo>
                  <a:pt x="4978" y="46"/>
                </a:lnTo>
                <a:lnTo>
                  <a:pt x="4770" y="23"/>
                </a:lnTo>
                <a:lnTo>
                  <a:pt x="4551" y="12"/>
                </a:lnTo>
                <a:lnTo>
                  <a:pt x="4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p:nvPr/>
        </p:nvSpPr>
        <p:spPr>
          <a:xfrm rot="5400000" flipH="1">
            <a:off x="1568532" y="1290818"/>
            <a:ext cx="857792" cy="856619"/>
          </a:xfrm>
          <a:custGeom>
            <a:avLst/>
            <a:gdLst/>
            <a:ahLst/>
            <a:cxnLst/>
            <a:rect l="l" t="t" r="r" b="b"/>
            <a:pathLst>
              <a:path w="10383" h="10371" extrusionOk="0">
                <a:moveTo>
                  <a:pt x="1" y="0"/>
                </a:moveTo>
                <a:lnTo>
                  <a:pt x="1" y="6061"/>
                </a:lnTo>
                <a:lnTo>
                  <a:pt x="346" y="6050"/>
                </a:lnTo>
                <a:lnTo>
                  <a:pt x="565" y="6061"/>
                </a:lnTo>
                <a:lnTo>
                  <a:pt x="784" y="6073"/>
                </a:lnTo>
                <a:lnTo>
                  <a:pt x="1003" y="6096"/>
                </a:lnTo>
                <a:lnTo>
                  <a:pt x="1211" y="6142"/>
                </a:lnTo>
                <a:lnTo>
                  <a:pt x="1429" y="6188"/>
                </a:lnTo>
                <a:lnTo>
                  <a:pt x="1625" y="6245"/>
                </a:lnTo>
                <a:lnTo>
                  <a:pt x="1833" y="6315"/>
                </a:lnTo>
                <a:lnTo>
                  <a:pt x="2029" y="6395"/>
                </a:lnTo>
                <a:lnTo>
                  <a:pt x="2213" y="6476"/>
                </a:lnTo>
                <a:lnTo>
                  <a:pt x="2409" y="6568"/>
                </a:lnTo>
                <a:lnTo>
                  <a:pt x="2582" y="6672"/>
                </a:lnTo>
                <a:lnTo>
                  <a:pt x="2766" y="6787"/>
                </a:lnTo>
                <a:lnTo>
                  <a:pt x="2927" y="6914"/>
                </a:lnTo>
                <a:lnTo>
                  <a:pt x="3089" y="7041"/>
                </a:lnTo>
                <a:lnTo>
                  <a:pt x="3250" y="7179"/>
                </a:lnTo>
                <a:lnTo>
                  <a:pt x="3400" y="7317"/>
                </a:lnTo>
                <a:lnTo>
                  <a:pt x="3538" y="7467"/>
                </a:lnTo>
                <a:lnTo>
                  <a:pt x="3676" y="7628"/>
                </a:lnTo>
                <a:lnTo>
                  <a:pt x="3803" y="7789"/>
                </a:lnTo>
                <a:lnTo>
                  <a:pt x="3930" y="7951"/>
                </a:lnTo>
                <a:lnTo>
                  <a:pt x="4045" y="8135"/>
                </a:lnTo>
                <a:lnTo>
                  <a:pt x="4149" y="8308"/>
                </a:lnTo>
                <a:lnTo>
                  <a:pt x="4241" y="8504"/>
                </a:lnTo>
                <a:lnTo>
                  <a:pt x="4322" y="8688"/>
                </a:lnTo>
                <a:lnTo>
                  <a:pt x="4402" y="8884"/>
                </a:lnTo>
                <a:lnTo>
                  <a:pt x="4471" y="9091"/>
                </a:lnTo>
                <a:lnTo>
                  <a:pt x="4529" y="9287"/>
                </a:lnTo>
                <a:lnTo>
                  <a:pt x="4575" y="9506"/>
                </a:lnTo>
                <a:lnTo>
                  <a:pt x="4621" y="9714"/>
                </a:lnTo>
                <a:lnTo>
                  <a:pt x="4644" y="9933"/>
                </a:lnTo>
                <a:lnTo>
                  <a:pt x="4656" y="10151"/>
                </a:lnTo>
                <a:lnTo>
                  <a:pt x="4667" y="10370"/>
                </a:lnTo>
                <a:lnTo>
                  <a:pt x="10382" y="10370"/>
                </a:lnTo>
                <a:lnTo>
                  <a:pt x="10371" y="9840"/>
                </a:lnTo>
                <a:lnTo>
                  <a:pt x="10325" y="9310"/>
                </a:lnTo>
                <a:lnTo>
                  <a:pt x="10267" y="8792"/>
                </a:lnTo>
                <a:lnTo>
                  <a:pt x="10175" y="8285"/>
                </a:lnTo>
                <a:lnTo>
                  <a:pt x="10060" y="7778"/>
                </a:lnTo>
                <a:lnTo>
                  <a:pt x="9921" y="7282"/>
                </a:lnTo>
                <a:lnTo>
                  <a:pt x="9748" y="6810"/>
                </a:lnTo>
                <a:lnTo>
                  <a:pt x="9564" y="6338"/>
                </a:lnTo>
                <a:lnTo>
                  <a:pt x="9357" y="5877"/>
                </a:lnTo>
                <a:lnTo>
                  <a:pt x="9126" y="5427"/>
                </a:lnTo>
                <a:lnTo>
                  <a:pt x="8884" y="4990"/>
                </a:lnTo>
                <a:lnTo>
                  <a:pt x="8608" y="4575"/>
                </a:lnTo>
                <a:lnTo>
                  <a:pt x="8320" y="4160"/>
                </a:lnTo>
                <a:lnTo>
                  <a:pt x="8009" y="3768"/>
                </a:lnTo>
                <a:lnTo>
                  <a:pt x="7686" y="3400"/>
                </a:lnTo>
                <a:lnTo>
                  <a:pt x="7340" y="3042"/>
                </a:lnTo>
                <a:lnTo>
                  <a:pt x="6983" y="2697"/>
                </a:lnTo>
                <a:lnTo>
                  <a:pt x="6603" y="2363"/>
                </a:lnTo>
                <a:lnTo>
                  <a:pt x="6211" y="2063"/>
                </a:lnTo>
                <a:lnTo>
                  <a:pt x="5808" y="1775"/>
                </a:lnTo>
                <a:lnTo>
                  <a:pt x="5382" y="1498"/>
                </a:lnTo>
                <a:lnTo>
                  <a:pt x="4955" y="1245"/>
                </a:lnTo>
                <a:lnTo>
                  <a:pt x="4506" y="1026"/>
                </a:lnTo>
                <a:lnTo>
                  <a:pt x="4045" y="819"/>
                </a:lnTo>
                <a:lnTo>
                  <a:pt x="3573" y="623"/>
                </a:lnTo>
                <a:lnTo>
                  <a:pt x="3089" y="461"/>
                </a:lnTo>
                <a:lnTo>
                  <a:pt x="2605" y="323"/>
                </a:lnTo>
                <a:lnTo>
                  <a:pt x="2098" y="208"/>
                </a:lnTo>
                <a:lnTo>
                  <a:pt x="1591" y="116"/>
                </a:lnTo>
                <a:lnTo>
                  <a:pt x="1072" y="47"/>
                </a:lnTo>
                <a:lnTo>
                  <a:pt x="542" y="1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9"/>
          <p:cNvSpPr txBox="1">
            <a:spLocks noGrp="1"/>
          </p:cNvSpPr>
          <p:nvPr>
            <p:ph type="title"/>
          </p:nvPr>
        </p:nvSpPr>
        <p:spPr>
          <a:xfrm>
            <a:off x="5326750" y="661440"/>
            <a:ext cx="3852000" cy="47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8" name="Google Shape;128;p9"/>
          <p:cNvSpPr txBox="1">
            <a:spLocks noGrp="1"/>
          </p:cNvSpPr>
          <p:nvPr>
            <p:ph type="body" idx="1"/>
          </p:nvPr>
        </p:nvSpPr>
        <p:spPr>
          <a:xfrm>
            <a:off x="5326753" y="1408825"/>
            <a:ext cx="3097200" cy="2307300"/>
          </a:xfrm>
          <a:prstGeom prst="rect">
            <a:avLst/>
          </a:prstGeom>
        </p:spPr>
        <p:txBody>
          <a:bodyPr spcFirstLastPara="1" wrap="square" lIns="91425" tIns="91425" rIns="91425" bIns="91425" anchor="t" anchorCtr="0">
            <a:noAutofit/>
          </a:bodyPr>
          <a:lstStyle>
            <a:lvl1pPr marL="457200" lvl="0" indent="-330200" rtl="0">
              <a:spcBef>
                <a:spcPts val="1000"/>
              </a:spcBef>
              <a:spcAft>
                <a:spcPts val="0"/>
              </a:spcAft>
              <a:buClr>
                <a:schemeClr val="dk1"/>
              </a:buClr>
              <a:buSzPts val="1600"/>
              <a:buChar char="●"/>
              <a:defRPr sz="1400"/>
            </a:lvl1pPr>
            <a:lvl2pPr marL="914400" lvl="1" indent="-304800" rtl="0">
              <a:spcBef>
                <a:spcPts val="1600"/>
              </a:spcBef>
              <a:spcAft>
                <a:spcPts val="0"/>
              </a:spcAft>
              <a:buClr>
                <a:schemeClr val="dk1"/>
              </a:buClr>
              <a:buSzPts val="1200"/>
              <a:buChar char="○"/>
              <a:defRPr sz="1000"/>
            </a:lvl2pPr>
            <a:lvl3pPr marL="1371600" lvl="2" indent="-304800" rtl="0">
              <a:spcBef>
                <a:spcPts val="1600"/>
              </a:spcBef>
              <a:spcAft>
                <a:spcPts val="0"/>
              </a:spcAft>
              <a:buClr>
                <a:schemeClr val="dk1"/>
              </a:buClr>
              <a:buSzPts val="1200"/>
              <a:buChar char="■"/>
              <a:defRPr sz="1000"/>
            </a:lvl3pPr>
            <a:lvl4pPr marL="1828800" lvl="3" indent="-304800" rtl="0">
              <a:spcBef>
                <a:spcPts val="1600"/>
              </a:spcBef>
              <a:spcAft>
                <a:spcPts val="0"/>
              </a:spcAft>
              <a:buClr>
                <a:schemeClr val="dk1"/>
              </a:buClr>
              <a:buSzPts val="1200"/>
              <a:buChar char="●"/>
              <a:defRPr sz="1000"/>
            </a:lvl4pPr>
            <a:lvl5pPr marL="2286000" lvl="4" indent="-304800" rtl="0">
              <a:spcBef>
                <a:spcPts val="1600"/>
              </a:spcBef>
              <a:spcAft>
                <a:spcPts val="0"/>
              </a:spcAft>
              <a:buClr>
                <a:schemeClr val="dk1"/>
              </a:buClr>
              <a:buSzPts val="1200"/>
              <a:buChar char="○"/>
              <a:defRPr sz="1000"/>
            </a:lvl5pPr>
            <a:lvl6pPr marL="2743200" lvl="5" indent="-304800" rtl="0">
              <a:spcBef>
                <a:spcPts val="1600"/>
              </a:spcBef>
              <a:spcAft>
                <a:spcPts val="0"/>
              </a:spcAft>
              <a:buClr>
                <a:schemeClr val="dk1"/>
              </a:buClr>
              <a:buSzPts val="1200"/>
              <a:buChar char="■"/>
              <a:defRPr sz="1000"/>
            </a:lvl6pPr>
            <a:lvl7pPr marL="3200400" lvl="6" indent="-304800" rtl="0">
              <a:spcBef>
                <a:spcPts val="1600"/>
              </a:spcBef>
              <a:spcAft>
                <a:spcPts val="0"/>
              </a:spcAft>
              <a:buClr>
                <a:schemeClr val="dk1"/>
              </a:buClr>
              <a:buSzPts val="1200"/>
              <a:buChar char="●"/>
              <a:defRPr sz="1000"/>
            </a:lvl7pPr>
            <a:lvl8pPr marL="3657600" lvl="7" indent="-304800" rtl="0">
              <a:spcBef>
                <a:spcPts val="1600"/>
              </a:spcBef>
              <a:spcAft>
                <a:spcPts val="0"/>
              </a:spcAft>
              <a:buClr>
                <a:schemeClr val="dk1"/>
              </a:buClr>
              <a:buSzPts val="1200"/>
              <a:buChar char="○"/>
              <a:defRPr sz="1000"/>
            </a:lvl8pPr>
            <a:lvl9pPr marL="4114800" lvl="8" indent="-304800" rtl="0">
              <a:spcBef>
                <a:spcPts val="1600"/>
              </a:spcBef>
              <a:spcAft>
                <a:spcPts val="1600"/>
              </a:spcAft>
              <a:buClr>
                <a:schemeClr val="dk1"/>
              </a:buClr>
              <a:buSzPts val="1200"/>
              <a:buChar char="■"/>
              <a:defRPr sz="1000"/>
            </a:lvl9pPr>
          </a:lstStyle>
          <a:p>
            <a:endParaRPr/>
          </a:p>
        </p:txBody>
      </p:sp>
      <p:grpSp>
        <p:nvGrpSpPr>
          <p:cNvPr id="129" name="Google Shape;129;p9"/>
          <p:cNvGrpSpPr/>
          <p:nvPr/>
        </p:nvGrpSpPr>
        <p:grpSpPr>
          <a:xfrm rot="10800000" flipH="1">
            <a:off x="2427794" y="436026"/>
            <a:ext cx="1645705" cy="1712400"/>
            <a:chOff x="428028" y="428982"/>
            <a:chExt cx="2055077" cy="2145596"/>
          </a:xfrm>
        </p:grpSpPr>
        <p:sp>
          <p:nvSpPr>
            <p:cNvPr id="130" name="Google Shape;130;p9"/>
            <p:cNvSpPr/>
            <p:nvPr/>
          </p:nvSpPr>
          <p:spPr>
            <a:xfrm rot="5400000">
              <a:off x="428028" y="428982"/>
              <a:ext cx="1072798" cy="1072798"/>
            </a:xfrm>
            <a:custGeom>
              <a:avLst/>
              <a:gdLst/>
              <a:ahLst/>
              <a:cxnLst/>
              <a:rect l="l" t="t" r="r" b="b"/>
              <a:pathLst>
                <a:path w="10382" h="10382" extrusionOk="0">
                  <a:moveTo>
                    <a:pt x="10382" y="0"/>
                  </a:moveTo>
                  <a:lnTo>
                    <a:pt x="9852" y="12"/>
                  </a:lnTo>
                  <a:lnTo>
                    <a:pt x="9322" y="58"/>
                  </a:lnTo>
                  <a:lnTo>
                    <a:pt x="8803" y="115"/>
                  </a:lnTo>
                  <a:lnTo>
                    <a:pt x="8296" y="208"/>
                  </a:lnTo>
                  <a:lnTo>
                    <a:pt x="7789" y="323"/>
                  </a:lnTo>
                  <a:lnTo>
                    <a:pt x="7294" y="461"/>
                  </a:lnTo>
                  <a:lnTo>
                    <a:pt x="6810" y="634"/>
                  </a:lnTo>
                  <a:lnTo>
                    <a:pt x="6337" y="818"/>
                  </a:lnTo>
                  <a:lnTo>
                    <a:pt x="5888" y="1026"/>
                  </a:lnTo>
                  <a:lnTo>
                    <a:pt x="5439" y="1256"/>
                  </a:lnTo>
                  <a:lnTo>
                    <a:pt x="5001" y="1498"/>
                  </a:lnTo>
                  <a:lnTo>
                    <a:pt x="4575" y="1775"/>
                  </a:lnTo>
                  <a:lnTo>
                    <a:pt x="4171" y="2063"/>
                  </a:lnTo>
                  <a:lnTo>
                    <a:pt x="3780" y="2374"/>
                  </a:lnTo>
                  <a:lnTo>
                    <a:pt x="3399" y="2696"/>
                  </a:lnTo>
                  <a:lnTo>
                    <a:pt x="3042" y="3042"/>
                  </a:lnTo>
                  <a:lnTo>
                    <a:pt x="2696" y="3399"/>
                  </a:lnTo>
                  <a:lnTo>
                    <a:pt x="2374" y="3779"/>
                  </a:lnTo>
                  <a:lnTo>
                    <a:pt x="2063" y="4171"/>
                  </a:lnTo>
                  <a:lnTo>
                    <a:pt x="1775" y="4574"/>
                  </a:lnTo>
                  <a:lnTo>
                    <a:pt x="1510" y="5001"/>
                  </a:lnTo>
                  <a:lnTo>
                    <a:pt x="1256" y="5427"/>
                  </a:lnTo>
                  <a:lnTo>
                    <a:pt x="1026" y="5876"/>
                  </a:lnTo>
                  <a:lnTo>
                    <a:pt x="818" y="6337"/>
                  </a:lnTo>
                  <a:lnTo>
                    <a:pt x="634" y="6810"/>
                  </a:lnTo>
                  <a:lnTo>
                    <a:pt x="473" y="7294"/>
                  </a:lnTo>
                  <a:lnTo>
                    <a:pt x="334" y="7789"/>
                  </a:lnTo>
                  <a:lnTo>
                    <a:pt x="219" y="8285"/>
                  </a:lnTo>
                  <a:lnTo>
                    <a:pt x="127" y="8792"/>
                  </a:lnTo>
                  <a:lnTo>
                    <a:pt x="58" y="9322"/>
                  </a:lnTo>
                  <a:lnTo>
                    <a:pt x="23" y="9840"/>
                  </a:lnTo>
                  <a:lnTo>
                    <a:pt x="0" y="10382"/>
                  </a:lnTo>
                  <a:lnTo>
                    <a:pt x="6072" y="10382"/>
                  </a:lnTo>
                  <a:lnTo>
                    <a:pt x="6061" y="10036"/>
                  </a:lnTo>
                  <a:lnTo>
                    <a:pt x="6061" y="9817"/>
                  </a:lnTo>
                  <a:lnTo>
                    <a:pt x="6084" y="9598"/>
                  </a:lnTo>
                  <a:lnTo>
                    <a:pt x="6107" y="9379"/>
                  </a:lnTo>
                  <a:lnTo>
                    <a:pt x="6142" y="9172"/>
                  </a:lnTo>
                  <a:lnTo>
                    <a:pt x="6199" y="8964"/>
                  </a:lnTo>
                  <a:lnTo>
                    <a:pt x="6257" y="8757"/>
                  </a:lnTo>
                  <a:lnTo>
                    <a:pt x="6326" y="8550"/>
                  </a:lnTo>
                  <a:lnTo>
                    <a:pt x="6395" y="8354"/>
                  </a:lnTo>
                  <a:lnTo>
                    <a:pt x="6487" y="8169"/>
                  </a:lnTo>
                  <a:lnTo>
                    <a:pt x="6579" y="7973"/>
                  </a:lnTo>
                  <a:lnTo>
                    <a:pt x="6683" y="7801"/>
                  </a:lnTo>
                  <a:lnTo>
                    <a:pt x="6798" y="7628"/>
                  </a:lnTo>
                  <a:lnTo>
                    <a:pt x="6914" y="7455"/>
                  </a:lnTo>
                  <a:lnTo>
                    <a:pt x="7040" y="7294"/>
                  </a:lnTo>
                  <a:lnTo>
                    <a:pt x="7179" y="7132"/>
                  </a:lnTo>
                  <a:lnTo>
                    <a:pt x="7328" y="6983"/>
                  </a:lnTo>
                  <a:lnTo>
                    <a:pt x="7478" y="6844"/>
                  </a:lnTo>
                  <a:lnTo>
                    <a:pt x="7628" y="6706"/>
                  </a:lnTo>
                  <a:lnTo>
                    <a:pt x="7789" y="6579"/>
                  </a:lnTo>
                  <a:lnTo>
                    <a:pt x="7962" y="6453"/>
                  </a:lnTo>
                  <a:lnTo>
                    <a:pt x="8135" y="6337"/>
                  </a:lnTo>
                  <a:lnTo>
                    <a:pt x="8319" y="6234"/>
                  </a:lnTo>
                  <a:lnTo>
                    <a:pt x="8504" y="6141"/>
                  </a:lnTo>
                  <a:lnTo>
                    <a:pt x="8700" y="6061"/>
                  </a:lnTo>
                  <a:lnTo>
                    <a:pt x="8895" y="5980"/>
                  </a:lnTo>
                  <a:lnTo>
                    <a:pt x="9091" y="5911"/>
                  </a:lnTo>
                  <a:lnTo>
                    <a:pt x="9299" y="5853"/>
                  </a:lnTo>
                  <a:lnTo>
                    <a:pt x="9506" y="5807"/>
                  </a:lnTo>
                  <a:lnTo>
                    <a:pt x="9725" y="5761"/>
                  </a:lnTo>
                  <a:lnTo>
                    <a:pt x="9944" y="5738"/>
                  </a:lnTo>
                  <a:lnTo>
                    <a:pt x="10163" y="5727"/>
                  </a:lnTo>
                  <a:lnTo>
                    <a:pt x="10382" y="5715"/>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9"/>
            <p:cNvSpPr/>
            <p:nvPr/>
          </p:nvSpPr>
          <p:spPr>
            <a:xfrm rot="5400000">
              <a:off x="427976" y="1501729"/>
              <a:ext cx="1072901" cy="1072798"/>
            </a:xfrm>
            <a:custGeom>
              <a:avLst/>
              <a:gdLst/>
              <a:ahLst/>
              <a:cxnLst/>
              <a:rect l="l" t="t" r="r" b="b"/>
              <a:pathLst>
                <a:path w="10383" h="10382" extrusionOk="0">
                  <a:moveTo>
                    <a:pt x="1" y="0"/>
                  </a:moveTo>
                  <a:lnTo>
                    <a:pt x="1" y="5715"/>
                  </a:lnTo>
                  <a:lnTo>
                    <a:pt x="220" y="5727"/>
                  </a:lnTo>
                  <a:lnTo>
                    <a:pt x="439" y="5738"/>
                  </a:lnTo>
                  <a:lnTo>
                    <a:pt x="658" y="5761"/>
                  </a:lnTo>
                  <a:lnTo>
                    <a:pt x="876" y="5807"/>
                  </a:lnTo>
                  <a:lnTo>
                    <a:pt x="1084" y="5853"/>
                  </a:lnTo>
                  <a:lnTo>
                    <a:pt x="1291" y="5911"/>
                  </a:lnTo>
                  <a:lnTo>
                    <a:pt x="1487" y="5980"/>
                  </a:lnTo>
                  <a:lnTo>
                    <a:pt x="1683" y="6061"/>
                  </a:lnTo>
                  <a:lnTo>
                    <a:pt x="1879" y="6141"/>
                  </a:lnTo>
                  <a:lnTo>
                    <a:pt x="2063" y="6234"/>
                  </a:lnTo>
                  <a:lnTo>
                    <a:pt x="2248" y="6337"/>
                  </a:lnTo>
                  <a:lnTo>
                    <a:pt x="2420" y="6453"/>
                  </a:lnTo>
                  <a:lnTo>
                    <a:pt x="2593" y="6579"/>
                  </a:lnTo>
                  <a:lnTo>
                    <a:pt x="2755" y="6706"/>
                  </a:lnTo>
                  <a:lnTo>
                    <a:pt x="2904" y="6844"/>
                  </a:lnTo>
                  <a:lnTo>
                    <a:pt x="3054" y="6983"/>
                  </a:lnTo>
                  <a:lnTo>
                    <a:pt x="3204" y="7132"/>
                  </a:lnTo>
                  <a:lnTo>
                    <a:pt x="3342" y="7294"/>
                  </a:lnTo>
                  <a:lnTo>
                    <a:pt x="3469" y="7455"/>
                  </a:lnTo>
                  <a:lnTo>
                    <a:pt x="3584" y="7628"/>
                  </a:lnTo>
                  <a:lnTo>
                    <a:pt x="3699" y="7801"/>
                  </a:lnTo>
                  <a:lnTo>
                    <a:pt x="3803" y="7973"/>
                  </a:lnTo>
                  <a:lnTo>
                    <a:pt x="3895" y="8169"/>
                  </a:lnTo>
                  <a:lnTo>
                    <a:pt x="3987" y="8354"/>
                  </a:lnTo>
                  <a:lnTo>
                    <a:pt x="4057" y="8550"/>
                  </a:lnTo>
                  <a:lnTo>
                    <a:pt x="4126" y="8757"/>
                  </a:lnTo>
                  <a:lnTo>
                    <a:pt x="4183" y="8964"/>
                  </a:lnTo>
                  <a:lnTo>
                    <a:pt x="4241" y="9172"/>
                  </a:lnTo>
                  <a:lnTo>
                    <a:pt x="4275" y="9379"/>
                  </a:lnTo>
                  <a:lnTo>
                    <a:pt x="4299" y="9598"/>
                  </a:lnTo>
                  <a:lnTo>
                    <a:pt x="4322" y="9817"/>
                  </a:lnTo>
                  <a:lnTo>
                    <a:pt x="4322" y="10036"/>
                  </a:lnTo>
                  <a:lnTo>
                    <a:pt x="4310" y="10382"/>
                  </a:lnTo>
                  <a:lnTo>
                    <a:pt x="10382" y="10382"/>
                  </a:lnTo>
                  <a:lnTo>
                    <a:pt x="10359" y="9840"/>
                  </a:lnTo>
                  <a:lnTo>
                    <a:pt x="10325" y="9322"/>
                  </a:lnTo>
                  <a:lnTo>
                    <a:pt x="10255" y="8792"/>
                  </a:lnTo>
                  <a:lnTo>
                    <a:pt x="10163" y="8285"/>
                  </a:lnTo>
                  <a:lnTo>
                    <a:pt x="10048" y="7789"/>
                  </a:lnTo>
                  <a:lnTo>
                    <a:pt x="9910" y="7294"/>
                  </a:lnTo>
                  <a:lnTo>
                    <a:pt x="9749" y="6810"/>
                  </a:lnTo>
                  <a:lnTo>
                    <a:pt x="9564" y="6337"/>
                  </a:lnTo>
                  <a:lnTo>
                    <a:pt x="9357" y="5876"/>
                  </a:lnTo>
                  <a:lnTo>
                    <a:pt x="9126" y="5427"/>
                  </a:lnTo>
                  <a:lnTo>
                    <a:pt x="8873" y="5001"/>
                  </a:lnTo>
                  <a:lnTo>
                    <a:pt x="8608" y="4574"/>
                  </a:lnTo>
                  <a:lnTo>
                    <a:pt x="8320" y="4171"/>
                  </a:lnTo>
                  <a:lnTo>
                    <a:pt x="8009" y="3779"/>
                  </a:lnTo>
                  <a:lnTo>
                    <a:pt x="7686" y="3399"/>
                  </a:lnTo>
                  <a:lnTo>
                    <a:pt x="7340" y="3042"/>
                  </a:lnTo>
                  <a:lnTo>
                    <a:pt x="6983" y="2696"/>
                  </a:lnTo>
                  <a:lnTo>
                    <a:pt x="6603" y="2374"/>
                  </a:lnTo>
                  <a:lnTo>
                    <a:pt x="6211" y="2063"/>
                  </a:lnTo>
                  <a:lnTo>
                    <a:pt x="5808" y="1775"/>
                  </a:lnTo>
                  <a:lnTo>
                    <a:pt x="5382" y="1498"/>
                  </a:lnTo>
                  <a:lnTo>
                    <a:pt x="4944" y="1256"/>
                  </a:lnTo>
                  <a:lnTo>
                    <a:pt x="4494" y="1026"/>
                  </a:lnTo>
                  <a:lnTo>
                    <a:pt x="4045" y="818"/>
                  </a:lnTo>
                  <a:lnTo>
                    <a:pt x="3573" y="634"/>
                  </a:lnTo>
                  <a:lnTo>
                    <a:pt x="3089" y="461"/>
                  </a:lnTo>
                  <a:lnTo>
                    <a:pt x="2593" y="323"/>
                  </a:lnTo>
                  <a:lnTo>
                    <a:pt x="2098" y="208"/>
                  </a:lnTo>
                  <a:lnTo>
                    <a:pt x="1579" y="115"/>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p:nvPr/>
          </p:nvSpPr>
          <p:spPr>
            <a:xfrm rot="5400000">
              <a:off x="1589485" y="518881"/>
              <a:ext cx="894239" cy="892999"/>
            </a:xfrm>
            <a:custGeom>
              <a:avLst/>
              <a:gdLst/>
              <a:ahLst/>
              <a:cxnLst/>
              <a:rect l="l" t="t" r="r" b="b"/>
              <a:pathLst>
                <a:path w="8654" h="8642" extrusionOk="0">
                  <a:moveTo>
                    <a:pt x="4102" y="0"/>
                  </a:moveTo>
                  <a:lnTo>
                    <a:pt x="3883" y="23"/>
                  </a:lnTo>
                  <a:lnTo>
                    <a:pt x="3676" y="46"/>
                  </a:lnTo>
                  <a:lnTo>
                    <a:pt x="3457" y="81"/>
                  </a:lnTo>
                  <a:lnTo>
                    <a:pt x="3250" y="139"/>
                  </a:lnTo>
                  <a:lnTo>
                    <a:pt x="3042" y="196"/>
                  </a:lnTo>
                  <a:lnTo>
                    <a:pt x="2846" y="265"/>
                  </a:lnTo>
                  <a:lnTo>
                    <a:pt x="2651" y="334"/>
                  </a:lnTo>
                  <a:lnTo>
                    <a:pt x="2455" y="427"/>
                  </a:lnTo>
                  <a:lnTo>
                    <a:pt x="2270" y="519"/>
                  </a:lnTo>
                  <a:lnTo>
                    <a:pt x="2086" y="623"/>
                  </a:lnTo>
                  <a:lnTo>
                    <a:pt x="1913" y="738"/>
                  </a:lnTo>
                  <a:lnTo>
                    <a:pt x="1740" y="853"/>
                  </a:lnTo>
                  <a:lnTo>
                    <a:pt x="1579" y="980"/>
                  </a:lnTo>
                  <a:lnTo>
                    <a:pt x="1418" y="1118"/>
                  </a:lnTo>
                  <a:lnTo>
                    <a:pt x="1268" y="1268"/>
                  </a:lnTo>
                  <a:lnTo>
                    <a:pt x="1130" y="1418"/>
                  </a:lnTo>
                  <a:lnTo>
                    <a:pt x="991" y="1567"/>
                  </a:lnTo>
                  <a:lnTo>
                    <a:pt x="865" y="1740"/>
                  </a:lnTo>
                  <a:lnTo>
                    <a:pt x="749" y="1901"/>
                  </a:lnTo>
                  <a:lnTo>
                    <a:pt x="634" y="2074"/>
                  </a:lnTo>
                  <a:lnTo>
                    <a:pt x="530" y="2259"/>
                  </a:lnTo>
                  <a:lnTo>
                    <a:pt x="427" y="2443"/>
                  </a:lnTo>
                  <a:lnTo>
                    <a:pt x="346" y="2639"/>
                  </a:lnTo>
                  <a:lnTo>
                    <a:pt x="265" y="2835"/>
                  </a:lnTo>
                  <a:lnTo>
                    <a:pt x="196" y="3031"/>
                  </a:lnTo>
                  <a:lnTo>
                    <a:pt x="139" y="3238"/>
                  </a:lnTo>
                  <a:lnTo>
                    <a:pt x="93" y="3445"/>
                  </a:lnTo>
                  <a:lnTo>
                    <a:pt x="58" y="3664"/>
                  </a:lnTo>
                  <a:lnTo>
                    <a:pt x="23" y="3883"/>
                  </a:lnTo>
                  <a:lnTo>
                    <a:pt x="12" y="4102"/>
                  </a:lnTo>
                  <a:lnTo>
                    <a:pt x="0" y="4321"/>
                  </a:lnTo>
                  <a:lnTo>
                    <a:pt x="12" y="4540"/>
                  </a:lnTo>
                  <a:lnTo>
                    <a:pt x="23" y="4759"/>
                  </a:lnTo>
                  <a:lnTo>
                    <a:pt x="58" y="4978"/>
                  </a:lnTo>
                  <a:lnTo>
                    <a:pt x="93" y="5197"/>
                  </a:lnTo>
                  <a:lnTo>
                    <a:pt x="139" y="5404"/>
                  </a:lnTo>
                  <a:lnTo>
                    <a:pt x="196" y="5612"/>
                  </a:lnTo>
                  <a:lnTo>
                    <a:pt x="265" y="5807"/>
                  </a:lnTo>
                  <a:lnTo>
                    <a:pt x="346" y="6003"/>
                  </a:lnTo>
                  <a:lnTo>
                    <a:pt x="427" y="6199"/>
                  </a:lnTo>
                  <a:lnTo>
                    <a:pt x="530" y="6384"/>
                  </a:lnTo>
                  <a:lnTo>
                    <a:pt x="634" y="6568"/>
                  </a:lnTo>
                  <a:lnTo>
                    <a:pt x="749" y="6741"/>
                  </a:lnTo>
                  <a:lnTo>
                    <a:pt x="865" y="6902"/>
                  </a:lnTo>
                  <a:lnTo>
                    <a:pt x="991" y="7075"/>
                  </a:lnTo>
                  <a:lnTo>
                    <a:pt x="1130" y="7225"/>
                  </a:lnTo>
                  <a:lnTo>
                    <a:pt x="1268" y="7375"/>
                  </a:lnTo>
                  <a:lnTo>
                    <a:pt x="1418" y="7524"/>
                  </a:lnTo>
                  <a:lnTo>
                    <a:pt x="1579" y="7663"/>
                  </a:lnTo>
                  <a:lnTo>
                    <a:pt x="1740" y="7789"/>
                  </a:lnTo>
                  <a:lnTo>
                    <a:pt x="1913" y="7905"/>
                  </a:lnTo>
                  <a:lnTo>
                    <a:pt x="2086" y="8020"/>
                  </a:lnTo>
                  <a:lnTo>
                    <a:pt x="2270" y="8123"/>
                  </a:lnTo>
                  <a:lnTo>
                    <a:pt x="2455" y="8216"/>
                  </a:lnTo>
                  <a:lnTo>
                    <a:pt x="2651" y="8308"/>
                  </a:lnTo>
                  <a:lnTo>
                    <a:pt x="2846" y="8377"/>
                  </a:lnTo>
                  <a:lnTo>
                    <a:pt x="3042" y="8446"/>
                  </a:lnTo>
                  <a:lnTo>
                    <a:pt x="3250" y="8504"/>
                  </a:lnTo>
                  <a:lnTo>
                    <a:pt x="3457" y="8561"/>
                  </a:lnTo>
                  <a:lnTo>
                    <a:pt x="3676" y="8596"/>
                  </a:lnTo>
                  <a:lnTo>
                    <a:pt x="3883" y="8619"/>
                  </a:lnTo>
                  <a:lnTo>
                    <a:pt x="4102" y="8642"/>
                  </a:lnTo>
                  <a:lnTo>
                    <a:pt x="4552" y="8642"/>
                  </a:lnTo>
                  <a:lnTo>
                    <a:pt x="4771" y="8619"/>
                  </a:lnTo>
                  <a:lnTo>
                    <a:pt x="4990" y="8596"/>
                  </a:lnTo>
                  <a:lnTo>
                    <a:pt x="5197" y="8561"/>
                  </a:lnTo>
                  <a:lnTo>
                    <a:pt x="5404" y="8504"/>
                  </a:lnTo>
                  <a:lnTo>
                    <a:pt x="5612" y="8446"/>
                  </a:lnTo>
                  <a:lnTo>
                    <a:pt x="5819" y="8377"/>
                  </a:lnTo>
                  <a:lnTo>
                    <a:pt x="6015" y="8308"/>
                  </a:lnTo>
                  <a:lnTo>
                    <a:pt x="6199" y="8216"/>
                  </a:lnTo>
                  <a:lnTo>
                    <a:pt x="6395" y="8123"/>
                  </a:lnTo>
                  <a:lnTo>
                    <a:pt x="6568" y="8020"/>
                  </a:lnTo>
                  <a:lnTo>
                    <a:pt x="6741" y="7905"/>
                  </a:lnTo>
                  <a:lnTo>
                    <a:pt x="6914" y="7789"/>
                  </a:lnTo>
                  <a:lnTo>
                    <a:pt x="7075" y="7663"/>
                  </a:lnTo>
                  <a:lnTo>
                    <a:pt x="7236" y="7524"/>
                  </a:lnTo>
                  <a:lnTo>
                    <a:pt x="7386" y="7375"/>
                  </a:lnTo>
                  <a:lnTo>
                    <a:pt x="7524" y="7225"/>
                  </a:lnTo>
                  <a:lnTo>
                    <a:pt x="7663" y="7075"/>
                  </a:lnTo>
                  <a:lnTo>
                    <a:pt x="7789" y="6902"/>
                  </a:lnTo>
                  <a:lnTo>
                    <a:pt x="7916" y="6741"/>
                  </a:lnTo>
                  <a:lnTo>
                    <a:pt x="8031" y="6568"/>
                  </a:lnTo>
                  <a:lnTo>
                    <a:pt x="8135" y="6384"/>
                  </a:lnTo>
                  <a:lnTo>
                    <a:pt x="8227" y="6199"/>
                  </a:lnTo>
                  <a:lnTo>
                    <a:pt x="8308" y="6003"/>
                  </a:lnTo>
                  <a:lnTo>
                    <a:pt x="8389" y="5807"/>
                  </a:lnTo>
                  <a:lnTo>
                    <a:pt x="8458" y="5612"/>
                  </a:lnTo>
                  <a:lnTo>
                    <a:pt x="8515" y="5404"/>
                  </a:lnTo>
                  <a:lnTo>
                    <a:pt x="8561" y="5197"/>
                  </a:lnTo>
                  <a:lnTo>
                    <a:pt x="8607" y="4978"/>
                  </a:lnTo>
                  <a:lnTo>
                    <a:pt x="8631" y="4759"/>
                  </a:lnTo>
                  <a:lnTo>
                    <a:pt x="8642" y="4540"/>
                  </a:lnTo>
                  <a:lnTo>
                    <a:pt x="8654" y="4321"/>
                  </a:lnTo>
                  <a:lnTo>
                    <a:pt x="8642" y="4102"/>
                  </a:lnTo>
                  <a:lnTo>
                    <a:pt x="8631" y="3883"/>
                  </a:lnTo>
                  <a:lnTo>
                    <a:pt x="8607" y="3664"/>
                  </a:lnTo>
                  <a:lnTo>
                    <a:pt x="8561" y="3445"/>
                  </a:lnTo>
                  <a:lnTo>
                    <a:pt x="8515" y="3238"/>
                  </a:lnTo>
                  <a:lnTo>
                    <a:pt x="8458" y="3031"/>
                  </a:lnTo>
                  <a:lnTo>
                    <a:pt x="8389" y="2835"/>
                  </a:lnTo>
                  <a:lnTo>
                    <a:pt x="8308" y="2639"/>
                  </a:lnTo>
                  <a:lnTo>
                    <a:pt x="8227" y="2443"/>
                  </a:lnTo>
                  <a:lnTo>
                    <a:pt x="8135" y="2259"/>
                  </a:lnTo>
                  <a:lnTo>
                    <a:pt x="8031" y="2074"/>
                  </a:lnTo>
                  <a:lnTo>
                    <a:pt x="7916" y="1901"/>
                  </a:lnTo>
                  <a:lnTo>
                    <a:pt x="7789" y="1740"/>
                  </a:lnTo>
                  <a:lnTo>
                    <a:pt x="7663" y="1567"/>
                  </a:lnTo>
                  <a:lnTo>
                    <a:pt x="7524" y="1418"/>
                  </a:lnTo>
                  <a:lnTo>
                    <a:pt x="7386" y="1268"/>
                  </a:lnTo>
                  <a:lnTo>
                    <a:pt x="7236" y="1118"/>
                  </a:lnTo>
                  <a:lnTo>
                    <a:pt x="7075" y="980"/>
                  </a:lnTo>
                  <a:lnTo>
                    <a:pt x="6914" y="853"/>
                  </a:lnTo>
                  <a:lnTo>
                    <a:pt x="6741" y="738"/>
                  </a:lnTo>
                  <a:lnTo>
                    <a:pt x="6568" y="623"/>
                  </a:lnTo>
                  <a:lnTo>
                    <a:pt x="6395" y="519"/>
                  </a:lnTo>
                  <a:lnTo>
                    <a:pt x="6199" y="427"/>
                  </a:lnTo>
                  <a:lnTo>
                    <a:pt x="6015" y="334"/>
                  </a:lnTo>
                  <a:lnTo>
                    <a:pt x="5819" y="265"/>
                  </a:lnTo>
                  <a:lnTo>
                    <a:pt x="5612" y="196"/>
                  </a:lnTo>
                  <a:lnTo>
                    <a:pt x="5404" y="139"/>
                  </a:lnTo>
                  <a:lnTo>
                    <a:pt x="5197" y="81"/>
                  </a:lnTo>
                  <a:lnTo>
                    <a:pt x="4990" y="46"/>
                  </a:lnTo>
                  <a:lnTo>
                    <a:pt x="4771" y="23"/>
                  </a:lnTo>
                  <a:lnTo>
                    <a:pt x="45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3"/>
        <p:cNvGrpSpPr/>
        <p:nvPr/>
      </p:nvGrpSpPr>
      <p:grpSpPr>
        <a:xfrm>
          <a:off x="0" y="0"/>
          <a:ext cx="0" cy="0"/>
          <a:chOff x="0" y="0"/>
          <a:chExt cx="0" cy="0"/>
        </a:xfrm>
      </p:grpSpPr>
      <p:sp>
        <p:nvSpPr>
          <p:cNvPr id="144" name="Google Shape;144;p11"/>
          <p:cNvSpPr txBox="1">
            <a:spLocks noGrp="1"/>
          </p:cNvSpPr>
          <p:nvPr>
            <p:ph type="title" hasCustomPrompt="1"/>
          </p:nvPr>
        </p:nvSpPr>
        <p:spPr>
          <a:xfrm>
            <a:off x="2481600" y="1356300"/>
            <a:ext cx="4180800" cy="1967700"/>
          </a:xfrm>
          <a:prstGeom prst="rect">
            <a:avLst/>
          </a:prstGeom>
        </p:spPr>
        <p:txBody>
          <a:bodyPr spcFirstLastPara="1" wrap="square" lIns="91425" tIns="91425" rIns="91425" bIns="91425" anchor="ctr" anchorCtr="0">
            <a:noAutofit/>
          </a:bodyPr>
          <a:lstStyle>
            <a:lvl1pPr lvl="0" algn="ctr">
              <a:spcBef>
                <a:spcPts val="0"/>
              </a:spcBef>
              <a:spcAft>
                <a:spcPts val="0"/>
              </a:spcAft>
              <a:buSzPts val="9100"/>
              <a:buNone/>
              <a:defRPr sz="91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grpSp>
        <p:nvGrpSpPr>
          <p:cNvPr id="145" name="Google Shape;145;p11"/>
          <p:cNvGrpSpPr/>
          <p:nvPr/>
        </p:nvGrpSpPr>
        <p:grpSpPr>
          <a:xfrm rot="10800000">
            <a:off x="428035" y="428980"/>
            <a:ext cx="2569497" cy="1715833"/>
            <a:chOff x="5509652" y="2569659"/>
            <a:chExt cx="3205860" cy="2145596"/>
          </a:xfrm>
        </p:grpSpPr>
        <p:sp>
          <p:nvSpPr>
            <p:cNvPr id="146" name="Google Shape;146;p11"/>
            <p:cNvSpPr/>
            <p:nvPr/>
          </p:nvSpPr>
          <p:spPr>
            <a:xfrm rot="10800000" flipH="1">
              <a:off x="7645091" y="3643594"/>
              <a:ext cx="1070421" cy="1071661"/>
            </a:xfrm>
            <a:custGeom>
              <a:avLst/>
              <a:gdLst/>
              <a:ahLst/>
              <a:cxnLst/>
              <a:rect l="l" t="t" r="r" b="b"/>
              <a:pathLst>
                <a:path w="10359" h="10371" extrusionOk="0">
                  <a:moveTo>
                    <a:pt x="0" y="1"/>
                  </a:moveTo>
                  <a:lnTo>
                    <a:pt x="0" y="10371"/>
                  </a:lnTo>
                  <a:lnTo>
                    <a:pt x="10359" y="10371"/>
                  </a:lnTo>
                  <a:lnTo>
                    <a:pt x="10347" y="9841"/>
                  </a:lnTo>
                  <a:lnTo>
                    <a:pt x="10313" y="9311"/>
                  </a:lnTo>
                  <a:lnTo>
                    <a:pt x="10244" y="8792"/>
                  </a:lnTo>
                  <a:lnTo>
                    <a:pt x="10151" y="8285"/>
                  </a:lnTo>
                  <a:lnTo>
                    <a:pt x="10036" y="7778"/>
                  </a:lnTo>
                  <a:lnTo>
                    <a:pt x="9898" y="7294"/>
                  </a:lnTo>
                  <a:lnTo>
                    <a:pt x="9737" y="6810"/>
                  </a:lnTo>
                  <a:lnTo>
                    <a:pt x="9552" y="6338"/>
                  </a:lnTo>
                  <a:lnTo>
                    <a:pt x="9345" y="5877"/>
                  </a:lnTo>
                  <a:lnTo>
                    <a:pt x="9114" y="5428"/>
                  </a:lnTo>
                  <a:lnTo>
                    <a:pt x="8861" y="5001"/>
                  </a:lnTo>
                  <a:lnTo>
                    <a:pt x="8596" y="4575"/>
                  </a:lnTo>
                  <a:lnTo>
                    <a:pt x="8308" y="4172"/>
                  </a:lnTo>
                  <a:lnTo>
                    <a:pt x="7997" y="3780"/>
                  </a:lnTo>
                  <a:lnTo>
                    <a:pt x="7674" y="3400"/>
                  </a:lnTo>
                  <a:lnTo>
                    <a:pt x="7328" y="3042"/>
                  </a:lnTo>
                  <a:lnTo>
                    <a:pt x="6971" y="2697"/>
                  </a:lnTo>
                  <a:lnTo>
                    <a:pt x="6591" y="2374"/>
                  </a:lnTo>
                  <a:lnTo>
                    <a:pt x="6199" y="2063"/>
                  </a:lnTo>
                  <a:lnTo>
                    <a:pt x="5796" y="1775"/>
                  </a:lnTo>
                  <a:lnTo>
                    <a:pt x="5370" y="1510"/>
                  </a:lnTo>
                  <a:lnTo>
                    <a:pt x="4943" y="1257"/>
                  </a:lnTo>
                  <a:lnTo>
                    <a:pt x="4494" y="1026"/>
                  </a:lnTo>
                  <a:lnTo>
                    <a:pt x="4033" y="819"/>
                  </a:lnTo>
                  <a:lnTo>
                    <a:pt x="3561" y="634"/>
                  </a:lnTo>
                  <a:lnTo>
                    <a:pt x="3077" y="473"/>
                  </a:lnTo>
                  <a:lnTo>
                    <a:pt x="2581" y="335"/>
                  </a:lnTo>
                  <a:lnTo>
                    <a:pt x="2086" y="220"/>
                  </a:lnTo>
                  <a:lnTo>
                    <a:pt x="1579" y="127"/>
                  </a:lnTo>
                  <a:lnTo>
                    <a:pt x="1060" y="58"/>
                  </a:lnTo>
                  <a:lnTo>
                    <a:pt x="530" y="24"/>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rot="10800000" flipH="1">
              <a:off x="7645091" y="2569659"/>
              <a:ext cx="1070421" cy="1071661"/>
            </a:xfrm>
            <a:custGeom>
              <a:avLst/>
              <a:gdLst/>
              <a:ahLst/>
              <a:cxnLst/>
              <a:rect l="l" t="t" r="r" b="b"/>
              <a:pathLst>
                <a:path w="10359" h="10371" extrusionOk="0">
                  <a:moveTo>
                    <a:pt x="0" y="1"/>
                  </a:moveTo>
                  <a:lnTo>
                    <a:pt x="12" y="531"/>
                  </a:lnTo>
                  <a:lnTo>
                    <a:pt x="46" y="1061"/>
                  </a:lnTo>
                  <a:lnTo>
                    <a:pt x="116" y="1579"/>
                  </a:lnTo>
                  <a:lnTo>
                    <a:pt x="208" y="2086"/>
                  </a:lnTo>
                  <a:lnTo>
                    <a:pt x="323" y="2593"/>
                  </a:lnTo>
                  <a:lnTo>
                    <a:pt x="461" y="3077"/>
                  </a:lnTo>
                  <a:lnTo>
                    <a:pt x="623" y="3561"/>
                  </a:lnTo>
                  <a:lnTo>
                    <a:pt x="807" y="4033"/>
                  </a:lnTo>
                  <a:lnTo>
                    <a:pt x="1014" y="4494"/>
                  </a:lnTo>
                  <a:lnTo>
                    <a:pt x="1245" y="4944"/>
                  </a:lnTo>
                  <a:lnTo>
                    <a:pt x="1498" y="5370"/>
                  </a:lnTo>
                  <a:lnTo>
                    <a:pt x="1763" y="5796"/>
                  </a:lnTo>
                  <a:lnTo>
                    <a:pt x="2051" y="6200"/>
                  </a:lnTo>
                  <a:lnTo>
                    <a:pt x="2362" y="6591"/>
                  </a:lnTo>
                  <a:lnTo>
                    <a:pt x="2685" y="6971"/>
                  </a:lnTo>
                  <a:lnTo>
                    <a:pt x="3031" y="7329"/>
                  </a:lnTo>
                  <a:lnTo>
                    <a:pt x="3388" y="7674"/>
                  </a:lnTo>
                  <a:lnTo>
                    <a:pt x="3768" y="7997"/>
                  </a:lnTo>
                  <a:lnTo>
                    <a:pt x="4160" y="8308"/>
                  </a:lnTo>
                  <a:lnTo>
                    <a:pt x="4563" y="8596"/>
                  </a:lnTo>
                  <a:lnTo>
                    <a:pt x="4989" y="8861"/>
                  </a:lnTo>
                  <a:lnTo>
                    <a:pt x="5427" y="9115"/>
                  </a:lnTo>
                  <a:lnTo>
                    <a:pt x="5865" y="9345"/>
                  </a:lnTo>
                  <a:lnTo>
                    <a:pt x="6326" y="9552"/>
                  </a:lnTo>
                  <a:lnTo>
                    <a:pt x="6798" y="9737"/>
                  </a:lnTo>
                  <a:lnTo>
                    <a:pt x="7282" y="9898"/>
                  </a:lnTo>
                  <a:lnTo>
                    <a:pt x="7778" y="10036"/>
                  </a:lnTo>
                  <a:lnTo>
                    <a:pt x="8273" y="10152"/>
                  </a:lnTo>
                  <a:lnTo>
                    <a:pt x="8780" y="10244"/>
                  </a:lnTo>
                  <a:lnTo>
                    <a:pt x="9299" y="10313"/>
                  </a:lnTo>
                  <a:lnTo>
                    <a:pt x="9829" y="10347"/>
                  </a:lnTo>
                  <a:lnTo>
                    <a:pt x="10359" y="10371"/>
                  </a:lnTo>
                  <a:lnTo>
                    <a:pt x="103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rot="10800000" flipH="1">
              <a:off x="5509652" y="3643594"/>
              <a:ext cx="1071661" cy="1071661"/>
            </a:xfrm>
            <a:custGeom>
              <a:avLst/>
              <a:gdLst/>
              <a:ahLst/>
              <a:cxnLst/>
              <a:rect l="l" t="t" r="r" b="b"/>
              <a:pathLst>
                <a:path w="10371" h="10371" extrusionOk="0">
                  <a:moveTo>
                    <a:pt x="0" y="1"/>
                  </a:moveTo>
                  <a:lnTo>
                    <a:pt x="12" y="542"/>
                  </a:lnTo>
                  <a:lnTo>
                    <a:pt x="58" y="1061"/>
                  </a:lnTo>
                  <a:lnTo>
                    <a:pt x="116" y="1591"/>
                  </a:lnTo>
                  <a:lnTo>
                    <a:pt x="208" y="2098"/>
                  </a:lnTo>
                  <a:lnTo>
                    <a:pt x="323" y="2593"/>
                  </a:lnTo>
                  <a:lnTo>
                    <a:pt x="473" y="3089"/>
                  </a:lnTo>
                  <a:lnTo>
                    <a:pt x="634" y="3572"/>
                  </a:lnTo>
                  <a:lnTo>
                    <a:pt x="819" y="4045"/>
                  </a:lnTo>
                  <a:lnTo>
                    <a:pt x="1026" y="4506"/>
                  </a:lnTo>
                  <a:lnTo>
                    <a:pt x="1256" y="4944"/>
                  </a:lnTo>
                  <a:lnTo>
                    <a:pt x="1498" y="5381"/>
                  </a:lnTo>
                  <a:lnTo>
                    <a:pt x="1775" y="5808"/>
                  </a:lnTo>
                  <a:lnTo>
                    <a:pt x="2063" y="6211"/>
                  </a:lnTo>
                  <a:lnTo>
                    <a:pt x="2374" y="6603"/>
                  </a:lnTo>
                  <a:lnTo>
                    <a:pt x="2697" y="6972"/>
                  </a:lnTo>
                  <a:lnTo>
                    <a:pt x="3042" y="7340"/>
                  </a:lnTo>
                  <a:lnTo>
                    <a:pt x="3400" y="7686"/>
                  </a:lnTo>
                  <a:lnTo>
                    <a:pt x="3780" y="8009"/>
                  </a:lnTo>
                  <a:lnTo>
                    <a:pt x="4171" y="8308"/>
                  </a:lnTo>
                  <a:lnTo>
                    <a:pt x="4575" y="8608"/>
                  </a:lnTo>
                  <a:lnTo>
                    <a:pt x="4990" y="8873"/>
                  </a:lnTo>
                  <a:lnTo>
                    <a:pt x="5427" y="9126"/>
                  </a:lnTo>
                  <a:lnTo>
                    <a:pt x="5877" y="9357"/>
                  </a:lnTo>
                  <a:lnTo>
                    <a:pt x="6338" y="9564"/>
                  </a:lnTo>
                  <a:lnTo>
                    <a:pt x="6799" y="9748"/>
                  </a:lnTo>
                  <a:lnTo>
                    <a:pt x="7282" y="9910"/>
                  </a:lnTo>
                  <a:lnTo>
                    <a:pt x="7778" y="10048"/>
                  </a:lnTo>
                  <a:lnTo>
                    <a:pt x="8285" y="10163"/>
                  </a:lnTo>
                  <a:lnTo>
                    <a:pt x="8792" y="10255"/>
                  </a:lnTo>
                  <a:lnTo>
                    <a:pt x="9310" y="10324"/>
                  </a:lnTo>
                  <a:lnTo>
                    <a:pt x="9840" y="10359"/>
                  </a:lnTo>
                  <a:lnTo>
                    <a:pt x="10370" y="10371"/>
                  </a:lnTo>
                  <a:lnTo>
                    <a:pt x="10370" y="4310"/>
                  </a:lnTo>
                  <a:lnTo>
                    <a:pt x="10036" y="4321"/>
                  </a:lnTo>
                  <a:lnTo>
                    <a:pt x="9806" y="4321"/>
                  </a:lnTo>
                  <a:lnTo>
                    <a:pt x="9587" y="4298"/>
                  </a:lnTo>
                  <a:lnTo>
                    <a:pt x="9380" y="4275"/>
                  </a:lnTo>
                  <a:lnTo>
                    <a:pt x="9161" y="4241"/>
                  </a:lnTo>
                  <a:lnTo>
                    <a:pt x="8953" y="4195"/>
                  </a:lnTo>
                  <a:lnTo>
                    <a:pt x="8746" y="4137"/>
                  </a:lnTo>
                  <a:lnTo>
                    <a:pt x="8550" y="4068"/>
                  </a:lnTo>
                  <a:lnTo>
                    <a:pt x="8354" y="3987"/>
                  </a:lnTo>
                  <a:lnTo>
                    <a:pt x="8158" y="3895"/>
                  </a:lnTo>
                  <a:lnTo>
                    <a:pt x="7974" y="3803"/>
                  </a:lnTo>
                  <a:lnTo>
                    <a:pt x="7789" y="3699"/>
                  </a:lnTo>
                  <a:lnTo>
                    <a:pt x="7617" y="3584"/>
                  </a:lnTo>
                  <a:lnTo>
                    <a:pt x="7444" y="3469"/>
                  </a:lnTo>
                  <a:lnTo>
                    <a:pt x="7282" y="3342"/>
                  </a:lnTo>
                  <a:lnTo>
                    <a:pt x="7133" y="3204"/>
                  </a:lnTo>
                  <a:lnTo>
                    <a:pt x="6983" y="3066"/>
                  </a:lnTo>
                  <a:lnTo>
                    <a:pt x="6833" y="2916"/>
                  </a:lnTo>
                  <a:lnTo>
                    <a:pt x="6695" y="2754"/>
                  </a:lnTo>
                  <a:lnTo>
                    <a:pt x="6568" y="2593"/>
                  </a:lnTo>
                  <a:lnTo>
                    <a:pt x="6453" y="2420"/>
                  </a:lnTo>
                  <a:lnTo>
                    <a:pt x="6338" y="2247"/>
                  </a:lnTo>
                  <a:lnTo>
                    <a:pt x="6234" y="2063"/>
                  </a:lnTo>
                  <a:lnTo>
                    <a:pt x="6142" y="1879"/>
                  </a:lnTo>
                  <a:lnTo>
                    <a:pt x="6050" y="1683"/>
                  </a:lnTo>
                  <a:lnTo>
                    <a:pt x="5969" y="1487"/>
                  </a:lnTo>
                  <a:lnTo>
                    <a:pt x="5911" y="1291"/>
                  </a:lnTo>
                  <a:lnTo>
                    <a:pt x="5854" y="1084"/>
                  </a:lnTo>
                  <a:lnTo>
                    <a:pt x="5796" y="876"/>
                  </a:lnTo>
                  <a:lnTo>
                    <a:pt x="5762" y="669"/>
                  </a:lnTo>
                  <a:lnTo>
                    <a:pt x="5739" y="450"/>
                  </a:lnTo>
                  <a:lnTo>
                    <a:pt x="5715" y="231"/>
                  </a:lnTo>
                  <a:lnTo>
                    <a:pt x="57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p:nvPr/>
          </p:nvSpPr>
          <p:spPr>
            <a:xfrm rot="10800000" flipH="1">
              <a:off x="6573533" y="3643594"/>
              <a:ext cx="1071661" cy="1071661"/>
            </a:xfrm>
            <a:custGeom>
              <a:avLst/>
              <a:gdLst/>
              <a:ahLst/>
              <a:cxnLst/>
              <a:rect l="l" t="t" r="r" b="b"/>
              <a:pathLst>
                <a:path w="10371" h="10371" extrusionOk="0">
                  <a:moveTo>
                    <a:pt x="0" y="1"/>
                  </a:moveTo>
                  <a:lnTo>
                    <a:pt x="0" y="10371"/>
                  </a:lnTo>
                  <a:lnTo>
                    <a:pt x="530" y="10359"/>
                  </a:lnTo>
                  <a:lnTo>
                    <a:pt x="1060" y="10324"/>
                  </a:lnTo>
                  <a:lnTo>
                    <a:pt x="1579" y="10255"/>
                  </a:lnTo>
                  <a:lnTo>
                    <a:pt x="2086" y="10163"/>
                  </a:lnTo>
                  <a:lnTo>
                    <a:pt x="2593" y="10048"/>
                  </a:lnTo>
                  <a:lnTo>
                    <a:pt x="3077" y="9910"/>
                  </a:lnTo>
                  <a:lnTo>
                    <a:pt x="3561" y="9748"/>
                  </a:lnTo>
                  <a:lnTo>
                    <a:pt x="4033" y="9564"/>
                  </a:lnTo>
                  <a:lnTo>
                    <a:pt x="4494" y="9357"/>
                  </a:lnTo>
                  <a:lnTo>
                    <a:pt x="4943" y="9126"/>
                  </a:lnTo>
                  <a:lnTo>
                    <a:pt x="5370" y="8873"/>
                  </a:lnTo>
                  <a:lnTo>
                    <a:pt x="5796" y="8608"/>
                  </a:lnTo>
                  <a:lnTo>
                    <a:pt x="6199" y="8308"/>
                  </a:lnTo>
                  <a:lnTo>
                    <a:pt x="6591" y="8009"/>
                  </a:lnTo>
                  <a:lnTo>
                    <a:pt x="6971" y="7686"/>
                  </a:lnTo>
                  <a:lnTo>
                    <a:pt x="7329" y="7340"/>
                  </a:lnTo>
                  <a:lnTo>
                    <a:pt x="7674" y="6972"/>
                  </a:lnTo>
                  <a:lnTo>
                    <a:pt x="7997" y="6603"/>
                  </a:lnTo>
                  <a:lnTo>
                    <a:pt x="8308" y="6211"/>
                  </a:lnTo>
                  <a:lnTo>
                    <a:pt x="8596" y="5808"/>
                  </a:lnTo>
                  <a:lnTo>
                    <a:pt x="8861" y="5381"/>
                  </a:lnTo>
                  <a:lnTo>
                    <a:pt x="9114" y="4944"/>
                  </a:lnTo>
                  <a:lnTo>
                    <a:pt x="9345" y="4506"/>
                  </a:lnTo>
                  <a:lnTo>
                    <a:pt x="9552" y="4045"/>
                  </a:lnTo>
                  <a:lnTo>
                    <a:pt x="9737" y="3572"/>
                  </a:lnTo>
                  <a:lnTo>
                    <a:pt x="9898" y="3089"/>
                  </a:lnTo>
                  <a:lnTo>
                    <a:pt x="10036" y="2593"/>
                  </a:lnTo>
                  <a:lnTo>
                    <a:pt x="10151" y="2098"/>
                  </a:lnTo>
                  <a:lnTo>
                    <a:pt x="10244" y="1591"/>
                  </a:lnTo>
                  <a:lnTo>
                    <a:pt x="10313" y="1061"/>
                  </a:lnTo>
                  <a:lnTo>
                    <a:pt x="10347" y="542"/>
                  </a:lnTo>
                  <a:lnTo>
                    <a:pt x="103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50;p11"/>
          <p:cNvGrpSpPr/>
          <p:nvPr/>
        </p:nvGrpSpPr>
        <p:grpSpPr>
          <a:xfrm rot="10800000">
            <a:off x="7072744" y="2218882"/>
            <a:ext cx="1645705" cy="2496357"/>
            <a:chOff x="428028" y="428982"/>
            <a:chExt cx="2055077" cy="3127875"/>
          </a:xfrm>
        </p:grpSpPr>
        <p:sp>
          <p:nvSpPr>
            <p:cNvPr id="151" name="Google Shape;151;p11"/>
            <p:cNvSpPr/>
            <p:nvPr/>
          </p:nvSpPr>
          <p:spPr>
            <a:xfrm rot="5400000">
              <a:off x="428028" y="428982"/>
              <a:ext cx="1072798" cy="1072798"/>
            </a:xfrm>
            <a:custGeom>
              <a:avLst/>
              <a:gdLst/>
              <a:ahLst/>
              <a:cxnLst/>
              <a:rect l="l" t="t" r="r" b="b"/>
              <a:pathLst>
                <a:path w="10382" h="10382" extrusionOk="0">
                  <a:moveTo>
                    <a:pt x="10382" y="0"/>
                  </a:moveTo>
                  <a:lnTo>
                    <a:pt x="9852" y="12"/>
                  </a:lnTo>
                  <a:lnTo>
                    <a:pt x="9322" y="58"/>
                  </a:lnTo>
                  <a:lnTo>
                    <a:pt x="8803" y="115"/>
                  </a:lnTo>
                  <a:lnTo>
                    <a:pt x="8296" y="208"/>
                  </a:lnTo>
                  <a:lnTo>
                    <a:pt x="7789" y="323"/>
                  </a:lnTo>
                  <a:lnTo>
                    <a:pt x="7294" y="461"/>
                  </a:lnTo>
                  <a:lnTo>
                    <a:pt x="6810" y="634"/>
                  </a:lnTo>
                  <a:lnTo>
                    <a:pt x="6337" y="818"/>
                  </a:lnTo>
                  <a:lnTo>
                    <a:pt x="5888" y="1026"/>
                  </a:lnTo>
                  <a:lnTo>
                    <a:pt x="5439" y="1256"/>
                  </a:lnTo>
                  <a:lnTo>
                    <a:pt x="5001" y="1498"/>
                  </a:lnTo>
                  <a:lnTo>
                    <a:pt x="4575" y="1775"/>
                  </a:lnTo>
                  <a:lnTo>
                    <a:pt x="4171" y="2063"/>
                  </a:lnTo>
                  <a:lnTo>
                    <a:pt x="3780" y="2374"/>
                  </a:lnTo>
                  <a:lnTo>
                    <a:pt x="3399" y="2696"/>
                  </a:lnTo>
                  <a:lnTo>
                    <a:pt x="3042" y="3042"/>
                  </a:lnTo>
                  <a:lnTo>
                    <a:pt x="2696" y="3399"/>
                  </a:lnTo>
                  <a:lnTo>
                    <a:pt x="2374" y="3779"/>
                  </a:lnTo>
                  <a:lnTo>
                    <a:pt x="2063" y="4171"/>
                  </a:lnTo>
                  <a:lnTo>
                    <a:pt x="1775" y="4574"/>
                  </a:lnTo>
                  <a:lnTo>
                    <a:pt x="1510" y="5001"/>
                  </a:lnTo>
                  <a:lnTo>
                    <a:pt x="1256" y="5427"/>
                  </a:lnTo>
                  <a:lnTo>
                    <a:pt x="1026" y="5876"/>
                  </a:lnTo>
                  <a:lnTo>
                    <a:pt x="818" y="6337"/>
                  </a:lnTo>
                  <a:lnTo>
                    <a:pt x="634" y="6810"/>
                  </a:lnTo>
                  <a:lnTo>
                    <a:pt x="473" y="7294"/>
                  </a:lnTo>
                  <a:lnTo>
                    <a:pt x="334" y="7789"/>
                  </a:lnTo>
                  <a:lnTo>
                    <a:pt x="219" y="8285"/>
                  </a:lnTo>
                  <a:lnTo>
                    <a:pt x="127" y="8792"/>
                  </a:lnTo>
                  <a:lnTo>
                    <a:pt x="58" y="9322"/>
                  </a:lnTo>
                  <a:lnTo>
                    <a:pt x="23" y="9840"/>
                  </a:lnTo>
                  <a:lnTo>
                    <a:pt x="0" y="10382"/>
                  </a:lnTo>
                  <a:lnTo>
                    <a:pt x="6072" y="10382"/>
                  </a:lnTo>
                  <a:lnTo>
                    <a:pt x="6061" y="10036"/>
                  </a:lnTo>
                  <a:lnTo>
                    <a:pt x="6061" y="9817"/>
                  </a:lnTo>
                  <a:lnTo>
                    <a:pt x="6084" y="9598"/>
                  </a:lnTo>
                  <a:lnTo>
                    <a:pt x="6107" y="9379"/>
                  </a:lnTo>
                  <a:lnTo>
                    <a:pt x="6142" y="9172"/>
                  </a:lnTo>
                  <a:lnTo>
                    <a:pt x="6199" y="8964"/>
                  </a:lnTo>
                  <a:lnTo>
                    <a:pt x="6257" y="8757"/>
                  </a:lnTo>
                  <a:lnTo>
                    <a:pt x="6326" y="8550"/>
                  </a:lnTo>
                  <a:lnTo>
                    <a:pt x="6395" y="8354"/>
                  </a:lnTo>
                  <a:lnTo>
                    <a:pt x="6487" y="8169"/>
                  </a:lnTo>
                  <a:lnTo>
                    <a:pt x="6579" y="7973"/>
                  </a:lnTo>
                  <a:lnTo>
                    <a:pt x="6683" y="7801"/>
                  </a:lnTo>
                  <a:lnTo>
                    <a:pt x="6798" y="7628"/>
                  </a:lnTo>
                  <a:lnTo>
                    <a:pt x="6914" y="7455"/>
                  </a:lnTo>
                  <a:lnTo>
                    <a:pt x="7040" y="7294"/>
                  </a:lnTo>
                  <a:lnTo>
                    <a:pt x="7179" y="7132"/>
                  </a:lnTo>
                  <a:lnTo>
                    <a:pt x="7328" y="6983"/>
                  </a:lnTo>
                  <a:lnTo>
                    <a:pt x="7478" y="6844"/>
                  </a:lnTo>
                  <a:lnTo>
                    <a:pt x="7628" y="6706"/>
                  </a:lnTo>
                  <a:lnTo>
                    <a:pt x="7789" y="6579"/>
                  </a:lnTo>
                  <a:lnTo>
                    <a:pt x="7962" y="6453"/>
                  </a:lnTo>
                  <a:lnTo>
                    <a:pt x="8135" y="6337"/>
                  </a:lnTo>
                  <a:lnTo>
                    <a:pt x="8319" y="6234"/>
                  </a:lnTo>
                  <a:lnTo>
                    <a:pt x="8504" y="6141"/>
                  </a:lnTo>
                  <a:lnTo>
                    <a:pt x="8700" y="6061"/>
                  </a:lnTo>
                  <a:lnTo>
                    <a:pt x="8895" y="5980"/>
                  </a:lnTo>
                  <a:lnTo>
                    <a:pt x="9091" y="5911"/>
                  </a:lnTo>
                  <a:lnTo>
                    <a:pt x="9299" y="5853"/>
                  </a:lnTo>
                  <a:lnTo>
                    <a:pt x="9506" y="5807"/>
                  </a:lnTo>
                  <a:lnTo>
                    <a:pt x="9725" y="5761"/>
                  </a:lnTo>
                  <a:lnTo>
                    <a:pt x="9944" y="5738"/>
                  </a:lnTo>
                  <a:lnTo>
                    <a:pt x="10163" y="5727"/>
                  </a:lnTo>
                  <a:lnTo>
                    <a:pt x="10382" y="5715"/>
                  </a:lnTo>
                  <a:lnTo>
                    <a:pt x="10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p:nvPr/>
          </p:nvSpPr>
          <p:spPr>
            <a:xfrm rot="5400000">
              <a:off x="427976" y="1501729"/>
              <a:ext cx="1072901" cy="1072798"/>
            </a:xfrm>
            <a:custGeom>
              <a:avLst/>
              <a:gdLst/>
              <a:ahLst/>
              <a:cxnLst/>
              <a:rect l="l" t="t" r="r" b="b"/>
              <a:pathLst>
                <a:path w="10383" h="10382" extrusionOk="0">
                  <a:moveTo>
                    <a:pt x="1" y="0"/>
                  </a:moveTo>
                  <a:lnTo>
                    <a:pt x="1" y="5715"/>
                  </a:lnTo>
                  <a:lnTo>
                    <a:pt x="220" y="5727"/>
                  </a:lnTo>
                  <a:lnTo>
                    <a:pt x="439" y="5738"/>
                  </a:lnTo>
                  <a:lnTo>
                    <a:pt x="658" y="5761"/>
                  </a:lnTo>
                  <a:lnTo>
                    <a:pt x="876" y="5807"/>
                  </a:lnTo>
                  <a:lnTo>
                    <a:pt x="1084" y="5853"/>
                  </a:lnTo>
                  <a:lnTo>
                    <a:pt x="1291" y="5911"/>
                  </a:lnTo>
                  <a:lnTo>
                    <a:pt x="1487" y="5980"/>
                  </a:lnTo>
                  <a:lnTo>
                    <a:pt x="1683" y="6061"/>
                  </a:lnTo>
                  <a:lnTo>
                    <a:pt x="1879" y="6141"/>
                  </a:lnTo>
                  <a:lnTo>
                    <a:pt x="2063" y="6234"/>
                  </a:lnTo>
                  <a:lnTo>
                    <a:pt x="2248" y="6337"/>
                  </a:lnTo>
                  <a:lnTo>
                    <a:pt x="2420" y="6453"/>
                  </a:lnTo>
                  <a:lnTo>
                    <a:pt x="2593" y="6579"/>
                  </a:lnTo>
                  <a:lnTo>
                    <a:pt x="2755" y="6706"/>
                  </a:lnTo>
                  <a:lnTo>
                    <a:pt x="2904" y="6844"/>
                  </a:lnTo>
                  <a:lnTo>
                    <a:pt x="3054" y="6983"/>
                  </a:lnTo>
                  <a:lnTo>
                    <a:pt x="3204" y="7132"/>
                  </a:lnTo>
                  <a:lnTo>
                    <a:pt x="3342" y="7294"/>
                  </a:lnTo>
                  <a:lnTo>
                    <a:pt x="3469" y="7455"/>
                  </a:lnTo>
                  <a:lnTo>
                    <a:pt x="3584" y="7628"/>
                  </a:lnTo>
                  <a:lnTo>
                    <a:pt x="3699" y="7801"/>
                  </a:lnTo>
                  <a:lnTo>
                    <a:pt x="3803" y="7973"/>
                  </a:lnTo>
                  <a:lnTo>
                    <a:pt x="3895" y="8169"/>
                  </a:lnTo>
                  <a:lnTo>
                    <a:pt x="3987" y="8354"/>
                  </a:lnTo>
                  <a:lnTo>
                    <a:pt x="4057" y="8550"/>
                  </a:lnTo>
                  <a:lnTo>
                    <a:pt x="4126" y="8757"/>
                  </a:lnTo>
                  <a:lnTo>
                    <a:pt x="4183" y="8964"/>
                  </a:lnTo>
                  <a:lnTo>
                    <a:pt x="4241" y="9172"/>
                  </a:lnTo>
                  <a:lnTo>
                    <a:pt x="4275" y="9379"/>
                  </a:lnTo>
                  <a:lnTo>
                    <a:pt x="4299" y="9598"/>
                  </a:lnTo>
                  <a:lnTo>
                    <a:pt x="4322" y="9817"/>
                  </a:lnTo>
                  <a:lnTo>
                    <a:pt x="4322" y="10036"/>
                  </a:lnTo>
                  <a:lnTo>
                    <a:pt x="4310" y="10382"/>
                  </a:lnTo>
                  <a:lnTo>
                    <a:pt x="10382" y="10382"/>
                  </a:lnTo>
                  <a:lnTo>
                    <a:pt x="10359" y="9840"/>
                  </a:lnTo>
                  <a:lnTo>
                    <a:pt x="10325" y="9322"/>
                  </a:lnTo>
                  <a:lnTo>
                    <a:pt x="10255" y="8792"/>
                  </a:lnTo>
                  <a:lnTo>
                    <a:pt x="10163" y="8285"/>
                  </a:lnTo>
                  <a:lnTo>
                    <a:pt x="10048" y="7789"/>
                  </a:lnTo>
                  <a:lnTo>
                    <a:pt x="9910" y="7294"/>
                  </a:lnTo>
                  <a:lnTo>
                    <a:pt x="9749" y="6810"/>
                  </a:lnTo>
                  <a:lnTo>
                    <a:pt x="9564" y="6337"/>
                  </a:lnTo>
                  <a:lnTo>
                    <a:pt x="9357" y="5876"/>
                  </a:lnTo>
                  <a:lnTo>
                    <a:pt x="9126" y="5427"/>
                  </a:lnTo>
                  <a:lnTo>
                    <a:pt x="8873" y="5001"/>
                  </a:lnTo>
                  <a:lnTo>
                    <a:pt x="8608" y="4574"/>
                  </a:lnTo>
                  <a:lnTo>
                    <a:pt x="8320" y="4171"/>
                  </a:lnTo>
                  <a:lnTo>
                    <a:pt x="8009" y="3779"/>
                  </a:lnTo>
                  <a:lnTo>
                    <a:pt x="7686" y="3399"/>
                  </a:lnTo>
                  <a:lnTo>
                    <a:pt x="7340" y="3042"/>
                  </a:lnTo>
                  <a:lnTo>
                    <a:pt x="6983" y="2696"/>
                  </a:lnTo>
                  <a:lnTo>
                    <a:pt x="6603" y="2374"/>
                  </a:lnTo>
                  <a:lnTo>
                    <a:pt x="6211" y="2063"/>
                  </a:lnTo>
                  <a:lnTo>
                    <a:pt x="5808" y="1775"/>
                  </a:lnTo>
                  <a:lnTo>
                    <a:pt x="5382" y="1498"/>
                  </a:lnTo>
                  <a:lnTo>
                    <a:pt x="4944" y="1256"/>
                  </a:lnTo>
                  <a:lnTo>
                    <a:pt x="4494" y="1026"/>
                  </a:lnTo>
                  <a:lnTo>
                    <a:pt x="4045" y="818"/>
                  </a:lnTo>
                  <a:lnTo>
                    <a:pt x="3573" y="634"/>
                  </a:lnTo>
                  <a:lnTo>
                    <a:pt x="3089" y="461"/>
                  </a:lnTo>
                  <a:lnTo>
                    <a:pt x="2593" y="323"/>
                  </a:lnTo>
                  <a:lnTo>
                    <a:pt x="2098" y="208"/>
                  </a:lnTo>
                  <a:lnTo>
                    <a:pt x="1579" y="115"/>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1"/>
            <p:cNvSpPr/>
            <p:nvPr/>
          </p:nvSpPr>
          <p:spPr>
            <a:xfrm rot="5400000">
              <a:off x="517255" y="2662566"/>
              <a:ext cx="894343" cy="894239"/>
            </a:xfrm>
            <a:custGeom>
              <a:avLst/>
              <a:gdLst/>
              <a:ahLst/>
              <a:cxnLst/>
              <a:rect l="l" t="t" r="r" b="b"/>
              <a:pathLst>
                <a:path w="8655" h="8654" extrusionOk="0">
                  <a:moveTo>
                    <a:pt x="4333" y="0"/>
                  </a:moveTo>
                  <a:lnTo>
                    <a:pt x="4103" y="12"/>
                  </a:lnTo>
                  <a:lnTo>
                    <a:pt x="3884" y="23"/>
                  </a:lnTo>
                  <a:lnTo>
                    <a:pt x="3665" y="46"/>
                  </a:lnTo>
                  <a:lnTo>
                    <a:pt x="3458" y="92"/>
                  </a:lnTo>
                  <a:lnTo>
                    <a:pt x="3250" y="139"/>
                  </a:lnTo>
                  <a:lnTo>
                    <a:pt x="3043" y="196"/>
                  </a:lnTo>
                  <a:lnTo>
                    <a:pt x="2847" y="265"/>
                  </a:lnTo>
                  <a:lnTo>
                    <a:pt x="2651" y="346"/>
                  </a:lnTo>
                  <a:lnTo>
                    <a:pt x="2455" y="427"/>
                  </a:lnTo>
                  <a:lnTo>
                    <a:pt x="2271" y="519"/>
                  </a:lnTo>
                  <a:lnTo>
                    <a:pt x="2086" y="622"/>
                  </a:lnTo>
                  <a:lnTo>
                    <a:pt x="1914" y="738"/>
                  </a:lnTo>
                  <a:lnTo>
                    <a:pt x="1741" y="864"/>
                  </a:lnTo>
                  <a:lnTo>
                    <a:pt x="1579" y="991"/>
                  </a:lnTo>
                  <a:lnTo>
                    <a:pt x="1418" y="1129"/>
                  </a:lnTo>
                  <a:lnTo>
                    <a:pt x="1268" y="1268"/>
                  </a:lnTo>
                  <a:lnTo>
                    <a:pt x="1130" y="1417"/>
                  </a:lnTo>
                  <a:lnTo>
                    <a:pt x="992" y="1579"/>
                  </a:lnTo>
                  <a:lnTo>
                    <a:pt x="865" y="1740"/>
                  </a:lnTo>
                  <a:lnTo>
                    <a:pt x="738" y="1913"/>
                  </a:lnTo>
                  <a:lnTo>
                    <a:pt x="635" y="2086"/>
                  </a:lnTo>
                  <a:lnTo>
                    <a:pt x="531" y="2259"/>
                  </a:lnTo>
                  <a:lnTo>
                    <a:pt x="427" y="2454"/>
                  </a:lnTo>
                  <a:lnTo>
                    <a:pt x="347" y="2639"/>
                  </a:lnTo>
                  <a:lnTo>
                    <a:pt x="266" y="2835"/>
                  </a:lnTo>
                  <a:lnTo>
                    <a:pt x="197" y="3042"/>
                  </a:lnTo>
                  <a:lnTo>
                    <a:pt x="139" y="3250"/>
                  </a:lnTo>
                  <a:lnTo>
                    <a:pt x="93" y="3457"/>
                  </a:lnTo>
                  <a:lnTo>
                    <a:pt x="58" y="3664"/>
                  </a:lnTo>
                  <a:lnTo>
                    <a:pt x="24" y="3883"/>
                  </a:lnTo>
                  <a:lnTo>
                    <a:pt x="12" y="4102"/>
                  </a:lnTo>
                  <a:lnTo>
                    <a:pt x="1" y="4321"/>
                  </a:lnTo>
                  <a:lnTo>
                    <a:pt x="12" y="4552"/>
                  </a:lnTo>
                  <a:lnTo>
                    <a:pt x="24" y="4770"/>
                  </a:lnTo>
                  <a:lnTo>
                    <a:pt x="58" y="4978"/>
                  </a:lnTo>
                  <a:lnTo>
                    <a:pt x="93" y="5197"/>
                  </a:lnTo>
                  <a:lnTo>
                    <a:pt x="139" y="5404"/>
                  </a:lnTo>
                  <a:lnTo>
                    <a:pt x="197" y="5612"/>
                  </a:lnTo>
                  <a:lnTo>
                    <a:pt x="266" y="5807"/>
                  </a:lnTo>
                  <a:lnTo>
                    <a:pt x="347" y="6003"/>
                  </a:lnTo>
                  <a:lnTo>
                    <a:pt x="427" y="6199"/>
                  </a:lnTo>
                  <a:lnTo>
                    <a:pt x="531" y="6384"/>
                  </a:lnTo>
                  <a:lnTo>
                    <a:pt x="635" y="6568"/>
                  </a:lnTo>
                  <a:lnTo>
                    <a:pt x="738" y="6741"/>
                  </a:lnTo>
                  <a:lnTo>
                    <a:pt x="865" y="6914"/>
                  </a:lnTo>
                  <a:lnTo>
                    <a:pt x="992" y="7075"/>
                  </a:lnTo>
                  <a:lnTo>
                    <a:pt x="1130" y="7236"/>
                  </a:lnTo>
                  <a:lnTo>
                    <a:pt x="1268" y="7386"/>
                  </a:lnTo>
                  <a:lnTo>
                    <a:pt x="1418" y="7524"/>
                  </a:lnTo>
                  <a:lnTo>
                    <a:pt x="1579" y="7662"/>
                  </a:lnTo>
                  <a:lnTo>
                    <a:pt x="1741" y="7789"/>
                  </a:lnTo>
                  <a:lnTo>
                    <a:pt x="1914" y="7904"/>
                  </a:lnTo>
                  <a:lnTo>
                    <a:pt x="2086" y="8020"/>
                  </a:lnTo>
                  <a:lnTo>
                    <a:pt x="2271" y="8123"/>
                  </a:lnTo>
                  <a:lnTo>
                    <a:pt x="2455" y="8227"/>
                  </a:lnTo>
                  <a:lnTo>
                    <a:pt x="2651" y="8308"/>
                  </a:lnTo>
                  <a:lnTo>
                    <a:pt x="2847" y="8388"/>
                  </a:lnTo>
                  <a:lnTo>
                    <a:pt x="3043" y="8458"/>
                  </a:lnTo>
                  <a:lnTo>
                    <a:pt x="3250" y="8515"/>
                  </a:lnTo>
                  <a:lnTo>
                    <a:pt x="3458" y="8561"/>
                  </a:lnTo>
                  <a:lnTo>
                    <a:pt x="3665" y="8596"/>
                  </a:lnTo>
                  <a:lnTo>
                    <a:pt x="3884" y="8630"/>
                  </a:lnTo>
                  <a:lnTo>
                    <a:pt x="4103" y="8642"/>
                  </a:lnTo>
                  <a:lnTo>
                    <a:pt x="4333" y="8653"/>
                  </a:lnTo>
                  <a:lnTo>
                    <a:pt x="4552" y="8642"/>
                  </a:lnTo>
                  <a:lnTo>
                    <a:pt x="4771" y="8630"/>
                  </a:lnTo>
                  <a:lnTo>
                    <a:pt x="4990" y="8596"/>
                  </a:lnTo>
                  <a:lnTo>
                    <a:pt x="5197" y="8561"/>
                  </a:lnTo>
                  <a:lnTo>
                    <a:pt x="5405" y="8515"/>
                  </a:lnTo>
                  <a:lnTo>
                    <a:pt x="5612" y="8458"/>
                  </a:lnTo>
                  <a:lnTo>
                    <a:pt x="5820" y="8388"/>
                  </a:lnTo>
                  <a:lnTo>
                    <a:pt x="6015" y="8308"/>
                  </a:lnTo>
                  <a:lnTo>
                    <a:pt x="6200" y="8227"/>
                  </a:lnTo>
                  <a:lnTo>
                    <a:pt x="6384" y="8123"/>
                  </a:lnTo>
                  <a:lnTo>
                    <a:pt x="6569" y="8020"/>
                  </a:lnTo>
                  <a:lnTo>
                    <a:pt x="6741" y="7904"/>
                  </a:lnTo>
                  <a:lnTo>
                    <a:pt x="6914" y="7789"/>
                  </a:lnTo>
                  <a:lnTo>
                    <a:pt x="7075" y="7662"/>
                  </a:lnTo>
                  <a:lnTo>
                    <a:pt x="7237" y="7524"/>
                  </a:lnTo>
                  <a:lnTo>
                    <a:pt x="7387" y="7386"/>
                  </a:lnTo>
                  <a:lnTo>
                    <a:pt x="7525" y="7236"/>
                  </a:lnTo>
                  <a:lnTo>
                    <a:pt x="7663" y="7075"/>
                  </a:lnTo>
                  <a:lnTo>
                    <a:pt x="7790" y="6914"/>
                  </a:lnTo>
                  <a:lnTo>
                    <a:pt x="7917" y="6741"/>
                  </a:lnTo>
                  <a:lnTo>
                    <a:pt x="8020" y="6568"/>
                  </a:lnTo>
                  <a:lnTo>
                    <a:pt x="8124" y="6384"/>
                  </a:lnTo>
                  <a:lnTo>
                    <a:pt x="8228" y="6199"/>
                  </a:lnTo>
                  <a:lnTo>
                    <a:pt x="8308" y="6003"/>
                  </a:lnTo>
                  <a:lnTo>
                    <a:pt x="8389" y="5807"/>
                  </a:lnTo>
                  <a:lnTo>
                    <a:pt x="8458" y="5612"/>
                  </a:lnTo>
                  <a:lnTo>
                    <a:pt x="8516" y="5404"/>
                  </a:lnTo>
                  <a:lnTo>
                    <a:pt x="8562" y="5197"/>
                  </a:lnTo>
                  <a:lnTo>
                    <a:pt x="8596" y="4978"/>
                  </a:lnTo>
                  <a:lnTo>
                    <a:pt x="8631" y="4770"/>
                  </a:lnTo>
                  <a:lnTo>
                    <a:pt x="8643" y="4552"/>
                  </a:lnTo>
                  <a:lnTo>
                    <a:pt x="8654" y="4321"/>
                  </a:lnTo>
                  <a:lnTo>
                    <a:pt x="8643" y="4102"/>
                  </a:lnTo>
                  <a:lnTo>
                    <a:pt x="8631" y="3883"/>
                  </a:lnTo>
                  <a:lnTo>
                    <a:pt x="8596" y="3664"/>
                  </a:lnTo>
                  <a:lnTo>
                    <a:pt x="8562" y="3457"/>
                  </a:lnTo>
                  <a:lnTo>
                    <a:pt x="8516" y="3250"/>
                  </a:lnTo>
                  <a:lnTo>
                    <a:pt x="8458" y="3042"/>
                  </a:lnTo>
                  <a:lnTo>
                    <a:pt x="8389" y="2835"/>
                  </a:lnTo>
                  <a:lnTo>
                    <a:pt x="8308" y="2639"/>
                  </a:lnTo>
                  <a:lnTo>
                    <a:pt x="8228" y="2454"/>
                  </a:lnTo>
                  <a:lnTo>
                    <a:pt x="8124" y="2259"/>
                  </a:lnTo>
                  <a:lnTo>
                    <a:pt x="8020" y="2086"/>
                  </a:lnTo>
                  <a:lnTo>
                    <a:pt x="7917" y="1913"/>
                  </a:lnTo>
                  <a:lnTo>
                    <a:pt x="7790" y="1740"/>
                  </a:lnTo>
                  <a:lnTo>
                    <a:pt x="7663" y="1579"/>
                  </a:lnTo>
                  <a:lnTo>
                    <a:pt x="7525" y="1417"/>
                  </a:lnTo>
                  <a:lnTo>
                    <a:pt x="7387" y="1268"/>
                  </a:lnTo>
                  <a:lnTo>
                    <a:pt x="7237" y="1129"/>
                  </a:lnTo>
                  <a:lnTo>
                    <a:pt x="7075" y="991"/>
                  </a:lnTo>
                  <a:lnTo>
                    <a:pt x="6914" y="864"/>
                  </a:lnTo>
                  <a:lnTo>
                    <a:pt x="6741" y="738"/>
                  </a:lnTo>
                  <a:lnTo>
                    <a:pt x="6569" y="622"/>
                  </a:lnTo>
                  <a:lnTo>
                    <a:pt x="6384" y="519"/>
                  </a:lnTo>
                  <a:lnTo>
                    <a:pt x="6200" y="427"/>
                  </a:lnTo>
                  <a:lnTo>
                    <a:pt x="6015" y="346"/>
                  </a:lnTo>
                  <a:lnTo>
                    <a:pt x="5820" y="265"/>
                  </a:lnTo>
                  <a:lnTo>
                    <a:pt x="5612" y="196"/>
                  </a:lnTo>
                  <a:lnTo>
                    <a:pt x="5405" y="139"/>
                  </a:lnTo>
                  <a:lnTo>
                    <a:pt x="5197" y="92"/>
                  </a:lnTo>
                  <a:lnTo>
                    <a:pt x="4990" y="46"/>
                  </a:lnTo>
                  <a:lnTo>
                    <a:pt x="4771" y="23"/>
                  </a:lnTo>
                  <a:lnTo>
                    <a:pt x="4552" y="12"/>
                  </a:lnTo>
                  <a:lnTo>
                    <a:pt x="43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1"/>
            <p:cNvSpPr/>
            <p:nvPr/>
          </p:nvSpPr>
          <p:spPr>
            <a:xfrm rot="5400000">
              <a:off x="1589485" y="518881"/>
              <a:ext cx="894239" cy="892999"/>
            </a:xfrm>
            <a:custGeom>
              <a:avLst/>
              <a:gdLst/>
              <a:ahLst/>
              <a:cxnLst/>
              <a:rect l="l" t="t" r="r" b="b"/>
              <a:pathLst>
                <a:path w="8654" h="8642" extrusionOk="0">
                  <a:moveTo>
                    <a:pt x="4102" y="0"/>
                  </a:moveTo>
                  <a:lnTo>
                    <a:pt x="3883" y="23"/>
                  </a:lnTo>
                  <a:lnTo>
                    <a:pt x="3676" y="46"/>
                  </a:lnTo>
                  <a:lnTo>
                    <a:pt x="3457" y="81"/>
                  </a:lnTo>
                  <a:lnTo>
                    <a:pt x="3250" y="139"/>
                  </a:lnTo>
                  <a:lnTo>
                    <a:pt x="3042" y="196"/>
                  </a:lnTo>
                  <a:lnTo>
                    <a:pt x="2846" y="265"/>
                  </a:lnTo>
                  <a:lnTo>
                    <a:pt x="2651" y="334"/>
                  </a:lnTo>
                  <a:lnTo>
                    <a:pt x="2455" y="427"/>
                  </a:lnTo>
                  <a:lnTo>
                    <a:pt x="2270" y="519"/>
                  </a:lnTo>
                  <a:lnTo>
                    <a:pt x="2086" y="623"/>
                  </a:lnTo>
                  <a:lnTo>
                    <a:pt x="1913" y="738"/>
                  </a:lnTo>
                  <a:lnTo>
                    <a:pt x="1740" y="853"/>
                  </a:lnTo>
                  <a:lnTo>
                    <a:pt x="1579" y="980"/>
                  </a:lnTo>
                  <a:lnTo>
                    <a:pt x="1418" y="1118"/>
                  </a:lnTo>
                  <a:lnTo>
                    <a:pt x="1268" y="1268"/>
                  </a:lnTo>
                  <a:lnTo>
                    <a:pt x="1130" y="1418"/>
                  </a:lnTo>
                  <a:lnTo>
                    <a:pt x="991" y="1567"/>
                  </a:lnTo>
                  <a:lnTo>
                    <a:pt x="865" y="1740"/>
                  </a:lnTo>
                  <a:lnTo>
                    <a:pt x="749" y="1901"/>
                  </a:lnTo>
                  <a:lnTo>
                    <a:pt x="634" y="2074"/>
                  </a:lnTo>
                  <a:lnTo>
                    <a:pt x="530" y="2259"/>
                  </a:lnTo>
                  <a:lnTo>
                    <a:pt x="427" y="2443"/>
                  </a:lnTo>
                  <a:lnTo>
                    <a:pt x="346" y="2639"/>
                  </a:lnTo>
                  <a:lnTo>
                    <a:pt x="265" y="2835"/>
                  </a:lnTo>
                  <a:lnTo>
                    <a:pt x="196" y="3031"/>
                  </a:lnTo>
                  <a:lnTo>
                    <a:pt x="139" y="3238"/>
                  </a:lnTo>
                  <a:lnTo>
                    <a:pt x="93" y="3445"/>
                  </a:lnTo>
                  <a:lnTo>
                    <a:pt x="58" y="3664"/>
                  </a:lnTo>
                  <a:lnTo>
                    <a:pt x="23" y="3883"/>
                  </a:lnTo>
                  <a:lnTo>
                    <a:pt x="12" y="4102"/>
                  </a:lnTo>
                  <a:lnTo>
                    <a:pt x="0" y="4321"/>
                  </a:lnTo>
                  <a:lnTo>
                    <a:pt x="12" y="4540"/>
                  </a:lnTo>
                  <a:lnTo>
                    <a:pt x="23" y="4759"/>
                  </a:lnTo>
                  <a:lnTo>
                    <a:pt x="58" y="4978"/>
                  </a:lnTo>
                  <a:lnTo>
                    <a:pt x="93" y="5197"/>
                  </a:lnTo>
                  <a:lnTo>
                    <a:pt x="139" y="5404"/>
                  </a:lnTo>
                  <a:lnTo>
                    <a:pt x="196" y="5612"/>
                  </a:lnTo>
                  <a:lnTo>
                    <a:pt x="265" y="5807"/>
                  </a:lnTo>
                  <a:lnTo>
                    <a:pt x="346" y="6003"/>
                  </a:lnTo>
                  <a:lnTo>
                    <a:pt x="427" y="6199"/>
                  </a:lnTo>
                  <a:lnTo>
                    <a:pt x="530" y="6384"/>
                  </a:lnTo>
                  <a:lnTo>
                    <a:pt x="634" y="6568"/>
                  </a:lnTo>
                  <a:lnTo>
                    <a:pt x="749" y="6741"/>
                  </a:lnTo>
                  <a:lnTo>
                    <a:pt x="865" y="6902"/>
                  </a:lnTo>
                  <a:lnTo>
                    <a:pt x="991" y="7075"/>
                  </a:lnTo>
                  <a:lnTo>
                    <a:pt x="1130" y="7225"/>
                  </a:lnTo>
                  <a:lnTo>
                    <a:pt x="1268" y="7375"/>
                  </a:lnTo>
                  <a:lnTo>
                    <a:pt x="1418" y="7524"/>
                  </a:lnTo>
                  <a:lnTo>
                    <a:pt x="1579" y="7663"/>
                  </a:lnTo>
                  <a:lnTo>
                    <a:pt x="1740" y="7789"/>
                  </a:lnTo>
                  <a:lnTo>
                    <a:pt x="1913" y="7905"/>
                  </a:lnTo>
                  <a:lnTo>
                    <a:pt x="2086" y="8020"/>
                  </a:lnTo>
                  <a:lnTo>
                    <a:pt x="2270" y="8123"/>
                  </a:lnTo>
                  <a:lnTo>
                    <a:pt x="2455" y="8216"/>
                  </a:lnTo>
                  <a:lnTo>
                    <a:pt x="2651" y="8308"/>
                  </a:lnTo>
                  <a:lnTo>
                    <a:pt x="2846" y="8377"/>
                  </a:lnTo>
                  <a:lnTo>
                    <a:pt x="3042" y="8446"/>
                  </a:lnTo>
                  <a:lnTo>
                    <a:pt x="3250" y="8504"/>
                  </a:lnTo>
                  <a:lnTo>
                    <a:pt x="3457" y="8561"/>
                  </a:lnTo>
                  <a:lnTo>
                    <a:pt x="3676" y="8596"/>
                  </a:lnTo>
                  <a:lnTo>
                    <a:pt x="3883" y="8619"/>
                  </a:lnTo>
                  <a:lnTo>
                    <a:pt x="4102" y="8642"/>
                  </a:lnTo>
                  <a:lnTo>
                    <a:pt x="4552" y="8642"/>
                  </a:lnTo>
                  <a:lnTo>
                    <a:pt x="4771" y="8619"/>
                  </a:lnTo>
                  <a:lnTo>
                    <a:pt x="4990" y="8596"/>
                  </a:lnTo>
                  <a:lnTo>
                    <a:pt x="5197" y="8561"/>
                  </a:lnTo>
                  <a:lnTo>
                    <a:pt x="5404" y="8504"/>
                  </a:lnTo>
                  <a:lnTo>
                    <a:pt x="5612" y="8446"/>
                  </a:lnTo>
                  <a:lnTo>
                    <a:pt x="5819" y="8377"/>
                  </a:lnTo>
                  <a:lnTo>
                    <a:pt x="6015" y="8308"/>
                  </a:lnTo>
                  <a:lnTo>
                    <a:pt x="6199" y="8216"/>
                  </a:lnTo>
                  <a:lnTo>
                    <a:pt x="6395" y="8123"/>
                  </a:lnTo>
                  <a:lnTo>
                    <a:pt x="6568" y="8020"/>
                  </a:lnTo>
                  <a:lnTo>
                    <a:pt x="6741" y="7905"/>
                  </a:lnTo>
                  <a:lnTo>
                    <a:pt x="6914" y="7789"/>
                  </a:lnTo>
                  <a:lnTo>
                    <a:pt x="7075" y="7663"/>
                  </a:lnTo>
                  <a:lnTo>
                    <a:pt x="7236" y="7524"/>
                  </a:lnTo>
                  <a:lnTo>
                    <a:pt x="7386" y="7375"/>
                  </a:lnTo>
                  <a:lnTo>
                    <a:pt x="7524" y="7225"/>
                  </a:lnTo>
                  <a:lnTo>
                    <a:pt x="7663" y="7075"/>
                  </a:lnTo>
                  <a:lnTo>
                    <a:pt x="7789" y="6902"/>
                  </a:lnTo>
                  <a:lnTo>
                    <a:pt x="7916" y="6741"/>
                  </a:lnTo>
                  <a:lnTo>
                    <a:pt x="8031" y="6568"/>
                  </a:lnTo>
                  <a:lnTo>
                    <a:pt x="8135" y="6384"/>
                  </a:lnTo>
                  <a:lnTo>
                    <a:pt x="8227" y="6199"/>
                  </a:lnTo>
                  <a:lnTo>
                    <a:pt x="8308" y="6003"/>
                  </a:lnTo>
                  <a:lnTo>
                    <a:pt x="8389" y="5807"/>
                  </a:lnTo>
                  <a:lnTo>
                    <a:pt x="8458" y="5612"/>
                  </a:lnTo>
                  <a:lnTo>
                    <a:pt x="8515" y="5404"/>
                  </a:lnTo>
                  <a:lnTo>
                    <a:pt x="8561" y="5197"/>
                  </a:lnTo>
                  <a:lnTo>
                    <a:pt x="8607" y="4978"/>
                  </a:lnTo>
                  <a:lnTo>
                    <a:pt x="8631" y="4759"/>
                  </a:lnTo>
                  <a:lnTo>
                    <a:pt x="8642" y="4540"/>
                  </a:lnTo>
                  <a:lnTo>
                    <a:pt x="8654" y="4321"/>
                  </a:lnTo>
                  <a:lnTo>
                    <a:pt x="8642" y="4102"/>
                  </a:lnTo>
                  <a:lnTo>
                    <a:pt x="8631" y="3883"/>
                  </a:lnTo>
                  <a:lnTo>
                    <a:pt x="8607" y="3664"/>
                  </a:lnTo>
                  <a:lnTo>
                    <a:pt x="8561" y="3445"/>
                  </a:lnTo>
                  <a:lnTo>
                    <a:pt x="8515" y="3238"/>
                  </a:lnTo>
                  <a:lnTo>
                    <a:pt x="8458" y="3031"/>
                  </a:lnTo>
                  <a:lnTo>
                    <a:pt x="8389" y="2835"/>
                  </a:lnTo>
                  <a:lnTo>
                    <a:pt x="8308" y="2639"/>
                  </a:lnTo>
                  <a:lnTo>
                    <a:pt x="8227" y="2443"/>
                  </a:lnTo>
                  <a:lnTo>
                    <a:pt x="8135" y="2259"/>
                  </a:lnTo>
                  <a:lnTo>
                    <a:pt x="8031" y="2074"/>
                  </a:lnTo>
                  <a:lnTo>
                    <a:pt x="7916" y="1901"/>
                  </a:lnTo>
                  <a:lnTo>
                    <a:pt x="7789" y="1740"/>
                  </a:lnTo>
                  <a:lnTo>
                    <a:pt x="7663" y="1567"/>
                  </a:lnTo>
                  <a:lnTo>
                    <a:pt x="7524" y="1418"/>
                  </a:lnTo>
                  <a:lnTo>
                    <a:pt x="7386" y="1268"/>
                  </a:lnTo>
                  <a:lnTo>
                    <a:pt x="7236" y="1118"/>
                  </a:lnTo>
                  <a:lnTo>
                    <a:pt x="7075" y="980"/>
                  </a:lnTo>
                  <a:lnTo>
                    <a:pt x="6914" y="853"/>
                  </a:lnTo>
                  <a:lnTo>
                    <a:pt x="6741" y="738"/>
                  </a:lnTo>
                  <a:lnTo>
                    <a:pt x="6568" y="623"/>
                  </a:lnTo>
                  <a:lnTo>
                    <a:pt x="6395" y="519"/>
                  </a:lnTo>
                  <a:lnTo>
                    <a:pt x="6199" y="427"/>
                  </a:lnTo>
                  <a:lnTo>
                    <a:pt x="6015" y="334"/>
                  </a:lnTo>
                  <a:lnTo>
                    <a:pt x="5819" y="265"/>
                  </a:lnTo>
                  <a:lnTo>
                    <a:pt x="5612" y="196"/>
                  </a:lnTo>
                  <a:lnTo>
                    <a:pt x="5404" y="139"/>
                  </a:lnTo>
                  <a:lnTo>
                    <a:pt x="5197" y="81"/>
                  </a:lnTo>
                  <a:lnTo>
                    <a:pt x="4990" y="46"/>
                  </a:lnTo>
                  <a:lnTo>
                    <a:pt x="4771" y="23"/>
                  </a:lnTo>
                  <a:lnTo>
                    <a:pt x="45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11"/>
          <p:cNvSpPr txBox="1">
            <a:spLocks noGrp="1"/>
          </p:cNvSpPr>
          <p:nvPr>
            <p:ph type="subTitle" idx="1"/>
          </p:nvPr>
        </p:nvSpPr>
        <p:spPr>
          <a:xfrm>
            <a:off x="2714250" y="3255025"/>
            <a:ext cx="3715500" cy="130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160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156" name="Google Shape;156;p11"/>
          <p:cNvSpPr/>
          <p:nvPr/>
        </p:nvSpPr>
        <p:spPr>
          <a:xfrm flipH="1">
            <a:off x="499448" y="2210704"/>
            <a:ext cx="715727" cy="714153"/>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7"/>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48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2"/>
              </a:buClr>
              <a:buSzPts val="1600"/>
              <a:buFont typeface="Montserrat"/>
              <a:buChar char="●"/>
              <a:defRPr sz="1600">
                <a:solidFill>
                  <a:schemeClr val="dk2"/>
                </a:solidFill>
                <a:latin typeface="Montserrat"/>
                <a:ea typeface="Montserrat"/>
                <a:cs typeface="Montserrat"/>
                <a:sym typeface="Montserrat"/>
              </a:defRPr>
            </a:lvl1pPr>
            <a:lvl2pPr marL="914400" lvl="1"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2pPr>
            <a:lvl3pPr marL="1371600" lvl="2"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3pPr>
            <a:lvl4pPr marL="1828800" lvl="3"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4pPr>
            <a:lvl5pPr marL="2286000" lvl="4"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5pPr>
            <a:lvl6pPr marL="2743200" lvl="5"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6pPr>
            <a:lvl7pPr marL="3200400" lvl="6"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7pPr>
            <a:lvl8pPr marL="3657600" lvl="7" indent="-304800">
              <a:lnSpc>
                <a:spcPct val="115000"/>
              </a:lnSpc>
              <a:spcBef>
                <a:spcPts val="1600"/>
              </a:spcBef>
              <a:spcAft>
                <a:spcPts val="0"/>
              </a:spcAft>
              <a:buClr>
                <a:schemeClr val="dk2"/>
              </a:buClr>
              <a:buSzPts val="1200"/>
              <a:buFont typeface="Montserrat"/>
              <a:buChar char="○"/>
              <a:defRPr sz="1200">
                <a:solidFill>
                  <a:schemeClr val="dk2"/>
                </a:solidFill>
                <a:latin typeface="Montserrat"/>
                <a:ea typeface="Montserrat"/>
                <a:cs typeface="Montserrat"/>
                <a:sym typeface="Montserrat"/>
              </a:defRPr>
            </a:lvl8pPr>
            <a:lvl9pPr marL="4114800" lvl="8" indent="-304800">
              <a:lnSpc>
                <a:spcPct val="115000"/>
              </a:lnSpc>
              <a:spcBef>
                <a:spcPts val="1600"/>
              </a:spcBef>
              <a:spcAft>
                <a:spcPts val="1600"/>
              </a:spcAft>
              <a:buClr>
                <a:schemeClr val="dk2"/>
              </a:buClr>
              <a:buSzPts val="1200"/>
              <a:buFont typeface="Montserrat"/>
              <a:buChar char="■"/>
              <a:defRPr sz="1200">
                <a:solidFill>
                  <a:schemeClr val="dk2"/>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orient="horz" pos="340">
          <p15:clr>
            <a:srgbClr val="EA4335"/>
          </p15:clr>
        </p15:guide>
        <p15:guide id="3" pos="5311">
          <p15:clr>
            <a:srgbClr val="EA4335"/>
          </p15:clr>
        </p15:guide>
        <p15:guide id="4" orient="horz"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39"/>
        <p:cNvGrpSpPr/>
        <p:nvPr/>
      </p:nvGrpSpPr>
      <p:grpSpPr>
        <a:xfrm>
          <a:off x="0" y="0"/>
          <a:ext cx="0" cy="0"/>
          <a:chOff x="0" y="0"/>
          <a:chExt cx="0" cy="0"/>
        </a:xfrm>
      </p:grpSpPr>
      <p:sp>
        <p:nvSpPr>
          <p:cNvPr id="440" name="Google Shape;440;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41" name="Google Shape;441;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1.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oDF59znfZVGmSQzYwqjGX3yYyghwMZpXQRkksOCt77U/copy" TargetMode="External"/><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3" Type="http://schemas.openxmlformats.org/officeDocument/2006/relationships/hyperlink" Target="https://docs.google.com/spreadsheets/d/1oDF59znfZVGmSQzYwqjGX3yYyghwMZpXQRkksOCt77U/copy" TargetMode="External"/><Relationship Id="rId2" Type="http://schemas.openxmlformats.org/officeDocument/2006/relationships/notesSlide" Target="../notesSlides/notesSlide25.xml"/><Relationship Id="rId1" Type="http://schemas.openxmlformats.org/officeDocument/2006/relationships/slideLayout" Target="../slideLayouts/slideLayout24.xml"/><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2.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DM+Serif+Display" TargetMode="External"/><Relationship Id="rId2" Type="http://schemas.openxmlformats.org/officeDocument/2006/relationships/notesSlide" Target="../notesSlides/notesSlide34.xml"/><Relationship Id="rId1" Type="http://schemas.openxmlformats.org/officeDocument/2006/relationships/slideLayout" Target="../slideLayouts/slideLayout36.xml"/><Relationship Id="rId4" Type="http://schemas.openxmlformats.org/officeDocument/2006/relationships/hyperlink" Target="https://fonts.google.com/specimen/Montserrat"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3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46"/>
        <p:cNvGrpSpPr/>
        <p:nvPr/>
      </p:nvGrpSpPr>
      <p:grpSpPr>
        <a:xfrm>
          <a:off x="0" y="0"/>
          <a:ext cx="0" cy="0"/>
          <a:chOff x="0" y="0"/>
          <a:chExt cx="0" cy="0"/>
        </a:xfrm>
      </p:grpSpPr>
      <p:sp>
        <p:nvSpPr>
          <p:cNvPr id="447" name="Google Shape;447;p41"/>
          <p:cNvSpPr txBox="1">
            <a:spLocks noGrp="1"/>
          </p:cNvSpPr>
          <p:nvPr>
            <p:ph type="ctrTitle"/>
          </p:nvPr>
        </p:nvSpPr>
        <p:spPr>
          <a:xfrm>
            <a:off x="670659" y="1179143"/>
            <a:ext cx="3709200" cy="20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600" dirty="0"/>
              <a:t>Book</a:t>
            </a:r>
            <a:endParaRPr sz="6600" dirty="0"/>
          </a:p>
          <a:p>
            <a:pPr marL="0" lvl="0" indent="0" algn="l" rtl="0">
              <a:spcBef>
                <a:spcPts val="0"/>
              </a:spcBef>
              <a:spcAft>
                <a:spcPts val="0"/>
              </a:spcAft>
              <a:buNone/>
            </a:pPr>
            <a:r>
              <a:rPr lang="en" sz="6600" dirty="0"/>
              <a:t>Review</a:t>
            </a:r>
            <a:endParaRPr sz="6600" dirty="0"/>
          </a:p>
        </p:txBody>
      </p:sp>
      <p:sp>
        <p:nvSpPr>
          <p:cNvPr id="448" name="Google Shape;448;p41"/>
          <p:cNvSpPr txBox="1">
            <a:spLocks noGrp="1"/>
          </p:cNvSpPr>
          <p:nvPr>
            <p:ph type="subTitle" idx="1"/>
          </p:nvPr>
        </p:nvSpPr>
        <p:spPr>
          <a:xfrm>
            <a:off x="720000" y="3401568"/>
            <a:ext cx="2242800" cy="78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cxnSp>
        <p:nvCxnSpPr>
          <p:cNvPr id="543" name="Google Shape;543;p51"/>
          <p:cNvCxnSpPr/>
          <p:nvPr/>
        </p:nvCxnSpPr>
        <p:spPr>
          <a:xfrm>
            <a:off x="2809050" y="2302825"/>
            <a:ext cx="0" cy="1162800"/>
          </a:xfrm>
          <a:prstGeom prst="straightConnector1">
            <a:avLst/>
          </a:prstGeom>
          <a:noFill/>
          <a:ln w="28575" cap="flat" cmpd="sng">
            <a:solidFill>
              <a:schemeClr val="dk2"/>
            </a:solidFill>
            <a:prstDash val="solid"/>
            <a:round/>
            <a:headEnd type="none" w="med" len="med"/>
            <a:tailEnd type="none" w="med" len="med"/>
          </a:ln>
        </p:spPr>
      </p:cxnSp>
      <p:sp>
        <p:nvSpPr>
          <p:cNvPr id="544" name="Google Shape;544;p51"/>
          <p:cNvSpPr txBox="1">
            <a:spLocks noGrp="1"/>
          </p:cNvSpPr>
          <p:nvPr>
            <p:ph type="title"/>
          </p:nvPr>
        </p:nvSpPr>
        <p:spPr>
          <a:xfrm>
            <a:off x="720000" y="540000"/>
            <a:ext cx="48807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Character Family Tree</a:t>
            </a:r>
            <a:endParaRPr/>
          </a:p>
        </p:txBody>
      </p:sp>
      <p:sp>
        <p:nvSpPr>
          <p:cNvPr id="545" name="Google Shape;545;p51"/>
          <p:cNvSpPr/>
          <p:nvPr/>
        </p:nvSpPr>
        <p:spPr>
          <a:xfrm rot="-5400000">
            <a:off x="2456542" y="1974317"/>
            <a:ext cx="707996"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1"/>
          <p:cNvSpPr/>
          <p:nvPr/>
        </p:nvSpPr>
        <p:spPr>
          <a:xfrm rot="-5400000">
            <a:off x="2455055" y="3242147"/>
            <a:ext cx="707996"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 name="Google Shape;547;p51"/>
          <p:cNvCxnSpPr/>
          <p:nvPr/>
        </p:nvCxnSpPr>
        <p:spPr>
          <a:xfrm rot="10800000">
            <a:off x="2809175" y="2964850"/>
            <a:ext cx="2526900" cy="0"/>
          </a:xfrm>
          <a:prstGeom prst="straightConnector1">
            <a:avLst/>
          </a:prstGeom>
          <a:noFill/>
          <a:ln w="28575" cap="flat" cmpd="sng">
            <a:solidFill>
              <a:schemeClr val="dk2"/>
            </a:solidFill>
            <a:prstDash val="solid"/>
            <a:round/>
            <a:headEnd type="none" w="med" len="med"/>
            <a:tailEnd type="none" w="med" len="med"/>
          </a:ln>
        </p:spPr>
      </p:cxnSp>
      <p:sp>
        <p:nvSpPr>
          <p:cNvPr id="548" name="Google Shape;548;p51"/>
          <p:cNvSpPr/>
          <p:nvPr/>
        </p:nvSpPr>
        <p:spPr>
          <a:xfrm rot="-5400000">
            <a:off x="5143757" y="2608954"/>
            <a:ext cx="711690"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 name="Google Shape;549;p51"/>
          <p:cNvCxnSpPr/>
          <p:nvPr/>
        </p:nvCxnSpPr>
        <p:spPr>
          <a:xfrm>
            <a:off x="4860125" y="1837356"/>
            <a:ext cx="0" cy="2256000"/>
          </a:xfrm>
          <a:prstGeom prst="straightConnector1">
            <a:avLst/>
          </a:prstGeom>
          <a:noFill/>
          <a:ln w="28575" cap="flat" cmpd="sng">
            <a:solidFill>
              <a:schemeClr val="dk2"/>
            </a:solidFill>
            <a:prstDash val="solid"/>
            <a:round/>
            <a:headEnd type="none" w="med" len="med"/>
            <a:tailEnd type="none" w="med" len="med"/>
          </a:ln>
        </p:spPr>
      </p:cxnSp>
      <p:cxnSp>
        <p:nvCxnSpPr>
          <p:cNvPr id="550" name="Google Shape;550;p51"/>
          <p:cNvCxnSpPr/>
          <p:nvPr/>
        </p:nvCxnSpPr>
        <p:spPr>
          <a:xfrm rot="10800000">
            <a:off x="4856200" y="4078100"/>
            <a:ext cx="619200" cy="0"/>
          </a:xfrm>
          <a:prstGeom prst="straightConnector1">
            <a:avLst/>
          </a:prstGeom>
          <a:noFill/>
          <a:ln w="28575" cap="flat" cmpd="sng">
            <a:solidFill>
              <a:schemeClr val="dk2"/>
            </a:solidFill>
            <a:prstDash val="solid"/>
            <a:round/>
            <a:headEnd type="none" w="med" len="med"/>
            <a:tailEnd type="none" w="med" len="med"/>
          </a:ln>
        </p:spPr>
      </p:cxnSp>
      <p:cxnSp>
        <p:nvCxnSpPr>
          <p:cNvPr id="551" name="Google Shape;551;p51"/>
          <p:cNvCxnSpPr/>
          <p:nvPr/>
        </p:nvCxnSpPr>
        <p:spPr>
          <a:xfrm rot="10800000">
            <a:off x="4856200" y="1853050"/>
            <a:ext cx="619200" cy="0"/>
          </a:xfrm>
          <a:prstGeom prst="straightConnector1">
            <a:avLst/>
          </a:prstGeom>
          <a:noFill/>
          <a:ln w="28575" cap="flat" cmpd="sng">
            <a:solidFill>
              <a:schemeClr val="dk2"/>
            </a:solidFill>
            <a:prstDash val="solid"/>
            <a:round/>
            <a:headEnd type="none" w="med" len="med"/>
            <a:tailEnd type="none" w="med" len="med"/>
          </a:ln>
        </p:spPr>
      </p:cxnSp>
      <p:sp>
        <p:nvSpPr>
          <p:cNvPr id="552" name="Google Shape;552;p51"/>
          <p:cNvSpPr/>
          <p:nvPr/>
        </p:nvSpPr>
        <p:spPr>
          <a:xfrm rot="-5400000">
            <a:off x="5143757" y="3721466"/>
            <a:ext cx="711690"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1"/>
          <p:cNvSpPr/>
          <p:nvPr/>
        </p:nvSpPr>
        <p:spPr>
          <a:xfrm rot="-5400000">
            <a:off x="5143757" y="1496430"/>
            <a:ext cx="711690" cy="713241"/>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1"/>
          <p:cNvSpPr txBox="1"/>
          <p:nvPr/>
        </p:nvSpPr>
        <p:spPr>
          <a:xfrm>
            <a:off x="3214499" y="2158775"/>
            <a:ext cx="1479900" cy="39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0937"/>
                </a:solidFill>
                <a:latin typeface="DM Serif Display"/>
                <a:ea typeface="DM Serif Display"/>
                <a:cs typeface="DM Serif Display"/>
                <a:sym typeface="DM Serif Display"/>
              </a:rPr>
              <a:t>Neptune</a:t>
            </a:r>
            <a:endParaRPr sz="2000">
              <a:solidFill>
                <a:srgbClr val="190937"/>
              </a:solidFill>
              <a:latin typeface="DM Serif Display"/>
              <a:ea typeface="DM Serif Display"/>
              <a:cs typeface="DM Serif Display"/>
              <a:sym typeface="DM Serif Display"/>
            </a:endParaRPr>
          </a:p>
        </p:txBody>
      </p:sp>
      <p:sp>
        <p:nvSpPr>
          <p:cNvPr id="555" name="Google Shape;555;p51"/>
          <p:cNvSpPr txBox="1"/>
          <p:nvPr/>
        </p:nvSpPr>
        <p:spPr>
          <a:xfrm>
            <a:off x="3214499" y="3402350"/>
            <a:ext cx="1479900" cy="39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0937"/>
                </a:solidFill>
                <a:latin typeface="DM Serif Display"/>
                <a:ea typeface="DM Serif Display"/>
                <a:cs typeface="DM Serif Display"/>
                <a:sym typeface="DM Serif Display"/>
              </a:rPr>
              <a:t>Saturn</a:t>
            </a:r>
            <a:endParaRPr sz="2000">
              <a:solidFill>
                <a:srgbClr val="190937"/>
              </a:solidFill>
              <a:latin typeface="DM Serif Display"/>
              <a:ea typeface="DM Serif Display"/>
              <a:cs typeface="DM Serif Display"/>
              <a:sym typeface="DM Serif Display"/>
            </a:endParaRPr>
          </a:p>
        </p:txBody>
      </p:sp>
      <p:sp>
        <p:nvSpPr>
          <p:cNvPr id="556" name="Google Shape;556;p51"/>
          <p:cNvSpPr txBox="1"/>
          <p:nvPr/>
        </p:nvSpPr>
        <p:spPr>
          <a:xfrm>
            <a:off x="5997449" y="1652850"/>
            <a:ext cx="1479900" cy="39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0937"/>
                </a:solidFill>
                <a:latin typeface="DM Serif Display"/>
                <a:ea typeface="DM Serif Display"/>
                <a:cs typeface="DM Serif Display"/>
                <a:sym typeface="DM Serif Display"/>
              </a:rPr>
              <a:t>Jupiter</a:t>
            </a:r>
            <a:endParaRPr sz="2000">
              <a:solidFill>
                <a:srgbClr val="190937"/>
              </a:solidFill>
              <a:latin typeface="DM Serif Display"/>
              <a:ea typeface="DM Serif Display"/>
              <a:cs typeface="DM Serif Display"/>
              <a:sym typeface="DM Serif Display"/>
            </a:endParaRPr>
          </a:p>
        </p:txBody>
      </p:sp>
      <p:sp>
        <p:nvSpPr>
          <p:cNvPr id="557" name="Google Shape;557;p51"/>
          <p:cNvSpPr txBox="1"/>
          <p:nvPr/>
        </p:nvSpPr>
        <p:spPr>
          <a:xfrm>
            <a:off x="5997449" y="2766600"/>
            <a:ext cx="1479900" cy="39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0937"/>
                </a:solidFill>
                <a:latin typeface="DM Serif Display"/>
                <a:ea typeface="DM Serif Display"/>
                <a:cs typeface="DM Serif Display"/>
                <a:sym typeface="DM Serif Display"/>
              </a:rPr>
              <a:t>Mars</a:t>
            </a:r>
            <a:endParaRPr sz="2000">
              <a:solidFill>
                <a:srgbClr val="190937"/>
              </a:solidFill>
              <a:latin typeface="DM Serif Display"/>
              <a:ea typeface="DM Serif Display"/>
              <a:cs typeface="DM Serif Display"/>
              <a:sym typeface="DM Serif Display"/>
            </a:endParaRPr>
          </a:p>
        </p:txBody>
      </p:sp>
      <p:sp>
        <p:nvSpPr>
          <p:cNvPr id="558" name="Google Shape;558;p51"/>
          <p:cNvSpPr txBox="1"/>
          <p:nvPr/>
        </p:nvSpPr>
        <p:spPr>
          <a:xfrm>
            <a:off x="5997449" y="3880350"/>
            <a:ext cx="1479900" cy="39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190937"/>
                </a:solidFill>
                <a:latin typeface="DM Serif Display"/>
                <a:ea typeface="DM Serif Display"/>
                <a:cs typeface="DM Serif Display"/>
                <a:sym typeface="DM Serif Display"/>
              </a:rPr>
              <a:t>Venus</a:t>
            </a:r>
            <a:endParaRPr sz="2000">
              <a:solidFill>
                <a:srgbClr val="190937"/>
              </a:solidFill>
              <a:latin typeface="DM Serif Display"/>
              <a:ea typeface="DM Serif Display"/>
              <a:cs typeface="DM Serif Display"/>
              <a:sym typeface="DM Serif Display"/>
            </a:endParaRPr>
          </a:p>
        </p:txBody>
      </p:sp>
      <p:grpSp>
        <p:nvGrpSpPr>
          <p:cNvPr id="559" name="Google Shape;559;p51"/>
          <p:cNvGrpSpPr/>
          <p:nvPr/>
        </p:nvGrpSpPr>
        <p:grpSpPr>
          <a:xfrm>
            <a:off x="5307868" y="1659989"/>
            <a:ext cx="386531" cy="386244"/>
            <a:chOff x="-56010850" y="2294725"/>
            <a:chExt cx="319025" cy="319025"/>
          </a:xfrm>
        </p:grpSpPr>
        <p:sp>
          <p:nvSpPr>
            <p:cNvPr id="560" name="Google Shape;560;p51"/>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1"/>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1"/>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1"/>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51"/>
          <p:cNvGrpSpPr/>
          <p:nvPr/>
        </p:nvGrpSpPr>
        <p:grpSpPr>
          <a:xfrm>
            <a:off x="2617272" y="3433403"/>
            <a:ext cx="386531" cy="376556"/>
            <a:chOff x="-54081175" y="1903275"/>
            <a:chExt cx="319025" cy="318225"/>
          </a:xfrm>
        </p:grpSpPr>
        <p:sp>
          <p:nvSpPr>
            <p:cNvPr id="565" name="Google Shape;565;p51"/>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1"/>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51"/>
          <p:cNvGrpSpPr/>
          <p:nvPr/>
        </p:nvGrpSpPr>
        <p:grpSpPr>
          <a:xfrm>
            <a:off x="5305024" y="3884837"/>
            <a:ext cx="386542" cy="378491"/>
            <a:chOff x="-55620175" y="2686900"/>
            <a:chExt cx="319800" cy="318300"/>
          </a:xfrm>
        </p:grpSpPr>
        <p:sp>
          <p:nvSpPr>
            <p:cNvPr id="568" name="Google Shape;568;p51"/>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1"/>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1"/>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1"/>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51"/>
          <p:cNvGrpSpPr/>
          <p:nvPr/>
        </p:nvGrpSpPr>
        <p:grpSpPr>
          <a:xfrm>
            <a:off x="2617821" y="2119569"/>
            <a:ext cx="386527" cy="422666"/>
            <a:chOff x="-57172600" y="2686375"/>
            <a:chExt cx="289100" cy="318825"/>
          </a:xfrm>
        </p:grpSpPr>
        <p:sp>
          <p:nvSpPr>
            <p:cNvPr id="573" name="Google Shape;573;p51"/>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1"/>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51"/>
          <p:cNvGrpSpPr/>
          <p:nvPr/>
        </p:nvGrpSpPr>
        <p:grpSpPr>
          <a:xfrm>
            <a:off x="5304020" y="2772924"/>
            <a:ext cx="386548" cy="386218"/>
            <a:chOff x="-55225575" y="1903275"/>
            <a:chExt cx="318225" cy="316650"/>
          </a:xfrm>
        </p:grpSpPr>
        <p:sp>
          <p:nvSpPr>
            <p:cNvPr id="576" name="Google Shape;576;p51"/>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1"/>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1"/>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1"/>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1"/>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84"/>
        <p:cNvGrpSpPr/>
        <p:nvPr/>
      </p:nvGrpSpPr>
      <p:grpSpPr>
        <a:xfrm>
          <a:off x="0" y="0"/>
          <a:ext cx="0" cy="0"/>
          <a:chOff x="0" y="0"/>
          <a:chExt cx="0" cy="0"/>
        </a:xfrm>
      </p:grpSpPr>
      <p:sp>
        <p:nvSpPr>
          <p:cNvPr id="585" name="Google Shape;585;p52"/>
          <p:cNvSpPr txBox="1">
            <a:spLocks noGrp="1"/>
          </p:cNvSpPr>
          <p:nvPr>
            <p:ph type="title"/>
          </p:nvPr>
        </p:nvSpPr>
        <p:spPr>
          <a:xfrm flipH="1">
            <a:off x="4676700" y="1072900"/>
            <a:ext cx="3747300" cy="47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Always Reinforces the Concept</a:t>
            </a:r>
            <a:endParaRPr/>
          </a:p>
        </p:txBody>
      </p:sp>
      <p:sp>
        <p:nvSpPr>
          <p:cNvPr id="586" name="Google Shape;586;p52"/>
          <p:cNvSpPr txBox="1">
            <a:spLocks noGrp="1"/>
          </p:cNvSpPr>
          <p:nvPr>
            <p:ph type="subTitle" idx="1"/>
          </p:nvPr>
        </p:nvSpPr>
        <p:spPr>
          <a:xfrm flipH="1">
            <a:off x="5248200" y="2407000"/>
            <a:ext cx="3175800" cy="1661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long texts</a:t>
            </a:r>
            <a:endParaRPr/>
          </a:p>
        </p:txBody>
      </p:sp>
      <p:pic>
        <p:nvPicPr>
          <p:cNvPr id="587" name="Google Shape;587;p52"/>
          <p:cNvPicPr preferRelativeResize="0"/>
          <p:nvPr/>
        </p:nvPicPr>
        <p:blipFill rotWithShape="1">
          <a:blip r:embed="rId3">
            <a:alphaModFix/>
          </a:blip>
          <a:srcRect l="16654" t="19725" r="18464" b="15557"/>
          <a:stretch/>
        </p:blipFill>
        <p:spPr>
          <a:xfrm rot="5400000">
            <a:off x="695175" y="1109300"/>
            <a:ext cx="4044000" cy="2689800"/>
          </a:xfrm>
          <a:prstGeom prst="round1Rect">
            <a:avLst>
              <a:gd name="adj" fmla="val 32136"/>
            </a:avLst>
          </a:prstGeom>
          <a:noFill/>
          <a:ln>
            <a:noFill/>
          </a:ln>
        </p:spPr>
      </p:pic>
      <p:sp>
        <p:nvSpPr>
          <p:cNvPr id="588" name="Google Shape;588;p52"/>
          <p:cNvSpPr/>
          <p:nvPr/>
        </p:nvSpPr>
        <p:spPr>
          <a:xfrm flipH="1">
            <a:off x="1285808" y="3855733"/>
            <a:ext cx="859548" cy="859526"/>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2"/>
        <p:cNvGrpSpPr/>
        <p:nvPr/>
      </p:nvGrpSpPr>
      <p:grpSpPr>
        <a:xfrm>
          <a:off x="0" y="0"/>
          <a:ext cx="0" cy="0"/>
          <a:chOff x="0" y="0"/>
          <a:chExt cx="0" cy="0"/>
        </a:xfrm>
      </p:grpSpPr>
      <p:sp>
        <p:nvSpPr>
          <p:cNvPr id="593" name="Google Shape;593;p53"/>
          <p:cNvSpPr txBox="1">
            <a:spLocks noGrp="1"/>
          </p:cNvSpPr>
          <p:nvPr>
            <p:ph type="title"/>
          </p:nvPr>
        </p:nvSpPr>
        <p:spPr>
          <a:xfrm>
            <a:off x="2724450" y="2332950"/>
            <a:ext cx="36951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54"/>
          <p:cNvSpPr txBox="1">
            <a:spLocks noGrp="1"/>
          </p:cNvSpPr>
          <p:nvPr>
            <p:ph type="title"/>
          </p:nvPr>
        </p:nvSpPr>
        <p:spPr>
          <a:xfrm>
            <a:off x="2514600" y="540000"/>
            <a:ext cx="41148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Structure</a:t>
            </a:r>
            <a:endParaRPr/>
          </a:p>
        </p:txBody>
      </p:sp>
      <p:sp>
        <p:nvSpPr>
          <p:cNvPr id="599" name="Google Shape;599;p54"/>
          <p:cNvSpPr txBox="1">
            <a:spLocks noGrp="1"/>
          </p:cNvSpPr>
          <p:nvPr>
            <p:ph type="subTitle" idx="1"/>
          </p:nvPr>
        </p:nvSpPr>
        <p:spPr>
          <a:xfrm>
            <a:off x="1225243" y="3507825"/>
            <a:ext cx="1901700" cy="67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600" name="Google Shape;600;p54"/>
          <p:cNvSpPr txBox="1">
            <a:spLocks noGrp="1"/>
          </p:cNvSpPr>
          <p:nvPr>
            <p:ph type="title" idx="2"/>
          </p:nvPr>
        </p:nvSpPr>
        <p:spPr>
          <a:xfrm>
            <a:off x="1225243" y="3060443"/>
            <a:ext cx="19017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Setup</a:t>
            </a:r>
            <a:endParaRPr/>
          </a:p>
        </p:txBody>
      </p:sp>
      <p:sp>
        <p:nvSpPr>
          <p:cNvPr id="601" name="Google Shape;601;p54"/>
          <p:cNvSpPr txBox="1">
            <a:spLocks noGrp="1"/>
          </p:cNvSpPr>
          <p:nvPr>
            <p:ph type="subTitle" idx="3"/>
          </p:nvPr>
        </p:nvSpPr>
        <p:spPr>
          <a:xfrm>
            <a:off x="3621150" y="3507825"/>
            <a:ext cx="1901700" cy="67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a:t>
            </a:r>
            <a:endParaRPr/>
          </a:p>
        </p:txBody>
      </p:sp>
      <p:sp>
        <p:nvSpPr>
          <p:cNvPr id="602" name="Google Shape;602;p54"/>
          <p:cNvSpPr txBox="1">
            <a:spLocks noGrp="1"/>
          </p:cNvSpPr>
          <p:nvPr>
            <p:ph type="title" idx="4"/>
          </p:nvPr>
        </p:nvSpPr>
        <p:spPr>
          <a:xfrm>
            <a:off x="3621150" y="3060443"/>
            <a:ext cx="19017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Confrontation</a:t>
            </a:r>
            <a:endParaRPr/>
          </a:p>
        </p:txBody>
      </p:sp>
      <p:sp>
        <p:nvSpPr>
          <p:cNvPr id="603" name="Google Shape;603;p54"/>
          <p:cNvSpPr txBox="1">
            <a:spLocks noGrp="1"/>
          </p:cNvSpPr>
          <p:nvPr>
            <p:ph type="subTitle" idx="5"/>
          </p:nvPr>
        </p:nvSpPr>
        <p:spPr>
          <a:xfrm>
            <a:off x="6017057" y="3509242"/>
            <a:ext cx="19017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604" name="Google Shape;604;p54"/>
          <p:cNvSpPr txBox="1">
            <a:spLocks noGrp="1"/>
          </p:cNvSpPr>
          <p:nvPr>
            <p:ph type="title" idx="6"/>
          </p:nvPr>
        </p:nvSpPr>
        <p:spPr>
          <a:xfrm>
            <a:off x="6017057" y="3060443"/>
            <a:ext cx="1901700" cy="39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Resolution</a:t>
            </a:r>
            <a:endParaRPr/>
          </a:p>
        </p:txBody>
      </p:sp>
      <p:sp>
        <p:nvSpPr>
          <p:cNvPr id="605" name="Google Shape;605;p54"/>
          <p:cNvSpPr/>
          <p:nvPr/>
        </p:nvSpPr>
        <p:spPr>
          <a:xfrm rot="-5400000">
            <a:off x="1819481" y="2122729"/>
            <a:ext cx="713224" cy="716530"/>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4"/>
          <p:cNvSpPr/>
          <p:nvPr/>
        </p:nvSpPr>
        <p:spPr>
          <a:xfrm rot="-5400000">
            <a:off x="4215379" y="2122729"/>
            <a:ext cx="713224" cy="716530"/>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4"/>
          <p:cNvSpPr/>
          <p:nvPr/>
        </p:nvSpPr>
        <p:spPr>
          <a:xfrm rot="-5400000">
            <a:off x="6611289" y="2122729"/>
            <a:ext cx="713224" cy="716530"/>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 name="Google Shape;608;p54"/>
          <p:cNvGrpSpPr/>
          <p:nvPr/>
        </p:nvGrpSpPr>
        <p:grpSpPr>
          <a:xfrm>
            <a:off x="6757193" y="2272929"/>
            <a:ext cx="422689" cy="416282"/>
            <a:chOff x="1487200" y="3210375"/>
            <a:chExt cx="485850" cy="483150"/>
          </a:xfrm>
        </p:grpSpPr>
        <p:sp>
          <p:nvSpPr>
            <p:cNvPr id="609" name="Google Shape;609;p54"/>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 name="Google Shape;610;p54"/>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 name="Google Shape;611;p54"/>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2" name="Google Shape;612;p54"/>
          <p:cNvSpPr/>
          <p:nvPr/>
        </p:nvSpPr>
        <p:spPr>
          <a:xfrm>
            <a:off x="4361820" y="2355647"/>
            <a:ext cx="420384" cy="250683"/>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3" name="Google Shape;613;p54"/>
          <p:cNvGrpSpPr/>
          <p:nvPr/>
        </p:nvGrpSpPr>
        <p:grpSpPr>
          <a:xfrm>
            <a:off x="1965444" y="2272918"/>
            <a:ext cx="421515" cy="416304"/>
            <a:chOff x="3269875" y="3210400"/>
            <a:chExt cx="484500" cy="483175"/>
          </a:xfrm>
        </p:grpSpPr>
        <p:sp>
          <p:nvSpPr>
            <p:cNvPr id="614" name="Google Shape;614;p54"/>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615" name="Google Shape;615;p54"/>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55"/>
          <p:cNvSpPr txBox="1">
            <a:spLocks noGrp="1"/>
          </p:cNvSpPr>
          <p:nvPr>
            <p:ph type="title"/>
          </p:nvPr>
        </p:nvSpPr>
        <p:spPr>
          <a:xfrm>
            <a:off x="720000" y="540000"/>
            <a:ext cx="3290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Location</a:t>
            </a:r>
            <a:endParaRPr/>
          </a:p>
        </p:txBody>
      </p:sp>
      <p:sp>
        <p:nvSpPr>
          <p:cNvPr id="621" name="Google Shape;621;p55"/>
          <p:cNvSpPr txBox="1">
            <a:spLocks noGrp="1"/>
          </p:cNvSpPr>
          <p:nvPr>
            <p:ph type="subTitle" idx="4294967295"/>
          </p:nvPr>
        </p:nvSpPr>
        <p:spPr>
          <a:xfrm>
            <a:off x="5594400" y="4047600"/>
            <a:ext cx="2829600" cy="553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400">
                <a:solidFill>
                  <a:schemeClr val="accent1"/>
                </a:solidFill>
              </a:rPr>
              <a:t>You can enter some relevant text here regarding this map</a:t>
            </a:r>
            <a:endParaRPr sz="1400">
              <a:solidFill>
                <a:schemeClr val="accent1"/>
              </a:solidFill>
            </a:endParaRPr>
          </a:p>
          <a:p>
            <a:pPr marL="0" lvl="0" indent="0" algn="l" rtl="0">
              <a:spcBef>
                <a:spcPts val="1600"/>
              </a:spcBef>
              <a:spcAft>
                <a:spcPts val="1600"/>
              </a:spcAft>
              <a:buNone/>
            </a:pPr>
            <a:endParaRPr sz="1400"/>
          </a:p>
        </p:txBody>
      </p:sp>
      <p:grpSp>
        <p:nvGrpSpPr>
          <p:cNvPr id="622" name="Google Shape;622;p55"/>
          <p:cNvGrpSpPr/>
          <p:nvPr/>
        </p:nvGrpSpPr>
        <p:grpSpPr>
          <a:xfrm>
            <a:off x="2036588" y="1215491"/>
            <a:ext cx="4725806" cy="3093798"/>
            <a:chOff x="235800" y="830650"/>
            <a:chExt cx="6978450" cy="4588844"/>
          </a:xfrm>
        </p:grpSpPr>
        <p:sp>
          <p:nvSpPr>
            <p:cNvPr id="623" name="Google Shape;623;p5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 name="Google Shape;629;p55"/>
          <p:cNvSpPr/>
          <p:nvPr/>
        </p:nvSpPr>
        <p:spPr>
          <a:xfrm flipH="1">
            <a:off x="3446736" y="2879833"/>
            <a:ext cx="306627" cy="45122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5"/>
          <p:cNvSpPr/>
          <p:nvPr/>
        </p:nvSpPr>
        <p:spPr>
          <a:xfrm flipH="1">
            <a:off x="6036199" y="1080831"/>
            <a:ext cx="306627" cy="45122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34"/>
        <p:cNvGrpSpPr/>
        <p:nvPr/>
      </p:nvGrpSpPr>
      <p:grpSpPr>
        <a:xfrm>
          <a:off x="0" y="0"/>
          <a:ext cx="0" cy="0"/>
          <a:chOff x="0" y="0"/>
          <a:chExt cx="0" cy="0"/>
        </a:xfrm>
      </p:grpSpPr>
      <p:sp>
        <p:nvSpPr>
          <p:cNvPr id="635" name="Google Shape;635;p56"/>
          <p:cNvSpPr txBox="1">
            <a:spLocks noGrp="1"/>
          </p:cNvSpPr>
          <p:nvPr>
            <p:ph type="title"/>
          </p:nvPr>
        </p:nvSpPr>
        <p:spPr>
          <a:xfrm>
            <a:off x="1007650" y="540000"/>
            <a:ext cx="5103000" cy="27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Awesome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cxnSp>
        <p:nvCxnSpPr>
          <p:cNvPr id="640" name="Google Shape;640;p57"/>
          <p:cNvCxnSpPr/>
          <p:nvPr/>
        </p:nvCxnSpPr>
        <p:spPr>
          <a:xfrm>
            <a:off x="1894975" y="3096250"/>
            <a:ext cx="7681500" cy="0"/>
          </a:xfrm>
          <a:prstGeom prst="straightConnector1">
            <a:avLst/>
          </a:prstGeom>
          <a:noFill/>
          <a:ln w="28575" cap="flat" cmpd="sng">
            <a:solidFill>
              <a:schemeClr val="dk2"/>
            </a:solidFill>
            <a:prstDash val="solid"/>
            <a:round/>
            <a:headEnd type="none" w="med" len="med"/>
            <a:tailEnd type="none" w="med" len="med"/>
          </a:ln>
        </p:spPr>
      </p:cxnSp>
      <p:sp>
        <p:nvSpPr>
          <p:cNvPr id="641" name="Google Shape;641;p57"/>
          <p:cNvSpPr/>
          <p:nvPr/>
        </p:nvSpPr>
        <p:spPr>
          <a:xfrm rot="-5400000">
            <a:off x="1589552"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7"/>
          <p:cNvSpPr/>
          <p:nvPr/>
        </p:nvSpPr>
        <p:spPr>
          <a:xfrm rot="-5400000">
            <a:off x="4217210"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7"/>
          <p:cNvSpPr/>
          <p:nvPr/>
        </p:nvSpPr>
        <p:spPr>
          <a:xfrm rot="-5400000">
            <a:off x="6540068"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7"/>
          <p:cNvSpPr txBox="1">
            <a:spLocks noGrp="1"/>
          </p:cNvSpPr>
          <p:nvPr>
            <p:ph type="title"/>
          </p:nvPr>
        </p:nvSpPr>
        <p:spPr>
          <a:xfrm>
            <a:off x="4572000" y="540000"/>
            <a:ext cx="3852000" cy="47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Chapter Timeline</a:t>
            </a:r>
            <a:endParaRPr/>
          </a:p>
        </p:txBody>
      </p:sp>
      <p:sp>
        <p:nvSpPr>
          <p:cNvPr id="645" name="Google Shape;645;p57"/>
          <p:cNvSpPr txBox="1"/>
          <p:nvPr/>
        </p:nvSpPr>
        <p:spPr>
          <a:xfrm>
            <a:off x="940275" y="3651500"/>
            <a:ext cx="2011800" cy="626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Mercury is the smallest planet</a:t>
            </a:r>
            <a:endParaRPr>
              <a:solidFill>
                <a:srgbClr val="190937"/>
              </a:solidFill>
              <a:latin typeface="Montserrat"/>
              <a:ea typeface="Montserrat"/>
              <a:cs typeface="Montserrat"/>
              <a:sym typeface="Montserrat"/>
            </a:endParaRPr>
          </a:p>
        </p:txBody>
      </p:sp>
      <p:sp>
        <p:nvSpPr>
          <p:cNvPr id="646" name="Google Shape;646;p57"/>
          <p:cNvSpPr txBox="1"/>
          <p:nvPr/>
        </p:nvSpPr>
        <p:spPr>
          <a:xfrm>
            <a:off x="3566100" y="1913329"/>
            <a:ext cx="2011800" cy="630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Despite being red, Mars is cold</a:t>
            </a:r>
            <a:endParaRPr>
              <a:solidFill>
                <a:srgbClr val="190937"/>
              </a:solidFill>
              <a:latin typeface="Montserrat"/>
              <a:ea typeface="Montserrat"/>
              <a:cs typeface="Montserrat"/>
              <a:sym typeface="Montserrat"/>
            </a:endParaRPr>
          </a:p>
        </p:txBody>
      </p:sp>
      <p:sp>
        <p:nvSpPr>
          <p:cNvPr id="647" name="Google Shape;647;p57"/>
          <p:cNvSpPr txBox="1"/>
          <p:nvPr/>
        </p:nvSpPr>
        <p:spPr>
          <a:xfrm>
            <a:off x="5890800" y="3649404"/>
            <a:ext cx="2011800" cy="630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Venus has a beautiful name</a:t>
            </a:r>
            <a:endParaRPr>
              <a:solidFill>
                <a:srgbClr val="190937"/>
              </a:solidFill>
              <a:latin typeface="Montserrat"/>
              <a:ea typeface="Montserrat"/>
              <a:cs typeface="Montserrat"/>
              <a:sym typeface="Montserrat"/>
            </a:endParaRPr>
          </a:p>
        </p:txBody>
      </p:sp>
      <p:sp>
        <p:nvSpPr>
          <p:cNvPr id="648" name="Google Shape;648;p57"/>
          <p:cNvSpPr txBox="1"/>
          <p:nvPr/>
        </p:nvSpPr>
        <p:spPr>
          <a:xfrm>
            <a:off x="1590175" y="2478300"/>
            <a:ext cx="1280400" cy="68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0">
                <a:solidFill>
                  <a:srgbClr val="F43212"/>
                </a:solidFill>
                <a:latin typeface="DM Serif Display"/>
                <a:ea typeface="DM Serif Display"/>
                <a:cs typeface="DM Serif Display"/>
                <a:sym typeface="DM Serif Display"/>
              </a:rPr>
              <a:t>1</a:t>
            </a:r>
            <a:endParaRPr sz="7000">
              <a:solidFill>
                <a:srgbClr val="F43212"/>
              </a:solidFill>
              <a:latin typeface="DM Serif Display"/>
              <a:ea typeface="DM Serif Display"/>
              <a:cs typeface="DM Serif Display"/>
              <a:sym typeface="DM Serif Display"/>
            </a:endParaRPr>
          </a:p>
        </p:txBody>
      </p:sp>
      <p:sp>
        <p:nvSpPr>
          <p:cNvPr id="649" name="Google Shape;649;p57"/>
          <p:cNvSpPr txBox="1"/>
          <p:nvPr/>
        </p:nvSpPr>
        <p:spPr>
          <a:xfrm>
            <a:off x="3738725" y="3083050"/>
            <a:ext cx="1280400" cy="68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7000">
                <a:solidFill>
                  <a:srgbClr val="1CCDD8"/>
                </a:solidFill>
                <a:latin typeface="DM Serif Display"/>
                <a:ea typeface="DM Serif Display"/>
                <a:cs typeface="DM Serif Display"/>
                <a:sym typeface="DM Serif Display"/>
              </a:rPr>
              <a:t>2</a:t>
            </a:r>
            <a:endParaRPr sz="7000">
              <a:solidFill>
                <a:srgbClr val="1CCDD8"/>
              </a:solidFill>
              <a:latin typeface="DM Serif Display"/>
              <a:ea typeface="DM Serif Display"/>
              <a:cs typeface="DM Serif Display"/>
              <a:sym typeface="DM Serif Display"/>
            </a:endParaRPr>
          </a:p>
        </p:txBody>
      </p:sp>
      <p:sp>
        <p:nvSpPr>
          <p:cNvPr id="650" name="Google Shape;650;p57"/>
          <p:cNvSpPr txBox="1"/>
          <p:nvPr/>
        </p:nvSpPr>
        <p:spPr>
          <a:xfrm>
            <a:off x="6659575" y="2478300"/>
            <a:ext cx="1280400" cy="68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0">
                <a:solidFill>
                  <a:srgbClr val="190937"/>
                </a:solidFill>
                <a:latin typeface="DM Serif Display"/>
                <a:ea typeface="DM Serif Display"/>
                <a:cs typeface="DM Serif Display"/>
                <a:sym typeface="DM Serif Display"/>
              </a:rPr>
              <a:t>3</a:t>
            </a:r>
            <a:endParaRPr sz="7000">
              <a:solidFill>
                <a:srgbClr val="190937"/>
              </a:solidFill>
              <a:latin typeface="DM Serif Display"/>
              <a:ea typeface="DM Serif Display"/>
              <a:cs typeface="DM Serif Display"/>
              <a:sym typeface="DM Serif Display"/>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8"/>
          <p:cNvSpPr txBox="1">
            <a:spLocks noGrp="1"/>
          </p:cNvSpPr>
          <p:nvPr>
            <p:ph type="title"/>
          </p:nvPr>
        </p:nvSpPr>
        <p:spPr>
          <a:xfrm flipH="1">
            <a:off x="719924" y="540000"/>
            <a:ext cx="3560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Chapter Timeline</a:t>
            </a:r>
            <a:endParaRPr/>
          </a:p>
        </p:txBody>
      </p:sp>
      <p:cxnSp>
        <p:nvCxnSpPr>
          <p:cNvPr id="656" name="Google Shape;656;p58"/>
          <p:cNvCxnSpPr/>
          <p:nvPr/>
        </p:nvCxnSpPr>
        <p:spPr>
          <a:xfrm>
            <a:off x="-778300" y="3096250"/>
            <a:ext cx="7681500" cy="0"/>
          </a:xfrm>
          <a:prstGeom prst="straightConnector1">
            <a:avLst/>
          </a:prstGeom>
          <a:noFill/>
          <a:ln w="28575" cap="flat" cmpd="sng">
            <a:solidFill>
              <a:schemeClr val="dk2"/>
            </a:solidFill>
            <a:prstDash val="solid"/>
            <a:round/>
            <a:headEnd type="none" w="med" len="med"/>
            <a:tailEnd type="none" w="med" len="med"/>
          </a:ln>
        </p:spPr>
      </p:cxnSp>
      <p:sp>
        <p:nvSpPr>
          <p:cNvPr id="657" name="Google Shape;657;p58"/>
          <p:cNvSpPr/>
          <p:nvPr/>
        </p:nvSpPr>
        <p:spPr>
          <a:xfrm rot="-5400000">
            <a:off x="1589552"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8"/>
          <p:cNvSpPr/>
          <p:nvPr/>
        </p:nvSpPr>
        <p:spPr>
          <a:xfrm rot="-5400000">
            <a:off x="4217210"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8"/>
          <p:cNvSpPr/>
          <p:nvPr/>
        </p:nvSpPr>
        <p:spPr>
          <a:xfrm rot="-5400000">
            <a:off x="6540068" y="2740840"/>
            <a:ext cx="713224" cy="711965"/>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8"/>
          <p:cNvSpPr txBox="1"/>
          <p:nvPr/>
        </p:nvSpPr>
        <p:spPr>
          <a:xfrm>
            <a:off x="940275" y="3651500"/>
            <a:ext cx="2011800" cy="626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Jupiter is the biggest of them all</a:t>
            </a:r>
            <a:endParaRPr>
              <a:solidFill>
                <a:srgbClr val="190937"/>
              </a:solidFill>
              <a:latin typeface="Montserrat"/>
              <a:ea typeface="Montserrat"/>
              <a:cs typeface="Montserrat"/>
              <a:sym typeface="Montserrat"/>
            </a:endParaRPr>
          </a:p>
        </p:txBody>
      </p:sp>
      <p:sp>
        <p:nvSpPr>
          <p:cNvPr id="661" name="Google Shape;661;p58"/>
          <p:cNvSpPr txBox="1"/>
          <p:nvPr/>
        </p:nvSpPr>
        <p:spPr>
          <a:xfrm>
            <a:off x="3566100" y="1913329"/>
            <a:ext cx="2011800" cy="630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Saturn is a gas giant and has rings</a:t>
            </a:r>
            <a:endParaRPr>
              <a:solidFill>
                <a:srgbClr val="190937"/>
              </a:solidFill>
              <a:latin typeface="Montserrat"/>
              <a:ea typeface="Montserrat"/>
              <a:cs typeface="Montserrat"/>
              <a:sym typeface="Montserrat"/>
            </a:endParaRPr>
          </a:p>
        </p:txBody>
      </p:sp>
      <p:sp>
        <p:nvSpPr>
          <p:cNvPr id="662" name="Google Shape;662;p58"/>
          <p:cNvSpPr txBox="1"/>
          <p:nvPr/>
        </p:nvSpPr>
        <p:spPr>
          <a:xfrm>
            <a:off x="5890800" y="3649404"/>
            <a:ext cx="2011800" cy="630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a:solidFill>
                  <a:srgbClr val="190937"/>
                </a:solidFill>
                <a:latin typeface="Montserrat"/>
                <a:ea typeface="Montserrat"/>
                <a:cs typeface="Montserrat"/>
                <a:sym typeface="Montserrat"/>
              </a:rPr>
              <a:t>Earth is where we live on</a:t>
            </a:r>
            <a:endParaRPr>
              <a:solidFill>
                <a:srgbClr val="190937"/>
              </a:solidFill>
              <a:latin typeface="Montserrat"/>
              <a:ea typeface="Montserrat"/>
              <a:cs typeface="Montserrat"/>
              <a:sym typeface="Montserrat"/>
            </a:endParaRPr>
          </a:p>
        </p:txBody>
      </p:sp>
      <p:sp>
        <p:nvSpPr>
          <p:cNvPr id="663" name="Google Shape;663;p58"/>
          <p:cNvSpPr txBox="1"/>
          <p:nvPr/>
        </p:nvSpPr>
        <p:spPr>
          <a:xfrm>
            <a:off x="1590175" y="2478300"/>
            <a:ext cx="1280400" cy="68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0">
                <a:solidFill>
                  <a:srgbClr val="F43212"/>
                </a:solidFill>
                <a:latin typeface="DM Serif Display"/>
                <a:ea typeface="DM Serif Display"/>
                <a:cs typeface="DM Serif Display"/>
                <a:sym typeface="DM Serif Display"/>
              </a:rPr>
              <a:t>4</a:t>
            </a:r>
            <a:endParaRPr sz="7000">
              <a:solidFill>
                <a:srgbClr val="F43212"/>
              </a:solidFill>
              <a:latin typeface="DM Serif Display"/>
              <a:ea typeface="DM Serif Display"/>
              <a:cs typeface="DM Serif Display"/>
              <a:sym typeface="DM Serif Display"/>
            </a:endParaRPr>
          </a:p>
        </p:txBody>
      </p:sp>
      <p:sp>
        <p:nvSpPr>
          <p:cNvPr id="664" name="Google Shape;664;p58"/>
          <p:cNvSpPr txBox="1"/>
          <p:nvPr/>
        </p:nvSpPr>
        <p:spPr>
          <a:xfrm>
            <a:off x="3738725" y="3083050"/>
            <a:ext cx="1280400" cy="681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7000">
                <a:solidFill>
                  <a:srgbClr val="1CCDD8"/>
                </a:solidFill>
                <a:latin typeface="DM Serif Display"/>
                <a:ea typeface="DM Serif Display"/>
                <a:cs typeface="DM Serif Display"/>
                <a:sym typeface="DM Serif Display"/>
              </a:rPr>
              <a:t>5</a:t>
            </a:r>
            <a:endParaRPr sz="7000">
              <a:solidFill>
                <a:srgbClr val="1CCDD8"/>
              </a:solidFill>
              <a:latin typeface="DM Serif Display"/>
              <a:ea typeface="DM Serif Display"/>
              <a:cs typeface="DM Serif Display"/>
              <a:sym typeface="DM Serif Display"/>
            </a:endParaRPr>
          </a:p>
        </p:txBody>
      </p:sp>
      <p:sp>
        <p:nvSpPr>
          <p:cNvPr id="665" name="Google Shape;665;p58"/>
          <p:cNvSpPr txBox="1"/>
          <p:nvPr/>
        </p:nvSpPr>
        <p:spPr>
          <a:xfrm>
            <a:off x="6659575" y="2478300"/>
            <a:ext cx="1280400" cy="681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0">
                <a:solidFill>
                  <a:srgbClr val="190937"/>
                </a:solidFill>
                <a:latin typeface="DM Serif Display"/>
                <a:ea typeface="DM Serif Display"/>
                <a:cs typeface="DM Serif Display"/>
                <a:sym typeface="DM Serif Display"/>
              </a:rPr>
              <a:t>6</a:t>
            </a:r>
            <a:endParaRPr sz="7000">
              <a:solidFill>
                <a:srgbClr val="190937"/>
              </a:solidFill>
              <a:latin typeface="DM Serif Display"/>
              <a:ea typeface="DM Serif Display"/>
              <a:cs typeface="DM Serif Display"/>
              <a:sym typeface="DM Serif Display"/>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69"/>
        <p:cNvGrpSpPr/>
        <p:nvPr/>
      </p:nvGrpSpPr>
      <p:grpSpPr>
        <a:xfrm>
          <a:off x="0" y="0"/>
          <a:ext cx="0" cy="0"/>
          <a:chOff x="0" y="0"/>
          <a:chExt cx="0" cy="0"/>
        </a:xfrm>
      </p:grpSpPr>
      <p:sp>
        <p:nvSpPr>
          <p:cNvPr id="670" name="Google Shape;670;p59"/>
          <p:cNvSpPr txBox="1">
            <a:spLocks noGrp="1"/>
          </p:cNvSpPr>
          <p:nvPr>
            <p:ph type="title"/>
          </p:nvPr>
        </p:nvSpPr>
        <p:spPr>
          <a:xfrm>
            <a:off x="2481600" y="1508700"/>
            <a:ext cx="4180800" cy="196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300,000</a:t>
            </a:r>
            <a:endParaRPr/>
          </a:p>
        </p:txBody>
      </p:sp>
      <p:sp>
        <p:nvSpPr>
          <p:cNvPr id="671" name="Google Shape;671;p59"/>
          <p:cNvSpPr txBox="1">
            <a:spLocks noGrp="1"/>
          </p:cNvSpPr>
          <p:nvPr>
            <p:ph type="subTitle" idx="1"/>
          </p:nvPr>
        </p:nvSpPr>
        <p:spPr>
          <a:xfrm>
            <a:off x="2714250" y="3407425"/>
            <a:ext cx="3715500" cy="130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60"/>
          <p:cNvSpPr txBox="1">
            <a:spLocks noGrp="1"/>
          </p:cNvSpPr>
          <p:nvPr>
            <p:ph type="title"/>
          </p:nvPr>
        </p:nvSpPr>
        <p:spPr>
          <a:xfrm>
            <a:off x="1943100" y="1838622"/>
            <a:ext cx="5257800" cy="95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677" name="Google Shape;677;p60"/>
          <p:cNvSpPr txBox="1">
            <a:spLocks noGrp="1"/>
          </p:cNvSpPr>
          <p:nvPr>
            <p:ph type="subTitle" idx="1"/>
          </p:nvPr>
        </p:nvSpPr>
        <p:spPr>
          <a:xfrm>
            <a:off x="1943100" y="2695140"/>
            <a:ext cx="52578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Jupiter’s rotation period</a:t>
            </a:r>
            <a:endParaRPr/>
          </a:p>
        </p:txBody>
      </p:sp>
      <p:sp>
        <p:nvSpPr>
          <p:cNvPr id="678" name="Google Shape;678;p60"/>
          <p:cNvSpPr txBox="1">
            <a:spLocks noGrp="1"/>
          </p:cNvSpPr>
          <p:nvPr>
            <p:ph type="title" idx="2"/>
          </p:nvPr>
        </p:nvSpPr>
        <p:spPr>
          <a:xfrm>
            <a:off x="1943100" y="466350"/>
            <a:ext cx="5257800" cy="95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679" name="Google Shape;679;p60"/>
          <p:cNvSpPr txBox="1">
            <a:spLocks noGrp="1"/>
          </p:cNvSpPr>
          <p:nvPr>
            <p:ph type="subTitle" idx="3"/>
          </p:nvPr>
        </p:nvSpPr>
        <p:spPr>
          <a:xfrm>
            <a:off x="1943100" y="1322880"/>
            <a:ext cx="52578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Earths is the Sun’s mass</a:t>
            </a:r>
            <a:endParaRPr/>
          </a:p>
        </p:txBody>
      </p:sp>
      <p:sp>
        <p:nvSpPr>
          <p:cNvPr id="680" name="Google Shape;680;p60"/>
          <p:cNvSpPr txBox="1">
            <a:spLocks noGrp="1"/>
          </p:cNvSpPr>
          <p:nvPr>
            <p:ph type="title" idx="4"/>
          </p:nvPr>
        </p:nvSpPr>
        <p:spPr>
          <a:xfrm>
            <a:off x="1943100" y="3210870"/>
            <a:ext cx="5257800" cy="95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681" name="Google Shape;681;p60"/>
          <p:cNvSpPr txBox="1">
            <a:spLocks noGrp="1"/>
          </p:cNvSpPr>
          <p:nvPr>
            <p:ph type="subTitle" idx="5"/>
          </p:nvPr>
        </p:nvSpPr>
        <p:spPr>
          <a:xfrm>
            <a:off x="1940850" y="4067400"/>
            <a:ext cx="52623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distance between Earth and the Moon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sp>
        <p:nvSpPr>
          <p:cNvPr id="460" name="Google Shape;460;p43"/>
          <p:cNvSpPr txBox="1">
            <a:spLocks noGrp="1"/>
          </p:cNvSpPr>
          <p:nvPr>
            <p:ph type="title"/>
          </p:nvPr>
        </p:nvSpPr>
        <p:spPr>
          <a:xfrm>
            <a:off x="4728900" y="2403000"/>
            <a:ext cx="36951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Whoa!</a:t>
            </a:r>
            <a:endParaRPr/>
          </a:p>
        </p:txBody>
      </p:sp>
      <p:sp>
        <p:nvSpPr>
          <p:cNvPr id="461" name="Google Shape;461;p43"/>
          <p:cNvSpPr txBox="1">
            <a:spLocks noGrp="1"/>
          </p:cNvSpPr>
          <p:nvPr>
            <p:ph type="subTitle" idx="1"/>
          </p:nvPr>
        </p:nvSpPr>
        <p:spPr>
          <a:xfrm>
            <a:off x="4728900" y="3279900"/>
            <a:ext cx="3695100" cy="1320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 could be the part of the presentation where you can introduce yourself, write your email…</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686" name="Google Shape;686;p61"/>
          <p:cNvSpPr txBox="1">
            <a:spLocks noGrp="1"/>
          </p:cNvSpPr>
          <p:nvPr>
            <p:ph type="title"/>
          </p:nvPr>
        </p:nvSpPr>
        <p:spPr>
          <a:xfrm>
            <a:off x="720000" y="540000"/>
            <a:ext cx="33696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687" name="Google Shape;687;p61"/>
          <p:cNvSpPr txBox="1">
            <a:spLocks noGrp="1"/>
          </p:cNvSpPr>
          <p:nvPr>
            <p:ph type="subTitle" idx="1"/>
          </p:nvPr>
        </p:nvSpPr>
        <p:spPr>
          <a:xfrm>
            <a:off x="720000" y="1416900"/>
            <a:ext cx="2775600" cy="1661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pic>
        <p:nvPicPr>
          <p:cNvPr id="688" name="Google Shape;688;p61"/>
          <p:cNvPicPr preferRelativeResize="0"/>
          <p:nvPr/>
        </p:nvPicPr>
        <p:blipFill rotWithShape="1">
          <a:blip r:embed="rId3">
            <a:alphaModFix/>
          </a:blip>
          <a:srcRect t="28602" r="12087" b="20566"/>
          <a:stretch/>
        </p:blipFill>
        <p:spPr>
          <a:xfrm>
            <a:off x="3992975" y="1590425"/>
            <a:ext cx="3570001" cy="2064176"/>
          </a:xfrm>
          <a:prstGeom prst="rect">
            <a:avLst/>
          </a:prstGeom>
          <a:noFill/>
          <a:ln>
            <a:noFill/>
          </a:ln>
        </p:spPr>
      </p:pic>
      <p:sp>
        <p:nvSpPr>
          <p:cNvPr id="689" name="Google Shape;689;p61"/>
          <p:cNvSpPr/>
          <p:nvPr/>
        </p:nvSpPr>
        <p:spPr>
          <a:xfrm>
            <a:off x="3788450" y="1384300"/>
            <a:ext cx="3985450" cy="3147290"/>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1"/>
          <p:cNvSpPr/>
          <p:nvPr/>
        </p:nvSpPr>
        <p:spPr>
          <a:xfrm>
            <a:off x="6998880" y="3857063"/>
            <a:ext cx="857863" cy="858176"/>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1"/>
          <p:cNvSpPr/>
          <p:nvPr/>
        </p:nvSpPr>
        <p:spPr>
          <a:xfrm rot="5400000" flipH="1">
            <a:off x="3572304" y="3857223"/>
            <a:ext cx="857267" cy="857863"/>
          </a:xfrm>
          <a:custGeom>
            <a:avLst/>
            <a:gdLst/>
            <a:ahLst/>
            <a:cxnLst/>
            <a:rect l="l" t="t" r="r" b="b"/>
            <a:pathLst>
              <a:path w="10371" h="10371" extrusionOk="0">
                <a:moveTo>
                  <a:pt x="1" y="0"/>
                </a:moveTo>
                <a:lnTo>
                  <a:pt x="1" y="10370"/>
                </a:lnTo>
                <a:lnTo>
                  <a:pt x="10371" y="10370"/>
                </a:lnTo>
                <a:lnTo>
                  <a:pt x="10359" y="9829"/>
                </a:lnTo>
                <a:lnTo>
                  <a:pt x="10313" y="9310"/>
                </a:lnTo>
                <a:lnTo>
                  <a:pt x="10255" y="8792"/>
                </a:lnTo>
                <a:lnTo>
                  <a:pt x="10163" y="8273"/>
                </a:lnTo>
                <a:lnTo>
                  <a:pt x="10048" y="7778"/>
                </a:lnTo>
                <a:lnTo>
                  <a:pt x="9898" y="7282"/>
                </a:lnTo>
                <a:lnTo>
                  <a:pt x="9737" y="6798"/>
                </a:lnTo>
                <a:lnTo>
                  <a:pt x="9553" y="6338"/>
                </a:lnTo>
                <a:lnTo>
                  <a:pt x="9345" y="5877"/>
                </a:lnTo>
                <a:lnTo>
                  <a:pt x="9115" y="5427"/>
                </a:lnTo>
                <a:lnTo>
                  <a:pt x="8873" y="4989"/>
                </a:lnTo>
                <a:lnTo>
                  <a:pt x="8596" y="4575"/>
                </a:lnTo>
                <a:lnTo>
                  <a:pt x="8308" y="4160"/>
                </a:lnTo>
                <a:lnTo>
                  <a:pt x="7997" y="3768"/>
                </a:lnTo>
                <a:lnTo>
                  <a:pt x="7674" y="3399"/>
                </a:lnTo>
                <a:lnTo>
                  <a:pt x="7329" y="3042"/>
                </a:lnTo>
                <a:lnTo>
                  <a:pt x="6972" y="2697"/>
                </a:lnTo>
                <a:lnTo>
                  <a:pt x="6591" y="2362"/>
                </a:lnTo>
                <a:lnTo>
                  <a:pt x="6200" y="2063"/>
                </a:lnTo>
                <a:lnTo>
                  <a:pt x="5796" y="1775"/>
                </a:lnTo>
                <a:lnTo>
                  <a:pt x="5382" y="1498"/>
                </a:lnTo>
                <a:lnTo>
                  <a:pt x="4944" y="1256"/>
                </a:lnTo>
                <a:lnTo>
                  <a:pt x="4494" y="1026"/>
                </a:lnTo>
                <a:lnTo>
                  <a:pt x="4033" y="818"/>
                </a:lnTo>
                <a:lnTo>
                  <a:pt x="3561" y="634"/>
                </a:lnTo>
                <a:lnTo>
                  <a:pt x="3089" y="461"/>
                </a:lnTo>
                <a:lnTo>
                  <a:pt x="2593" y="323"/>
                </a:lnTo>
                <a:lnTo>
                  <a:pt x="2086" y="208"/>
                </a:lnTo>
                <a:lnTo>
                  <a:pt x="1579" y="116"/>
                </a:lnTo>
                <a:lnTo>
                  <a:pt x="1061" y="58"/>
                </a:lnTo>
                <a:lnTo>
                  <a:pt x="531" y="12"/>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696" name="Google Shape;696;p62"/>
          <p:cNvSpPr txBox="1">
            <a:spLocks noGrp="1"/>
          </p:cNvSpPr>
          <p:nvPr>
            <p:ph type="title"/>
          </p:nvPr>
        </p:nvSpPr>
        <p:spPr>
          <a:xfrm flipH="1">
            <a:off x="5054400" y="540000"/>
            <a:ext cx="3369600" cy="47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Our Mobile Web</a:t>
            </a:r>
            <a:endParaRPr/>
          </a:p>
        </p:txBody>
      </p:sp>
      <p:sp>
        <p:nvSpPr>
          <p:cNvPr id="697" name="Google Shape;697;p62"/>
          <p:cNvSpPr txBox="1">
            <a:spLocks noGrp="1"/>
          </p:cNvSpPr>
          <p:nvPr>
            <p:ph type="subTitle" idx="1"/>
          </p:nvPr>
        </p:nvSpPr>
        <p:spPr>
          <a:xfrm flipH="1">
            <a:off x="5431200" y="1416900"/>
            <a:ext cx="2992800" cy="1661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center it properly</a:t>
            </a:r>
            <a:endParaRPr/>
          </a:p>
        </p:txBody>
      </p:sp>
      <p:pic>
        <p:nvPicPr>
          <p:cNvPr id="698" name="Google Shape;698;p62"/>
          <p:cNvPicPr preferRelativeResize="0"/>
          <p:nvPr/>
        </p:nvPicPr>
        <p:blipFill rotWithShape="1">
          <a:blip r:embed="rId3">
            <a:alphaModFix/>
          </a:blip>
          <a:srcRect l="57806" t="15612" r="1986" b="15667"/>
          <a:stretch/>
        </p:blipFill>
        <p:spPr>
          <a:xfrm flipH="1">
            <a:off x="1484400" y="1184350"/>
            <a:ext cx="1484950" cy="2537925"/>
          </a:xfrm>
          <a:prstGeom prst="rect">
            <a:avLst/>
          </a:prstGeom>
          <a:noFill/>
          <a:ln>
            <a:noFill/>
          </a:ln>
        </p:spPr>
      </p:pic>
      <p:sp>
        <p:nvSpPr>
          <p:cNvPr id="699" name="Google Shape;699;p62"/>
          <p:cNvSpPr/>
          <p:nvPr/>
        </p:nvSpPr>
        <p:spPr>
          <a:xfrm>
            <a:off x="1365250" y="749975"/>
            <a:ext cx="1720784" cy="3402718"/>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2"/>
          <p:cNvSpPr/>
          <p:nvPr/>
        </p:nvSpPr>
        <p:spPr>
          <a:xfrm flipH="1">
            <a:off x="1285204" y="3857706"/>
            <a:ext cx="856256" cy="857553"/>
          </a:xfrm>
          <a:custGeom>
            <a:avLst/>
            <a:gdLst/>
            <a:ahLst/>
            <a:cxnLst/>
            <a:rect l="l" t="t" r="r" b="b"/>
            <a:pathLst>
              <a:path w="10371" h="10382" extrusionOk="0">
                <a:moveTo>
                  <a:pt x="10371" y="0"/>
                </a:moveTo>
                <a:lnTo>
                  <a:pt x="9841" y="12"/>
                </a:lnTo>
                <a:lnTo>
                  <a:pt x="9311" y="58"/>
                </a:lnTo>
                <a:lnTo>
                  <a:pt x="8792" y="127"/>
                </a:lnTo>
                <a:lnTo>
                  <a:pt x="8285" y="219"/>
                </a:lnTo>
                <a:lnTo>
                  <a:pt x="7778" y="335"/>
                </a:lnTo>
                <a:lnTo>
                  <a:pt x="7294" y="473"/>
                </a:lnTo>
                <a:lnTo>
                  <a:pt x="6810" y="634"/>
                </a:lnTo>
                <a:lnTo>
                  <a:pt x="6338" y="818"/>
                </a:lnTo>
                <a:lnTo>
                  <a:pt x="5877" y="1026"/>
                </a:lnTo>
                <a:lnTo>
                  <a:pt x="5428" y="1256"/>
                </a:lnTo>
                <a:lnTo>
                  <a:pt x="5001" y="1510"/>
                </a:lnTo>
                <a:lnTo>
                  <a:pt x="4575" y="1775"/>
                </a:lnTo>
                <a:lnTo>
                  <a:pt x="4172" y="2063"/>
                </a:lnTo>
                <a:lnTo>
                  <a:pt x="3780" y="2374"/>
                </a:lnTo>
                <a:lnTo>
                  <a:pt x="3400" y="2697"/>
                </a:lnTo>
                <a:lnTo>
                  <a:pt x="3043" y="3042"/>
                </a:lnTo>
                <a:lnTo>
                  <a:pt x="2697" y="3399"/>
                </a:lnTo>
                <a:lnTo>
                  <a:pt x="2374" y="3780"/>
                </a:lnTo>
                <a:lnTo>
                  <a:pt x="2063" y="4171"/>
                </a:lnTo>
                <a:lnTo>
                  <a:pt x="1775" y="4575"/>
                </a:lnTo>
                <a:lnTo>
                  <a:pt x="1499" y="5001"/>
                </a:lnTo>
                <a:lnTo>
                  <a:pt x="1257" y="5439"/>
                </a:lnTo>
                <a:lnTo>
                  <a:pt x="1026" y="5877"/>
                </a:lnTo>
                <a:lnTo>
                  <a:pt x="819" y="6338"/>
                </a:lnTo>
                <a:lnTo>
                  <a:pt x="634" y="6810"/>
                </a:lnTo>
                <a:lnTo>
                  <a:pt x="462" y="7294"/>
                </a:lnTo>
                <a:lnTo>
                  <a:pt x="323" y="7789"/>
                </a:lnTo>
                <a:lnTo>
                  <a:pt x="208" y="8285"/>
                </a:lnTo>
                <a:lnTo>
                  <a:pt x="116" y="8803"/>
                </a:lnTo>
                <a:lnTo>
                  <a:pt x="58" y="9322"/>
                </a:lnTo>
                <a:lnTo>
                  <a:pt x="12" y="9840"/>
                </a:lnTo>
                <a:lnTo>
                  <a:pt x="1" y="10382"/>
                </a:lnTo>
                <a:lnTo>
                  <a:pt x="10371" y="10382"/>
                </a:lnTo>
                <a:lnTo>
                  <a:pt x="103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sp>
        <p:nvSpPr>
          <p:cNvPr id="705" name="Google Shape;705;p63"/>
          <p:cNvSpPr txBox="1">
            <a:spLocks noGrp="1"/>
          </p:cNvSpPr>
          <p:nvPr>
            <p:ph type="title"/>
          </p:nvPr>
        </p:nvSpPr>
        <p:spPr>
          <a:xfrm>
            <a:off x="720000" y="540000"/>
            <a:ext cx="41046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Our Tablet App</a:t>
            </a:r>
            <a:endParaRPr/>
          </a:p>
        </p:txBody>
      </p:sp>
      <p:sp>
        <p:nvSpPr>
          <p:cNvPr id="706" name="Google Shape;706;p63"/>
          <p:cNvSpPr txBox="1">
            <a:spLocks noGrp="1"/>
          </p:cNvSpPr>
          <p:nvPr>
            <p:ph type="subTitle" idx="1"/>
          </p:nvPr>
        </p:nvSpPr>
        <p:spPr>
          <a:xfrm>
            <a:off x="720000" y="1416900"/>
            <a:ext cx="2992800" cy="1661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1"/>
                </a:solidFill>
              </a:rPr>
              <a:t>You can replace the image on the screen with your own work. Just delete this one, add yours and center it properly</a:t>
            </a:r>
            <a:endParaRPr sz="1400"/>
          </a:p>
        </p:txBody>
      </p:sp>
      <p:pic>
        <p:nvPicPr>
          <p:cNvPr id="707" name="Google Shape;707;p63"/>
          <p:cNvPicPr preferRelativeResize="0"/>
          <p:nvPr/>
        </p:nvPicPr>
        <p:blipFill rotWithShape="1">
          <a:blip r:embed="rId3">
            <a:alphaModFix/>
          </a:blip>
          <a:srcRect l="40168" t="15615" r="1984" b="7650"/>
          <a:stretch/>
        </p:blipFill>
        <p:spPr>
          <a:xfrm flipH="1">
            <a:off x="5595800" y="1260475"/>
            <a:ext cx="2136375" cy="2834025"/>
          </a:xfrm>
          <a:prstGeom prst="rect">
            <a:avLst/>
          </a:prstGeom>
          <a:noFill/>
          <a:ln>
            <a:noFill/>
          </a:ln>
        </p:spPr>
      </p:pic>
      <p:sp>
        <p:nvSpPr>
          <p:cNvPr id="708" name="Google Shape;708;p63"/>
          <p:cNvSpPr/>
          <p:nvPr/>
        </p:nvSpPr>
        <p:spPr>
          <a:xfrm>
            <a:off x="5347425" y="895350"/>
            <a:ext cx="2635216" cy="3575253"/>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3"/>
          <p:cNvSpPr/>
          <p:nvPr/>
        </p:nvSpPr>
        <p:spPr>
          <a:xfrm>
            <a:off x="7854406" y="2144887"/>
            <a:ext cx="861088" cy="859764"/>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3"/>
          <p:cNvSpPr/>
          <p:nvPr/>
        </p:nvSpPr>
        <p:spPr>
          <a:xfrm>
            <a:off x="7854406" y="3004532"/>
            <a:ext cx="861088" cy="858771"/>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4"/>
        <p:cNvGrpSpPr/>
        <p:nvPr/>
      </p:nvGrpSpPr>
      <p:grpSpPr>
        <a:xfrm>
          <a:off x="0" y="0"/>
          <a:ext cx="0" cy="0"/>
          <a:chOff x="0" y="0"/>
          <a:chExt cx="0" cy="0"/>
        </a:xfrm>
      </p:grpSpPr>
      <p:sp>
        <p:nvSpPr>
          <p:cNvPr id="715" name="Google Shape;715;p64"/>
          <p:cNvSpPr/>
          <p:nvPr/>
        </p:nvSpPr>
        <p:spPr>
          <a:xfrm rot="8617300" flipH="1">
            <a:off x="1537564" y="1915858"/>
            <a:ext cx="1181195" cy="639598"/>
          </a:xfrm>
          <a:custGeom>
            <a:avLst/>
            <a:gdLst/>
            <a:ahLst/>
            <a:cxnLst/>
            <a:rect l="l" t="t" r="r" b="b"/>
            <a:pathLst>
              <a:path w="46807" h="25190" extrusionOk="0">
                <a:moveTo>
                  <a:pt x="15627" y="0"/>
                </a:moveTo>
                <a:lnTo>
                  <a:pt x="0" y="11386"/>
                </a:lnTo>
                <a:lnTo>
                  <a:pt x="1042" y="12762"/>
                </a:lnTo>
                <a:lnTo>
                  <a:pt x="2158" y="14065"/>
                </a:lnTo>
                <a:lnTo>
                  <a:pt x="3312" y="15292"/>
                </a:lnTo>
                <a:lnTo>
                  <a:pt x="4502" y="16446"/>
                </a:lnTo>
                <a:lnTo>
                  <a:pt x="5767" y="17525"/>
                </a:lnTo>
                <a:lnTo>
                  <a:pt x="7070" y="18567"/>
                </a:lnTo>
                <a:lnTo>
                  <a:pt x="8409" y="19497"/>
                </a:lnTo>
                <a:lnTo>
                  <a:pt x="9786" y="20390"/>
                </a:lnTo>
                <a:lnTo>
                  <a:pt x="11200" y="21171"/>
                </a:lnTo>
                <a:lnTo>
                  <a:pt x="12651" y="21915"/>
                </a:lnTo>
                <a:lnTo>
                  <a:pt x="14139" y="22585"/>
                </a:lnTo>
                <a:lnTo>
                  <a:pt x="15627" y="23180"/>
                </a:lnTo>
                <a:lnTo>
                  <a:pt x="17153" y="23701"/>
                </a:lnTo>
                <a:lnTo>
                  <a:pt x="18715" y="24110"/>
                </a:lnTo>
                <a:lnTo>
                  <a:pt x="20278" y="24483"/>
                </a:lnTo>
                <a:lnTo>
                  <a:pt x="21878" y="24780"/>
                </a:lnTo>
                <a:lnTo>
                  <a:pt x="23441" y="25003"/>
                </a:lnTo>
                <a:lnTo>
                  <a:pt x="25041" y="25115"/>
                </a:lnTo>
                <a:lnTo>
                  <a:pt x="26678" y="25189"/>
                </a:lnTo>
                <a:lnTo>
                  <a:pt x="28278" y="25189"/>
                </a:lnTo>
                <a:lnTo>
                  <a:pt x="29877" y="25078"/>
                </a:lnTo>
                <a:lnTo>
                  <a:pt x="31515" y="24892"/>
                </a:lnTo>
                <a:lnTo>
                  <a:pt x="33115" y="24669"/>
                </a:lnTo>
                <a:lnTo>
                  <a:pt x="34714" y="24334"/>
                </a:lnTo>
                <a:lnTo>
                  <a:pt x="36277" y="23924"/>
                </a:lnTo>
                <a:lnTo>
                  <a:pt x="37840" y="23441"/>
                </a:lnTo>
                <a:lnTo>
                  <a:pt x="39402" y="22845"/>
                </a:lnTo>
                <a:lnTo>
                  <a:pt x="40928" y="22213"/>
                </a:lnTo>
                <a:lnTo>
                  <a:pt x="42453" y="21469"/>
                </a:lnTo>
                <a:lnTo>
                  <a:pt x="43905" y="20650"/>
                </a:lnTo>
                <a:lnTo>
                  <a:pt x="45393" y="19757"/>
                </a:lnTo>
                <a:lnTo>
                  <a:pt x="46807" y="18790"/>
                </a:lnTo>
                <a:lnTo>
                  <a:pt x="35235" y="2865"/>
                </a:lnTo>
                <a:lnTo>
                  <a:pt x="34305" y="3461"/>
                </a:lnTo>
                <a:lnTo>
                  <a:pt x="33375" y="4019"/>
                </a:lnTo>
                <a:lnTo>
                  <a:pt x="32370" y="4502"/>
                </a:lnTo>
                <a:lnTo>
                  <a:pt x="31849" y="4726"/>
                </a:lnTo>
                <a:lnTo>
                  <a:pt x="31329" y="4912"/>
                </a:lnTo>
                <a:lnTo>
                  <a:pt x="30808" y="5060"/>
                </a:lnTo>
                <a:lnTo>
                  <a:pt x="30250" y="5209"/>
                </a:lnTo>
                <a:lnTo>
                  <a:pt x="29691" y="5358"/>
                </a:lnTo>
                <a:lnTo>
                  <a:pt x="29133" y="5470"/>
                </a:lnTo>
                <a:lnTo>
                  <a:pt x="28575" y="5544"/>
                </a:lnTo>
                <a:lnTo>
                  <a:pt x="28017" y="5581"/>
                </a:lnTo>
                <a:lnTo>
                  <a:pt x="27422" y="5619"/>
                </a:lnTo>
                <a:lnTo>
                  <a:pt x="26827" y="5656"/>
                </a:lnTo>
                <a:lnTo>
                  <a:pt x="25971" y="5619"/>
                </a:lnTo>
                <a:lnTo>
                  <a:pt x="25152" y="5544"/>
                </a:lnTo>
                <a:lnTo>
                  <a:pt x="24334" y="5433"/>
                </a:lnTo>
                <a:lnTo>
                  <a:pt x="23515" y="5247"/>
                </a:lnTo>
                <a:lnTo>
                  <a:pt x="22734" y="5023"/>
                </a:lnTo>
                <a:lnTo>
                  <a:pt x="21952" y="4763"/>
                </a:lnTo>
                <a:lnTo>
                  <a:pt x="21208" y="4465"/>
                </a:lnTo>
                <a:lnTo>
                  <a:pt x="20464" y="4130"/>
                </a:lnTo>
                <a:lnTo>
                  <a:pt x="19757" y="3721"/>
                </a:lnTo>
                <a:lnTo>
                  <a:pt x="19087" y="3312"/>
                </a:lnTo>
                <a:lnTo>
                  <a:pt x="18455" y="2828"/>
                </a:lnTo>
                <a:lnTo>
                  <a:pt x="17822" y="2344"/>
                </a:lnTo>
                <a:lnTo>
                  <a:pt x="17227" y="1823"/>
                </a:lnTo>
                <a:lnTo>
                  <a:pt x="16669" y="1228"/>
                </a:lnTo>
                <a:lnTo>
                  <a:pt x="16148" y="633"/>
                </a:lnTo>
                <a:lnTo>
                  <a:pt x="15627" y="0"/>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4"/>
          <p:cNvSpPr/>
          <p:nvPr/>
        </p:nvSpPr>
        <p:spPr>
          <a:xfrm rot="-5400000" flipH="1">
            <a:off x="3993023" y="1548385"/>
            <a:ext cx="845547" cy="1351724"/>
          </a:xfrm>
          <a:custGeom>
            <a:avLst/>
            <a:gdLst/>
            <a:ahLst/>
            <a:cxnLst/>
            <a:rect l="l" t="t" r="r" b="b"/>
            <a:pathLst>
              <a:path w="33487" h="53207" extrusionOk="0">
                <a:moveTo>
                  <a:pt x="33487" y="0"/>
                </a:moveTo>
                <a:lnTo>
                  <a:pt x="32110" y="37"/>
                </a:lnTo>
                <a:lnTo>
                  <a:pt x="30771" y="112"/>
                </a:lnTo>
                <a:lnTo>
                  <a:pt x="29431" y="224"/>
                </a:lnTo>
                <a:lnTo>
                  <a:pt x="28129" y="410"/>
                </a:lnTo>
                <a:lnTo>
                  <a:pt x="26864" y="633"/>
                </a:lnTo>
                <a:lnTo>
                  <a:pt x="25599" y="893"/>
                </a:lnTo>
                <a:lnTo>
                  <a:pt x="24334" y="1228"/>
                </a:lnTo>
                <a:lnTo>
                  <a:pt x="23106" y="1600"/>
                </a:lnTo>
                <a:lnTo>
                  <a:pt x="21916" y="2009"/>
                </a:lnTo>
                <a:lnTo>
                  <a:pt x="20688" y="2493"/>
                </a:lnTo>
                <a:lnTo>
                  <a:pt x="19534" y="3014"/>
                </a:lnTo>
                <a:lnTo>
                  <a:pt x="18344" y="3572"/>
                </a:lnTo>
                <a:lnTo>
                  <a:pt x="17190" y="4205"/>
                </a:lnTo>
                <a:lnTo>
                  <a:pt x="16074" y="4874"/>
                </a:lnTo>
                <a:lnTo>
                  <a:pt x="14921" y="5619"/>
                </a:lnTo>
                <a:lnTo>
                  <a:pt x="13804" y="6400"/>
                </a:lnTo>
                <a:lnTo>
                  <a:pt x="12428" y="7479"/>
                </a:lnTo>
                <a:lnTo>
                  <a:pt x="11126" y="8558"/>
                </a:lnTo>
                <a:lnTo>
                  <a:pt x="9898" y="9711"/>
                </a:lnTo>
                <a:lnTo>
                  <a:pt x="8744" y="10939"/>
                </a:lnTo>
                <a:lnTo>
                  <a:pt x="7628" y="12204"/>
                </a:lnTo>
                <a:lnTo>
                  <a:pt x="6623" y="13506"/>
                </a:lnTo>
                <a:lnTo>
                  <a:pt x="5656" y="14846"/>
                </a:lnTo>
                <a:lnTo>
                  <a:pt x="4800" y="16223"/>
                </a:lnTo>
                <a:lnTo>
                  <a:pt x="3982" y="17636"/>
                </a:lnTo>
                <a:lnTo>
                  <a:pt x="3238" y="19087"/>
                </a:lnTo>
                <a:lnTo>
                  <a:pt x="2605" y="20539"/>
                </a:lnTo>
                <a:lnTo>
                  <a:pt x="2010" y="22064"/>
                </a:lnTo>
                <a:lnTo>
                  <a:pt x="1489" y="23589"/>
                </a:lnTo>
                <a:lnTo>
                  <a:pt x="1042" y="25115"/>
                </a:lnTo>
                <a:lnTo>
                  <a:pt x="670" y="26715"/>
                </a:lnTo>
                <a:lnTo>
                  <a:pt x="410" y="28278"/>
                </a:lnTo>
                <a:lnTo>
                  <a:pt x="187" y="29877"/>
                </a:lnTo>
                <a:lnTo>
                  <a:pt x="38" y="31477"/>
                </a:lnTo>
                <a:lnTo>
                  <a:pt x="1" y="33077"/>
                </a:lnTo>
                <a:lnTo>
                  <a:pt x="1" y="34677"/>
                </a:lnTo>
                <a:lnTo>
                  <a:pt x="112" y="36314"/>
                </a:lnTo>
                <a:lnTo>
                  <a:pt x="261" y="37914"/>
                </a:lnTo>
                <a:lnTo>
                  <a:pt x="522" y="39514"/>
                </a:lnTo>
                <a:lnTo>
                  <a:pt x="856" y="41114"/>
                </a:lnTo>
                <a:lnTo>
                  <a:pt x="1266" y="42714"/>
                </a:lnTo>
                <a:lnTo>
                  <a:pt x="1749" y="44277"/>
                </a:lnTo>
                <a:lnTo>
                  <a:pt x="2307" y="45802"/>
                </a:lnTo>
                <a:lnTo>
                  <a:pt x="2977" y="47365"/>
                </a:lnTo>
                <a:lnTo>
                  <a:pt x="3684" y="48853"/>
                </a:lnTo>
                <a:lnTo>
                  <a:pt x="4503" y="50341"/>
                </a:lnTo>
                <a:lnTo>
                  <a:pt x="5396" y="51792"/>
                </a:lnTo>
                <a:lnTo>
                  <a:pt x="6400" y="53206"/>
                </a:lnTo>
                <a:lnTo>
                  <a:pt x="22027" y="41858"/>
                </a:lnTo>
                <a:lnTo>
                  <a:pt x="21395" y="40965"/>
                </a:lnTo>
                <a:lnTo>
                  <a:pt x="20874" y="39998"/>
                </a:lnTo>
                <a:lnTo>
                  <a:pt x="20390" y="39030"/>
                </a:lnTo>
                <a:lnTo>
                  <a:pt x="19981" y="37989"/>
                </a:lnTo>
                <a:lnTo>
                  <a:pt x="19832" y="37468"/>
                </a:lnTo>
                <a:lnTo>
                  <a:pt x="19683" y="36910"/>
                </a:lnTo>
                <a:lnTo>
                  <a:pt x="19572" y="36351"/>
                </a:lnTo>
                <a:lnTo>
                  <a:pt x="19460" y="35831"/>
                </a:lnTo>
                <a:lnTo>
                  <a:pt x="19385" y="35235"/>
                </a:lnTo>
                <a:lnTo>
                  <a:pt x="19311" y="34677"/>
                </a:lnTo>
                <a:lnTo>
                  <a:pt x="19274" y="34119"/>
                </a:lnTo>
                <a:lnTo>
                  <a:pt x="19274" y="33524"/>
                </a:lnTo>
                <a:lnTo>
                  <a:pt x="19274" y="32817"/>
                </a:lnTo>
                <a:lnTo>
                  <a:pt x="19348" y="32110"/>
                </a:lnTo>
                <a:lnTo>
                  <a:pt x="19423" y="31403"/>
                </a:lnTo>
                <a:lnTo>
                  <a:pt x="19534" y="30696"/>
                </a:lnTo>
                <a:lnTo>
                  <a:pt x="19720" y="30026"/>
                </a:lnTo>
                <a:lnTo>
                  <a:pt x="19906" y="29357"/>
                </a:lnTo>
                <a:lnTo>
                  <a:pt x="20092" y="28724"/>
                </a:lnTo>
                <a:lnTo>
                  <a:pt x="20353" y="28092"/>
                </a:lnTo>
                <a:lnTo>
                  <a:pt x="20651" y="27459"/>
                </a:lnTo>
                <a:lnTo>
                  <a:pt x="20948" y="26864"/>
                </a:lnTo>
                <a:lnTo>
                  <a:pt x="21283" y="26268"/>
                </a:lnTo>
                <a:lnTo>
                  <a:pt x="21655" y="25710"/>
                </a:lnTo>
                <a:lnTo>
                  <a:pt x="22027" y="25152"/>
                </a:lnTo>
                <a:lnTo>
                  <a:pt x="22436" y="24631"/>
                </a:lnTo>
                <a:lnTo>
                  <a:pt x="22883" y="24148"/>
                </a:lnTo>
                <a:lnTo>
                  <a:pt x="23367" y="23664"/>
                </a:lnTo>
                <a:lnTo>
                  <a:pt x="23850" y="23180"/>
                </a:lnTo>
                <a:lnTo>
                  <a:pt x="24334" y="22734"/>
                </a:lnTo>
                <a:lnTo>
                  <a:pt x="24855" y="22324"/>
                </a:lnTo>
                <a:lnTo>
                  <a:pt x="25413" y="21952"/>
                </a:lnTo>
                <a:lnTo>
                  <a:pt x="25971" y="21580"/>
                </a:lnTo>
                <a:lnTo>
                  <a:pt x="26566" y="21245"/>
                </a:lnTo>
                <a:lnTo>
                  <a:pt x="27162" y="20948"/>
                </a:lnTo>
                <a:lnTo>
                  <a:pt x="27794" y="20650"/>
                </a:lnTo>
                <a:lnTo>
                  <a:pt x="28427" y="20390"/>
                </a:lnTo>
                <a:lnTo>
                  <a:pt x="29059" y="20204"/>
                </a:lnTo>
                <a:lnTo>
                  <a:pt x="29729" y="20018"/>
                </a:lnTo>
                <a:lnTo>
                  <a:pt x="30399" y="19832"/>
                </a:lnTo>
                <a:lnTo>
                  <a:pt x="31106" y="19720"/>
                </a:lnTo>
                <a:lnTo>
                  <a:pt x="31813" y="19646"/>
                </a:lnTo>
                <a:lnTo>
                  <a:pt x="32520" y="19571"/>
                </a:lnTo>
                <a:lnTo>
                  <a:pt x="33487" y="19571"/>
                </a:lnTo>
                <a:lnTo>
                  <a:pt x="33487" y="0"/>
                </a:lnTo>
                <a:close/>
              </a:path>
            </a:pathLst>
          </a:custGeom>
          <a:solidFill>
            <a:srgbClr val="1C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4"/>
          <p:cNvSpPr txBox="1">
            <a:spLocks noGrp="1"/>
          </p:cNvSpPr>
          <p:nvPr>
            <p:ph type="title" idx="4294967295"/>
          </p:nvPr>
        </p:nvSpPr>
        <p:spPr>
          <a:xfrm>
            <a:off x="3928639" y="3378168"/>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lt2"/>
                </a:solidFill>
              </a:rPr>
              <a:t>35 %</a:t>
            </a:r>
            <a:endParaRPr sz="4000">
              <a:solidFill>
                <a:schemeClr val="lt2"/>
              </a:solidFill>
            </a:endParaRPr>
          </a:p>
        </p:txBody>
      </p:sp>
      <p:sp>
        <p:nvSpPr>
          <p:cNvPr id="718" name="Google Shape;718;p64"/>
          <p:cNvSpPr txBox="1">
            <a:spLocks noGrp="1"/>
          </p:cNvSpPr>
          <p:nvPr>
            <p:ph type="title" idx="4294967295"/>
          </p:nvPr>
        </p:nvSpPr>
        <p:spPr>
          <a:xfrm>
            <a:off x="1814024" y="3378168"/>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accent2"/>
                </a:solidFill>
              </a:rPr>
              <a:t>25 %</a:t>
            </a:r>
            <a:endParaRPr sz="4000">
              <a:solidFill>
                <a:schemeClr val="accent2"/>
              </a:solidFill>
            </a:endParaRPr>
          </a:p>
        </p:txBody>
      </p:sp>
      <p:sp>
        <p:nvSpPr>
          <p:cNvPr id="719" name="Google Shape;719;p64"/>
          <p:cNvSpPr txBox="1">
            <a:spLocks noGrp="1"/>
          </p:cNvSpPr>
          <p:nvPr>
            <p:ph type="title" idx="4294967295"/>
          </p:nvPr>
        </p:nvSpPr>
        <p:spPr>
          <a:xfrm>
            <a:off x="6027063" y="3378174"/>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accent3"/>
                </a:solidFill>
              </a:rPr>
              <a:t>40 %</a:t>
            </a:r>
            <a:endParaRPr sz="4000">
              <a:solidFill>
                <a:schemeClr val="accent3"/>
              </a:solidFill>
            </a:endParaRPr>
          </a:p>
        </p:txBody>
      </p:sp>
      <p:sp>
        <p:nvSpPr>
          <p:cNvPr id="720" name="Google Shape;720;p64"/>
          <p:cNvSpPr txBox="1">
            <a:spLocks noGrp="1"/>
          </p:cNvSpPr>
          <p:nvPr>
            <p:ph type="subTitle" idx="4294967295"/>
          </p:nvPr>
        </p:nvSpPr>
        <p:spPr>
          <a:xfrm>
            <a:off x="1649628" y="3938480"/>
            <a:ext cx="1607400" cy="517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Jupiter is the biggest planet</a:t>
            </a:r>
            <a:endParaRPr sz="1400"/>
          </a:p>
        </p:txBody>
      </p:sp>
      <p:sp>
        <p:nvSpPr>
          <p:cNvPr id="721" name="Google Shape;721;p64"/>
          <p:cNvSpPr/>
          <p:nvPr/>
        </p:nvSpPr>
        <p:spPr>
          <a:xfrm rot="3239884" flipH="1">
            <a:off x="6072116" y="1512603"/>
            <a:ext cx="845585" cy="1539788"/>
          </a:xfrm>
          <a:custGeom>
            <a:avLst/>
            <a:gdLst/>
            <a:ahLst/>
            <a:cxnLst/>
            <a:rect l="l" t="t" r="r" b="b"/>
            <a:pathLst>
              <a:path w="33488" h="60611" extrusionOk="0">
                <a:moveTo>
                  <a:pt x="1" y="0"/>
                </a:moveTo>
                <a:lnTo>
                  <a:pt x="1" y="19571"/>
                </a:lnTo>
                <a:lnTo>
                  <a:pt x="708" y="19608"/>
                </a:lnTo>
                <a:lnTo>
                  <a:pt x="1415" y="19645"/>
                </a:lnTo>
                <a:lnTo>
                  <a:pt x="2085" y="19757"/>
                </a:lnTo>
                <a:lnTo>
                  <a:pt x="2754" y="19906"/>
                </a:lnTo>
                <a:lnTo>
                  <a:pt x="3424" y="20055"/>
                </a:lnTo>
                <a:lnTo>
                  <a:pt x="4094" y="20241"/>
                </a:lnTo>
                <a:lnTo>
                  <a:pt x="4726" y="20464"/>
                </a:lnTo>
                <a:lnTo>
                  <a:pt x="5359" y="20724"/>
                </a:lnTo>
                <a:lnTo>
                  <a:pt x="5954" y="21022"/>
                </a:lnTo>
                <a:lnTo>
                  <a:pt x="6549" y="21320"/>
                </a:lnTo>
                <a:lnTo>
                  <a:pt x="7108" y="21655"/>
                </a:lnTo>
                <a:lnTo>
                  <a:pt x="7666" y="22027"/>
                </a:lnTo>
                <a:lnTo>
                  <a:pt x="8224" y="22436"/>
                </a:lnTo>
                <a:lnTo>
                  <a:pt x="8707" y="22845"/>
                </a:lnTo>
                <a:lnTo>
                  <a:pt x="9228" y="23292"/>
                </a:lnTo>
                <a:lnTo>
                  <a:pt x="9712" y="23738"/>
                </a:lnTo>
                <a:lnTo>
                  <a:pt x="10158" y="24222"/>
                </a:lnTo>
                <a:lnTo>
                  <a:pt x="10568" y="24705"/>
                </a:lnTo>
                <a:lnTo>
                  <a:pt x="10977" y="25264"/>
                </a:lnTo>
                <a:lnTo>
                  <a:pt x="11349" y="25784"/>
                </a:lnTo>
                <a:lnTo>
                  <a:pt x="11721" y="26343"/>
                </a:lnTo>
                <a:lnTo>
                  <a:pt x="12056" y="26938"/>
                </a:lnTo>
                <a:lnTo>
                  <a:pt x="12354" y="27533"/>
                </a:lnTo>
                <a:lnTo>
                  <a:pt x="12614" y="28129"/>
                </a:lnTo>
                <a:lnTo>
                  <a:pt x="12875" y="28761"/>
                </a:lnTo>
                <a:lnTo>
                  <a:pt x="13098" y="29431"/>
                </a:lnTo>
                <a:lnTo>
                  <a:pt x="13284" y="30063"/>
                </a:lnTo>
                <a:lnTo>
                  <a:pt x="13433" y="30733"/>
                </a:lnTo>
                <a:lnTo>
                  <a:pt x="13544" y="31403"/>
                </a:lnTo>
                <a:lnTo>
                  <a:pt x="13619" y="32110"/>
                </a:lnTo>
                <a:lnTo>
                  <a:pt x="13693" y="32817"/>
                </a:lnTo>
                <a:lnTo>
                  <a:pt x="13693" y="33524"/>
                </a:lnTo>
                <a:lnTo>
                  <a:pt x="13656" y="34379"/>
                </a:lnTo>
                <a:lnTo>
                  <a:pt x="13582" y="35198"/>
                </a:lnTo>
                <a:lnTo>
                  <a:pt x="13470" y="36016"/>
                </a:lnTo>
                <a:lnTo>
                  <a:pt x="13284" y="36835"/>
                </a:lnTo>
                <a:lnTo>
                  <a:pt x="13098" y="37616"/>
                </a:lnTo>
                <a:lnTo>
                  <a:pt x="12837" y="38398"/>
                </a:lnTo>
                <a:lnTo>
                  <a:pt x="12540" y="39142"/>
                </a:lnTo>
                <a:lnTo>
                  <a:pt x="12168" y="39849"/>
                </a:lnTo>
                <a:lnTo>
                  <a:pt x="11796" y="40556"/>
                </a:lnTo>
                <a:lnTo>
                  <a:pt x="11386" y="41225"/>
                </a:lnTo>
                <a:lnTo>
                  <a:pt x="10903" y="41895"/>
                </a:lnTo>
                <a:lnTo>
                  <a:pt x="10419" y="42528"/>
                </a:lnTo>
                <a:lnTo>
                  <a:pt x="9898" y="43086"/>
                </a:lnTo>
                <a:lnTo>
                  <a:pt x="9340" y="43681"/>
                </a:lnTo>
                <a:lnTo>
                  <a:pt x="8745" y="44202"/>
                </a:lnTo>
                <a:lnTo>
                  <a:pt x="8112" y="44686"/>
                </a:lnTo>
                <a:lnTo>
                  <a:pt x="19683" y="60610"/>
                </a:lnTo>
                <a:lnTo>
                  <a:pt x="20539" y="60015"/>
                </a:lnTo>
                <a:lnTo>
                  <a:pt x="21321" y="59382"/>
                </a:lnTo>
                <a:lnTo>
                  <a:pt x="22102" y="58713"/>
                </a:lnTo>
                <a:lnTo>
                  <a:pt x="22883" y="58043"/>
                </a:lnTo>
                <a:lnTo>
                  <a:pt x="23590" y="57336"/>
                </a:lnTo>
                <a:lnTo>
                  <a:pt x="24297" y="56666"/>
                </a:lnTo>
                <a:lnTo>
                  <a:pt x="24967" y="55922"/>
                </a:lnTo>
                <a:lnTo>
                  <a:pt x="25637" y="55215"/>
                </a:lnTo>
                <a:lnTo>
                  <a:pt x="26269" y="54434"/>
                </a:lnTo>
                <a:lnTo>
                  <a:pt x="26864" y="53690"/>
                </a:lnTo>
                <a:lnTo>
                  <a:pt x="27460" y="52908"/>
                </a:lnTo>
                <a:lnTo>
                  <a:pt x="28018" y="52090"/>
                </a:lnTo>
                <a:lnTo>
                  <a:pt x="28539" y="51308"/>
                </a:lnTo>
                <a:lnTo>
                  <a:pt x="29060" y="50490"/>
                </a:lnTo>
                <a:lnTo>
                  <a:pt x="29506" y="49634"/>
                </a:lnTo>
                <a:lnTo>
                  <a:pt x="29953" y="48778"/>
                </a:lnTo>
                <a:lnTo>
                  <a:pt x="30399" y="47923"/>
                </a:lnTo>
                <a:lnTo>
                  <a:pt x="30771" y="47030"/>
                </a:lnTo>
                <a:lnTo>
                  <a:pt x="31143" y="46174"/>
                </a:lnTo>
                <a:lnTo>
                  <a:pt x="31515" y="45244"/>
                </a:lnTo>
                <a:lnTo>
                  <a:pt x="31813" y="44351"/>
                </a:lnTo>
                <a:lnTo>
                  <a:pt x="32111" y="43421"/>
                </a:lnTo>
                <a:lnTo>
                  <a:pt x="32371" y="42453"/>
                </a:lnTo>
                <a:lnTo>
                  <a:pt x="32594" y="41523"/>
                </a:lnTo>
                <a:lnTo>
                  <a:pt x="32818" y="40556"/>
                </a:lnTo>
                <a:lnTo>
                  <a:pt x="33004" y="39588"/>
                </a:lnTo>
                <a:lnTo>
                  <a:pt x="33152" y="38584"/>
                </a:lnTo>
                <a:lnTo>
                  <a:pt x="33264" y="37616"/>
                </a:lnTo>
                <a:lnTo>
                  <a:pt x="33376" y="36612"/>
                </a:lnTo>
                <a:lnTo>
                  <a:pt x="33450" y="35570"/>
                </a:lnTo>
                <a:lnTo>
                  <a:pt x="33487" y="34565"/>
                </a:lnTo>
                <a:lnTo>
                  <a:pt x="33487" y="33524"/>
                </a:lnTo>
                <a:lnTo>
                  <a:pt x="33450" y="31812"/>
                </a:lnTo>
                <a:lnTo>
                  <a:pt x="33338" y="30100"/>
                </a:lnTo>
                <a:lnTo>
                  <a:pt x="33115" y="28426"/>
                </a:lnTo>
                <a:lnTo>
                  <a:pt x="32818" y="26752"/>
                </a:lnTo>
                <a:lnTo>
                  <a:pt x="32445" y="25152"/>
                </a:lnTo>
                <a:lnTo>
                  <a:pt x="31999" y="23552"/>
                </a:lnTo>
                <a:lnTo>
                  <a:pt x="31478" y="21989"/>
                </a:lnTo>
                <a:lnTo>
                  <a:pt x="30883" y="20464"/>
                </a:lnTo>
                <a:lnTo>
                  <a:pt x="30213" y="18976"/>
                </a:lnTo>
                <a:lnTo>
                  <a:pt x="29469" y="17562"/>
                </a:lnTo>
                <a:lnTo>
                  <a:pt x="28650" y="16148"/>
                </a:lnTo>
                <a:lnTo>
                  <a:pt x="27795" y="14771"/>
                </a:lnTo>
                <a:lnTo>
                  <a:pt x="26864" y="13469"/>
                </a:lnTo>
                <a:lnTo>
                  <a:pt x="25860" y="12204"/>
                </a:lnTo>
                <a:lnTo>
                  <a:pt x="24818" y="10976"/>
                </a:lnTo>
                <a:lnTo>
                  <a:pt x="23702" y="9823"/>
                </a:lnTo>
                <a:lnTo>
                  <a:pt x="22511" y="8706"/>
                </a:lnTo>
                <a:lnTo>
                  <a:pt x="21321" y="7665"/>
                </a:lnTo>
                <a:lnTo>
                  <a:pt x="20056" y="6660"/>
                </a:lnTo>
                <a:lnTo>
                  <a:pt x="18716" y="5730"/>
                </a:lnTo>
                <a:lnTo>
                  <a:pt x="17377" y="4874"/>
                </a:lnTo>
                <a:lnTo>
                  <a:pt x="15963" y="4056"/>
                </a:lnTo>
                <a:lnTo>
                  <a:pt x="14512" y="3311"/>
                </a:lnTo>
                <a:lnTo>
                  <a:pt x="13061" y="2642"/>
                </a:lnTo>
                <a:lnTo>
                  <a:pt x="11535" y="2046"/>
                </a:lnTo>
                <a:lnTo>
                  <a:pt x="9972" y="1526"/>
                </a:lnTo>
                <a:lnTo>
                  <a:pt x="8373" y="1079"/>
                </a:lnTo>
                <a:lnTo>
                  <a:pt x="6735" y="707"/>
                </a:lnTo>
                <a:lnTo>
                  <a:pt x="5098" y="409"/>
                </a:lnTo>
                <a:lnTo>
                  <a:pt x="3424" y="186"/>
                </a:lnTo>
                <a:lnTo>
                  <a:pt x="1712" y="74"/>
                </a:lnTo>
                <a:lnTo>
                  <a:pt x="1" y="0"/>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4"/>
          <p:cNvSpPr/>
          <p:nvPr/>
        </p:nvSpPr>
        <p:spPr>
          <a:xfrm flipH="1">
            <a:off x="2101083" y="2250750"/>
            <a:ext cx="713847" cy="713505"/>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4"/>
          <p:cNvSpPr/>
          <p:nvPr/>
        </p:nvSpPr>
        <p:spPr>
          <a:xfrm flipH="1">
            <a:off x="4212296" y="2274206"/>
            <a:ext cx="713869" cy="713527"/>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4"/>
          <p:cNvSpPr/>
          <p:nvPr/>
        </p:nvSpPr>
        <p:spPr>
          <a:xfrm flipH="1">
            <a:off x="6329026" y="2309161"/>
            <a:ext cx="713890" cy="713527"/>
          </a:xfrm>
          <a:custGeom>
            <a:avLst/>
            <a:gdLst/>
            <a:ahLst/>
            <a:cxnLst/>
            <a:rect l="l" t="t" r="r" b="b"/>
            <a:pathLst>
              <a:path w="8643" h="8642" extrusionOk="0">
                <a:moveTo>
                  <a:pt x="4102" y="0"/>
                </a:moveTo>
                <a:lnTo>
                  <a:pt x="3884" y="23"/>
                </a:lnTo>
                <a:lnTo>
                  <a:pt x="3665" y="46"/>
                </a:lnTo>
                <a:lnTo>
                  <a:pt x="3446" y="81"/>
                </a:lnTo>
                <a:lnTo>
                  <a:pt x="3238" y="139"/>
                </a:lnTo>
                <a:lnTo>
                  <a:pt x="3031" y="196"/>
                </a:lnTo>
                <a:lnTo>
                  <a:pt x="2835" y="265"/>
                </a:lnTo>
                <a:lnTo>
                  <a:pt x="2639" y="334"/>
                </a:lnTo>
                <a:lnTo>
                  <a:pt x="2443" y="427"/>
                </a:lnTo>
                <a:lnTo>
                  <a:pt x="2259" y="519"/>
                </a:lnTo>
                <a:lnTo>
                  <a:pt x="2075" y="623"/>
                </a:lnTo>
                <a:lnTo>
                  <a:pt x="1902" y="738"/>
                </a:lnTo>
                <a:lnTo>
                  <a:pt x="1729" y="853"/>
                </a:lnTo>
                <a:lnTo>
                  <a:pt x="1568" y="980"/>
                </a:lnTo>
                <a:lnTo>
                  <a:pt x="1418" y="1118"/>
                </a:lnTo>
                <a:lnTo>
                  <a:pt x="1268" y="1268"/>
                </a:lnTo>
                <a:lnTo>
                  <a:pt x="1118" y="1418"/>
                </a:lnTo>
                <a:lnTo>
                  <a:pt x="980" y="1567"/>
                </a:lnTo>
                <a:lnTo>
                  <a:pt x="853" y="1740"/>
                </a:lnTo>
                <a:lnTo>
                  <a:pt x="738" y="1901"/>
                </a:lnTo>
                <a:lnTo>
                  <a:pt x="623" y="2074"/>
                </a:lnTo>
                <a:lnTo>
                  <a:pt x="519" y="2259"/>
                </a:lnTo>
                <a:lnTo>
                  <a:pt x="427" y="2443"/>
                </a:lnTo>
                <a:lnTo>
                  <a:pt x="335" y="2639"/>
                </a:lnTo>
                <a:lnTo>
                  <a:pt x="266" y="2835"/>
                </a:lnTo>
                <a:lnTo>
                  <a:pt x="196" y="3031"/>
                </a:lnTo>
                <a:lnTo>
                  <a:pt x="139" y="3238"/>
                </a:lnTo>
                <a:lnTo>
                  <a:pt x="81" y="3445"/>
                </a:lnTo>
                <a:lnTo>
                  <a:pt x="47" y="3664"/>
                </a:lnTo>
                <a:lnTo>
                  <a:pt x="24" y="3883"/>
                </a:lnTo>
                <a:lnTo>
                  <a:pt x="1" y="4102"/>
                </a:lnTo>
                <a:lnTo>
                  <a:pt x="1" y="4321"/>
                </a:lnTo>
                <a:lnTo>
                  <a:pt x="1" y="4540"/>
                </a:lnTo>
                <a:lnTo>
                  <a:pt x="24" y="4759"/>
                </a:lnTo>
                <a:lnTo>
                  <a:pt x="47" y="4978"/>
                </a:lnTo>
                <a:lnTo>
                  <a:pt x="81" y="5197"/>
                </a:lnTo>
                <a:lnTo>
                  <a:pt x="139" y="5404"/>
                </a:lnTo>
                <a:lnTo>
                  <a:pt x="196" y="5612"/>
                </a:lnTo>
                <a:lnTo>
                  <a:pt x="266" y="5807"/>
                </a:lnTo>
                <a:lnTo>
                  <a:pt x="335" y="6003"/>
                </a:lnTo>
                <a:lnTo>
                  <a:pt x="427" y="6199"/>
                </a:lnTo>
                <a:lnTo>
                  <a:pt x="519" y="6384"/>
                </a:lnTo>
                <a:lnTo>
                  <a:pt x="623" y="6568"/>
                </a:lnTo>
                <a:lnTo>
                  <a:pt x="738" y="6741"/>
                </a:lnTo>
                <a:lnTo>
                  <a:pt x="853" y="6902"/>
                </a:lnTo>
                <a:lnTo>
                  <a:pt x="980" y="7075"/>
                </a:lnTo>
                <a:lnTo>
                  <a:pt x="1118" y="7225"/>
                </a:lnTo>
                <a:lnTo>
                  <a:pt x="1268" y="7375"/>
                </a:lnTo>
                <a:lnTo>
                  <a:pt x="1418" y="7524"/>
                </a:lnTo>
                <a:lnTo>
                  <a:pt x="1568" y="7663"/>
                </a:lnTo>
                <a:lnTo>
                  <a:pt x="1729" y="7789"/>
                </a:lnTo>
                <a:lnTo>
                  <a:pt x="1902" y="7905"/>
                </a:lnTo>
                <a:lnTo>
                  <a:pt x="2075" y="8020"/>
                </a:lnTo>
                <a:lnTo>
                  <a:pt x="2259" y="8123"/>
                </a:lnTo>
                <a:lnTo>
                  <a:pt x="2443" y="8216"/>
                </a:lnTo>
                <a:lnTo>
                  <a:pt x="2639" y="8308"/>
                </a:lnTo>
                <a:lnTo>
                  <a:pt x="2835" y="8377"/>
                </a:lnTo>
                <a:lnTo>
                  <a:pt x="3031" y="8446"/>
                </a:lnTo>
                <a:lnTo>
                  <a:pt x="3238" y="8504"/>
                </a:lnTo>
                <a:lnTo>
                  <a:pt x="3446" y="8561"/>
                </a:lnTo>
                <a:lnTo>
                  <a:pt x="3665" y="8596"/>
                </a:lnTo>
                <a:lnTo>
                  <a:pt x="3884" y="8619"/>
                </a:lnTo>
                <a:lnTo>
                  <a:pt x="4102" y="8642"/>
                </a:lnTo>
                <a:lnTo>
                  <a:pt x="4540" y="8642"/>
                </a:lnTo>
                <a:lnTo>
                  <a:pt x="4759" y="8619"/>
                </a:lnTo>
                <a:lnTo>
                  <a:pt x="4978" y="8596"/>
                </a:lnTo>
                <a:lnTo>
                  <a:pt x="5197" y="8561"/>
                </a:lnTo>
                <a:lnTo>
                  <a:pt x="5404" y="8504"/>
                </a:lnTo>
                <a:lnTo>
                  <a:pt x="5612" y="8446"/>
                </a:lnTo>
                <a:lnTo>
                  <a:pt x="5808" y="8377"/>
                </a:lnTo>
                <a:lnTo>
                  <a:pt x="6004" y="8308"/>
                </a:lnTo>
                <a:lnTo>
                  <a:pt x="6199" y="8216"/>
                </a:lnTo>
                <a:lnTo>
                  <a:pt x="6384" y="8123"/>
                </a:lnTo>
                <a:lnTo>
                  <a:pt x="6568" y="8020"/>
                </a:lnTo>
                <a:lnTo>
                  <a:pt x="6741" y="7905"/>
                </a:lnTo>
                <a:lnTo>
                  <a:pt x="6902" y="7789"/>
                </a:lnTo>
                <a:lnTo>
                  <a:pt x="7075" y="7663"/>
                </a:lnTo>
                <a:lnTo>
                  <a:pt x="7225" y="7524"/>
                </a:lnTo>
                <a:lnTo>
                  <a:pt x="7375" y="7375"/>
                </a:lnTo>
                <a:lnTo>
                  <a:pt x="7525" y="7225"/>
                </a:lnTo>
                <a:lnTo>
                  <a:pt x="7663" y="7075"/>
                </a:lnTo>
                <a:lnTo>
                  <a:pt x="7790" y="6902"/>
                </a:lnTo>
                <a:lnTo>
                  <a:pt x="7905" y="6741"/>
                </a:lnTo>
                <a:lnTo>
                  <a:pt x="8020" y="6568"/>
                </a:lnTo>
                <a:lnTo>
                  <a:pt x="8124" y="6384"/>
                </a:lnTo>
                <a:lnTo>
                  <a:pt x="8216" y="6199"/>
                </a:lnTo>
                <a:lnTo>
                  <a:pt x="8308" y="6003"/>
                </a:lnTo>
                <a:lnTo>
                  <a:pt x="8377" y="5807"/>
                </a:lnTo>
                <a:lnTo>
                  <a:pt x="8446" y="5612"/>
                </a:lnTo>
                <a:lnTo>
                  <a:pt x="8504" y="5404"/>
                </a:lnTo>
                <a:lnTo>
                  <a:pt x="8562" y="5197"/>
                </a:lnTo>
                <a:lnTo>
                  <a:pt x="8596" y="4978"/>
                </a:lnTo>
                <a:lnTo>
                  <a:pt x="8619" y="4759"/>
                </a:lnTo>
                <a:lnTo>
                  <a:pt x="8642" y="4540"/>
                </a:lnTo>
                <a:lnTo>
                  <a:pt x="8642" y="4321"/>
                </a:lnTo>
                <a:lnTo>
                  <a:pt x="8642" y="4102"/>
                </a:lnTo>
                <a:lnTo>
                  <a:pt x="8619" y="3883"/>
                </a:lnTo>
                <a:lnTo>
                  <a:pt x="8596" y="3664"/>
                </a:lnTo>
                <a:lnTo>
                  <a:pt x="8562" y="3445"/>
                </a:lnTo>
                <a:lnTo>
                  <a:pt x="8504" y="3238"/>
                </a:lnTo>
                <a:lnTo>
                  <a:pt x="8446" y="3031"/>
                </a:lnTo>
                <a:lnTo>
                  <a:pt x="8377" y="2835"/>
                </a:lnTo>
                <a:lnTo>
                  <a:pt x="8308" y="2639"/>
                </a:lnTo>
                <a:lnTo>
                  <a:pt x="8216" y="2443"/>
                </a:lnTo>
                <a:lnTo>
                  <a:pt x="8124" y="2259"/>
                </a:lnTo>
                <a:lnTo>
                  <a:pt x="8020" y="2074"/>
                </a:lnTo>
                <a:lnTo>
                  <a:pt x="7905" y="1901"/>
                </a:lnTo>
                <a:lnTo>
                  <a:pt x="7790" y="1740"/>
                </a:lnTo>
                <a:lnTo>
                  <a:pt x="7663" y="1567"/>
                </a:lnTo>
                <a:lnTo>
                  <a:pt x="7525" y="1418"/>
                </a:lnTo>
                <a:lnTo>
                  <a:pt x="7375" y="1268"/>
                </a:lnTo>
                <a:lnTo>
                  <a:pt x="7225" y="1118"/>
                </a:lnTo>
                <a:lnTo>
                  <a:pt x="7075" y="980"/>
                </a:lnTo>
                <a:lnTo>
                  <a:pt x="6902" y="853"/>
                </a:lnTo>
                <a:lnTo>
                  <a:pt x="6741" y="738"/>
                </a:lnTo>
                <a:lnTo>
                  <a:pt x="6568" y="623"/>
                </a:lnTo>
                <a:lnTo>
                  <a:pt x="6384" y="519"/>
                </a:lnTo>
                <a:lnTo>
                  <a:pt x="6199" y="427"/>
                </a:lnTo>
                <a:lnTo>
                  <a:pt x="6004" y="334"/>
                </a:lnTo>
                <a:lnTo>
                  <a:pt x="5808" y="265"/>
                </a:lnTo>
                <a:lnTo>
                  <a:pt x="5612" y="196"/>
                </a:lnTo>
                <a:lnTo>
                  <a:pt x="5404" y="139"/>
                </a:lnTo>
                <a:lnTo>
                  <a:pt x="5197" y="81"/>
                </a:lnTo>
                <a:lnTo>
                  <a:pt x="4978" y="46"/>
                </a:lnTo>
                <a:lnTo>
                  <a:pt x="4759" y="23"/>
                </a:lnTo>
                <a:lnTo>
                  <a:pt x="45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5" name="Google Shape;725;p64"/>
          <p:cNvCxnSpPr/>
          <p:nvPr/>
        </p:nvCxnSpPr>
        <p:spPr>
          <a:xfrm>
            <a:off x="4567485" y="2647668"/>
            <a:ext cx="900" cy="730500"/>
          </a:xfrm>
          <a:prstGeom prst="straightConnector1">
            <a:avLst/>
          </a:prstGeom>
          <a:noFill/>
          <a:ln w="28575" cap="flat" cmpd="sng">
            <a:solidFill>
              <a:schemeClr val="dk2"/>
            </a:solidFill>
            <a:prstDash val="solid"/>
            <a:round/>
            <a:headEnd type="none" w="med" len="med"/>
            <a:tailEnd type="none" w="med" len="med"/>
          </a:ln>
        </p:spPr>
      </p:cxnSp>
      <p:cxnSp>
        <p:nvCxnSpPr>
          <p:cNvPr id="726" name="Google Shape;726;p64"/>
          <p:cNvCxnSpPr/>
          <p:nvPr/>
        </p:nvCxnSpPr>
        <p:spPr>
          <a:xfrm>
            <a:off x="2458265" y="2685293"/>
            <a:ext cx="600" cy="688200"/>
          </a:xfrm>
          <a:prstGeom prst="straightConnector1">
            <a:avLst/>
          </a:prstGeom>
          <a:noFill/>
          <a:ln w="28575" cap="flat" cmpd="sng">
            <a:solidFill>
              <a:schemeClr val="dk2"/>
            </a:solidFill>
            <a:prstDash val="solid"/>
            <a:round/>
            <a:headEnd type="none" w="med" len="med"/>
            <a:tailEnd type="none" w="med" len="med"/>
          </a:ln>
        </p:spPr>
      </p:cxnSp>
      <p:cxnSp>
        <p:nvCxnSpPr>
          <p:cNvPr id="727" name="Google Shape;727;p64"/>
          <p:cNvCxnSpPr/>
          <p:nvPr/>
        </p:nvCxnSpPr>
        <p:spPr>
          <a:xfrm>
            <a:off x="6686794" y="2647674"/>
            <a:ext cx="300" cy="730500"/>
          </a:xfrm>
          <a:prstGeom prst="straightConnector1">
            <a:avLst/>
          </a:prstGeom>
          <a:noFill/>
          <a:ln w="28575" cap="flat" cmpd="sng">
            <a:solidFill>
              <a:schemeClr val="dk2"/>
            </a:solidFill>
            <a:prstDash val="solid"/>
            <a:round/>
            <a:headEnd type="none" w="med" len="med"/>
            <a:tailEnd type="none" w="med" len="med"/>
          </a:ln>
        </p:spPr>
      </p:cxnSp>
      <p:sp>
        <p:nvSpPr>
          <p:cNvPr id="728" name="Google Shape;728;p64"/>
          <p:cNvSpPr txBox="1">
            <a:spLocks noGrp="1"/>
          </p:cNvSpPr>
          <p:nvPr>
            <p:ph type="title"/>
          </p:nvPr>
        </p:nvSpPr>
        <p:spPr>
          <a:xfrm>
            <a:off x="2131650" y="539496"/>
            <a:ext cx="48807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Percentages</a:t>
            </a:r>
            <a:endParaRPr/>
          </a:p>
        </p:txBody>
      </p:sp>
      <p:sp>
        <p:nvSpPr>
          <p:cNvPr id="729" name="Google Shape;729;p64"/>
          <p:cNvSpPr txBox="1">
            <a:spLocks noGrp="1"/>
          </p:cNvSpPr>
          <p:nvPr>
            <p:ph type="subTitle" idx="4294967295"/>
          </p:nvPr>
        </p:nvSpPr>
        <p:spPr>
          <a:xfrm>
            <a:off x="3764228" y="3933805"/>
            <a:ext cx="1607400" cy="517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Saturn is a gas giant with rings</a:t>
            </a:r>
            <a:endParaRPr sz="1400"/>
          </a:p>
        </p:txBody>
      </p:sp>
      <p:sp>
        <p:nvSpPr>
          <p:cNvPr id="730" name="Google Shape;730;p64"/>
          <p:cNvSpPr txBox="1">
            <a:spLocks noGrp="1"/>
          </p:cNvSpPr>
          <p:nvPr>
            <p:ph type="subTitle" idx="4294967295"/>
          </p:nvPr>
        </p:nvSpPr>
        <p:spPr>
          <a:xfrm>
            <a:off x="5887287" y="3933805"/>
            <a:ext cx="1607400" cy="517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Venus has a beautiful name</a:t>
            </a:r>
            <a:endParaRPr sz="14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4"/>
        <p:cNvGrpSpPr/>
        <p:nvPr/>
      </p:nvGrpSpPr>
      <p:grpSpPr>
        <a:xfrm>
          <a:off x="0" y="0"/>
          <a:ext cx="0" cy="0"/>
          <a:chOff x="0" y="0"/>
          <a:chExt cx="0" cy="0"/>
        </a:xfrm>
      </p:grpSpPr>
      <p:sp>
        <p:nvSpPr>
          <p:cNvPr id="735" name="Google Shape;735;p65"/>
          <p:cNvSpPr txBox="1">
            <a:spLocks noGrp="1"/>
          </p:cNvSpPr>
          <p:nvPr>
            <p:ph type="title"/>
          </p:nvPr>
        </p:nvSpPr>
        <p:spPr>
          <a:xfrm>
            <a:off x="2249400" y="540000"/>
            <a:ext cx="46452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about Graphs ?</a:t>
            </a:r>
            <a:endParaRPr/>
          </a:p>
        </p:txBody>
      </p:sp>
      <p:sp>
        <p:nvSpPr>
          <p:cNvPr id="736" name="Google Shape;736;p65"/>
          <p:cNvSpPr txBox="1"/>
          <p:nvPr/>
        </p:nvSpPr>
        <p:spPr>
          <a:xfrm>
            <a:off x="2146950" y="1436175"/>
            <a:ext cx="4850100" cy="47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To modify this graph, click on it, follow the link, change the data and paste the new graph here</a:t>
            </a:r>
            <a:endParaRPr sz="1300">
              <a:solidFill>
                <a:schemeClr val="dk2"/>
              </a:solidFill>
              <a:latin typeface="Montserrat"/>
              <a:ea typeface="Montserrat"/>
              <a:cs typeface="Montserrat"/>
              <a:sym typeface="Montserrat"/>
            </a:endParaRPr>
          </a:p>
        </p:txBody>
      </p:sp>
      <p:pic>
        <p:nvPicPr>
          <p:cNvPr id="737" name="Google Shape;737;p65" title="Gráfico">
            <a:hlinkClick r:id="rId3"/>
          </p:cNvPr>
          <p:cNvPicPr preferRelativeResize="0"/>
          <p:nvPr/>
        </p:nvPicPr>
        <p:blipFill rotWithShape="1">
          <a:blip r:embed="rId4">
            <a:alphaModFix/>
          </a:blip>
          <a:srcRect l="18171" r="18513"/>
          <a:stretch/>
        </p:blipFill>
        <p:spPr>
          <a:xfrm>
            <a:off x="4775971" y="2399500"/>
            <a:ext cx="2201301" cy="2201301"/>
          </a:xfrm>
          <a:prstGeom prst="rect">
            <a:avLst/>
          </a:prstGeom>
          <a:noFill/>
          <a:ln>
            <a:noFill/>
          </a:ln>
        </p:spPr>
      </p:pic>
      <p:sp>
        <p:nvSpPr>
          <p:cNvPr id="738" name="Google Shape;738;p65"/>
          <p:cNvSpPr txBox="1">
            <a:spLocks noGrp="1"/>
          </p:cNvSpPr>
          <p:nvPr>
            <p:ph type="title" idx="4294967295"/>
          </p:nvPr>
        </p:nvSpPr>
        <p:spPr>
          <a:xfrm>
            <a:off x="2102721" y="2531650"/>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lt2"/>
                </a:solidFill>
              </a:rPr>
              <a:t>20 %</a:t>
            </a:r>
            <a:endParaRPr sz="4000">
              <a:solidFill>
                <a:schemeClr val="lt2"/>
              </a:solidFill>
            </a:endParaRPr>
          </a:p>
        </p:txBody>
      </p:sp>
      <p:sp>
        <p:nvSpPr>
          <p:cNvPr id="739" name="Google Shape;739;p65"/>
          <p:cNvSpPr txBox="1">
            <a:spLocks noGrp="1"/>
          </p:cNvSpPr>
          <p:nvPr>
            <p:ph type="title" idx="4294967295"/>
          </p:nvPr>
        </p:nvSpPr>
        <p:spPr>
          <a:xfrm>
            <a:off x="2102721" y="3241400"/>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accent2"/>
                </a:solidFill>
              </a:rPr>
              <a:t>50 %</a:t>
            </a:r>
            <a:endParaRPr sz="4000">
              <a:solidFill>
                <a:schemeClr val="accent2"/>
              </a:solidFill>
            </a:endParaRPr>
          </a:p>
        </p:txBody>
      </p:sp>
      <p:sp>
        <p:nvSpPr>
          <p:cNvPr id="740" name="Google Shape;740;p65"/>
          <p:cNvSpPr txBox="1">
            <a:spLocks noGrp="1"/>
          </p:cNvSpPr>
          <p:nvPr>
            <p:ph type="title" idx="4294967295"/>
          </p:nvPr>
        </p:nvSpPr>
        <p:spPr>
          <a:xfrm>
            <a:off x="2102721" y="3951131"/>
            <a:ext cx="1278600" cy="51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solidFill>
                  <a:schemeClr val="accent3"/>
                </a:solidFill>
              </a:rPr>
              <a:t>30 %</a:t>
            </a:r>
            <a:endParaRPr sz="4000">
              <a:solidFill>
                <a:schemeClr val="accent3"/>
              </a:solidFill>
            </a:endParaRPr>
          </a:p>
        </p:txBody>
      </p:sp>
      <p:sp>
        <p:nvSpPr>
          <p:cNvPr id="741" name="Google Shape;741;p65"/>
          <p:cNvSpPr txBox="1">
            <a:spLocks noGrp="1"/>
          </p:cNvSpPr>
          <p:nvPr>
            <p:ph type="subTitle" idx="4294967295"/>
          </p:nvPr>
        </p:nvSpPr>
        <p:spPr>
          <a:xfrm>
            <a:off x="3455996" y="2624675"/>
            <a:ext cx="12417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Jupiter</a:t>
            </a:r>
            <a:endParaRPr sz="1400"/>
          </a:p>
        </p:txBody>
      </p:sp>
      <p:sp>
        <p:nvSpPr>
          <p:cNvPr id="742" name="Google Shape;742;p65"/>
          <p:cNvSpPr txBox="1">
            <a:spLocks noGrp="1"/>
          </p:cNvSpPr>
          <p:nvPr>
            <p:ph type="subTitle" idx="4294967295"/>
          </p:nvPr>
        </p:nvSpPr>
        <p:spPr>
          <a:xfrm>
            <a:off x="3455996" y="3334411"/>
            <a:ext cx="12417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Venus</a:t>
            </a:r>
            <a:endParaRPr sz="1400"/>
          </a:p>
        </p:txBody>
      </p:sp>
      <p:sp>
        <p:nvSpPr>
          <p:cNvPr id="743" name="Google Shape;743;p65"/>
          <p:cNvSpPr txBox="1">
            <a:spLocks noGrp="1"/>
          </p:cNvSpPr>
          <p:nvPr>
            <p:ph type="subTitle" idx="4294967295"/>
          </p:nvPr>
        </p:nvSpPr>
        <p:spPr>
          <a:xfrm>
            <a:off x="3455996" y="4044131"/>
            <a:ext cx="12417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a:t>
            </a:r>
            <a:endParaRPr sz="14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66"/>
          <p:cNvSpPr txBox="1">
            <a:spLocks noGrp="1"/>
          </p:cNvSpPr>
          <p:nvPr>
            <p:ph type="title"/>
          </p:nvPr>
        </p:nvSpPr>
        <p:spPr>
          <a:xfrm>
            <a:off x="720000" y="540000"/>
            <a:ext cx="4850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Prefer This Graph?</a:t>
            </a:r>
            <a:endParaRPr/>
          </a:p>
        </p:txBody>
      </p:sp>
      <p:pic>
        <p:nvPicPr>
          <p:cNvPr id="749" name="Google Shape;749;p66" title="Gráfico">
            <a:hlinkClick r:id="rId3"/>
          </p:cNvPr>
          <p:cNvPicPr preferRelativeResize="0"/>
          <p:nvPr/>
        </p:nvPicPr>
        <p:blipFill rotWithShape="1">
          <a:blip r:embed="rId4">
            <a:alphaModFix/>
          </a:blip>
          <a:srcRect l="10402" t="9948" b="8305"/>
          <a:stretch/>
        </p:blipFill>
        <p:spPr>
          <a:xfrm>
            <a:off x="1804137" y="2580575"/>
            <a:ext cx="3740339" cy="2020225"/>
          </a:xfrm>
          <a:prstGeom prst="rect">
            <a:avLst/>
          </a:prstGeom>
          <a:noFill/>
          <a:ln>
            <a:noFill/>
          </a:ln>
        </p:spPr>
      </p:pic>
      <p:sp>
        <p:nvSpPr>
          <p:cNvPr id="750" name="Google Shape;750;p66"/>
          <p:cNvSpPr txBox="1">
            <a:spLocks noGrp="1"/>
          </p:cNvSpPr>
          <p:nvPr>
            <p:ph type="subTitle" idx="4294967295"/>
          </p:nvPr>
        </p:nvSpPr>
        <p:spPr>
          <a:xfrm>
            <a:off x="745625" y="2631708"/>
            <a:ext cx="8370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Jupiter</a:t>
            </a:r>
            <a:endParaRPr sz="1200"/>
          </a:p>
        </p:txBody>
      </p:sp>
      <p:sp>
        <p:nvSpPr>
          <p:cNvPr id="751" name="Google Shape;751;p66"/>
          <p:cNvSpPr txBox="1">
            <a:spLocks noGrp="1"/>
          </p:cNvSpPr>
          <p:nvPr>
            <p:ph type="subTitle" idx="4294967295"/>
          </p:nvPr>
        </p:nvSpPr>
        <p:spPr>
          <a:xfrm>
            <a:off x="745625" y="3147065"/>
            <a:ext cx="8370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Venus</a:t>
            </a:r>
            <a:endParaRPr sz="1200"/>
          </a:p>
        </p:txBody>
      </p:sp>
      <p:sp>
        <p:nvSpPr>
          <p:cNvPr id="752" name="Google Shape;752;p66"/>
          <p:cNvSpPr txBox="1">
            <a:spLocks noGrp="1"/>
          </p:cNvSpPr>
          <p:nvPr>
            <p:ph type="subTitle" idx="4294967295"/>
          </p:nvPr>
        </p:nvSpPr>
        <p:spPr>
          <a:xfrm>
            <a:off x="745625" y="3662422"/>
            <a:ext cx="8370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Mercury</a:t>
            </a:r>
            <a:endParaRPr sz="1200"/>
          </a:p>
        </p:txBody>
      </p:sp>
      <p:sp>
        <p:nvSpPr>
          <p:cNvPr id="753" name="Google Shape;753;p66"/>
          <p:cNvSpPr txBox="1">
            <a:spLocks noGrp="1"/>
          </p:cNvSpPr>
          <p:nvPr>
            <p:ph type="subTitle" idx="4294967295"/>
          </p:nvPr>
        </p:nvSpPr>
        <p:spPr>
          <a:xfrm>
            <a:off x="745625" y="4177779"/>
            <a:ext cx="8370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Mars</a:t>
            </a:r>
            <a:endParaRPr sz="1200"/>
          </a:p>
        </p:txBody>
      </p:sp>
      <p:sp>
        <p:nvSpPr>
          <p:cNvPr id="754" name="Google Shape;754;p66"/>
          <p:cNvSpPr txBox="1"/>
          <p:nvPr/>
        </p:nvSpPr>
        <p:spPr>
          <a:xfrm>
            <a:off x="720000" y="1412325"/>
            <a:ext cx="4850100" cy="47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To modify this graph, click on it, follow the link, change the data and paste the new graph here</a:t>
            </a:r>
            <a:endParaRPr sz="1300">
              <a:solidFill>
                <a:schemeClr val="dk2"/>
              </a:solidFill>
              <a:latin typeface="Montserrat"/>
              <a:ea typeface="Montserrat"/>
              <a:cs typeface="Montserrat"/>
              <a:sym typeface="Montserrat"/>
            </a:endParaRPr>
          </a:p>
        </p:txBody>
      </p:sp>
      <p:sp>
        <p:nvSpPr>
          <p:cNvPr id="755" name="Google Shape;755;p66"/>
          <p:cNvSpPr/>
          <p:nvPr/>
        </p:nvSpPr>
        <p:spPr>
          <a:xfrm>
            <a:off x="6609150" y="3574092"/>
            <a:ext cx="261600" cy="261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6"/>
          <p:cNvSpPr/>
          <p:nvPr/>
        </p:nvSpPr>
        <p:spPr>
          <a:xfrm>
            <a:off x="6609150" y="4247592"/>
            <a:ext cx="261600" cy="261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6"/>
          <p:cNvSpPr/>
          <p:nvPr/>
        </p:nvSpPr>
        <p:spPr>
          <a:xfrm>
            <a:off x="6609150" y="3910842"/>
            <a:ext cx="261600" cy="2616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6"/>
          <p:cNvSpPr txBox="1">
            <a:spLocks noGrp="1"/>
          </p:cNvSpPr>
          <p:nvPr>
            <p:ph type="subTitle" idx="4294967295"/>
          </p:nvPr>
        </p:nvSpPr>
        <p:spPr>
          <a:xfrm>
            <a:off x="7045375" y="3539142"/>
            <a:ext cx="10284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Mass</a:t>
            </a:r>
            <a:endParaRPr sz="1200"/>
          </a:p>
        </p:txBody>
      </p:sp>
      <p:sp>
        <p:nvSpPr>
          <p:cNvPr id="759" name="Google Shape;759;p66"/>
          <p:cNvSpPr txBox="1">
            <a:spLocks noGrp="1"/>
          </p:cNvSpPr>
          <p:nvPr>
            <p:ph type="subTitle" idx="4294967295"/>
          </p:nvPr>
        </p:nvSpPr>
        <p:spPr>
          <a:xfrm>
            <a:off x="7045375" y="3875892"/>
            <a:ext cx="10284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Diameter</a:t>
            </a:r>
            <a:endParaRPr sz="1200"/>
          </a:p>
        </p:txBody>
      </p:sp>
      <p:sp>
        <p:nvSpPr>
          <p:cNvPr id="760" name="Google Shape;760;p66"/>
          <p:cNvSpPr txBox="1">
            <a:spLocks noGrp="1"/>
          </p:cNvSpPr>
          <p:nvPr>
            <p:ph type="subTitle" idx="4294967295"/>
          </p:nvPr>
        </p:nvSpPr>
        <p:spPr>
          <a:xfrm>
            <a:off x="7045375" y="4212642"/>
            <a:ext cx="1028400" cy="331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Gravity</a:t>
            </a:r>
            <a:endParaRPr sz="12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7"/>
          <p:cNvSpPr txBox="1">
            <a:spLocks noGrp="1"/>
          </p:cNvSpPr>
          <p:nvPr>
            <p:ph type="title"/>
          </p:nvPr>
        </p:nvSpPr>
        <p:spPr>
          <a:xfrm>
            <a:off x="720000" y="540000"/>
            <a:ext cx="36951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Table</a:t>
            </a:r>
            <a:endParaRPr/>
          </a:p>
        </p:txBody>
      </p:sp>
      <p:graphicFrame>
        <p:nvGraphicFramePr>
          <p:cNvPr id="766" name="Google Shape;766;p67"/>
          <p:cNvGraphicFramePr/>
          <p:nvPr/>
        </p:nvGraphicFramePr>
        <p:xfrm>
          <a:off x="837820" y="1390675"/>
          <a:ext cx="3000000" cy="3000000"/>
        </p:xfrm>
        <a:graphic>
          <a:graphicData uri="http://schemas.openxmlformats.org/drawingml/2006/table">
            <a:tbl>
              <a:tblPr>
                <a:noFill/>
                <a:tableStyleId>{9F3B6AB2-2563-4DAA-AB17-26CE0303452F}</a:tableStyleId>
              </a:tblPr>
              <a:tblGrid>
                <a:gridCol w="1546450">
                  <a:extLst>
                    <a:ext uri="{9D8B030D-6E8A-4147-A177-3AD203B41FA5}">
                      <a16:colId xmlns:a16="http://schemas.microsoft.com/office/drawing/2014/main" val="20000"/>
                    </a:ext>
                  </a:extLst>
                </a:gridCol>
                <a:gridCol w="1917500">
                  <a:extLst>
                    <a:ext uri="{9D8B030D-6E8A-4147-A177-3AD203B41FA5}">
                      <a16:colId xmlns:a16="http://schemas.microsoft.com/office/drawing/2014/main" val="20001"/>
                    </a:ext>
                  </a:extLst>
                </a:gridCol>
                <a:gridCol w="1732825">
                  <a:extLst>
                    <a:ext uri="{9D8B030D-6E8A-4147-A177-3AD203B41FA5}">
                      <a16:colId xmlns:a16="http://schemas.microsoft.com/office/drawing/2014/main" val="20002"/>
                    </a:ext>
                  </a:extLst>
                </a:gridCol>
                <a:gridCol w="1743350">
                  <a:extLst>
                    <a:ext uri="{9D8B030D-6E8A-4147-A177-3AD203B41FA5}">
                      <a16:colId xmlns:a16="http://schemas.microsoft.com/office/drawing/2014/main" val="20003"/>
                    </a:ext>
                  </a:extLst>
                </a:gridCol>
              </a:tblGrid>
              <a:tr h="593425">
                <a:tc>
                  <a:txBody>
                    <a:bodyPr/>
                    <a:lstStyle/>
                    <a:p>
                      <a:pPr marL="0" lvl="0" indent="0" algn="l" rtl="0">
                        <a:spcBef>
                          <a:spcPts val="0"/>
                        </a:spcBef>
                        <a:spcAft>
                          <a:spcPts val="0"/>
                        </a:spcAft>
                        <a:buNone/>
                      </a:pPr>
                      <a:endParaRPr/>
                    </a:p>
                  </a:txBody>
                  <a:tcPr marL="91425" marR="91425" marT="91425" marB="91425">
                    <a:lnL w="28575" cap="flat" cmpd="sng">
                      <a:solidFill>
                        <a:schemeClr val="accent1">
                          <a:alpha val="0"/>
                        </a:schemeClr>
                      </a:solidFill>
                      <a:prstDash val="solid"/>
                      <a:round/>
                      <a:headEnd type="none" w="sm" len="sm"/>
                      <a:tailEnd type="none" w="sm" len="sm"/>
                    </a:lnL>
                    <a:lnR w="28575" cap="flat" cmpd="sng">
                      <a:solidFill>
                        <a:schemeClr val="accent5"/>
                      </a:solidFill>
                      <a:prstDash val="solid"/>
                      <a:round/>
                      <a:headEnd type="none" w="sm" len="sm"/>
                      <a:tailEnd type="none" w="sm" len="sm"/>
                    </a:lnR>
                    <a:lnT w="28575" cap="flat" cmpd="sng">
                      <a:solidFill>
                        <a:schemeClr val="accent1">
                          <a:alpha val="0"/>
                        </a:schemeClr>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Mass</a:t>
                      </a:r>
                      <a:endParaRPr sz="1600">
                        <a:solidFill>
                          <a:schemeClr val="lt1"/>
                        </a:solidFill>
                        <a:latin typeface="DM Serif Display"/>
                        <a:ea typeface="DM Serif Display"/>
                        <a:cs typeface="DM Serif Display"/>
                        <a:sym typeface="DM Serif Display"/>
                      </a:endParaRPr>
                    </a:p>
                  </a:txBody>
                  <a:tcPr marL="91425" marR="91425" marT="91425" marB="91425" anchor="ctr">
                    <a:lnL w="28575" cap="flat" cmpd="sng">
                      <a:solidFill>
                        <a:schemeClr val="accent5"/>
                      </a:solidFill>
                      <a:prstDash val="solid"/>
                      <a:round/>
                      <a:headEnd type="none" w="sm" len="sm"/>
                      <a:tailEnd type="none" w="sm" len="sm"/>
                    </a:lnL>
                    <a:lnR w="28575" cap="flat" cmpd="sng">
                      <a:solidFill>
                        <a:schemeClr val="accent5"/>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5"/>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Diameter</a:t>
                      </a:r>
                      <a:endParaRPr sz="1600"/>
                    </a:p>
                  </a:txBody>
                  <a:tcPr marL="91425" marR="91425" marT="91425" marB="91425" anchor="ctr">
                    <a:lnL w="28575" cap="flat" cmpd="sng">
                      <a:solidFill>
                        <a:schemeClr val="accent5"/>
                      </a:solidFill>
                      <a:prstDash val="solid"/>
                      <a:round/>
                      <a:headEnd type="none" w="sm" len="sm"/>
                      <a:tailEnd type="none" w="sm" len="sm"/>
                    </a:lnL>
                    <a:lnR w="28575" cap="flat" cmpd="sng">
                      <a:solidFill>
                        <a:schemeClr val="accent5"/>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5"/>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Gravity</a:t>
                      </a:r>
                      <a:endParaRPr sz="1600"/>
                    </a:p>
                  </a:txBody>
                  <a:tcPr marL="91425" marR="91425" marT="91425" marB="91425" anchor="ctr">
                    <a:lnL w="28575" cap="flat" cmpd="sng">
                      <a:solidFill>
                        <a:schemeClr val="accent5"/>
                      </a:solidFill>
                      <a:prstDash val="solid"/>
                      <a:round/>
                      <a:headEnd type="none" w="sm" len="sm"/>
                      <a:tailEnd type="none" w="sm" len="sm"/>
                    </a:lnL>
                    <a:lnR w="28575" cap="flat" cmpd="sng">
                      <a:solidFill>
                        <a:schemeClr val="accent5"/>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5"/>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39050">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Mercury</a:t>
                      </a:r>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0.06</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0.38</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0.38</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5"/>
                      </a:solidFill>
                      <a:prstDash val="solid"/>
                      <a:round/>
                      <a:headEnd type="none" w="sm" len="sm"/>
                      <a:tailEnd type="none" w="sm" len="sm"/>
                    </a:lnT>
                    <a:lnB w="2857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739050">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Saturn</a:t>
                      </a:r>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95.2</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9.4</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1.16</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549650">
                <a:tc>
                  <a:txBody>
                    <a:bodyPr/>
                    <a:lstStyle/>
                    <a:p>
                      <a:pPr marL="0" lvl="0" indent="0" algn="ctr" rtl="0">
                        <a:spcBef>
                          <a:spcPts val="0"/>
                        </a:spcBef>
                        <a:spcAft>
                          <a:spcPts val="0"/>
                        </a:spcAft>
                        <a:buNone/>
                      </a:pPr>
                      <a:r>
                        <a:rPr lang="en" sz="1600">
                          <a:solidFill>
                            <a:schemeClr val="lt1"/>
                          </a:solidFill>
                          <a:latin typeface="DM Serif Display"/>
                          <a:ea typeface="DM Serif Display"/>
                          <a:cs typeface="DM Serif Display"/>
                          <a:sym typeface="DM Serif Display"/>
                        </a:rPr>
                        <a:t>Venus</a:t>
                      </a:r>
                      <a:endParaRPr sz="1600">
                        <a:solidFill>
                          <a:schemeClr val="lt1"/>
                        </a:solidFill>
                        <a:latin typeface="DM Serif Display"/>
                        <a:ea typeface="DM Serif Display"/>
                        <a:cs typeface="DM Serif Display"/>
                        <a:sym typeface="DM Serif Display"/>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0.81</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0.9</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Montserrat"/>
                          <a:ea typeface="Montserrat"/>
                          <a:cs typeface="Montserrat"/>
                          <a:sym typeface="Montserrat"/>
                        </a:rPr>
                        <a:t>0.9</a:t>
                      </a:r>
                      <a:endParaRPr sz="1600">
                        <a:solidFill>
                          <a:schemeClr val="dk1"/>
                        </a:solidFill>
                        <a:latin typeface="Montserrat"/>
                        <a:ea typeface="Montserrat"/>
                        <a:cs typeface="Montserrat"/>
                        <a:sym typeface="Montserrat"/>
                      </a:endParaRPr>
                    </a:p>
                  </a:txBody>
                  <a:tcPr marL="91425" marR="91425" marT="91425" marB="91425" anchor="ctr">
                    <a:lnL w="28575" cap="flat" cmpd="sng">
                      <a:solidFill>
                        <a:schemeClr val="accent1"/>
                      </a:solidFill>
                      <a:prstDash val="solid"/>
                      <a:round/>
                      <a:headEnd type="none" w="sm" len="sm"/>
                      <a:tailEnd type="none" w="sm" len="sm"/>
                    </a:lnL>
                    <a:lnR w="28575" cap="flat" cmpd="sng">
                      <a:solidFill>
                        <a:schemeClr val="accent1"/>
                      </a:solidFill>
                      <a:prstDash val="solid"/>
                      <a:round/>
                      <a:headEnd type="none" w="sm" len="sm"/>
                      <a:tailEnd type="none" w="sm" len="sm"/>
                    </a:lnR>
                    <a:lnT w="28575" cap="flat" cmpd="sng">
                      <a:solidFill>
                        <a:schemeClr val="accent1"/>
                      </a:solidFill>
                      <a:prstDash val="solid"/>
                      <a:round/>
                      <a:headEnd type="none" w="sm" len="sm"/>
                      <a:tailEnd type="none" w="sm" len="sm"/>
                    </a:lnT>
                    <a:lnB w="2857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767" name="Google Shape;767;p67"/>
          <p:cNvSpPr/>
          <p:nvPr/>
        </p:nvSpPr>
        <p:spPr>
          <a:xfrm>
            <a:off x="6195002" y="3935661"/>
            <a:ext cx="712289" cy="708784"/>
          </a:xfrm>
          <a:custGeom>
            <a:avLst/>
            <a:gdLst/>
            <a:ahLst/>
            <a:cxnLst/>
            <a:rect l="l" t="t" r="r" b="b"/>
            <a:pathLst>
              <a:path w="8654" h="8654" extrusionOk="0">
                <a:moveTo>
                  <a:pt x="4333" y="1"/>
                </a:moveTo>
                <a:lnTo>
                  <a:pt x="4103" y="12"/>
                </a:lnTo>
                <a:lnTo>
                  <a:pt x="3884" y="24"/>
                </a:lnTo>
                <a:lnTo>
                  <a:pt x="3665" y="58"/>
                </a:lnTo>
                <a:lnTo>
                  <a:pt x="3457" y="93"/>
                </a:lnTo>
                <a:lnTo>
                  <a:pt x="3250" y="139"/>
                </a:lnTo>
                <a:lnTo>
                  <a:pt x="3043" y="196"/>
                </a:lnTo>
                <a:lnTo>
                  <a:pt x="2847" y="266"/>
                </a:lnTo>
                <a:lnTo>
                  <a:pt x="2651" y="346"/>
                </a:lnTo>
                <a:lnTo>
                  <a:pt x="2455" y="427"/>
                </a:lnTo>
                <a:lnTo>
                  <a:pt x="2271" y="531"/>
                </a:lnTo>
                <a:lnTo>
                  <a:pt x="2086" y="634"/>
                </a:lnTo>
                <a:lnTo>
                  <a:pt x="1914" y="738"/>
                </a:lnTo>
                <a:lnTo>
                  <a:pt x="1741" y="865"/>
                </a:lnTo>
                <a:lnTo>
                  <a:pt x="1579" y="991"/>
                </a:lnTo>
                <a:lnTo>
                  <a:pt x="1418" y="1130"/>
                </a:lnTo>
                <a:lnTo>
                  <a:pt x="1268" y="1268"/>
                </a:lnTo>
                <a:lnTo>
                  <a:pt x="1130" y="1418"/>
                </a:lnTo>
                <a:lnTo>
                  <a:pt x="992" y="1579"/>
                </a:lnTo>
                <a:lnTo>
                  <a:pt x="865" y="1740"/>
                </a:lnTo>
                <a:lnTo>
                  <a:pt x="738" y="1913"/>
                </a:lnTo>
                <a:lnTo>
                  <a:pt x="635" y="2086"/>
                </a:lnTo>
                <a:lnTo>
                  <a:pt x="531" y="2270"/>
                </a:lnTo>
                <a:lnTo>
                  <a:pt x="427" y="2455"/>
                </a:lnTo>
                <a:lnTo>
                  <a:pt x="347" y="2639"/>
                </a:lnTo>
                <a:lnTo>
                  <a:pt x="266" y="2847"/>
                </a:lnTo>
                <a:lnTo>
                  <a:pt x="197" y="3042"/>
                </a:lnTo>
                <a:lnTo>
                  <a:pt x="139" y="3250"/>
                </a:lnTo>
                <a:lnTo>
                  <a:pt x="93" y="3457"/>
                </a:lnTo>
                <a:lnTo>
                  <a:pt x="58" y="3665"/>
                </a:lnTo>
                <a:lnTo>
                  <a:pt x="24" y="3884"/>
                </a:lnTo>
                <a:lnTo>
                  <a:pt x="12" y="4102"/>
                </a:lnTo>
                <a:lnTo>
                  <a:pt x="1" y="4333"/>
                </a:lnTo>
                <a:lnTo>
                  <a:pt x="12" y="4552"/>
                </a:lnTo>
                <a:lnTo>
                  <a:pt x="24" y="4771"/>
                </a:lnTo>
                <a:lnTo>
                  <a:pt x="58" y="4990"/>
                </a:lnTo>
                <a:lnTo>
                  <a:pt x="93" y="5197"/>
                </a:lnTo>
                <a:lnTo>
                  <a:pt x="139" y="5404"/>
                </a:lnTo>
                <a:lnTo>
                  <a:pt x="197" y="5612"/>
                </a:lnTo>
                <a:lnTo>
                  <a:pt x="266" y="5819"/>
                </a:lnTo>
                <a:lnTo>
                  <a:pt x="347" y="6015"/>
                </a:lnTo>
                <a:lnTo>
                  <a:pt x="427" y="6199"/>
                </a:lnTo>
                <a:lnTo>
                  <a:pt x="531" y="6384"/>
                </a:lnTo>
                <a:lnTo>
                  <a:pt x="635" y="6568"/>
                </a:lnTo>
                <a:lnTo>
                  <a:pt x="738" y="6741"/>
                </a:lnTo>
                <a:lnTo>
                  <a:pt x="865" y="6914"/>
                </a:lnTo>
                <a:lnTo>
                  <a:pt x="992" y="7075"/>
                </a:lnTo>
                <a:lnTo>
                  <a:pt x="1130" y="7236"/>
                </a:lnTo>
                <a:lnTo>
                  <a:pt x="1268" y="7386"/>
                </a:lnTo>
                <a:lnTo>
                  <a:pt x="1418" y="7525"/>
                </a:lnTo>
                <a:lnTo>
                  <a:pt x="1579" y="7663"/>
                </a:lnTo>
                <a:lnTo>
                  <a:pt x="1741" y="7790"/>
                </a:lnTo>
                <a:lnTo>
                  <a:pt x="1914" y="7916"/>
                </a:lnTo>
                <a:lnTo>
                  <a:pt x="2086" y="8020"/>
                </a:lnTo>
                <a:lnTo>
                  <a:pt x="2271" y="8124"/>
                </a:lnTo>
                <a:lnTo>
                  <a:pt x="2455" y="8227"/>
                </a:lnTo>
                <a:lnTo>
                  <a:pt x="2651" y="8308"/>
                </a:lnTo>
                <a:lnTo>
                  <a:pt x="2847" y="8389"/>
                </a:lnTo>
                <a:lnTo>
                  <a:pt x="3043" y="8458"/>
                </a:lnTo>
                <a:lnTo>
                  <a:pt x="3250" y="8515"/>
                </a:lnTo>
                <a:lnTo>
                  <a:pt x="3457" y="8562"/>
                </a:lnTo>
                <a:lnTo>
                  <a:pt x="3665" y="8596"/>
                </a:lnTo>
                <a:lnTo>
                  <a:pt x="3884" y="8631"/>
                </a:lnTo>
                <a:lnTo>
                  <a:pt x="4103" y="8642"/>
                </a:lnTo>
                <a:lnTo>
                  <a:pt x="4333" y="8654"/>
                </a:lnTo>
                <a:lnTo>
                  <a:pt x="4552" y="8642"/>
                </a:lnTo>
                <a:lnTo>
                  <a:pt x="4771" y="8631"/>
                </a:lnTo>
                <a:lnTo>
                  <a:pt x="4990" y="8596"/>
                </a:lnTo>
                <a:lnTo>
                  <a:pt x="5197" y="8562"/>
                </a:lnTo>
                <a:lnTo>
                  <a:pt x="5405" y="8515"/>
                </a:lnTo>
                <a:lnTo>
                  <a:pt x="5612" y="8458"/>
                </a:lnTo>
                <a:lnTo>
                  <a:pt x="5820" y="8389"/>
                </a:lnTo>
                <a:lnTo>
                  <a:pt x="6015" y="8308"/>
                </a:lnTo>
                <a:lnTo>
                  <a:pt x="6200" y="8227"/>
                </a:lnTo>
                <a:lnTo>
                  <a:pt x="6384" y="8124"/>
                </a:lnTo>
                <a:lnTo>
                  <a:pt x="6568" y="8020"/>
                </a:lnTo>
                <a:lnTo>
                  <a:pt x="6741" y="7916"/>
                </a:lnTo>
                <a:lnTo>
                  <a:pt x="6914" y="7790"/>
                </a:lnTo>
                <a:lnTo>
                  <a:pt x="7075" y="7663"/>
                </a:lnTo>
                <a:lnTo>
                  <a:pt x="7237" y="7525"/>
                </a:lnTo>
                <a:lnTo>
                  <a:pt x="7387" y="7386"/>
                </a:lnTo>
                <a:lnTo>
                  <a:pt x="7525" y="7236"/>
                </a:lnTo>
                <a:lnTo>
                  <a:pt x="7663" y="7075"/>
                </a:lnTo>
                <a:lnTo>
                  <a:pt x="7790" y="6914"/>
                </a:lnTo>
                <a:lnTo>
                  <a:pt x="7917" y="6741"/>
                </a:lnTo>
                <a:lnTo>
                  <a:pt x="8020" y="6568"/>
                </a:lnTo>
                <a:lnTo>
                  <a:pt x="8124" y="6384"/>
                </a:lnTo>
                <a:lnTo>
                  <a:pt x="8228" y="6199"/>
                </a:lnTo>
                <a:lnTo>
                  <a:pt x="8308" y="6015"/>
                </a:lnTo>
                <a:lnTo>
                  <a:pt x="8389" y="5819"/>
                </a:lnTo>
                <a:lnTo>
                  <a:pt x="8458" y="5612"/>
                </a:lnTo>
                <a:lnTo>
                  <a:pt x="8516" y="5404"/>
                </a:lnTo>
                <a:lnTo>
                  <a:pt x="8562" y="5197"/>
                </a:lnTo>
                <a:lnTo>
                  <a:pt x="8596" y="4990"/>
                </a:lnTo>
                <a:lnTo>
                  <a:pt x="8631" y="4771"/>
                </a:lnTo>
                <a:lnTo>
                  <a:pt x="8642" y="4552"/>
                </a:lnTo>
                <a:lnTo>
                  <a:pt x="8654" y="4333"/>
                </a:lnTo>
                <a:lnTo>
                  <a:pt x="8642" y="4102"/>
                </a:lnTo>
                <a:lnTo>
                  <a:pt x="8631" y="3884"/>
                </a:lnTo>
                <a:lnTo>
                  <a:pt x="8596" y="3665"/>
                </a:lnTo>
                <a:lnTo>
                  <a:pt x="8562" y="3457"/>
                </a:lnTo>
                <a:lnTo>
                  <a:pt x="8516" y="3250"/>
                </a:lnTo>
                <a:lnTo>
                  <a:pt x="8458" y="3042"/>
                </a:lnTo>
                <a:lnTo>
                  <a:pt x="8389" y="2847"/>
                </a:lnTo>
                <a:lnTo>
                  <a:pt x="8308" y="2639"/>
                </a:lnTo>
                <a:lnTo>
                  <a:pt x="8228" y="2455"/>
                </a:lnTo>
                <a:lnTo>
                  <a:pt x="8124" y="2270"/>
                </a:lnTo>
                <a:lnTo>
                  <a:pt x="8020" y="2086"/>
                </a:lnTo>
                <a:lnTo>
                  <a:pt x="7917" y="1913"/>
                </a:lnTo>
                <a:lnTo>
                  <a:pt x="7790" y="1740"/>
                </a:lnTo>
                <a:lnTo>
                  <a:pt x="7663" y="1579"/>
                </a:lnTo>
                <a:lnTo>
                  <a:pt x="7525" y="1418"/>
                </a:lnTo>
                <a:lnTo>
                  <a:pt x="7387" y="1268"/>
                </a:lnTo>
                <a:lnTo>
                  <a:pt x="7237" y="1130"/>
                </a:lnTo>
                <a:lnTo>
                  <a:pt x="7075" y="991"/>
                </a:lnTo>
                <a:lnTo>
                  <a:pt x="6914" y="865"/>
                </a:lnTo>
                <a:lnTo>
                  <a:pt x="6741" y="738"/>
                </a:lnTo>
                <a:lnTo>
                  <a:pt x="6568" y="634"/>
                </a:lnTo>
                <a:lnTo>
                  <a:pt x="6384" y="531"/>
                </a:lnTo>
                <a:lnTo>
                  <a:pt x="6200" y="427"/>
                </a:lnTo>
                <a:lnTo>
                  <a:pt x="6015" y="346"/>
                </a:lnTo>
                <a:lnTo>
                  <a:pt x="5820" y="266"/>
                </a:lnTo>
                <a:lnTo>
                  <a:pt x="5612" y="196"/>
                </a:lnTo>
                <a:lnTo>
                  <a:pt x="5405" y="139"/>
                </a:lnTo>
                <a:lnTo>
                  <a:pt x="5197" y="93"/>
                </a:lnTo>
                <a:lnTo>
                  <a:pt x="4990" y="58"/>
                </a:lnTo>
                <a:lnTo>
                  <a:pt x="4771" y="24"/>
                </a:lnTo>
                <a:lnTo>
                  <a:pt x="4552" y="12"/>
                </a:lnTo>
                <a:lnTo>
                  <a:pt x="4333" y="1"/>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7"/>
          <p:cNvSpPr/>
          <p:nvPr/>
        </p:nvSpPr>
        <p:spPr>
          <a:xfrm>
            <a:off x="7013828" y="3864857"/>
            <a:ext cx="853611" cy="850394"/>
          </a:xfrm>
          <a:custGeom>
            <a:avLst/>
            <a:gdLst/>
            <a:ahLst/>
            <a:cxnLst/>
            <a:rect l="l" t="t" r="r" b="b"/>
            <a:pathLst>
              <a:path w="10371" h="10383" extrusionOk="0">
                <a:moveTo>
                  <a:pt x="10371" y="1"/>
                </a:moveTo>
                <a:lnTo>
                  <a:pt x="9841" y="24"/>
                </a:lnTo>
                <a:lnTo>
                  <a:pt x="9311" y="58"/>
                </a:lnTo>
                <a:lnTo>
                  <a:pt x="8792" y="127"/>
                </a:lnTo>
                <a:lnTo>
                  <a:pt x="8285" y="219"/>
                </a:lnTo>
                <a:lnTo>
                  <a:pt x="7778" y="335"/>
                </a:lnTo>
                <a:lnTo>
                  <a:pt x="7294" y="473"/>
                </a:lnTo>
                <a:lnTo>
                  <a:pt x="6810" y="634"/>
                </a:lnTo>
                <a:lnTo>
                  <a:pt x="6338" y="819"/>
                </a:lnTo>
                <a:lnTo>
                  <a:pt x="5877" y="1026"/>
                </a:lnTo>
                <a:lnTo>
                  <a:pt x="5428" y="1256"/>
                </a:lnTo>
                <a:lnTo>
                  <a:pt x="5001" y="1510"/>
                </a:lnTo>
                <a:lnTo>
                  <a:pt x="4575" y="1775"/>
                </a:lnTo>
                <a:lnTo>
                  <a:pt x="4172" y="2063"/>
                </a:lnTo>
                <a:lnTo>
                  <a:pt x="3780" y="2374"/>
                </a:lnTo>
                <a:lnTo>
                  <a:pt x="3400" y="2697"/>
                </a:lnTo>
                <a:lnTo>
                  <a:pt x="3043" y="3042"/>
                </a:lnTo>
                <a:lnTo>
                  <a:pt x="2697" y="3411"/>
                </a:lnTo>
                <a:lnTo>
                  <a:pt x="2374" y="3780"/>
                </a:lnTo>
                <a:lnTo>
                  <a:pt x="2063" y="4172"/>
                </a:lnTo>
                <a:lnTo>
                  <a:pt x="1775" y="4586"/>
                </a:lnTo>
                <a:lnTo>
                  <a:pt x="1499" y="5001"/>
                </a:lnTo>
                <a:lnTo>
                  <a:pt x="1257" y="5439"/>
                </a:lnTo>
                <a:lnTo>
                  <a:pt x="1026" y="5888"/>
                </a:lnTo>
                <a:lnTo>
                  <a:pt x="819" y="6338"/>
                </a:lnTo>
                <a:lnTo>
                  <a:pt x="634" y="6810"/>
                </a:lnTo>
                <a:lnTo>
                  <a:pt x="462" y="7294"/>
                </a:lnTo>
                <a:lnTo>
                  <a:pt x="323" y="7790"/>
                </a:lnTo>
                <a:lnTo>
                  <a:pt x="208" y="8297"/>
                </a:lnTo>
                <a:lnTo>
                  <a:pt x="116" y="8803"/>
                </a:lnTo>
                <a:lnTo>
                  <a:pt x="58" y="9322"/>
                </a:lnTo>
                <a:lnTo>
                  <a:pt x="12" y="9852"/>
                </a:lnTo>
                <a:lnTo>
                  <a:pt x="1" y="10382"/>
                </a:lnTo>
                <a:lnTo>
                  <a:pt x="6061" y="10382"/>
                </a:lnTo>
                <a:lnTo>
                  <a:pt x="6050" y="10048"/>
                </a:lnTo>
                <a:lnTo>
                  <a:pt x="6061" y="9817"/>
                </a:lnTo>
                <a:lnTo>
                  <a:pt x="6073" y="9599"/>
                </a:lnTo>
                <a:lnTo>
                  <a:pt x="6107" y="9391"/>
                </a:lnTo>
                <a:lnTo>
                  <a:pt x="6142" y="9172"/>
                </a:lnTo>
                <a:lnTo>
                  <a:pt x="6188" y="8965"/>
                </a:lnTo>
                <a:lnTo>
                  <a:pt x="6246" y="8757"/>
                </a:lnTo>
                <a:lnTo>
                  <a:pt x="6315" y="8562"/>
                </a:lnTo>
                <a:lnTo>
                  <a:pt x="6396" y="8366"/>
                </a:lnTo>
                <a:lnTo>
                  <a:pt x="6476" y="8170"/>
                </a:lnTo>
                <a:lnTo>
                  <a:pt x="6580" y="7985"/>
                </a:lnTo>
                <a:lnTo>
                  <a:pt x="6684" y="7801"/>
                </a:lnTo>
                <a:lnTo>
                  <a:pt x="6787" y="7628"/>
                </a:lnTo>
                <a:lnTo>
                  <a:pt x="6914" y="7455"/>
                </a:lnTo>
                <a:lnTo>
                  <a:pt x="7041" y="7294"/>
                </a:lnTo>
                <a:lnTo>
                  <a:pt x="7179" y="7133"/>
                </a:lnTo>
                <a:lnTo>
                  <a:pt x="7317" y="6983"/>
                </a:lnTo>
                <a:lnTo>
                  <a:pt x="7467" y="6845"/>
                </a:lnTo>
                <a:lnTo>
                  <a:pt x="7628" y="6706"/>
                </a:lnTo>
                <a:lnTo>
                  <a:pt x="7790" y="6580"/>
                </a:lnTo>
                <a:lnTo>
                  <a:pt x="7963" y="6464"/>
                </a:lnTo>
                <a:lnTo>
                  <a:pt x="8135" y="6349"/>
                </a:lnTo>
                <a:lnTo>
                  <a:pt x="8320" y="6246"/>
                </a:lnTo>
                <a:lnTo>
                  <a:pt x="8504" y="6153"/>
                </a:lnTo>
                <a:lnTo>
                  <a:pt x="8688" y="6061"/>
                </a:lnTo>
                <a:lnTo>
                  <a:pt x="8884" y="5981"/>
                </a:lnTo>
                <a:lnTo>
                  <a:pt x="9092" y="5911"/>
                </a:lnTo>
                <a:lnTo>
                  <a:pt x="9299" y="5854"/>
                </a:lnTo>
                <a:lnTo>
                  <a:pt x="9507" y="5808"/>
                </a:lnTo>
                <a:lnTo>
                  <a:pt x="9714" y="5773"/>
                </a:lnTo>
                <a:lnTo>
                  <a:pt x="9933" y="5739"/>
                </a:lnTo>
                <a:lnTo>
                  <a:pt x="10152" y="5727"/>
                </a:lnTo>
                <a:lnTo>
                  <a:pt x="10371" y="5727"/>
                </a:lnTo>
                <a:lnTo>
                  <a:pt x="10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sp>
        <p:nvSpPr>
          <p:cNvPr id="773" name="Google Shape;773;p68"/>
          <p:cNvSpPr txBox="1">
            <a:spLocks noGrp="1"/>
          </p:cNvSpPr>
          <p:nvPr>
            <p:ph type="title"/>
          </p:nvPr>
        </p:nvSpPr>
        <p:spPr>
          <a:xfrm>
            <a:off x="1751125" y="1747800"/>
            <a:ext cx="2800200" cy="164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Maybe You Need to Divide the Content</a:t>
            </a:r>
            <a:endParaRPr/>
          </a:p>
        </p:txBody>
      </p:sp>
      <p:sp>
        <p:nvSpPr>
          <p:cNvPr id="774" name="Google Shape;774;p68"/>
          <p:cNvSpPr txBox="1">
            <a:spLocks noGrp="1"/>
          </p:cNvSpPr>
          <p:nvPr>
            <p:ph type="subTitle" idx="1"/>
          </p:nvPr>
        </p:nvSpPr>
        <p:spPr>
          <a:xfrm>
            <a:off x="5219625" y="3248300"/>
            <a:ext cx="3204300" cy="685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Yes, Saturn is the ringed planet. It’s a gas giant, composed mostly of hydrogen and helium</a:t>
            </a:r>
            <a:endParaRPr/>
          </a:p>
        </p:txBody>
      </p:sp>
      <p:sp>
        <p:nvSpPr>
          <p:cNvPr id="775" name="Google Shape;775;p68"/>
          <p:cNvSpPr txBox="1">
            <a:spLocks noGrp="1"/>
          </p:cNvSpPr>
          <p:nvPr>
            <p:ph type="title" idx="2"/>
          </p:nvPr>
        </p:nvSpPr>
        <p:spPr>
          <a:xfrm>
            <a:off x="5219914" y="2791375"/>
            <a:ext cx="3204300" cy="40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776" name="Google Shape;776;p68"/>
          <p:cNvSpPr txBox="1">
            <a:spLocks noGrp="1"/>
          </p:cNvSpPr>
          <p:nvPr>
            <p:ph type="subTitle" idx="3"/>
          </p:nvPr>
        </p:nvSpPr>
        <p:spPr>
          <a:xfrm>
            <a:off x="5219914" y="1474525"/>
            <a:ext cx="3203700" cy="688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 and the fourth-largest in the Solar System</a:t>
            </a:r>
            <a:endParaRPr/>
          </a:p>
        </p:txBody>
      </p:sp>
      <p:sp>
        <p:nvSpPr>
          <p:cNvPr id="777" name="Google Shape;777;p68"/>
          <p:cNvSpPr txBox="1">
            <a:spLocks noGrp="1"/>
          </p:cNvSpPr>
          <p:nvPr>
            <p:ph type="title" idx="4"/>
          </p:nvPr>
        </p:nvSpPr>
        <p:spPr>
          <a:xfrm>
            <a:off x="5219914" y="1017600"/>
            <a:ext cx="3203700" cy="40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69"/>
          <p:cNvSpPr txBox="1">
            <a:spLocks noGrp="1"/>
          </p:cNvSpPr>
          <p:nvPr>
            <p:ph type="title"/>
          </p:nvPr>
        </p:nvSpPr>
        <p:spPr>
          <a:xfrm>
            <a:off x="2163900" y="540000"/>
            <a:ext cx="48162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about Four Columns?</a:t>
            </a:r>
            <a:endParaRPr/>
          </a:p>
        </p:txBody>
      </p:sp>
      <p:sp>
        <p:nvSpPr>
          <p:cNvPr id="783" name="Google Shape;783;p69"/>
          <p:cNvSpPr txBox="1">
            <a:spLocks noGrp="1"/>
          </p:cNvSpPr>
          <p:nvPr>
            <p:ph type="subTitle" idx="1"/>
          </p:nvPr>
        </p:nvSpPr>
        <p:spPr>
          <a:xfrm>
            <a:off x="1870624" y="3627800"/>
            <a:ext cx="2314500" cy="688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the ringed planet and a gas giant</a:t>
            </a:r>
            <a:endParaRPr/>
          </a:p>
          <a:p>
            <a:pPr marL="0" lvl="0" indent="0" algn="r" rtl="0">
              <a:spcBef>
                <a:spcPts val="1600"/>
              </a:spcBef>
              <a:spcAft>
                <a:spcPts val="1600"/>
              </a:spcAft>
              <a:buNone/>
            </a:pPr>
            <a:endParaRPr/>
          </a:p>
        </p:txBody>
      </p:sp>
      <p:sp>
        <p:nvSpPr>
          <p:cNvPr id="784" name="Google Shape;784;p69"/>
          <p:cNvSpPr txBox="1">
            <a:spLocks noGrp="1"/>
          </p:cNvSpPr>
          <p:nvPr>
            <p:ph type="title" idx="2"/>
          </p:nvPr>
        </p:nvSpPr>
        <p:spPr>
          <a:xfrm>
            <a:off x="1869650" y="3170863"/>
            <a:ext cx="2316900" cy="406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785" name="Google Shape;785;p69"/>
          <p:cNvSpPr txBox="1">
            <a:spLocks noGrp="1"/>
          </p:cNvSpPr>
          <p:nvPr>
            <p:ph type="subTitle" idx="3"/>
          </p:nvPr>
        </p:nvSpPr>
        <p:spPr>
          <a:xfrm>
            <a:off x="4958825" y="3627800"/>
            <a:ext cx="2316900" cy="68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hot</a:t>
            </a:r>
            <a:endParaRPr/>
          </a:p>
          <a:p>
            <a:pPr marL="0" lvl="0" indent="0" algn="l" rtl="0">
              <a:spcBef>
                <a:spcPts val="1600"/>
              </a:spcBef>
              <a:spcAft>
                <a:spcPts val="1600"/>
              </a:spcAft>
              <a:buNone/>
            </a:pPr>
            <a:endParaRPr/>
          </a:p>
        </p:txBody>
      </p:sp>
      <p:sp>
        <p:nvSpPr>
          <p:cNvPr id="786" name="Google Shape;786;p69"/>
          <p:cNvSpPr txBox="1">
            <a:spLocks noGrp="1"/>
          </p:cNvSpPr>
          <p:nvPr>
            <p:ph type="title" idx="4"/>
          </p:nvPr>
        </p:nvSpPr>
        <p:spPr>
          <a:xfrm>
            <a:off x="4958825" y="3170862"/>
            <a:ext cx="2316900" cy="40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87" name="Google Shape;787;p69"/>
          <p:cNvSpPr txBox="1">
            <a:spLocks noGrp="1"/>
          </p:cNvSpPr>
          <p:nvPr>
            <p:ph type="subTitle" idx="5"/>
          </p:nvPr>
        </p:nvSpPr>
        <p:spPr>
          <a:xfrm>
            <a:off x="1870624" y="2122338"/>
            <a:ext cx="2314500" cy="688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Despite being red, Mars is actually a cold place</a:t>
            </a:r>
            <a:endParaRPr/>
          </a:p>
        </p:txBody>
      </p:sp>
      <p:sp>
        <p:nvSpPr>
          <p:cNvPr id="788" name="Google Shape;788;p69"/>
          <p:cNvSpPr txBox="1">
            <a:spLocks noGrp="1"/>
          </p:cNvSpPr>
          <p:nvPr>
            <p:ph type="title" idx="6"/>
          </p:nvPr>
        </p:nvSpPr>
        <p:spPr>
          <a:xfrm>
            <a:off x="1870624" y="1665400"/>
            <a:ext cx="2314500" cy="406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a:p>
        </p:txBody>
      </p:sp>
      <p:sp>
        <p:nvSpPr>
          <p:cNvPr id="789" name="Google Shape;789;p69"/>
          <p:cNvSpPr txBox="1">
            <a:spLocks noGrp="1"/>
          </p:cNvSpPr>
          <p:nvPr>
            <p:ph type="subTitle" idx="7"/>
          </p:nvPr>
        </p:nvSpPr>
        <p:spPr>
          <a:xfrm>
            <a:off x="4958825" y="2122338"/>
            <a:ext cx="2316900" cy="68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a:p>
            <a:pPr marL="0" lvl="0" indent="0" algn="l" rtl="0">
              <a:spcBef>
                <a:spcPts val="1600"/>
              </a:spcBef>
              <a:spcAft>
                <a:spcPts val="1600"/>
              </a:spcAft>
              <a:buNone/>
            </a:pPr>
            <a:endParaRPr/>
          </a:p>
        </p:txBody>
      </p:sp>
      <p:sp>
        <p:nvSpPr>
          <p:cNvPr id="790" name="Google Shape;790;p69"/>
          <p:cNvSpPr txBox="1">
            <a:spLocks noGrp="1"/>
          </p:cNvSpPr>
          <p:nvPr>
            <p:ph type="title" idx="8"/>
          </p:nvPr>
        </p:nvSpPr>
        <p:spPr>
          <a:xfrm>
            <a:off x="4958825" y="1665400"/>
            <a:ext cx="2316900" cy="40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94"/>
        <p:cNvGrpSpPr/>
        <p:nvPr/>
      </p:nvGrpSpPr>
      <p:grpSpPr>
        <a:xfrm>
          <a:off x="0" y="0"/>
          <a:ext cx="0" cy="0"/>
          <a:chOff x="0" y="0"/>
          <a:chExt cx="0" cy="0"/>
        </a:xfrm>
      </p:grpSpPr>
      <p:sp>
        <p:nvSpPr>
          <p:cNvPr id="795" name="Google Shape;795;p70"/>
          <p:cNvSpPr txBox="1">
            <a:spLocks noGrp="1"/>
          </p:cNvSpPr>
          <p:nvPr>
            <p:ph type="title"/>
          </p:nvPr>
        </p:nvSpPr>
        <p:spPr>
          <a:xfrm>
            <a:off x="2887200" y="1150050"/>
            <a:ext cx="33696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a:t>
            </a:r>
            <a:endParaRPr/>
          </a:p>
        </p:txBody>
      </p:sp>
      <p:sp>
        <p:nvSpPr>
          <p:cNvPr id="796" name="Google Shape;796;p70"/>
          <p:cNvSpPr txBox="1">
            <a:spLocks noGrp="1"/>
          </p:cNvSpPr>
          <p:nvPr>
            <p:ph type="subTitle" idx="1"/>
          </p:nvPr>
        </p:nvSpPr>
        <p:spPr>
          <a:xfrm>
            <a:off x="2887200" y="2026950"/>
            <a:ext cx="3374100" cy="166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44"/>
          <p:cNvSpPr txBox="1">
            <a:spLocks noGrp="1"/>
          </p:cNvSpPr>
          <p:nvPr>
            <p:ph type="title"/>
          </p:nvPr>
        </p:nvSpPr>
        <p:spPr>
          <a:xfrm>
            <a:off x="2163900" y="1322310"/>
            <a:ext cx="2001600" cy="68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a:t>
            </a:r>
            <a:endParaRPr/>
          </a:p>
        </p:txBody>
      </p:sp>
      <p:sp>
        <p:nvSpPr>
          <p:cNvPr id="467" name="Google Shape;467;p44"/>
          <p:cNvSpPr txBox="1">
            <a:spLocks noGrp="1"/>
          </p:cNvSpPr>
          <p:nvPr>
            <p:ph type="title" idx="2"/>
          </p:nvPr>
        </p:nvSpPr>
        <p:spPr>
          <a:xfrm>
            <a:off x="5067575" y="1322310"/>
            <a:ext cx="2001600" cy="68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a:t>
            </a:r>
            <a:endParaRPr/>
          </a:p>
        </p:txBody>
      </p:sp>
      <p:sp>
        <p:nvSpPr>
          <p:cNvPr id="468" name="Google Shape;468;p44"/>
          <p:cNvSpPr txBox="1">
            <a:spLocks noGrp="1"/>
          </p:cNvSpPr>
          <p:nvPr>
            <p:ph type="title" idx="3"/>
          </p:nvPr>
        </p:nvSpPr>
        <p:spPr>
          <a:xfrm>
            <a:off x="5067575" y="3064315"/>
            <a:ext cx="2001600" cy="68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a:t>
            </a:r>
            <a:endParaRPr/>
          </a:p>
        </p:txBody>
      </p:sp>
      <p:sp>
        <p:nvSpPr>
          <p:cNvPr id="469" name="Google Shape;469;p44"/>
          <p:cNvSpPr txBox="1">
            <a:spLocks noGrp="1"/>
          </p:cNvSpPr>
          <p:nvPr>
            <p:ph type="title" idx="4"/>
          </p:nvPr>
        </p:nvSpPr>
        <p:spPr>
          <a:xfrm>
            <a:off x="2163900" y="3064315"/>
            <a:ext cx="2001600" cy="681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3</a:t>
            </a:r>
            <a:endParaRPr/>
          </a:p>
        </p:txBody>
      </p:sp>
      <p:sp>
        <p:nvSpPr>
          <p:cNvPr id="470" name="Google Shape;470;p44"/>
          <p:cNvSpPr txBox="1">
            <a:spLocks noGrp="1"/>
          </p:cNvSpPr>
          <p:nvPr>
            <p:ph type="title" idx="5"/>
          </p:nvPr>
        </p:nvSpPr>
        <p:spPr>
          <a:xfrm>
            <a:off x="1312100" y="1245810"/>
            <a:ext cx="2112300" cy="41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Summary</a:t>
            </a:r>
            <a:endParaRPr/>
          </a:p>
        </p:txBody>
      </p:sp>
      <p:sp>
        <p:nvSpPr>
          <p:cNvPr id="471" name="Google Shape;471;p44"/>
          <p:cNvSpPr txBox="1">
            <a:spLocks noGrp="1"/>
          </p:cNvSpPr>
          <p:nvPr>
            <p:ph type="subTitle" idx="1"/>
          </p:nvPr>
        </p:nvSpPr>
        <p:spPr>
          <a:xfrm>
            <a:off x="1309400" y="1665660"/>
            <a:ext cx="2115000" cy="6810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Describe the topic of the section here</a:t>
            </a:r>
            <a:endParaRPr/>
          </a:p>
          <a:p>
            <a:pPr marL="0" lvl="0" indent="0" algn="r" rtl="0">
              <a:spcBef>
                <a:spcPts val="1600"/>
              </a:spcBef>
              <a:spcAft>
                <a:spcPts val="1600"/>
              </a:spcAft>
              <a:buNone/>
            </a:pPr>
            <a:endParaRPr/>
          </a:p>
        </p:txBody>
      </p:sp>
      <p:sp>
        <p:nvSpPr>
          <p:cNvPr id="472" name="Google Shape;472;p44"/>
          <p:cNvSpPr txBox="1">
            <a:spLocks noGrp="1"/>
          </p:cNvSpPr>
          <p:nvPr>
            <p:ph type="title" idx="6"/>
          </p:nvPr>
        </p:nvSpPr>
        <p:spPr>
          <a:xfrm>
            <a:off x="1313450" y="2997315"/>
            <a:ext cx="2112300" cy="41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Timeline</a:t>
            </a:r>
            <a:endParaRPr/>
          </a:p>
        </p:txBody>
      </p:sp>
      <p:sp>
        <p:nvSpPr>
          <p:cNvPr id="473" name="Google Shape;473;p44"/>
          <p:cNvSpPr txBox="1">
            <a:spLocks noGrp="1"/>
          </p:cNvSpPr>
          <p:nvPr>
            <p:ph type="subTitle" idx="7"/>
          </p:nvPr>
        </p:nvSpPr>
        <p:spPr>
          <a:xfrm>
            <a:off x="1310750" y="3417165"/>
            <a:ext cx="2115000" cy="681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Describe the topic of the section here</a:t>
            </a:r>
            <a:endParaRPr/>
          </a:p>
        </p:txBody>
      </p:sp>
      <p:sp>
        <p:nvSpPr>
          <p:cNvPr id="474" name="Google Shape;474;p44"/>
          <p:cNvSpPr txBox="1">
            <a:spLocks noGrp="1"/>
          </p:cNvSpPr>
          <p:nvPr>
            <p:ph type="title" idx="8"/>
          </p:nvPr>
        </p:nvSpPr>
        <p:spPr>
          <a:xfrm>
            <a:off x="5722200" y="1245810"/>
            <a:ext cx="2112300" cy="4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Characters</a:t>
            </a:r>
            <a:endParaRPr/>
          </a:p>
        </p:txBody>
      </p:sp>
      <p:sp>
        <p:nvSpPr>
          <p:cNvPr id="475" name="Google Shape;475;p44"/>
          <p:cNvSpPr txBox="1">
            <a:spLocks noGrp="1"/>
          </p:cNvSpPr>
          <p:nvPr>
            <p:ph type="subTitle" idx="9"/>
          </p:nvPr>
        </p:nvSpPr>
        <p:spPr>
          <a:xfrm>
            <a:off x="5719500" y="1665660"/>
            <a:ext cx="2115000" cy="68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Describe the topic of the section here</a:t>
            </a:r>
            <a:endParaRPr/>
          </a:p>
        </p:txBody>
      </p:sp>
      <p:sp>
        <p:nvSpPr>
          <p:cNvPr id="476" name="Google Shape;476;p44"/>
          <p:cNvSpPr txBox="1">
            <a:spLocks noGrp="1"/>
          </p:cNvSpPr>
          <p:nvPr>
            <p:ph type="title" idx="13"/>
          </p:nvPr>
        </p:nvSpPr>
        <p:spPr>
          <a:xfrm>
            <a:off x="5723550" y="2997315"/>
            <a:ext cx="2112300" cy="4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a:t>
            </a:r>
            <a:endParaRPr/>
          </a:p>
        </p:txBody>
      </p:sp>
      <p:sp>
        <p:nvSpPr>
          <p:cNvPr id="477" name="Google Shape;477;p44"/>
          <p:cNvSpPr txBox="1">
            <a:spLocks noGrp="1"/>
          </p:cNvSpPr>
          <p:nvPr>
            <p:ph type="subTitle" idx="14"/>
          </p:nvPr>
        </p:nvSpPr>
        <p:spPr>
          <a:xfrm>
            <a:off x="5720850" y="3417165"/>
            <a:ext cx="2115000" cy="681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71"/>
          <p:cNvSpPr txBox="1">
            <a:spLocks noGrp="1"/>
          </p:cNvSpPr>
          <p:nvPr>
            <p:ph type="title"/>
          </p:nvPr>
        </p:nvSpPr>
        <p:spPr>
          <a:xfrm>
            <a:off x="5326750" y="1108478"/>
            <a:ext cx="38520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000"/>
              <a:t>Our Team</a:t>
            </a:r>
            <a:endParaRPr sz="3000"/>
          </a:p>
        </p:txBody>
      </p:sp>
      <p:sp>
        <p:nvSpPr>
          <p:cNvPr id="802" name="Google Shape;802;p71"/>
          <p:cNvSpPr txBox="1">
            <a:spLocks noGrp="1"/>
          </p:cNvSpPr>
          <p:nvPr>
            <p:ph type="body" idx="1"/>
          </p:nvPr>
        </p:nvSpPr>
        <p:spPr>
          <a:xfrm>
            <a:off x="5326753" y="1717558"/>
            <a:ext cx="3097200" cy="2307300"/>
          </a:xfrm>
          <a:prstGeom prst="rect">
            <a:avLst/>
          </a:prstGeom>
        </p:spPr>
        <p:txBody>
          <a:bodyPr spcFirstLastPara="1" wrap="square" lIns="91425" tIns="91425" rIns="91425" bIns="91425" anchor="t" anchorCtr="0">
            <a:noAutofit/>
          </a:bodyPr>
          <a:lstStyle/>
          <a:p>
            <a:pPr marL="457200" lvl="0" indent="-317500" algn="l" rtl="0">
              <a:spcBef>
                <a:spcPts val="1000"/>
              </a:spcBef>
              <a:spcAft>
                <a:spcPts val="0"/>
              </a:spcAft>
              <a:buSzPts val="1400"/>
              <a:buChar char="●"/>
            </a:pPr>
            <a:r>
              <a:rPr lang="en">
                <a:solidFill>
                  <a:schemeClr val="dk1"/>
                </a:solidFill>
              </a:rPr>
              <a:t>Richard Roe</a:t>
            </a:r>
            <a:endParaRPr>
              <a:solidFill>
                <a:schemeClr val="dk1"/>
              </a:solidFill>
            </a:endParaRPr>
          </a:p>
          <a:p>
            <a:pPr marL="457200" lvl="0" indent="-317500" algn="l" rtl="0">
              <a:spcBef>
                <a:spcPts val="1600"/>
              </a:spcBef>
              <a:spcAft>
                <a:spcPts val="0"/>
              </a:spcAft>
              <a:buSzPts val="1400"/>
              <a:buChar char="●"/>
            </a:pPr>
            <a:r>
              <a:rPr lang="en">
                <a:solidFill>
                  <a:schemeClr val="dk1"/>
                </a:solidFill>
              </a:rPr>
              <a:t>Jane Doe</a:t>
            </a:r>
            <a:endParaRPr>
              <a:solidFill>
                <a:schemeClr val="dk1"/>
              </a:solidFill>
            </a:endParaRPr>
          </a:p>
          <a:p>
            <a:pPr marL="457200" lvl="0" indent="-317500" algn="l" rtl="0">
              <a:spcBef>
                <a:spcPts val="1000"/>
              </a:spcBef>
              <a:spcAft>
                <a:spcPts val="0"/>
              </a:spcAft>
              <a:buSzPts val="1400"/>
              <a:buChar char="●"/>
            </a:pPr>
            <a:r>
              <a:rPr lang="en">
                <a:solidFill>
                  <a:schemeClr val="dk1"/>
                </a:solidFill>
              </a:rPr>
              <a:t>Helena Patterson</a:t>
            </a:r>
            <a:endParaRPr>
              <a:solidFill>
                <a:schemeClr val="dk1"/>
              </a:solidFill>
            </a:endParaRPr>
          </a:p>
          <a:p>
            <a:pPr marL="457200" lvl="0" indent="-317500" algn="l" rtl="0">
              <a:spcBef>
                <a:spcPts val="1000"/>
              </a:spcBef>
              <a:spcAft>
                <a:spcPts val="0"/>
              </a:spcAft>
              <a:buSzPts val="1400"/>
              <a:buChar char="●"/>
            </a:pPr>
            <a:r>
              <a:rPr lang="en">
                <a:solidFill>
                  <a:schemeClr val="dk1"/>
                </a:solidFill>
              </a:rPr>
              <a:t>Timmy Jimmy</a:t>
            </a:r>
            <a:endParaRPr>
              <a:solidFill>
                <a:schemeClr val="dk1"/>
              </a:solidFill>
            </a:endParaRPr>
          </a:p>
          <a:p>
            <a:pPr marL="457200" lvl="0" indent="-317500" algn="l" rtl="0">
              <a:spcBef>
                <a:spcPts val="1000"/>
              </a:spcBef>
              <a:spcAft>
                <a:spcPts val="0"/>
              </a:spcAft>
              <a:buSzPts val="1400"/>
              <a:buChar char="●"/>
            </a:pPr>
            <a:r>
              <a:rPr lang="en">
                <a:solidFill>
                  <a:schemeClr val="dk1"/>
                </a:solidFill>
              </a:rPr>
              <a:t>John Doe</a:t>
            </a:r>
            <a:endParaRPr>
              <a:solidFill>
                <a:schemeClr val="dk1"/>
              </a:solidFill>
            </a:endParaRPr>
          </a:p>
          <a:p>
            <a:pPr marL="457200" lvl="0" indent="-317500" algn="l" rtl="0">
              <a:spcBef>
                <a:spcPts val="1000"/>
              </a:spcBef>
              <a:spcAft>
                <a:spcPts val="1600"/>
              </a:spcAft>
              <a:buSzPts val="1400"/>
              <a:buChar char="●"/>
            </a:pPr>
            <a:r>
              <a:rPr lang="en">
                <a:solidFill>
                  <a:schemeClr val="dk1"/>
                </a:solidFill>
              </a:rPr>
              <a:t>Cole McKane</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sp>
        <p:nvSpPr>
          <p:cNvPr id="807" name="Google Shape;807;p72"/>
          <p:cNvSpPr txBox="1">
            <a:spLocks noGrp="1"/>
          </p:cNvSpPr>
          <p:nvPr>
            <p:ph type="title"/>
          </p:nvPr>
        </p:nvSpPr>
        <p:spPr>
          <a:xfrm>
            <a:off x="711075" y="540000"/>
            <a:ext cx="37110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Bibliography</a:t>
            </a:r>
            <a:endParaRPr/>
          </a:p>
        </p:txBody>
      </p:sp>
      <p:sp>
        <p:nvSpPr>
          <p:cNvPr id="808" name="Google Shape;808;p72"/>
          <p:cNvSpPr txBox="1">
            <a:spLocks noGrp="1"/>
          </p:cNvSpPr>
          <p:nvPr>
            <p:ph type="body" idx="1"/>
          </p:nvPr>
        </p:nvSpPr>
        <p:spPr>
          <a:xfrm>
            <a:off x="4422075" y="2057400"/>
            <a:ext cx="3291900" cy="2543400"/>
          </a:xfrm>
          <a:prstGeom prst="rect">
            <a:avLst/>
          </a:prstGeom>
        </p:spPr>
        <p:txBody>
          <a:bodyPr spcFirstLastPara="1" wrap="square" lIns="91425" tIns="91425" rIns="91425" bIns="91425" anchor="t" anchorCtr="0">
            <a:noAutofit/>
          </a:bodyPr>
          <a:lstStyle/>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1000"/>
              </a:spcAft>
              <a:buSzPts val="1400"/>
              <a:buChar char="●"/>
            </a:pPr>
            <a:r>
              <a:rPr lang="en">
                <a:solidFill>
                  <a:schemeClr val="dk1"/>
                </a:solidFill>
              </a:rPr>
              <a:t>Write here your sources</a:t>
            </a:r>
            <a:endParaRPr>
              <a:solidFill>
                <a:schemeClr val="dk1"/>
              </a:solidFill>
            </a:endParaRPr>
          </a:p>
        </p:txBody>
      </p:sp>
      <p:sp>
        <p:nvSpPr>
          <p:cNvPr id="809" name="Google Shape;809;p72"/>
          <p:cNvSpPr txBox="1">
            <a:spLocks noGrp="1"/>
          </p:cNvSpPr>
          <p:nvPr>
            <p:ph type="body" idx="2"/>
          </p:nvPr>
        </p:nvSpPr>
        <p:spPr>
          <a:xfrm>
            <a:off x="720000" y="2057400"/>
            <a:ext cx="3291900" cy="2543400"/>
          </a:xfrm>
          <a:prstGeom prst="rect">
            <a:avLst/>
          </a:prstGeom>
        </p:spPr>
        <p:txBody>
          <a:bodyPr spcFirstLastPara="1" wrap="square" lIns="91425" tIns="91425" rIns="91425" bIns="91425" anchor="t" anchorCtr="0">
            <a:noAutofit/>
          </a:bodyPr>
          <a:lstStyle/>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317500" algn="l" rtl="0">
              <a:spcBef>
                <a:spcPts val="1000"/>
              </a:spcBef>
              <a:spcAft>
                <a:spcPts val="0"/>
              </a:spcAft>
              <a:buSzPts val="1400"/>
              <a:buChar char="●"/>
            </a:pPr>
            <a:r>
              <a:rPr lang="en">
                <a:solidFill>
                  <a:schemeClr val="dk1"/>
                </a:solidFill>
              </a:rPr>
              <a:t>Write here your sources</a:t>
            </a:r>
            <a:endParaRPr>
              <a:solidFill>
                <a:schemeClr val="dk1"/>
              </a:solidFill>
            </a:endParaRPr>
          </a:p>
          <a:p>
            <a:pPr marL="457200" lvl="0" indent="0" algn="l" rtl="0">
              <a:spcBef>
                <a:spcPts val="1000"/>
              </a:spcBef>
              <a:spcAft>
                <a:spcPts val="1000"/>
              </a:spcAft>
              <a:buNone/>
            </a:pPr>
            <a:endParaRPr>
              <a:solidFill>
                <a:schemeClr val="dk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3"/>
        <p:cNvGrpSpPr/>
        <p:nvPr/>
      </p:nvGrpSpPr>
      <p:grpSpPr>
        <a:xfrm>
          <a:off x="0" y="0"/>
          <a:ext cx="0" cy="0"/>
          <a:chOff x="0" y="0"/>
          <a:chExt cx="0" cy="0"/>
        </a:xfrm>
      </p:grpSpPr>
      <p:sp>
        <p:nvSpPr>
          <p:cNvPr id="814" name="Google Shape;814;p73"/>
          <p:cNvSpPr txBox="1">
            <a:spLocks noGrp="1"/>
          </p:cNvSpPr>
          <p:nvPr>
            <p:ph type="ctrTitle"/>
          </p:nvPr>
        </p:nvSpPr>
        <p:spPr>
          <a:xfrm flipH="1">
            <a:off x="4033200" y="793159"/>
            <a:ext cx="3322200" cy="606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a:t>Thanks !</a:t>
            </a:r>
            <a:endParaRPr sz="4000"/>
          </a:p>
        </p:txBody>
      </p:sp>
      <p:sp>
        <p:nvSpPr>
          <p:cNvPr id="815" name="Google Shape;815;p73"/>
          <p:cNvSpPr txBox="1">
            <a:spLocks noGrp="1"/>
          </p:cNvSpPr>
          <p:nvPr>
            <p:ph type="subTitle" idx="1"/>
          </p:nvPr>
        </p:nvSpPr>
        <p:spPr>
          <a:xfrm flipH="1">
            <a:off x="4033275" y="1445084"/>
            <a:ext cx="3322200" cy="127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r>
              <a:rPr lang="en"/>
              <a:t>youremail@freepik.com</a:t>
            </a:r>
            <a:endParaRPr>
              <a:solidFill>
                <a:schemeClr val="dk1"/>
              </a:solidFill>
            </a:endParaRPr>
          </a:p>
          <a:p>
            <a:pPr marL="0" lvl="0" indent="0" algn="l" rtl="0">
              <a:spcBef>
                <a:spcPts val="0"/>
              </a:spcBef>
              <a:spcAft>
                <a:spcPts val="0"/>
              </a:spcAft>
              <a:buNone/>
            </a:pPr>
            <a:r>
              <a:rPr lang="en">
                <a:solidFill>
                  <a:schemeClr val="dk1"/>
                </a:solidFill>
              </a:rPr>
              <a:t>+91 620 421 838</a:t>
            </a:r>
            <a:endParaRPr>
              <a:solidFill>
                <a:schemeClr val="dk1"/>
              </a:solidFill>
            </a:endParaRPr>
          </a:p>
          <a:p>
            <a:pPr marL="0" lvl="0" indent="0" algn="l" rtl="0">
              <a:spcBef>
                <a:spcPts val="0"/>
              </a:spcBef>
              <a:spcAft>
                <a:spcPts val="0"/>
              </a:spcAft>
              <a:buNone/>
            </a:pPr>
            <a:r>
              <a:rPr lang="en">
                <a:solidFill>
                  <a:schemeClr val="dk1"/>
                </a:solidFill>
              </a:rPr>
              <a:t>yourcompany.com</a:t>
            </a:r>
            <a:endParaRPr/>
          </a:p>
        </p:txBody>
      </p:sp>
      <p:sp>
        <p:nvSpPr>
          <p:cNvPr id="816" name="Google Shape;816;p73"/>
          <p:cNvSpPr txBox="1"/>
          <p:nvPr/>
        </p:nvSpPr>
        <p:spPr>
          <a:xfrm>
            <a:off x="4033200" y="4485925"/>
            <a:ext cx="3694500" cy="3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accent2"/>
                </a:solidFill>
                <a:latin typeface="Montserrat"/>
                <a:ea typeface="Montserrat"/>
                <a:cs typeface="Montserrat"/>
                <a:sym typeface="Montserrat"/>
              </a:rPr>
              <a:t>Please keep this slide for attribution</a:t>
            </a:r>
            <a:endParaRPr sz="1200" b="1">
              <a:solidFill>
                <a:schemeClr val="accent2"/>
              </a:solidFill>
              <a:latin typeface="Montserrat"/>
              <a:ea typeface="Montserrat"/>
              <a:cs typeface="Montserrat"/>
              <a:sym typeface="Montserrat"/>
            </a:endParaRPr>
          </a:p>
        </p:txBody>
      </p:sp>
      <p:grpSp>
        <p:nvGrpSpPr>
          <p:cNvPr id="817" name="Google Shape;817;p73"/>
          <p:cNvGrpSpPr/>
          <p:nvPr/>
        </p:nvGrpSpPr>
        <p:grpSpPr>
          <a:xfrm>
            <a:off x="4870731" y="2812966"/>
            <a:ext cx="623648" cy="621767"/>
            <a:chOff x="4705847" y="2919630"/>
            <a:chExt cx="714128" cy="712464"/>
          </a:xfrm>
        </p:grpSpPr>
        <p:sp>
          <p:nvSpPr>
            <p:cNvPr id="818" name="Google Shape;818;p73"/>
            <p:cNvSpPr/>
            <p:nvPr/>
          </p:nvSpPr>
          <p:spPr>
            <a:xfrm rot="5400000">
              <a:off x="4706679" y="2918798"/>
              <a:ext cx="712464" cy="714128"/>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819" name="Google Shape;819;p73"/>
            <p:cNvGrpSpPr/>
            <p:nvPr/>
          </p:nvGrpSpPr>
          <p:grpSpPr>
            <a:xfrm>
              <a:off x="4859215" y="3072166"/>
              <a:ext cx="407391" cy="407391"/>
              <a:chOff x="1323129" y="2571761"/>
              <a:chExt cx="417024" cy="417024"/>
            </a:xfrm>
          </p:grpSpPr>
          <p:sp>
            <p:nvSpPr>
              <p:cNvPr id="820" name="Google Shape;820;p7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 name="Google Shape;824;p73"/>
          <p:cNvGrpSpPr/>
          <p:nvPr/>
        </p:nvGrpSpPr>
        <p:grpSpPr>
          <a:xfrm>
            <a:off x="5619155" y="2812964"/>
            <a:ext cx="623648" cy="621767"/>
            <a:chOff x="5304432" y="2970467"/>
            <a:chExt cx="714128" cy="712464"/>
          </a:xfrm>
        </p:grpSpPr>
        <p:sp>
          <p:nvSpPr>
            <p:cNvPr id="825" name="Google Shape;825;p73"/>
            <p:cNvSpPr/>
            <p:nvPr/>
          </p:nvSpPr>
          <p:spPr>
            <a:xfrm rot="5400000">
              <a:off x="5305264" y="2969635"/>
              <a:ext cx="712464" cy="714128"/>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826" name="Google Shape;826;p73"/>
            <p:cNvGrpSpPr/>
            <p:nvPr/>
          </p:nvGrpSpPr>
          <p:grpSpPr>
            <a:xfrm>
              <a:off x="5457780" y="3123004"/>
              <a:ext cx="407432" cy="407391"/>
              <a:chOff x="812101" y="2571761"/>
              <a:chExt cx="417066" cy="417024"/>
            </a:xfrm>
          </p:grpSpPr>
          <p:sp>
            <p:nvSpPr>
              <p:cNvPr id="827" name="Google Shape;827;p7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 name="Google Shape;831;p73"/>
          <p:cNvGrpSpPr/>
          <p:nvPr/>
        </p:nvGrpSpPr>
        <p:grpSpPr>
          <a:xfrm>
            <a:off x="4122312" y="2812966"/>
            <a:ext cx="623648" cy="621767"/>
            <a:chOff x="4135318" y="2915765"/>
            <a:chExt cx="714128" cy="712464"/>
          </a:xfrm>
        </p:grpSpPr>
        <p:sp>
          <p:nvSpPr>
            <p:cNvPr id="832" name="Google Shape;832;p73"/>
            <p:cNvSpPr/>
            <p:nvPr/>
          </p:nvSpPr>
          <p:spPr>
            <a:xfrm rot="5400000">
              <a:off x="4136150" y="2914933"/>
              <a:ext cx="712464" cy="714128"/>
            </a:xfrm>
            <a:custGeom>
              <a:avLst/>
              <a:gdLst/>
              <a:ahLst/>
              <a:cxnLst/>
              <a:rect l="l" t="t" r="r" b="b"/>
              <a:pathLst>
                <a:path w="8643" h="8643" extrusionOk="0">
                  <a:moveTo>
                    <a:pt x="4103" y="1"/>
                  </a:moveTo>
                  <a:lnTo>
                    <a:pt x="3884" y="24"/>
                  </a:lnTo>
                  <a:lnTo>
                    <a:pt x="3665" y="47"/>
                  </a:lnTo>
                  <a:lnTo>
                    <a:pt x="3458" y="81"/>
                  </a:lnTo>
                  <a:lnTo>
                    <a:pt x="3239" y="139"/>
                  </a:lnTo>
                  <a:lnTo>
                    <a:pt x="3043" y="197"/>
                  </a:lnTo>
                  <a:lnTo>
                    <a:pt x="2835" y="266"/>
                  </a:lnTo>
                  <a:lnTo>
                    <a:pt x="2639" y="335"/>
                  </a:lnTo>
                  <a:lnTo>
                    <a:pt x="2455" y="427"/>
                  </a:lnTo>
                  <a:lnTo>
                    <a:pt x="2259" y="519"/>
                  </a:lnTo>
                  <a:lnTo>
                    <a:pt x="2086" y="623"/>
                  </a:lnTo>
                  <a:lnTo>
                    <a:pt x="1902" y="738"/>
                  </a:lnTo>
                  <a:lnTo>
                    <a:pt x="1741" y="853"/>
                  </a:lnTo>
                  <a:lnTo>
                    <a:pt x="1579" y="980"/>
                  </a:lnTo>
                  <a:lnTo>
                    <a:pt x="1418" y="1118"/>
                  </a:lnTo>
                  <a:lnTo>
                    <a:pt x="1268" y="1268"/>
                  </a:lnTo>
                  <a:lnTo>
                    <a:pt x="1119" y="1418"/>
                  </a:lnTo>
                  <a:lnTo>
                    <a:pt x="992" y="1568"/>
                  </a:lnTo>
                  <a:lnTo>
                    <a:pt x="865" y="1740"/>
                  </a:lnTo>
                  <a:lnTo>
                    <a:pt x="738" y="1902"/>
                  </a:lnTo>
                  <a:lnTo>
                    <a:pt x="623" y="2075"/>
                  </a:lnTo>
                  <a:lnTo>
                    <a:pt x="519" y="2259"/>
                  </a:lnTo>
                  <a:lnTo>
                    <a:pt x="427" y="2443"/>
                  </a:lnTo>
                  <a:lnTo>
                    <a:pt x="335" y="2639"/>
                  </a:lnTo>
                  <a:lnTo>
                    <a:pt x="266" y="2835"/>
                  </a:lnTo>
                  <a:lnTo>
                    <a:pt x="197" y="3031"/>
                  </a:lnTo>
                  <a:lnTo>
                    <a:pt x="139" y="3238"/>
                  </a:lnTo>
                  <a:lnTo>
                    <a:pt x="93" y="3446"/>
                  </a:lnTo>
                  <a:lnTo>
                    <a:pt x="47" y="3665"/>
                  </a:lnTo>
                  <a:lnTo>
                    <a:pt x="24" y="3884"/>
                  </a:lnTo>
                  <a:lnTo>
                    <a:pt x="1" y="4103"/>
                  </a:lnTo>
                  <a:lnTo>
                    <a:pt x="1" y="4321"/>
                  </a:lnTo>
                  <a:lnTo>
                    <a:pt x="1" y="4540"/>
                  </a:lnTo>
                  <a:lnTo>
                    <a:pt x="24" y="4759"/>
                  </a:lnTo>
                  <a:lnTo>
                    <a:pt x="47" y="4978"/>
                  </a:lnTo>
                  <a:lnTo>
                    <a:pt x="93" y="5197"/>
                  </a:lnTo>
                  <a:lnTo>
                    <a:pt x="139" y="5405"/>
                  </a:lnTo>
                  <a:lnTo>
                    <a:pt x="197" y="5612"/>
                  </a:lnTo>
                  <a:lnTo>
                    <a:pt x="266" y="5808"/>
                  </a:lnTo>
                  <a:lnTo>
                    <a:pt x="335" y="6004"/>
                  </a:lnTo>
                  <a:lnTo>
                    <a:pt x="427" y="6200"/>
                  </a:lnTo>
                  <a:lnTo>
                    <a:pt x="519" y="6384"/>
                  </a:lnTo>
                  <a:lnTo>
                    <a:pt x="623" y="6568"/>
                  </a:lnTo>
                  <a:lnTo>
                    <a:pt x="738" y="6741"/>
                  </a:lnTo>
                  <a:lnTo>
                    <a:pt x="865" y="6914"/>
                  </a:lnTo>
                  <a:lnTo>
                    <a:pt x="992" y="7075"/>
                  </a:lnTo>
                  <a:lnTo>
                    <a:pt x="1119" y="7225"/>
                  </a:lnTo>
                  <a:lnTo>
                    <a:pt x="1268" y="7375"/>
                  </a:lnTo>
                  <a:lnTo>
                    <a:pt x="1418" y="7525"/>
                  </a:lnTo>
                  <a:lnTo>
                    <a:pt x="1579" y="7663"/>
                  </a:lnTo>
                  <a:lnTo>
                    <a:pt x="1741" y="7790"/>
                  </a:lnTo>
                  <a:lnTo>
                    <a:pt x="1902" y="7905"/>
                  </a:lnTo>
                  <a:lnTo>
                    <a:pt x="2086" y="8020"/>
                  </a:lnTo>
                  <a:lnTo>
                    <a:pt x="2259" y="8124"/>
                  </a:lnTo>
                  <a:lnTo>
                    <a:pt x="2455" y="8216"/>
                  </a:lnTo>
                  <a:lnTo>
                    <a:pt x="2639" y="8308"/>
                  </a:lnTo>
                  <a:lnTo>
                    <a:pt x="2835" y="8377"/>
                  </a:lnTo>
                  <a:lnTo>
                    <a:pt x="3043" y="8446"/>
                  </a:lnTo>
                  <a:lnTo>
                    <a:pt x="3239" y="8504"/>
                  </a:lnTo>
                  <a:lnTo>
                    <a:pt x="3458" y="8562"/>
                  </a:lnTo>
                  <a:lnTo>
                    <a:pt x="3665" y="8596"/>
                  </a:lnTo>
                  <a:lnTo>
                    <a:pt x="3884" y="8619"/>
                  </a:lnTo>
                  <a:lnTo>
                    <a:pt x="4103" y="8642"/>
                  </a:lnTo>
                  <a:lnTo>
                    <a:pt x="4552" y="8642"/>
                  </a:lnTo>
                  <a:lnTo>
                    <a:pt x="4771" y="8619"/>
                  </a:lnTo>
                  <a:lnTo>
                    <a:pt x="4978" y="8596"/>
                  </a:lnTo>
                  <a:lnTo>
                    <a:pt x="5197" y="8562"/>
                  </a:lnTo>
                  <a:lnTo>
                    <a:pt x="5405" y="8504"/>
                  </a:lnTo>
                  <a:lnTo>
                    <a:pt x="5612" y="8446"/>
                  </a:lnTo>
                  <a:lnTo>
                    <a:pt x="5808" y="8377"/>
                  </a:lnTo>
                  <a:lnTo>
                    <a:pt x="6004" y="8308"/>
                  </a:lnTo>
                  <a:lnTo>
                    <a:pt x="6200" y="8216"/>
                  </a:lnTo>
                  <a:lnTo>
                    <a:pt x="6384" y="8124"/>
                  </a:lnTo>
                  <a:lnTo>
                    <a:pt x="6569" y="8020"/>
                  </a:lnTo>
                  <a:lnTo>
                    <a:pt x="6741" y="7905"/>
                  </a:lnTo>
                  <a:lnTo>
                    <a:pt x="6914" y="7790"/>
                  </a:lnTo>
                  <a:lnTo>
                    <a:pt x="7076" y="7663"/>
                  </a:lnTo>
                  <a:lnTo>
                    <a:pt x="7237" y="7525"/>
                  </a:lnTo>
                  <a:lnTo>
                    <a:pt x="7387" y="7375"/>
                  </a:lnTo>
                  <a:lnTo>
                    <a:pt x="7525" y="7225"/>
                  </a:lnTo>
                  <a:lnTo>
                    <a:pt x="7663" y="7075"/>
                  </a:lnTo>
                  <a:lnTo>
                    <a:pt x="7790" y="6914"/>
                  </a:lnTo>
                  <a:lnTo>
                    <a:pt x="7905" y="6741"/>
                  </a:lnTo>
                  <a:lnTo>
                    <a:pt x="8020" y="6568"/>
                  </a:lnTo>
                  <a:lnTo>
                    <a:pt x="8124" y="6384"/>
                  </a:lnTo>
                  <a:lnTo>
                    <a:pt x="8216" y="6200"/>
                  </a:lnTo>
                  <a:lnTo>
                    <a:pt x="8308" y="6004"/>
                  </a:lnTo>
                  <a:lnTo>
                    <a:pt x="8389" y="5808"/>
                  </a:lnTo>
                  <a:lnTo>
                    <a:pt x="8458" y="5612"/>
                  </a:lnTo>
                  <a:lnTo>
                    <a:pt x="8516" y="5405"/>
                  </a:lnTo>
                  <a:lnTo>
                    <a:pt x="8562" y="5197"/>
                  </a:lnTo>
                  <a:lnTo>
                    <a:pt x="8596" y="4978"/>
                  </a:lnTo>
                  <a:lnTo>
                    <a:pt x="8619" y="4759"/>
                  </a:lnTo>
                  <a:lnTo>
                    <a:pt x="8643" y="4540"/>
                  </a:lnTo>
                  <a:lnTo>
                    <a:pt x="8643" y="4321"/>
                  </a:lnTo>
                  <a:lnTo>
                    <a:pt x="8643" y="4103"/>
                  </a:lnTo>
                  <a:lnTo>
                    <a:pt x="8619" y="3884"/>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40"/>
                  </a:lnTo>
                  <a:lnTo>
                    <a:pt x="7663" y="1568"/>
                  </a:lnTo>
                  <a:lnTo>
                    <a:pt x="7525" y="1418"/>
                  </a:lnTo>
                  <a:lnTo>
                    <a:pt x="7387" y="1268"/>
                  </a:lnTo>
                  <a:lnTo>
                    <a:pt x="7237" y="1118"/>
                  </a:lnTo>
                  <a:lnTo>
                    <a:pt x="7076" y="980"/>
                  </a:lnTo>
                  <a:lnTo>
                    <a:pt x="6914" y="853"/>
                  </a:lnTo>
                  <a:lnTo>
                    <a:pt x="6741" y="738"/>
                  </a:lnTo>
                  <a:lnTo>
                    <a:pt x="6569" y="623"/>
                  </a:lnTo>
                  <a:lnTo>
                    <a:pt x="6384" y="519"/>
                  </a:lnTo>
                  <a:lnTo>
                    <a:pt x="6200" y="427"/>
                  </a:lnTo>
                  <a:lnTo>
                    <a:pt x="6004" y="335"/>
                  </a:lnTo>
                  <a:lnTo>
                    <a:pt x="5808" y="266"/>
                  </a:lnTo>
                  <a:lnTo>
                    <a:pt x="5612" y="197"/>
                  </a:lnTo>
                  <a:lnTo>
                    <a:pt x="5405" y="139"/>
                  </a:lnTo>
                  <a:lnTo>
                    <a:pt x="5197" y="81"/>
                  </a:lnTo>
                  <a:lnTo>
                    <a:pt x="4978" y="47"/>
                  </a:lnTo>
                  <a:lnTo>
                    <a:pt x="4771" y="24"/>
                  </a:lnTo>
                  <a:lnTo>
                    <a:pt x="45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833" name="Google Shape;833;p73"/>
            <p:cNvSpPr/>
            <p:nvPr/>
          </p:nvSpPr>
          <p:spPr>
            <a:xfrm>
              <a:off x="4288690" y="3068306"/>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sp>
        <p:nvSpPr>
          <p:cNvPr id="838" name="Google Shape;838;p74"/>
          <p:cNvSpPr txBox="1">
            <a:spLocks noGrp="1"/>
          </p:cNvSpPr>
          <p:nvPr>
            <p:ph type="title"/>
          </p:nvPr>
        </p:nvSpPr>
        <p:spPr>
          <a:xfrm>
            <a:off x="2131650" y="623568"/>
            <a:ext cx="4880700" cy="47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839" name="Google Shape;839;p74"/>
          <p:cNvSpPr/>
          <p:nvPr/>
        </p:nvSpPr>
        <p:spPr>
          <a:xfrm>
            <a:off x="3278372" y="1715231"/>
            <a:ext cx="857268" cy="1713051"/>
          </a:xfrm>
          <a:custGeom>
            <a:avLst/>
            <a:gdLst/>
            <a:ahLst/>
            <a:cxnLst/>
            <a:rect l="l" t="t" r="r" b="b"/>
            <a:pathLst>
              <a:path w="10382" h="20741" extrusionOk="0">
                <a:moveTo>
                  <a:pt x="10382" y="1"/>
                </a:moveTo>
                <a:lnTo>
                  <a:pt x="9852" y="12"/>
                </a:lnTo>
                <a:lnTo>
                  <a:pt x="9322" y="47"/>
                </a:lnTo>
                <a:lnTo>
                  <a:pt x="8803" y="116"/>
                </a:lnTo>
                <a:lnTo>
                  <a:pt x="8296" y="208"/>
                </a:lnTo>
                <a:lnTo>
                  <a:pt x="7789" y="323"/>
                </a:lnTo>
                <a:lnTo>
                  <a:pt x="7294" y="462"/>
                </a:lnTo>
                <a:lnTo>
                  <a:pt x="6810" y="623"/>
                </a:lnTo>
                <a:lnTo>
                  <a:pt x="6338" y="807"/>
                </a:lnTo>
                <a:lnTo>
                  <a:pt x="5888" y="1015"/>
                </a:lnTo>
                <a:lnTo>
                  <a:pt x="5439" y="1245"/>
                </a:lnTo>
                <a:lnTo>
                  <a:pt x="5001" y="1499"/>
                </a:lnTo>
                <a:lnTo>
                  <a:pt x="4586" y="1764"/>
                </a:lnTo>
                <a:lnTo>
                  <a:pt x="4171" y="2052"/>
                </a:lnTo>
                <a:lnTo>
                  <a:pt x="3780" y="2363"/>
                </a:lnTo>
                <a:lnTo>
                  <a:pt x="3411" y="2685"/>
                </a:lnTo>
                <a:lnTo>
                  <a:pt x="3042" y="3031"/>
                </a:lnTo>
                <a:lnTo>
                  <a:pt x="2697" y="3400"/>
                </a:lnTo>
                <a:lnTo>
                  <a:pt x="2374" y="3769"/>
                </a:lnTo>
                <a:lnTo>
                  <a:pt x="2063" y="4160"/>
                </a:lnTo>
                <a:lnTo>
                  <a:pt x="1775" y="4575"/>
                </a:lnTo>
                <a:lnTo>
                  <a:pt x="1510" y="4990"/>
                </a:lnTo>
                <a:lnTo>
                  <a:pt x="1256" y="5428"/>
                </a:lnTo>
                <a:lnTo>
                  <a:pt x="1026" y="5877"/>
                </a:lnTo>
                <a:lnTo>
                  <a:pt x="818" y="6326"/>
                </a:lnTo>
                <a:lnTo>
                  <a:pt x="634" y="6799"/>
                </a:lnTo>
                <a:lnTo>
                  <a:pt x="473" y="7283"/>
                </a:lnTo>
                <a:lnTo>
                  <a:pt x="335" y="7778"/>
                </a:lnTo>
                <a:lnTo>
                  <a:pt x="219" y="8285"/>
                </a:lnTo>
                <a:lnTo>
                  <a:pt x="127" y="8792"/>
                </a:lnTo>
                <a:lnTo>
                  <a:pt x="58" y="9311"/>
                </a:lnTo>
                <a:lnTo>
                  <a:pt x="23" y="9841"/>
                </a:lnTo>
                <a:lnTo>
                  <a:pt x="0" y="10371"/>
                </a:lnTo>
                <a:lnTo>
                  <a:pt x="23" y="10901"/>
                </a:lnTo>
                <a:lnTo>
                  <a:pt x="58" y="11431"/>
                </a:lnTo>
                <a:lnTo>
                  <a:pt x="127" y="11949"/>
                </a:lnTo>
                <a:lnTo>
                  <a:pt x="219" y="12456"/>
                </a:lnTo>
                <a:lnTo>
                  <a:pt x="335" y="12963"/>
                </a:lnTo>
                <a:lnTo>
                  <a:pt x="473" y="13459"/>
                </a:lnTo>
                <a:lnTo>
                  <a:pt x="634" y="13943"/>
                </a:lnTo>
                <a:lnTo>
                  <a:pt x="818" y="14415"/>
                </a:lnTo>
                <a:lnTo>
                  <a:pt x="1026" y="14864"/>
                </a:lnTo>
                <a:lnTo>
                  <a:pt x="1256" y="15314"/>
                </a:lnTo>
                <a:lnTo>
                  <a:pt x="1510" y="15752"/>
                </a:lnTo>
                <a:lnTo>
                  <a:pt x="1775" y="16166"/>
                </a:lnTo>
                <a:lnTo>
                  <a:pt x="2063" y="16581"/>
                </a:lnTo>
                <a:lnTo>
                  <a:pt x="2374" y="16973"/>
                </a:lnTo>
                <a:lnTo>
                  <a:pt x="2697" y="17342"/>
                </a:lnTo>
                <a:lnTo>
                  <a:pt x="3042" y="17710"/>
                </a:lnTo>
                <a:lnTo>
                  <a:pt x="3411" y="18056"/>
                </a:lnTo>
                <a:lnTo>
                  <a:pt x="3780" y="18379"/>
                </a:lnTo>
                <a:lnTo>
                  <a:pt x="4171" y="18690"/>
                </a:lnTo>
                <a:lnTo>
                  <a:pt x="4586" y="18978"/>
                </a:lnTo>
                <a:lnTo>
                  <a:pt x="5001" y="19243"/>
                </a:lnTo>
                <a:lnTo>
                  <a:pt x="5439" y="19496"/>
                </a:lnTo>
                <a:lnTo>
                  <a:pt x="5888" y="19727"/>
                </a:lnTo>
                <a:lnTo>
                  <a:pt x="6338" y="19934"/>
                </a:lnTo>
                <a:lnTo>
                  <a:pt x="6810" y="20119"/>
                </a:lnTo>
                <a:lnTo>
                  <a:pt x="7294" y="20280"/>
                </a:lnTo>
                <a:lnTo>
                  <a:pt x="7789" y="20418"/>
                </a:lnTo>
                <a:lnTo>
                  <a:pt x="8296" y="20533"/>
                </a:lnTo>
                <a:lnTo>
                  <a:pt x="8803" y="20625"/>
                </a:lnTo>
                <a:lnTo>
                  <a:pt x="9322" y="20695"/>
                </a:lnTo>
                <a:lnTo>
                  <a:pt x="9852" y="20729"/>
                </a:lnTo>
                <a:lnTo>
                  <a:pt x="10382" y="20741"/>
                </a:lnTo>
                <a:lnTo>
                  <a:pt x="10382"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4"/>
          <p:cNvSpPr/>
          <p:nvPr/>
        </p:nvSpPr>
        <p:spPr>
          <a:xfrm>
            <a:off x="5055658" y="1787074"/>
            <a:ext cx="713674" cy="713847"/>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4"/>
          <p:cNvSpPr/>
          <p:nvPr/>
        </p:nvSpPr>
        <p:spPr>
          <a:xfrm>
            <a:off x="7566658" y="2219797"/>
            <a:ext cx="857350" cy="857558"/>
          </a:xfrm>
          <a:custGeom>
            <a:avLst/>
            <a:gdLst/>
            <a:ahLst/>
            <a:cxnLst/>
            <a:rect l="l" t="t" r="r" b="b"/>
            <a:pathLst>
              <a:path w="10383" h="10383" extrusionOk="0">
                <a:moveTo>
                  <a:pt x="10382" y="1"/>
                </a:moveTo>
                <a:lnTo>
                  <a:pt x="9852" y="24"/>
                </a:lnTo>
                <a:lnTo>
                  <a:pt x="9322" y="59"/>
                </a:lnTo>
                <a:lnTo>
                  <a:pt x="8804" y="128"/>
                </a:lnTo>
                <a:lnTo>
                  <a:pt x="8297" y="220"/>
                </a:lnTo>
                <a:lnTo>
                  <a:pt x="7790" y="335"/>
                </a:lnTo>
                <a:lnTo>
                  <a:pt x="7294" y="473"/>
                </a:lnTo>
                <a:lnTo>
                  <a:pt x="6810" y="635"/>
                </a:lnTo>
                <a:lnTo>
                  <a:pt x="6338" y="819"/>
                </a:lnTo>
                <a:lnTo>
                  <a:pt x="5889" y="1026"/>
                </a:lnTo>
                <a:lnTo>
                  <a:pt x="5439" y="1257"/>
                </a:lnTo>
                <a:lnTo>
                  <a:pt x="5001" y="1510"/>
                </a:lnTo>
                <a:lnTo>
                  <a:pt x="4587" y="1775"/>
                </a:lnTo>
                <a:lnTo>
                  <a:pt x="4172" y="2063"/>
                </a:lnTo>
                <a:lnTo>
                  <a:pt x="3780" y="2374"/>
                </a:lnTo>
                <a:lnTo>
                  <a:pt x="3411" y="2697"/>
                </a:lnTo>
                <a:lnTo>
                  <a:pt x="3043" y="3043"/>
                </a:lnTo>
                <a:lnTo>
                  <a:pt x="2697" y="3411"/>
                </a:lnTo>
                <a:lnTo>
                  <a:pt x="2374" y="3780"/>
                </a:lnTo>
                <a:lnTo>
                  <a:pt x="2063" y="4172"/>
                </a:lnTo>
                <a:lnTo>
                  <a:pt x="1775" y="4587"/>
                </a:lnTo>
                <a:lnTo>
                  <a:pt x="1510" y="5002"/>
                </a:lnTo>
                <a:lnTo>
                  <a:pt x="1257" y="5439"/>
                </a:lnTo>
                <a:lnTo>
                  <a:pt x="1026" y="5889"/>
                </a:lnTo>
                <a:lnTo>
                  <a:pt x="819" y="6338"/>
                </a:lnTo>
                <a:lnTo>
                  <a:pt x="635" y="6810"/>
                </a:lnTo>
                <a:lnTo>
                  <a:pt x="473" y="7294"/>
                </a:lnTo>
                <a:lnTo>
                  <a:pt x="335" y="7790"/>
                </a:lnTo>
                <a:lnTo>
                  <a:pt x="220" y="8297"/>
                </a:lnTo>
                <a:lnTo>
                  <a:pt x="128" y="8804"/>
                </a:lnTo>
                <a:lnTo>
                  <a:pt x="58" y="9322"/>
                </a:lnTo>
                <a:lnTo>
                  <a:pt x="24" y="9852"/>
                </a:lnTo>
                <a:lnTo>
                  <a:pt x="1" y="10382"/>
                </a:lnTo>
                <a:lnTo>
                  <a:pt x="10382" y="10382"/>
                </a:lnTo>
                <a:lnTo>
                  <a:pt x="10382"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4"/>
          <p:cNvSpPr/>
          <p:nvPr/>
        </p:nvSpPr>
        <p:spPr>
          <a:xfrm>
            <a:off x="4984315" y="2572210"/>
            <a:ext cx="856359" cy="856567"/>
          </a:xfrm>
          <a:custGeom>
            <a:avLst/>
            <a:gdLst/>
            <a:ahLst/>
            <a:cxnLst/>
            <a:rect l="l" t="t" r="r" b="b"/>
            <a:pathLst>
              <a:path w="10371" h="10371" extrusionOk="0">
                <a:moveTo>
                  <a:pt x="0" y="0"/>
                </a:moveTo>
                <a:lnTo>
                  <a:pt x="12" y="530"/>
                </a:lnTo>
                <a:lnTo>
                  <a:pt x="58" y="1060"/>
                </a:lnTo>
                <a:lnTo>
                  <a:pt x="116" y="1579"/>
                </a:lnTo>
                <a:lnTo>
                  <a:pt x="208" y="2086"/>
                </a:lnTo>
                <a:lnTo>
                  <a:pt x="323" y="2593"/>
                </a:lnTo>
                <a:lnTo>
                  <a:pt x="461" y="3088"/>
                </a:lnTo>
                <a:lnTo>
                  <a:pt x="634" y="3572"/>
                </a:lnTo>
                <a:lnTo>
                  <a:pt x="819" y="4045"/>
                </a:lnTo>
                <a:lnTo>
                  <a:pt x="1026" y="4494"/>
                </a:lnTo>
                <a:lnTo>
                  <a:pt x="1256" y="4943"/>
                </a:lnTo>
                <a:lnTo>
                  <a:pt x="1498" y="5381"/>
                </a:lnTo>
                <a:lnTo>
                  <a:pt x="1775" y="5796"/>
                </a:lnTo>
                <a:lnTo>
                  <a:pt x="2063" y="6211"/>
                </a:lnTo>
                <a:lnTo>
                  <a:pt x="2374" y="6603"/>
                </a:lnTo>
                <a:lnTo>
                  <a:pt x="2697" y="6971"/>
                </a:lnTo>
                <a:lnTo>
                  <a:pt x="3042" y="7340"/>
                </a:lnTo>
                <a:lnTo>
                  <a:pt x="3399" y="7686"/>
                </a:lnTo>
                <a:lnTo>
                  <a:pt x="3780" y="8008"/>
                </a:lnTo>
                <a:lnTo>
                  <a:pt x="4171" y="8319"/>
                </a:lnTo>
                <a:lnTo>
                  <a:pt x="4575" y="8607"/>
                </a:lnTo>
                <a:lnTo>
                  <a:pt x="5001" y="8872"/>
                </a:lnTo>
                <a:lnTo>
                  <a:pt x="5427" y="9126"/>
                </a:lnTo>
                <a:lnTo>
                  <a:pt x="5877" y="9356"/>
                </a:lnTo>
                <a:lnTo>
                  <a:pt x="6338" y="9564"/>
                </a:lnTo>
                <a:lnTo>
                  <a:pt x="6810" y="9748"/>
                </a:lnTo>
                <a:lnTo>
                  <a:pt x="7294" y="9909"/>
                </a:lnTo>
                <a:lnTo>
                  <a:pt x="7778" y="10048"/>
                </a:lnTo>
                <a:lnTo>
                  <a:pt x="8285" y="10163"/>
                </a:lnTo>
                <a:lnTo>
                  <a:pt x="8792" y="10255"/>
                </a:lnTo>
                <a:lnTo>
                  <a:pt x="9310" y="10324"/>
                </a:lnTo>
                <a:lnTo>
                  <a:pt x="9840" y="10359"/>
                </a:lnTo>
                <a:lnTo>
                  <a:pt x="10370" y="10370"/>
                </a:lnTo>
                <a:lnTo>
                  <a:pt x="10370" y="4310"/>
                </a:lnTo>
                <a:lnTo>
                  <a:pt x="10036" y="4321"/>
                </a:lnTo>
                <a:lnTo>
                  <a:pt x="9817" y="4321"/>
                </a:lnTo>
                <a:lnTo>
                  <a:pt x="9598" y="4298"/>
                </a:lnTo>
                <a:lnTo>
                  <a:pt x="9380" y="4275"/>
                </a:lnTo>
                <a:lnTo>
                  <a:pt x="9172" y="4241"/>
                </a:lnTo>
                <a:lnTo>
                  <a:pt x="8953" y="4183"/>
                </a:lnTo>
                <a:lnTo>
                  <a:pt x="8757" y="4125"/>
                </a:lnTo>
                <a:lnTo>
                  <a:pt x="8550" y="4056"/>
                </a:lnTo>
                <a:lnTo>
                  <a:pt x="8354" y="3987"/>
                </a:lnTo>
                <a:lnTo>
                  <a:pt x="8170" y="3895"/>
                </a:lnTo>
                <a:lnTo>
                  <a:pt x="7974" y="3803"/>
                </a:lnTo>
                <a:lnTo>
                  <a:pt x="7801" y="3699"/>
                </a:lnTo>
                <a:lnTo>
                  <a:pt x="7617" y="3584"/>
                </a:lnTo>
                <a:lnTo>
                  <a:pt x="7455" y="3469"/>
                </a:lnTo>
                <a:lnTo>
                  <a:pt x="7294" y="3342"/>
                </a:lnTo>
                <a:lnTo>
                  <a:pt x="7133" y="3204"/>
                </a:lnTo>
                <a:lnTo>
                  <a:pt x="6983" y="3054"/>
                </a:lnTo>
                <a:lnTo>
                  <a:pt x="6833" y="2904"/>
                </a:lnTo>
                <a:lnTo>
                  <a:pt x="6706" y="2754"/>
                </a:lnTo>
                <a:lnTo>
                  <a:pt x="6580" y="2581"/>
                </a:lnTo>
                <a:lnTo>
                  <a:pt x="6453" y="2420"/>
                </a:lnTo>
                <a:lnTo>
                  <a:pt x="6338" y="2247"/>
                </a:lnTo>
                <a:lnTo>
                  <a:pt x="6234" y="2063"/>
                </a:lnTo>
                <a:lnTo>
                  <a:pt x="6142" y="1878"/>
                </a:lnTo>
                <a:lnTo>
                  <a:pt x="6061" y="1683"/>
                </a:lnTo>
                <a:lnTo>
                  <a:pt x="5980" y="1487"/>
                </a:lnTo>
                <a:lnTo>
                  <a:pt x="5911" y="1291"/>
                </a:lnTo>
                <a:lnTo>
                  <a:pt x="5854" y="1083"/>
                </a:lnTo>
                <a:lnTo>
                  <a:pt x="5808" y="876"/>
                </a:lnTo>
                <a:lnTo>
                  <a:pt x="5762" y="657"/>
                </a:lnTo>
                <a:lnTo>
                  <a:pt x="5739" y="438"/>
                </a:lnTo>
                <a:lnTo>
                  <a:pt x="5727" y="219"/>
                </a:lnTo>
                <a:lnTo>
                  <a:pt x="5715" y="0"/>
                </a:lnTo>
                <a:close/>
              </a:path>
            </a:pathLst>
          </a:custGeom>
          <a:solidFill>
            <a:srgbClr val="190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4"/>
          <p:cNvSpPr/>
          <p:nvPr/>
        </p:nvSpPr>
        <p:spPr>
          <a:xfrm>
            <a:off x="7566658" y="3071148"/>
            <a:ext cx="857350" cy="856567"/>
          </a:xfrm>
          <a:custGeom>
            <a:avLst/>
            <a:gdLst/>
            <a:ahLst/>
            <a:cxnLst/>
            <a:rect l="l" t="t" r="r" b="b"/>
            <a:pathLst>
              <a:path w="10383" h="10371" extrusionOk="0">
                <a:moveTo>
                  <a:pt x="1" y="0"/>
                </a:moveTo>
                <a:lnTo>
                  <a:pt x="24" y="530"/>
                </a:lnTo>
                <a:lnTo>
                  <a:pt x="58" y="1060"/>
                </a:lnTo>
                <a:lnTo>
                  <a:pt x="128" y="1579"/>
                </a:lnTo>
                <a:lnTo>
                  <a:pt x="220" y="2086"/>
                </a:lnTo>
                <a:lnTo>
                  <a:pt x="335" y="2593"/>
                </a:lnTo>
                <a:lnTo>
                  <a:pt x="473" y="3088"/>
                </a:lnTo>
                <a:lnTo>
                  <a:pt x="635" y="3572"/>
                </a:lnTo>
                <a:lnTo>
                  <a:pt x="819" y="4045"/>
                </a:lnTo>
                <a:lnTo>
                  <a:pt x="1026" y="4494"/>
                </a:lnTo>
                <a:lnTo>
                  <a:pt x="1257" y="4943"/>
                </a:lnTo>
                <a:lnTo>
                  <a:pt x="1510" y="5381"/>
                </a:lnTo>
                <a:lnTo>
                  <a:pt x="1775" y="5796"/>
                </a:lnTo>
                <a:lnTo>
                  <a:pt x="2063" y="6211"/>
                </a:lnTo>
                <a:lnTo>
                  <a:pt x="2374" y="6603"/>
                </a:lnTo>
                <a:lnTo>
                  <a:pt x="2697" y="6971"/>
                </a:lnTo>
                <a:lnTo>
                  <a:pt x="3043" y="7340"/>
                </a:lnTo>
                <a:lnTo>
                  <a:pt x="3411" y="7686"/>
                </a:lnTo>
                <a:lnTo>
                  <a:pt x="3780" y="8008"/>
                </a:lnTo>
                <a:lnTo>
                  <a:pt x="4172" y="8319"/>
                </a:lnTo>
                <a:lnTo>
                  <a:pt x="4587" y="8607"/>
                </a:lnTo>
                <a:lnTo>
                  <a:pt x="5001" y="8872"/>
                </a:lnTo>
                <a:lnTo>
                  <a:pt x="5439" y="9126"/>
                </a:lnTo>
                <a:lnTo>
                  <a:pt x="5889" y="9356"/>
                </a:lnTo>
                <a:lnTo>
                  <a:pt x="6338" y="9564"/>
                </a:lnTo>
                <a:lnTo>
                  <a:pt x="6810" y="9748"/>
                </a:lnTo>
                <a:lnTo>
                  <a:pt x="7294" y="9909"/>
                </a:lnTo>
                <a:lnTo>
                  <a:pt x="7790" y="10048"/>
                </a:lnTo>
                <a:lnTo>
                  <a:pt x="8297" y="10163"/>
                </a:lnTo>
                <a:lnTo>
                  <a:pt x="8804" y="10255"/>
                </a:lnTo>
                <a:lnTo>
                  <a:pt x="9322" y="10324"/>
                </a:lnTo>
                <a:lnTo>
                  <a:pt x="9852" y="10359"/>
                </a:lnTo>
                <a:lnTo>
                  <a:pt x="10382" y="10370"/>
                </a:lnTo>
                <a:lnTo>
                  <a:pt x="10382" y="4310"/>
                </a:lnTo>
                <a:lnTo>
                  <a:pt x="10048" y="4321"/>
                </a:lnTo>
                <a:lnTo>
                  <a:pt x="9818" y="4321"/>
                </a:lnTo>
                <a:lnTo>
                  <a:pt x="9599" y="4298"/>
                </a:lnTo>
                <a:lnTo>
                  <a:pt x="9391" y="4275"/>
                </a:lnTo>
                <a:lnTo>
                  <a:pt x="9173" y="4241"/>
                </a:lnTo>
                <a:lnTo>
                  <a:pt x="8965" y="4183"/>
                </a:lnTo>
                <a:lnTo>
                  <a:pt x="8758" y="4125"/>
                </a:lnTo>
                <a:lnTo>
                  <a:pt x="8562" y="4056"/>
                </a:lnTo>
                <a:lnTo>
                  <a:pt x="8366" y="3987"/>
                </a:lnTo>
                <a:lnTo>
                  <a:pt x="8170" y="3895"/>
                </a:lnTo>
                <a:lnTo>
                  <a:pt x="7986" y="3803"/>
                </a:lnTo>
                <a:lnTo>
                  <a:pt x="7801" y="3699"/>
                </a:lnTo>
                <a:lnTo>
                  <a:pt x="7629" y="3584"/>
                </a:lnTo>
                <a:lnTo>
                  <a:pt x="7456" y="3469"/>
                </a:lnTo>
                <a:lnTo>
                  <a:pt x="7294" y="3342"/>
                </a:lnTo>
                <a:lnTo>
                  <a:pt x="7133" y="3204"/>
                </a:lnTo>
                <a:lnTo>
                  <a:pt x="6983" y="3054"/>
                </a:lnTo>
                <a:lnTo>
                  <a:pt x="6845" y="2904"/>
                </a:lnTo>
                <a:lnTo>
                  <a:pt x="6707" y="2754"/>
                </a:lnTo>
                <a:lnTo>
                  <a:pt x="6580" y="2581"/>
                </a:lnTo>
                <a:lnTo>
                  <a:pt x="6465" y="2420"/>
                </a:lnTo>
                <a:lnTo>
                  <a:pt x="6350" y="2247"/>
                </a:lnTo>
                <a:lnTo>
                  <a:pt x="6246" y="2063"/>
                </a:lnTo>
                <a:lnTo>
                  <a:pt x="6154" y="1878"/>
                </a:lnTo>
                <a:lnTo>
                  <a:pt x="6062" y="1683"/>
                </a:lnTo>
                <a:lnTo>
                  <a:pt x="5981" y="1487"/>
                </a:lnTo>
                <a:lnTo>
                  <a:pt x="5912" y="1291"/>
                </a:lnTo>
                <a:lnTo>
                  <a:pt x="5854" y="1083"/>
                </a:lnTo>
                <a:lnTo>
                  <a:pt x="5808" y="876"/>
                </a:lnTo>
                <a:lnTo>
                  <a:pt x="5773" y="657"/>
                </a:lnTo>
                <a:lnTo>
                  <a:pt x="5739" y="438"/>
                </a:lnTo>
                <a:lnTo>
                  <a:pt x="5727" y="219"/>
                </a:lnTo>
                <a:lnTo>
                  <a:pt x="5727" y="0"/>
                </a:lnTo>
                <a:close/>
              </a:path>
            </a:pathLst>
          </a:custGeom>
          <a:solidFill>
            <a:srgbClr val="190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4"/>
          <p:cNvSpPr/>
          <p:nvPr/>
        </p:nvSpPr>
        <p:spPr>
          <a:xfrm>
            <a:off x="5458019" y="2572210"/>
            <a:ext cx="384458" cy="356965"/>
          </a:xfrm>
          <a:custGeom>
            <a:avLst/>
            <a:gdLst/>
            <a:ahLst/>
            <a:cxnLst/>
            <a:rect l="l" t="t" r="r" b="b"/>
            <a:pathLst>
              <a:path w="4656" h="4322" extrusionOk="0">
                <a:moveTo>
                  <a:pt x="0" y="0"/>
                </a:moveTo>
                <a:lnTo>
                  <a:pt x="12" y="219"/>
                </a:lnTo>
                <a:lnTo>
                  <a:pt x="24" y="438"/>
                </a:lnTo>
                <a:lnTo>
                  <a:pt x="47" y="657"/>
                </a:lnTo>
                <a:lnTo>
                  <a:pt x="93" y="876"/>
                </a:lnTo>
                <a:lnTo>
                  <a:pt x="139" y="1083"/>
                </a:lnTo>
                <a:lnTo>
                  <a:pt x="196" y="1291"/>
                </a:lnTo>
                <a:lnTo>
                  <a:pt x="265" y="1487"/>
                </a:lnTo>
                <a:lnTo>
                  <a:pt x="346" y="1683"/>
                </a:lnTo>
                <a:lnTo>
                  <a:pt x="427" y="1878"/>
                </a:lnTo>
                <a:lnTo>
                  <a:pt x="519" y="2063"/>
                </a:lnTo>
                <a:lnTo>
                  <a:pt x="623" y="2247"/>
                </a:lnTo>
                <a:lnTo>
                  <a:pt x="738" y="2420"/>
                </a:lnTo>
                <a:lnTo>
                  <a:pt x="865" y="2581"/>
                </a:lnTo>
                <a:lnTo>
                  <a:pt x="991" y="2754"/>
                </a:lnTo>
                <a:lnTo>
                  <a:pt x="1118" y="2904"/>
                </a:lnTo>
                <a:lnTo>
                  <a:pt x="1268" y="3054"/>
                </a:lnTo>
                <a:lnTo>
                  <a:pt x="1418" y="3204"/>
                </a:lnTo>
                <a:lnTo>
                  <a:pt x="1579" y="3342"/>
                </a:lnTo>
                <a:lnTo>
                  <a:pt x="1740" y="3469"/>
                </a:lnTo>
                <a:lnTo>
                  <a:pt x="1902" y="3584"/>
                </a:lnTo>
                <a:lnTo>
                  <a:pt x="2086" y="3699"/>
                </a:lnTo>
                <a:lnTo>
                  <a:pt x="2259" y="3803"/>
                </a:lnTo>
                <a:lnTo>
                  <a:pt x="2455" y="3895"/>
                </a:lnTo>
                <a:lnTo>
                  <a:pt x="2639" y="3987"/>
                </a:lnTo>
                <a:lnTo>
                  <a:pt x="2835" y="4056"/>
                </a:lnTo>
                <a:lnTo>
                  <a:pt x="3042" y="4125"/>
                </a:lnTo>
                <a:lnTo>
                  <a:pt x="3238" y="4183"/>
                </a:lnTo>
                <a:lnTo>
                  <a:pt x="3457" y="4241"/>
                </a:lnTo>
                <a:lnTo>
                  <a:pt x="3665" y="4275"/>
                </a:lnTo>
                <a:lnTo>
                  <a:pt x="3883" y="4298"/>
                </a:lnTo>
                <a:lnTo>
                  <a:pt x="4102" y="4321"/>
                </a:lnTo>
                <a:lnTo>
                  <a:pt x="4321" y="4321"/>
                </a:lnTo>
                <a:lnTo>
                  <a:pt x="4655" y="4310"/>
                </a:lnTo>
                <a:lnTo>
                  <a:pt x="4655" y="0"/>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4"/>
          <p:cNvSpPr/>
          <p:nvPr/>
        </p:nvSpPr>
        <p:spPr>
          <a:xfrm>
            <a:off x="1577274" y="3854602"/>
            <a:ext cx="856359" cy="856567"/>
          </a:xfrm>
          <a:custGeom>
            <a:avLst/>
            <a:gdLst/>
            <a:ahLst/>
            <a:cxnLst/>
            <a:rect l="l" t="t" r="r" b="b"/>
            <a:pathLst>
              <a:path w="10371" h="10371" extrusionOk="0">
                <a:moveTo>
                  <a:pt x="0" y="1"/>
                </a:moveTo>
                <a:lnTo>
                  <a:pt x="0" y="10371"/>
                </a:lnTo>
                <a:lnTo>
                  <a:pt x="530" y="10359"/>
                </a:lnTo>
                <a:lnTo>
                  <a:pt x="1060" y="10313"/>
                </a:lnTo>
                <a:lnTo>
                  <a:pt x="1579" y="10256"/>
                </a:lnTo>
                <a:lnTo>
                  <a:pt x="2086" y="10163"/>
                </a:lnTo>
                <a:lnTo>
                  <a:pt x="2593" y="10048"/>
                </a:lnTo>
                <a:lnTo>
                  <a:pt x="3088" y="9910"/>
                </a:lnTo>
                <a:lnTo>
                  <a:pt x="3572" y="9737"/>
                </a:lnTo>
                <a:lnTo>
                  <a:pt x="4045" y="9553"/>
                </a:lnTo>
                <a:lnTo>
                  <a:pt x="4494" y="9345"/>
                </a:lnTo>
                <a:lnTo>
                  <a:pt x="4943" y="9115"/>
                </a:lnTo>
                <a:lnTo>
                  <a:pt x="5381" y="8873"/>
                </a:lnTo>
                <a:lnTo>
                  <a:pt x="5796" y="8596"/>
                </a:lnTo>
                <a:lnTo>
                  <a:pt x="6211" y="8308"/>
                </a:lnTo>
                <a:lnTo>
                  <a:pt x="6603" y="7997"/>
                </a:lnTo>
                <a:lnTo>
                  <a:pt x="6971" y="7675"/>
                </a:lnTo>
                <a:lnTo>
                  <a:pt x="7340" y="7329"/>
                </a:lnTo>
                <a:lnTo>
                  <a:pt x="7686" y="6972"/>
                </a:lnTo>
                <a:lnTo>
                  <a:pt x="8008" y="6591"/>
                </a:lnTo>
                <a:lnTo>
                  <a:pt x="8319" y="6200"/>
                </a:lnTo>
                <a:lnTo>
                  <a:pt x="8607" y="5796"/>
                </a:lnTo>
                <a:lnTo>
                  <a:pt x="8872" y="5370"/>
                </a:lnTo>
                <a:lnTo>
                  <a:pt x="9126" y="4944"/>
                </a:lnTo>
                <a:lnTo>
                  <a:pt x="9356" y="4494"/>
                </a:lnTo>
                <a:lnTo>
                  <a:pt x="9564" y="4034"/>
                </a:lnTo>
                <a:lnTo>
                  <a:pt x="9748" y="3561"/>
                </a:lnTo>
                <a:lnTo>
                  <a:pt x="9909" y="3077"/>
                </a:lnTo>
                <a:lnTo>
                  <a:pt x="10048" y="2593"/>
                </a:lnTo>
                <a:lnTo>
                  <a:pt x="10163" y="2086"/>
                </a:lnTo>
                <a:lnTo>
                  <a:pt x="10255" y="1579"/>
                </a:lnTo>
                <a:lnTo>
                  <a:pt x="10324" y="1061"/>
                </a:lnTo>
                <a:lnTo>
                  <a:pt x="10359" y="531"/>
                </a:lnTo>
                <a:lnTo>
                  <a:pt x="10370" y="1"/>
                </a:lnTo>
                <a:close/>
              </a:path>
            </a:pathLst>
          </a:custGeom>
          <a:solidFill>
            <a:srgbClr val="1C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4"/>
          <p:cNvSpPr/>
          <p:nvPr/>
        </p:nvSpPr>
        <p:spPr>
          <a:xfrm>
            <a:off x="720001" y="3854602"/>
            <a:ext cx="857350" cy="856567"/>
          </a:xfrm>
          <a:custGeom>
            <a:avLst/>
            <a:gdLst/>
            <a:ahLst/>
            <a:cxnLst/>
            <a:rect l="l" t="t" r="r" b="b"/>
            <a:pathLst>
              <a:path w="10383" h="10371" extrusionOk="0">
                <a:moveTo>
                  <a:pt x="10382" y="1"/>
                </a:moveTo>
                <a:lnTo>
                  <a:pt x="9852" y="12"/>
                </a:lnTo>
                <a:lnTo>
                  <a:pt x="9322" y="47"/>
                </a:lnTo>
                <a:lnTo>
                  <a:pt x="8804" y="116"/>
                </a:lnTo>
                <a:lnTo>
                  <a:pt x="8297" y="208"/>
                </a:lnTo>
                <a:lnTo>
                  <a:pt x="7790" y="323"/>
                </a:lnTo>
                <a:lnTo>
                  <a:pt x="7294" y="462"/>
                </a:lnTo>
                <a:lnTo>
                  <a:pt x="6811" y="623"/>
                </a:lnTo>
                <a:lnTo>
                  <a:pt x="6338" y="807"/>
                </a:lnTo>
                <a:lnTo>
                  <a:pt x="5889" y="1015"/>
                </a:lnTo>
                <a:lnTo>
                  <a:pt x="5439" y="1245"/>
                </a:lnTo>
                <a:lnTo>
                  <a:pt x="5002" y="1499"/>
                </a:lnTo>
                <a:lnTo>
                  <a:pt x="4587" y="1764"/>
                </a:lnTo>
                <a:lnTo>
                  <a:pt x="4172" y="2052"/>
                </a:lnTo>
                <a:lnTo>
                  <a:pt x="3780" y="2363"/>
                </a:lnTo>
                <a:lnTo>
                  <a:pt x="3411" y="2685"/>
                </a:lnTo>
                <a:lnTo>
                  <a:pt x="3043" y="3031"/>
                </a:lnTo>
                <a:lnTo>
                  <a:pt x="2697" y="3400"/>
                </a:lnTo>
                <a:lnTo>
                  <a:pt x="2374" y="3769"/>
                </a:lnTo>
                <a:lnTo>
                  <a:pt x="2063" y="4160"/>
                </a:lnTo>
                <a:lnTo>
                  <a:pt x="1775" y="4575"/>
                </a:lnTo>
                <a:lnTo>
                  <a:pt x="1510" y="4990"/>
                </a:lnTo>
                <a:lnTo>
                  <a:pt x="1257" y="5428"/>
                </a:lnTo>
                <a:lnTo>
                  <a:pt x="1026" y="5877"/>
                </a:lnTo>
                <a:lnTo>
                  <a:pt x="819" y="6338"/>
                </a:lnTo>
                <a:lnTo>
                  <a:pt x="635" y="6799"/>
                </a:lnTo>
                <a:lnTo>
                  <a:pt x="473" y="7283"/>
                </a:lnTo>
                <a:lnTo>
                  <a:pt x="335" y="7778"/>
                </a:lnTo>
                <a:lnTo>
                  <a:pt x="220" y="8285"/>
                </a:lnTo>
                <a:lnTo>
                  <a:pt x="128" y="8792"/>
                </a:lnTo>
                <a:lnTo>
                  <a:pt x="59" y="9311"/>
                </a:lnTo>
                <a:lnTo>
                  <a:pt x="24" y="9841"/>
                </a:lnTo>
                <a:lnTo>
                  <a:pt x="1" y="10371"/>
                </a:lnTo>
                <a:lnTo>
                  <a:pt x="10382" y="10371"/>
                </a:lnTo>
                <a:lnTo>
                  <a:pt x="10382" y="1"/>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4"/>
          <p:cNvSpPr/>
          <p:nvPr/>
        </p:nvSpPr>
        <p:spPr>
          <a:xfrm>
            <a:off x="5842496" y="1714722"/>
            <a:ext cx="857268" cy="856567"/>
          </a:xfrm>
          <a:custGeom>
            <a:avLst/>
            <a:gdLst/>
            <a:ahLst/>
            <a:cxnLst/>
            <a:rect l="l" t="t" r="r" b="b"/>
            <a:pathLst>
              <a:path w="10382" h="10371" extrusionOk="0">
                <a:moveTo>
                  <a:pt x="0" y="1"/>
                </a:moveTo>
                <a:lnTo>
                  <a:pt x="0" y="10371"/>
                </a:lnTo>
                <a:lnTo>
                  <a:pt x="10382" y="10371"/>
                </a:lnTo>
                <a:lnTo>
                  <a:pt x="10370" y="9841"/>
                </a:lnTo>
                <a:lnTo>
                  <a:pt x="10324" y="9311"/>
                </a:lnTo>
                <a:lnTo>
                  <a:pt x="10255" y="8792"/>
                </a:lnTo>
                <a:lnTo>
                  <a:pt x="10163" y="8285"/>
                </a:lnTo>
                <a:lnTo>
                  <a:pt x="10048" y="7778"/>
                </a:lnTo>
                <a:lnTo>
                  <a:pt x="9910" y="7283"/>
                </a:lnTo>
                <a:lnTo>
                  <a:pt x="9748" y="6810"/>
                </a:lnTo>
                <a:lnTo>
                  <a:pt x="9564" y="6338"/>
                </a:lnTo>
                <a:lnTo>
                  <a:pt x="9356" y="5877"/>
                </a:lnTo>
                <a:lnTo>
                  <a:pt x="9126" y="5428"/>
                </a:lnTo>
                <a:lnTo>
                  <a:pt x="8873" y="4990"/>
                </a:lnTo>
                <a:lnTo>
                  <a:pt x="8608" y="4575"/>
                </a:lnTo>
                <a:lnTo>
                  <a:pt x="8319" y="4160"/>
                </a:lnTo>
                <a:lnTo>
                  <a:pt x="8008" y="3769"/>
                </a:lnTo>
                <a:lnTo>
                  <a:pt x="7686" y="3400"/>
                </a:lnTo>
                <a:lnTo>
                  <a:pt x="7340" y="3043"/>
                </a:lnTo>
                <a:lnTo>
                  <a:pt x="6983" y="2697"/>
                </a:lnTo>
                <a:lnTo>
                  <a:pt x="6603" y="2363"/>
                </a:lnTo>
                <a:lnTo>
                  <a:pt x="6211" y="2063"/>
                </a:lnTo>
                <a:lnTo>
                  <a:pt x="5808" y="1775"/>
                </a:lnTo>
                <a:lnTo>
                  <a:pt x="5381" y="1499"/>
                </a:lnTo>
                <a:lnTo>
                  <a:pt x="4943" y="1245"/>
                </a:lnTo>
                <a:lnTo>
                  <a:pt x="4506" y="1026"/>
                </a:lnTo>
                <a:lnTo>
                  <a:pt x="4045" y="819"/>
                </a:lnTo>
                <a:lnTo>
                  <a:pt x="3572" y="623"/>
                </a:lnTo>
                <a:lnTo>
                  <a:pt x="3088" y="462"/>
                </a:lnTo>
                <a:lnTo>
                  <a:pt x="2593" y="324"/>
                </a:lnTo>
                <a:lnTo>
                  <a:pt x="2097" y="208"/>
                </a:lnTo>
                <a:lnTo>
                  <a:pt x="1579" y="116"/>
                </a:lnTo>
                <a:lnTo>
                  <a:pt x="1061" y="47"/>
                </a:lnTo>
                <a:lnTo>
                  <a:pt x="542" y="12"/>
                </a:lnTo>
                <a:lnTo>
                  <a:pt x="0" y="1"/>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4"/>
          <p:cNvSpPr/>
          <p:nvPr/>
        </p:nvSpPr>
        <p:spPr>
          <a:xfrm>
            <a:off x="719996" y="2572577"/>
            <a:ext cx="849671" cy="848968"/>
          </a:xfrm>
          <a:custGeom>
            <a:avLst/>
            <a:gdLst/>
            <a:ahLst/>
            <a:cxnLst/>
            <a:rect l="l" t="t" r="r" b="b"/>
            <a:pathLst>
              <a:path w="10290" h="10279" extrusionOk="0">
                <a:moveTo>
                  <a:pt x="1" y="1"/>
                </a:moveTo>
                <a:lnTo>
                  <a:pt x="24" y="519"/>
                </a:lnTo>
                <a:lnTo>
                  <a:pt x="58" y="1049"/>
                </a:lnTo>
                <a:lnTo>
                  <a:pt x="127" y="1556"/>
                </a:lnTo>
                <a:lnTo>
                  <a:pt x="219" y="2063"/>
                </a:lnTo>
                <a:lnTo>
                  <a:pt x="323" y="2559"/>
                </a:lnTo>
                <a:lnTo>
                  <a:pt x="473" y="3054"/>
                </a:lnTo>
                <a:lnTo>
                  <a:pt x="634" y="3527"/>
                </a:lnTo>
                <a:lnTo>
                  <a:pt x="819" y="3999"/>
                </a:lnTo>
                <a:lnTo>
                  <a:pt x="1014" y="4448"/>
                </a:lnTo>
                <a:lnTo>
                  <a:pt x="1245" y="4898"/>
                </a:lnTo>
                <a:lnTo>
                  <a:pt x="1498" y="5324"/>
                </a:lnTo>
                <a:lnTo>
                  <a:pt x="1763" y="5739"/>
                </a:lnTo>
                <a:lnTo>
                  <a:pt x="2051" y="6142"/>
                </a:lnTo>
                <a:lnTo>
                  <a:pt x="2351" y="6534"/>
                </a:lnTo>
                <a:lnTo>
                  <a:pt x="2674" y="6903"/>
                </a:lnTo>
                <a:lnTo>
                  <a:pt x="3019" y="7260"/>
                </a:lnTo>
                <a:lnTo>
                  <a:pt x="3377" y="7605"/>
                </a:lnTo>
                <a:lnTo>
                  <a:pt x="3745" y="7928"/>
                </a:lnTo>
                <a:lnTo>
                  <a:pt x="4137" y="8228"/>
                </a:lnTo>
                <a:lnTo>
                  <a:pt x="4540" y="8516"/>
                </a:lnTo>
                <a:lnTo>
                  <a:pt x="4955" y="8792"/>
                </a:lnTo>
                <a:lnTo>
                  <a:pt x="5381" y="9034"/>
                </a:lnTo>
                <a:lnTo>
                  <a:pt x="5831" y="9265"/>
                </a:lnTo>
                <a:lnTo>
                  <a:pt x="6280" y="9472"/>
                </a:lnTo>
                <a:lnTo>
                  <a:pt x="6753" y="9656"/>
                </a:lnTo>
                <a:lnTo>
                  <a:pt x="7225" y="9818"/>
                </a:lnTo>
                <a:lnTo>
                  <a:pt x="7720" y="9956"/>
                </a:lnTo>
                <a:lnTo>
                  <a:pt x="8216" y="10071"/>
                </a:lnTo>
                <a:lnTo>
                  <a:pt x="8723" y="10152"/>
                </a:lnTo>
                <a:lnTo>
                  <a:pt x="9230" y="10221"/>
                </a:lnTo>
                <a:lnTo>
                  <a:pt x="9760" y="10256"/>
                </a:lnTo>
                <a:lnTo>
                  <a:pt x="10290" y="10279"/>
                </a:lnTo>
                <a:lnTo>
                  <a:pt x="10290" y="1"/>
                </a:lnTo>
                <a:close/>
              </a:path>
            </a:pathLst>
          </a:custGeom>
          <a:solidFill>
            <a:srgbClr val="1C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4"/>
          <p:cNvSpPr/>
          <p:nvPr/>
        </p:nvSpPr>
        <p:spPr>
          <a:xfrm>
            <a:off x="1569589" y="2572577"/>
            <a:ext cx="848763" cy="848968"/>
          </a:xfrm>
          <a:custGeom>
            <a:avLst/>
            <a:gdLst/>
            <a:ahLst/>
            <a:cxnLst/>
            <a:rect l="l" t="t" r="r" b="b"/>
            <a:pathLst>
              <a:path w="10279" h="10279" extrusionOk="0">
                <a:moveTo>
                  <a:pt x="1" y="1"/>
                </a:moveTo>
                <a:lnTo>
                  <a:pt x="1" y="10279"/>
                </a:lnTo>
                <a:lnTo>
                  <a:pt x="10279" y="10279"/>
                </a:lnTo>
                <a:lnTo>
                  <a:pt x="10256" y="9749"/>
                </a:lnTo>
                <a:lnTo>
                  <a:pt x="10221" y="9219"/>
                </a:lnTo>
                <a:lnTo>
                  <a:pt x="10152" y="8712"/>
                </a:lnTo>
                <a:lnTo>
                  <a:pt x="10060" y="8205"/>
                </a:lnTo>
                <a:lnTo>
                  <a:pt x="9956" y="7709"/>
                </a:lnTo>
                <a:lnTo>
                  <a:pt x="9818" y="7214"/>
                </a:lnTo>
                <a:lnTo>
                  <a:pt x="9645" y="6741"/>
                </a:lnTo>
                <a:lnTo>
                  <a:pt x="9472" y="6269"/>
                </a:lnTo>
                <a:lnTo>
                  <a:pt x="9265" y="5820"/>
                </a:lnTo>
                <a:lnTo>
                  <a:pt x="9034" y="5370"/>
                </a:lnTo>
                <a:lnTo>
                  <a:pt x="8781" y="4944"/>
                </a:lnTo>
                <a:lnTo>
                  <a:pt x="8516" y="4529"/>
                </a:lnTo>
                <a:lnTo>
                  <a:pt x="8228" y="4126"/>
                </a:lnTo>
                <a:lnTo>
                  <a:pt x="7928" y="3734"/>
                </a:lnTo>
                <a:lnTo>
                  <a:pt x="7605" y="3365"/>
                </a:lnTo>
                <a:lnTo>
                  <a:pt x="7260" y="3008"/>
                </a:lnTo>
                <a:lnTo>
                  <a:pt x="6903" y="2662"/>
                </a:lnTo>
                <a:lnTo>
                  <a:pt x="6534" y="2340"/>
                </a:lnTo>
                <a:lnTo>
                  <a:pt x="6142" y="2040"/>
                </a:lnTo>
                <a:lnTo>
                  <a:pt x="5739" y="1752"/>
                </a:lnTo>
                <a:lnTo>
                  <a:pt x="5324" y="1487"/>
                </a:lnTo>
                <a:lnTo>
                  <a:pt x="4898" y="1234"/>
                </a:lnTo>
                <a:lnTo>
                  <a:pt x="4448" y="1015"/>
                </a:lnTo>
                <a:lnTo>
                  <a:pt x="3999" y="807"/>
                </a:lnTo>
                <a:lnTo>
                  <a:pt x="3527" y="623"/>
                </a:lnTo>
                <a:lnTo>
                  <a:pt x="3054" y="462"/>
                </a:lnTo>
                <a:lnTo>
                  <a:pt x="2559" y="323"/>
                </a:lnTo>
                <a:lnTo>
                  <a:pt x="2063" y="208"/>
                </a:lnTo>
                <a:lnTo>
                  <a:pt x="1556" y="116"/>
                </a:lnTo>
                <a:lnTo>
                  <a:pt x="1049" y="47"/>
                </a:lnTo>
                <a:lnTo>
                  <a:pt x="519" y="12"/>
                </a:lnTo>
                <a:lnTo>
                  <a:pt x="1"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4"/>
          <p:cNvSpPr/>
          <p:nvPr/>
        </p:nvSpPr>
        <p:spPr>
          <a:xfrm>
            <a:off x="719996" y="1722771"/>
            <a:ext cx="849671" cy="849877"/>
          </a:xfrm>
          <a:custGeom>
            <a:avLst/>
            <a:gdLst/>
            <a:ahLst/>
            <a:cxnLst/>
            <a:rect l="l" t="t" r="r" b="b"/>
            <a:pathLst>
              <a:path w="10290" h="10290" extrusionOk="0">
                <a:moveTo>
                  <a:pt x="10290" y="1"/>
                </a:moveTo>
                <a:lnTo>
                  <a:pt x="9760" y="24"/>
                </a:lnTo>
                <a:lnTo>
                  <a:pt x="9230" y="58"/>
                </a:lnTo>
                <a:lnTo>
                  <a:pt x="8723" y="127"/>
                </a:lnTo>
                <a:lnTo>
                  <a:pt x="8216" y="219"/>
                </a:lnTo>
                <a:lnTo>
                  <a:pt x="7720" y="335"/>
                </a:lnTo>
                <a:lnTo>
                  <a:pt x="7225" y="473"/>
                </a:lnTo>
                <a:lnTo>
                  <a:pt x="6753" y="634"/>
                </a:lnTo>
                <a:lnTo>
                  <a:pt x="6280" y="819"/>
                </a:lnTo>
                <a:lnTo>
                  <a:pt x="5831" y="1014"/>
                </a:lnTo>
                <a:lnTo>
                  <a:pt x="5381" y="1245"/>
                </a:lnTo>
                <a:lnTo>
                  <a:pt x="4955" y="1498"/>
                </a:lnTo>
                <a:lnTo>
                  <a:pt x="4540" y="1763"/>
                </a:lnTo>
                <a:lnTo>
                  <a:pt x="4137" y="2051"/>
                </a:lnTo>
                <a:lnTo>
                  <a:pt x="3745" y="2351"/>
                </a:lnTo>
                <a:lnTo>
                  <a:pt x="3377" y="2674"/>
                </a:lnTo>
                <a:lnTo>
                  <a:pt x="3019" y="3019"/>
                </a:lnTo>
                <a:lnTo>
                  <a:pt x="2674" y="3377"/>
                </a:lnTo>
                <a:lnTo>
                  <a:pt x="2351" y="3745"/>
                </a:lnTo>
                <a:lnTo>
                  <a:pt x="2051" y="4137"/>
                </a:lnTo>
                <a:lnTo>
                  <a:pt x="1763" y="4540"/>
                </a:lnTo>
                <a:lnTo>
                  <a:pt x="1498" y="4955"/>
                </a:lnTo>
                <a:lnTo>
                  <a:pt x="1245" y="5381"/>
                </a:lnTo>
                <a:lnTo>
                  <a:pt x="1014" y="5831"/>
                </a:lnTo>
                <a:lnTo>
                  <a:pt x="819" y="6280"/>
                </a:lnTo>
                <a:lnTo>
                  <a:pt x="634" y="6753"/>
                </a:lnTo>
                <a:lnTo>
                  <a:pt x="473" y="7225"/>
                </a:lnTo>
                <a:lnTo>
                  <a:pt x="323" y="7720"/>
                </a:lnTo>
                <a:lnTo>
                  <a:pt x="219" y="8216"/>
                </a:lnTo>
                <a:lnTo>
                  <a:pt x="127" y="8723"/>
                </a:lnTo>
                <a:lnTo>
                  <a:pt x="58" y="9230"/>
                </a:lnTo>
                <a:lnTo>
                  <a:pt x="24" y="9760"/>
                </a:lnTo>
                <a:lnTo>
                  <a:pt x="1" y="10290"/>
                </a:lnTo>
                <a:lnTo>
                  <a:pt x="5669" y="10290"/>
                </a:lnTo>
                <a:lnTo>
                  <a:pt x="5669" y="10059"/>
                </a:lnTo>
                <a:lnTo>
                  <a:pt x="5692" y="9852"/>
                </a:lnTo>
                <a:lnTo>
                  <a:pt x="5716" y="9633"/>
                </a:lnTo>
                <a:lnTo>
                  <a:pt x="5750" y="9426"/>
                </a:lnTo>
                <a:lnTo>
                  <a:pt x="5808" y="9218"/>
                </a:lnTo>
                <a:lnTo>
                  <a:pt x="5865" y="9011"/>
                </a:lnTo>
                <a:lnTo>
                  <a:pt x="5923" y="8815"/>
                </a:lnTo>
                <a:lnTo>
                  <a:pt x="6004" y="8619"/>
                </a:lnTo>
                <a:lnTo>
                  <a:pt x="6084" y="8423"/>
                </a:lnTo>
                <a:lnTo>
                  <a:pt x="6188" y="8239"/>
                </a:lnTo>
                <a:lnTo>
                  <a:pt x="6292" y="8066"/>
                </a:lnTo>
                <a:lnTo>
                  <a:pt x="6395" y="7893"/>
                </a:lnTo>
                <a:lnTo>
                  <a:pt x="6522" y="7720"/>
                </a:lnTo>
                <a:lnTo>
                  <a:pt x="6649" y="7559"/>
                </a:lnTo>
                <a:lnTo>
                  <a:pt x="6776" y="7409"/>
                </a:lnTo>
                <a:lnTo>
                  <a:pt x="6925" y="7259"/>
                </a:lnTo>
                <a:lnTo>
                  <a:pt x="7075" y="7110"/>
                </a:lnTo>
                <a:lnTo>
                  <a:pt x="7225" y="6983"/>
                </a:lnTo>
                <a:lnTo>
                  <a:pt x="7386" y="6856"/>
                </a:lnTo>
                <a:lnTo>
                  <a:pt x="7559" y="6729"/>
                </a:lnTo>
                <a:lnTo>
                  <a:pt x="7732" y="6626"/>
                </a:lnTo>
                <a:lnTo>
                  <a:pt x="7905" y="6522"/>
                </a:lnTo>
                <a:lnTo>
                  <a:pt x="8089" y="6418"/>
                </a:lnTo>
                <a:lnTo>
                  <a:pt x="8285" y="6338"/>
                </a:lnTo>
                <a:lnTo>
                  <a:pt x="8481" y="6257"/>
                </a:lnTo>
                <a:lnTo>
                  <a:pt x="8677" y="6199"/>
                </a:lnTo>
                <a:lnTo>
                  <a:pt x="8884" y="6142"/>
                </a:lnTo>
                <a:lnTo>
                  <a:pt x="9092" y="6084"/>
                </a:lnTo>
                <a:lnTo>
                  <a:pt x="9299" y="6050"/>
                </a:lnTo>
                <a:lnTo>
                  <a:pt x="9518" y="6027"/>
                </a:lnTo>
                <a:lnTo>
                  <a:pt x="9725" y="6004"/>
                </a:lnTo>
                <a:lnTo>
                  <a:pt x="9956" y="6004"/>
                </a:lnTo>
                <a:lnTo>
                  <a:pt x="10290" y="6015"/>
                </a:lnTo>
                <a:lnTo>
                  <a:pt x="10290" y="1"/>
                </a:lnTo>
                <a:close/>
              </a:path>
            </a:pathLst>
          </a:custGeom>
          <a:solidFill>
            <a:srgbClr val="F43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4"/>
          <p:cNvSpPr/>
          <p:nvPr/>
        </p:nvSpPr>
        <p:spPr>
          <a:xfrm rot="10800000">
            <a:off x="4214261" y="3924663"/>
            <a:ext cx="715489" cy="714452"/>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 name="Google Shape;852;p74"/>
          <p:cNvGrpSpPr/>
          <p:nvPr/>
        </p:nvGrpSpPr>
        <p:grpSpPr>
          <a:xfrm rot="-5400000">
            <a:off x="5411635" y="3424650"/>
            <a:ext cx="858214" cy="1718058"/>
            <a:chOff x="3356621" y="424724"/>
            <a:chExt cx="1072901" cy="2144356"/>
          </a:xfrm>
        </p:grpSpPr>
        <p:sp>
          <p:nvSpPr>
            <p:cNvPr id="853" name="Google Shape;853;p74"/>
            <p:cNvSpPr/>
            <p:nvPr/>
          </p:nvSpPr>
          <p:spPr>
            <a:xfrm>
              <a:off x="3356621" y="424724"/>
              <a:ext cx="1072901" cy="1072798"/>
            </a:xfrm>
            <a:custGeom>
              <a:avLst/>
              <a:gdLst/>
              <a:ahLst/>
              <a:cxnLst/>
              <a:rect l="l" t="t" r="r" b="b"/>
              <a:pathLst>
                <a:path w="10383" h="10382" extrusionOk="0">
                  <a:moveTo>
                    <a:pt x="1" y="0"/>
                  </a:moveTo>
                  <a:lnTo>
                    <a:pt x="1" y="6073"/>
                  </a:lnTo>
                  <a:lnTo>
                    <a:pt x="346" y="6061"/>
                  </a:lnTo>
                  <a:lnTo>
                    <a:pt x="565" y="6061"/>
                  </a:lnTo>
                  <a:lnTo>
                    <a:pt x="784" y="6073"/>
                  </a:lnTo>
                  <a:lnTo>
                    <a:pt x="1003" y="6107"/>
                  </a:lnTo>
                  <a:lnTo>
                    <a:pt x="1210" y="6142"/>
                  </a:lnTo>
                  <a:lnTo>
                    <a:pt x="1418" y="6188"/>
                  </a:lnTo>
                  <a:lnTo>
                    <a:pt x="1625" y="6245"/>
                  </a:lnTo>
                  <a:lnTo>
                    <a:pt x="1833" y="6315"/>
                  </a:lnTo>
                  <a:lnTo>
                    <a:pt x="2028" y="6395"/>
                  </a:lnTo>
                  <a:lnTo>
                    <a:pt x="2213" y="6487"/>
                  </a:lnTo>
                  <a:lnTo>
                    <a:pt x="2409" y="6580"/>
                  </a:lnTo>
                  <a:lnTo>
                    <a:pt x="2582" y="6683"/>
                  </a:lnTo>
                  <a:lnTo>
                    <a:pt x="2754" y="6799"/>
                  </a:lnTo>
                  <a:lnTo>
                    <a:pt x="2927" y="6914"/>
                  </a:lnTo>
                  <a:lnTo>
                    <a:pt x="3088" y="7040"/>
                  </a:lnTo>
                  <a:lnTo>
                    <a:pt x="3250" y="7179"/>
                  </a:lnTo>
                  <a:lnTo>
                    <a:pt x="3400" y="7317"/>
                  </a:lnTo>
                  <a:lnTo>
                    <a:pt x="3538" y="7467"/>
                  </a:lnTo>
                  <a:lnTo>
                    <a:pt x="3676" y="7628"/>
                  </a:lnTo>
                  <a:lnTo>
                    <a:pt x="3803" y="7789"/>
                  </a:lnTo>
                  <a:lnTo>
                    <a:pt x="3930" y="7962"/>
                  </a:lnTo>
                  <a:lnTo>
                    <a:pt x="4045" y="8135"/>
                  </a:lnTo>
                  <a:lnTo>
                    <a:pt x="4149" y="8319"/>
                  </a:lnTo>
                  <a:lnTo>
                    <a:pt x="4241" y="8504"/>
                  </a:lnTo>
                  <a:lnTo>
                    <a:pt x="4321" y="8700"/>
                  </a:lnTo>
                  <a:lnTo>
                    <a:pt x="4402" y="8896"/>
                  </a:lnTo>
                  <a:lnTo>
                    <a:pt x="4471" y="9091"/>
                  </a:lnTo>
                  <a:lnTo>
                    <a:pt x="4529" y="9299"/>
                  </a:lnTo>
                  <a:lnTo>
                    <a:pt x="4575" y="9506"/>
                  </a:lnTo>
                  <a:lnTo>
                    <a:pt x="4621" y="9725"/>
                  </a:lnTo>
                  <a:lnTo>
                    <a:pt x="4644" y="9933"/>
                  </a:lnTo>
                  <a:lnTo>
                    <a:pt x="4656" y="10151"/>
                  </a:lnTo>
                  <a:lnTo>
                    <a:pt x="4667" y="10382"/>
                  </a:lnTo>
                  <a:lnTo>
                    <a:pt x="10382" y="10382"/>
                  </a:lnTo>
                  <a:lnTo>
                    <a:pt x="10371" y="9840"/>
                  </a:lnTo>
                  <a:lnTo>
                    <a:pt x="10324" y="9322"/>
                  </a:lnTo>
                  <a:lnTo>
                    <a:pt x="10267" y="8803"/>
                  </a:lnTo>
                  <a:lnTo>
                    <a:pt x="10175" y="8285"/>
                  </a:lnTo>
                  <a:lnTo>
                    <a:pt x="10059" y="7789"/>
                  </a:lnTo>
                  <a:lnTo>
                    <a:pt x="9921" y="7294"/>
                  </a:lnTo>
                  <a:lnTo>
                    <a:pt x="9748" y="6810"/>
                  </a:lnTo>
                  <a:lnTo>
                    <a:pt x="9564" y="6338"/>
                  </a:lnTo>
                  <a:lnTo>
                    <a:pt x="9357" y="5877"/>
                  </a:lnTo>
                  <a:lnTo>
                    <a:pt x="9126" y="5427"/>
                  </a:lnTo>
                  <a:lnTo>
                    <a:pt x="8884" y="5001"/>
                  </a:lnTo>
                  <a:lnTo>
                    <a:pt x="8608" y="4575"/>
                  </a:lnTo>
                  <a:lnTo>
                    <a:pt x="8320" y="4171"/>
                  </a:lnTo>
                  <a:lnTo>
                    <a:pt x="8008" y="3780"/>
                  </a:lnTo>
                  <a:lnTo>
                    <a:pt x="7686" y="3399"/>
                  </a:lnTo>
                  <a:lnTo>
                    <a:pt x="7340" y="3042"/>
                  </a:lnTo>
                  <a:lnTo>
                    <a:pt x="6983" y="2697"/>
                  </a:lnTo>
                  <a:lnTo>
                    <a:pt x="6603" y="2374"/>
                  </a:lnTo>
                  <a:lnTo>
                    <a:pt x="6211" y="2063"/>
                  </a:lnTo>
                  <a:lnTo>
                    <a:pt x="5808" y="1775"/>
                  </a:lnTo>
                  <a:lnTo>
                    <a:pt x="5381" y="1510"/>
                  </a:lnTo>
                  <a:lnTo>
                    <a:pt x="4955" y="1256"/>
                  </a:lnTo>
                  <a:lnTo>
                    <a:pt x="4506" y="1026"/>
                  </a:lnTo>
                  <a:lnTo>
                    <a:pt x="4045" y="819"/>
                  </a:lnTo>
                  <a:lnTo>
                    <a:pt x="3572" y="634"/>
                  </a:lnTo>
                  <a:lnTo>
                    <a:pt x="3088" y="473"/>
                  </a:lnTo>
                  <a:lnTo>
                    <a:pt x="2593" y="335"/>
                  </a:lnTo>
                  <a:lnTo>
                    <a:pt x="2098" y="208"/>
                  </a:lnTo>
                  <a:lnTo>
                    <a:pt x="1591" y="127"/>
                  </a:lnTo>
                  <a:lnTo>
                    <a:pt x="1061" y="58"/>
                  </a:lnTo>
                  <a:lnTo>
                    <a:pt x="542" y="1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4"/>
            <p:cNvSpPr/>
            <p:nvPr/>
          </p:nvSpPr>
          <p:spPr>
            <a:xfrm>
              <a:off x="3356621" y="1051022"/>
              <a:ext cx="482356" cy="446500"/>
            </a:xfrm>
            <a:custGeom>
              <a:avLst/>
              <a:gdLst/>
              <a:ahLst/>
              <a:cxnLst/>
              <a:rect l="l" t="t" r="r" b="b"/>
              <a:pathLst>
                <a:path w="4668" h="4321" extrusionOk="0">
                  <a:moveTo>
                    <a:pt x="346" y="0"/>
                  </a:moveTo>
                  <a:lnTo>
                    <a:pt x="1" y="12"/>
                  </a:lnTo>
                  <a:lnTo>
                    <a:pt x="1" y="4321"/>
                  </a:lnTo>
                  <a:lnTo>
                    <a:pt x="4667" y="4321"/>
                  </a:lnTo>
                  <a:lnTo>
                    <a:pt x="4656" y="4090"/>
                  </a:lnTo>
                  <a:lnTo>
                    <a:pt x="4644" y="3872"/>
                  </a:lnTo>
                  <a:lnTo>
                    <a:pt x="4621" y="3664"/>
                  </a:lnTo>
                  <a:lnTo>
                    <a:pt x="4575" y="3445"/>
                  </a:lnTo>
                  <a:lnTo>
                    <a:pt x="4529" y="3238"/>
                  </a:lnTo>
                  <a:lnTo>
                    <a:pt x="4471" y="3030"/>
                  </a:lnTo>
                  <a:lnTo>
                    <a:pt x="4402" y="2835"/>
                  </a:lnTo>
                  <a:lnTo>
                    <a:pt x="4321" y="2639"/>
                  </a:lnTo>
                  <a:lnTo>
                    <a:pt x="4241" y="2443"/>
                  </a:lnTo>
                  <a:lnTo>
                    <a:pt x="4149" y="2258"/>
                  </a:lnTo>
                  <a:lnTo>
                    <a:pt x="4045" y="2074"/>
                  </a:lnTo>
                  <a:lnTo>
                    <a:pt x="3930" y="1901"/>
                  </a:lnTo>
                  <a:lnTo>
                    <a:pt x="3803" y="1728"/>
                  </a:lnTo>
                  <a:lnTo>
                    <a:pt x="3676" y="1567"/>
                  </a:lnTo>
                  <a:lnTo>
                    <a:pt x="3538" y="1406"/>
                  </a:lnTo>
                  <a:lnTo>
                    <a:pt x="3400" y="1256"/>
                  </a:lnTo>
                  <a:lnTo>
                    <a:pt x="3250" y="1118"/>
                  </a:lnTo>
                  <a:lnTo>
                    <a:pt x="3088" y="979"/>
                  </a:lnTo>
                  <a:lnTo>
                    <a:pt x="2927" y="853"/>
                  </a:lnTo>
                  <a:lnTo>
                    <a:pt x="2754" y="738"/>
                  </a:lnTo>
                  <a:lnTo>
                    <a:pt x="2582" y="622"/>
                  </a:lnTo>
                  <a:lnTo>
                    <a:pt x="2409" y="519"/>
                  </a:lnTo>
                  <a:lnTo>
                    <a:pt x="2213" y="426"/>
                  </a:lnTo>
                  <a:lnTo>
                    <a:pt x="2028" y="334"/>
                  </a:lnTo>
                  <a:lnTo>
                    <a:pt x="1833" y="254"/>
                  </a:lnTo>
                  <a:lnTo>
                    <a:pt x="1625" y="184"/>
                  </a:lnTo>
                  <a:lnTo>
                    <a:pt x="1418" y="127"/>
                  </a:lnTo>
                  <a:lnTo>
                    <a:pt x="1210" y="81"/>
                  </a:lnTo>
                  <a:lnTo>
                    <a:pt x="1003" y="46"/>
                  </a:lnTo>
                  <a:lnTo>
                    <a:pt x="784" y="12"/>
                  </a:lnTo>
                  <a:lnTo>
                    <a:pt x="5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4"/>
            <p:cNvSpPr/>
            <p:nvPr/>
          </p:nvSpPr>
          <p:spPr>
            <a:xfrm>
              <a:off x="3356621" y="1497418"/>
              <a:ext cx="1072901" cy="1071661"/>
            </a:xfrm>
            <a:custGeom>
              <a:avLst/>
              <a:gdLst/>
              <a:ahLst/>
              <a:cxnLst/>
              <a:rect l="l" t="t" r="r" b="b"/>
              <a:pathLst>
                <a:path w="10383" h="10371" extrusionOk="0">
                  <a:moveTo>
                    <a:pt x="4667" y="1"/>
                  </a:moveTo>
                  <a:lnTo>
                    <a:pt x="4656" y="220"/>
                  </a:lnTo>
                  <a:lnTo>
                    <a:pt x="4644" y="439"/>
                  </a:lnTo>
                  <a:lnTo>
                    <a:pt x="4621" y="658"/>
                  </a:lnTo>
                  <a:lnTo>
                    <a:pt x="4575" y="865"/>
                  </a:lnTo>
                  <a:lnTo>
                    <a:pt x="4529" y="1084"/>
                  </a:lnTo>
                  <a:lnTo>
                    <a:pt x="4471" y="1280"/>
                  </a:lnTo>
                  <a:lnTo>
                    <a:pt x="4402" y="1487"/>
                  </a:lnTo>
                  <a:lnTo>
                    <a:pt x="4321" y="1683"/>
                  </a:lnTo>
                  <a:lnTo>
                    <a:pt x="4241" y="1867"/>
                  </a:lnTo>
                  <a:lnTo>
                    <a:pt x="4149" y="2063"/>
                  </a:lnTo>
                  <a:lnTo>
                    <a:pt x="4045" y="2236"/>
                  </a:lnTo>
                  <a:lnTo>
                    <a:pt x="3930" y="2421"/>
                  </a:lnTo>
                  <a:lnTo>
                    <a:pt x="3803" y="2582"/>
                  </a:lnTo>
                  <a:lnTo>
                    <a:pt x="3676" y="2743"/>
                  </a:lnTo>
                  <a:lnTo>
                    <a:pt x="3538" y="2904"/>
                  </a:lnTo>
                  <a:lnTo>
                    <a:pt x="3400" y="3054"/>
                  </a:lnTo>
                  <a:lnTo>
                    <a:pt x="3250" y="3204"/>
                  </a:lnTo>
                  <a:lnTo>
                    <a:pt x="3088" y="3331"/>
                  </a:lnTo>
                  <a:lnTo>
                    <a:pt x="2927" y="3458"/>
                  </a:lnTo>
                  <a:lnTo>
                    <a:pt x="2754" y="3584"/>
                  </a:lnTo>
                  <a:lnTo>
                    <a:pt x="2582" y="3700"/>
                  </a:lnTo>
                  <a:lnTo>
                    <a:pt x="2409" y="3803"/>
                  </a:lnTo>
                  <a:lnTo>
                    <a:pt x="2213" y="3895"/>
                  </a:lnTo>
                  <a:lnTo>
                    <a:pt x="2028" y="3988"/>
                  </a:lnTo>
                  <a:lnTo>
                    <a:pt x="1833" y="4057"/>
                  </a:lnTo>
                  <a:lnTo>
                    <a:pt x="1625" y="4126"/>
                  </a:lnTo>
                  <a:lnTo>
                    <a:pt x="1418" y="4183"/>
                  </a:lnTo>
                  <a:lnTo>
                    <a:pt x="1210" y="4230"/>
                  </a:lnTo>
                  <a:lnTo>
                    <a:pt x="1003" y="4276"/>
                  </a:lnTo>
                  <a:lnTo>
                    <a:pt x="784" y="4299"/>
                  </a:lnTo>
                  <a:lnTo>
                    <a:pt x="565" y="4322"/>
                  </a:lnTo>
                  <a:lnTo>
                    <a:pt x="346" y="4322"/>
                  </a:lnTo>
                  <a:lnTo>
                    <a:pt x="1" y="4310"/>
                  </a:lnTo>
                  <a:lnTo>
                    <a:pt x="1" y="10371"/>
                  </a:lnTo>
                  <a:lnTo>
                    <a:pt x="542" y="10359"/>
                  </a:lnTo>
                  <a:lnTo>
                    <a:pt x="1061" y="10325"/>
                  </a:lnTo>
                  <a:lnTo>
                    <a:pt x="1591" y="10256"/>
                  </a:lnTo>
                  <a:lnTo>
                    <a:pt x="2098" y="10163"/>
                  </a:lnTo>
                  <a:lnTo>
                    <a:pt x="2593" y="10048"/>
                  </a:lnTo>
                  <a:lnTo>
                    <a:pt x="3088" y="9910"/>
                  </a:lnTo>
                  <a:lnTo>
                    <a:pt x="3572" y="9749"/>
                  </a:lnTo>
                  <a:lnTo>
                    <a:pt x="4045" y="9564"/>
                  </a:lnTo>
                  <a:lnTo>
                    <a:pt x="4506" y="9357"/>
                  </a:lnTo>
                  <a:lnTo>
                    <a:pt x="4955" y="9126"/>
                  </a:lnTo>
                  <a:lnTo>
                    <a:pt x="5381" y="8873"/>
                  </a:lnTo>
                  <a:lnTo>
                    <a:pt x="5808" y="8608"/>
                  </a:lnTo>
                  <a:lnTo>
                    <a:pt x="6211" y="8308"/>
                  </a:lnTo>
                  <a:lnTo>
                    <a:pt x="6603" y="8009"/>
                  </a:lnTo>
                  <a:lnTo>
                    <a:pt x="6983" y="7675"/>
                  </a:lnTo>
                  <a:lnTo>
                    <a:pt x="7340" y="7341"/>
                  </a:lnTo>
                  <a:lnTo>
                    <a:pt x="7686" y="6972"/>
                  </a:lnTo>
                  <a:lnTo>
                    <a:pt x="8008" y="6603"/>
                  </a:lnTo>
                  <a:lnTo>
                    <a:pt x="8320" y="6211"/>
                  </a:lnTo>
                  <a:lnTo>
                    <a:pt x="8608" y="5797"/>
                  </a:lnTo>
                  <a:lnTo>
                    <a:pt x="8884" y="5382"/>
                  </a:lnTo>
                  <a:lnTo>
                    <a:pt x="9126" y="4944"/>
                  </a:lnTo>
                  <a:lnTo>
                    <a:pt x="9357" y="4495"/>
                  </a:lnTo>
                  <a:lnTo>
                    <a:pt x="9564" y="4034"/>
                  </a:lnTo>
                  <a:lnTo>
                    <a:pt x="9748" y="3561"/>
                  </a:lnTo>
                  <a:lnTo>
                    <a:pt x="9921" y="3089"/>
                  </a:lnTo>
                  <a:lnTo>
                    <a:pt x="10059" y="2593"/>
                  </a:lnTo>
                  <a:lnTo>
                    <a:pt x="10175" y="2086"/>
                  </a:lnTo>
                  <a:lnTo>
                    <a:pt x="10267" y="1579"/>
                  </a:lnTo>
                  <a:lnTo>
                    <a:pt x="10324" y="1061"/>
                  </a:lnTo>
                  <a:lnTo>
                    <a:pt x="10371" y="531"/>
                  </a:lnTo>
                  <a:lnTo>
                    <a:pt x="10382"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74"/>
          <p:cNvSpPr/>
          <p:nvPr/>
        </p:nvSpPr>
        <p:spPr>
          <a:xfrm rot="-5400000">
            <a:off x="7639478" y="4001498"/>
            <a:ext cx="713674" cy="713847"/>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857" name="Google Shape;857;p74"/>
          <p:cNvSpPr/>
          <p:nvPr/>
        </p:nvSpPr>
        <p:spPr>
          <a:xfrm rot="10800000">
            <a:off x="2507790" y="3924978"/>
            <a:ext cx="713674" cy="713847"/>
          </a:xfrm>
          <a:custGeom>
            <a:avLst/>
            <a:gdLst/>
            <a:ahLst/>
            <a:cxnLst/>
            <a:rect l="l" t="t" r="r" b="b"/>
            <a:pathLst>
              <a:path w="8643" h="8643" extrusionOk="0">
                <a:moveTo>
                  <a:pt x="4103" y="1"/>
                </a:moveTo>
                <a:lnTo>
                  <a:pt x="3884" y="12"/>
                </a:lnTo>
                <a:lnTo>
                  <a:pt x="3665" y="47"/>
                </a:lnTo>
                <a:lnTo>
                  <a:pt x="3457" y="81"/>
                </a:lnTo>
                <a:lnTo>
                  <a:pt x="3238" y="127"/>
                </a:lnTo>
                <a:lnTo>
                  <a:pt x="3042" y="185"/>
                </a:lnTo>
                <a:lnTo>
                  <a:pt x="2835" y="254"/>
                </a:lnTo>
                <a:lnTo>
                  <a:pt x="2639" y="335"/>
                </a:lnTo>
                <a:lnTo>
                  <a:pt x="2455" y="427"/>
                </a:lnTo>
                <a:lnTo>
                  <a:pt x="2259" y="519"/>
                </a:lnTo>
                <a:lnTo>
                  <a:pt x="2086" y="623"/>
                </a:lnTo>
                <a:lnTo>
                  <a:pt x="1902" y="738"/>
                </a:lnTo>
                <a:lnTo>
                  <a:pt x="1740" y="853"/>
                </a:lnTo>
                <a:lnTo>
                  <a:pt x="1579" y="980"/>
                </a:lnTo>
                <a:lnTo>
                  <a:pt x="1418" y="1118"/>
                </a:lnTo>
                <a:lnTo>
                  <a:pt x="1268" y="1257"/>
                </a:lnTo>
                <a:lnTo>
                  <a:pt x="1130" y="1406"/>
                </a:lnTo>
                <a:lnTo>
                  <a:pt x="992" y="1568"/>
                </a:lnTo>
                <a:lnTo>
                  <a:pt x="865" y="1729"/>
                </a:lnTo>
                <a:lnTo>
                  <a:pt x="738" y="1902"/>
                </a:lnTo>
                <a:lnTo>
                  <a:pt x="623" y="2075"/>
                </a:lnTo>
                <a:lnTo>
                  <a:pt x="519" y="2259"/>
                </a:lnTo>
                <a:lnTo>
                  <a:pt x="427" y="2443"/>
                </a:lnTo>
                <a:lnTo>
                  <a:pt x="346" y="2639"/>
                </a:lnTo>
                <a:lnTo>
                  <a:pt x="266" y="2835"/>
                </a:lnTo>
                <a:lnTo>
                  <a:pt x="196" y="3031"/>
                </a:lnTo>
                <a:lnTo>
                  <a:pt x="139" y="3238"/>
                </a:lnTo>
                <a:lnTo>
                  <a:pt x="93" y="3446"/>
                </a:lnTo>
                <a:lnTo>
                  <a:pt x="47" y="3665"/>
                </a:lnTo>
                <a:lnTo>
                  <a:pt x="24" y="3872"/>
                </a:lnTo>
                <a:lnTo>
                  <a:pt x="12" y="4091"/>
                </a:lnTo>
                <a:lnTo>
                  <a:pt x="1" y="4321"/>
                </a:lnTo>
                <a:lnTo>
                  <a:pt x="12" y="4540"/>
                </a:lnTo>
                <a:lnTo>
                  <a:pt x="24" y="4759"/>
                </a:lnTo>
                <a:lnTo>
                  <a:pt x="47" y="4978"/>
                </a:lnTo>
                <a:lnTo>
                  <a:pt x="93" y="5186"/>
                </a:lnTo>
                <a:lnTo>
                  <a:pt x="139" y="5404"/>
                </a:lnTo>
                <a:lnTo>
                  <a:pt x="196" y="5600"/>
                </a:lnTo>
                <a:lnTo>
                  <a:pt x="266" y="5808"/>
                </a:lnTo>
                <a:lnTo>
                  <a:pt x="346" y="6004"/>
                </a:lnTo>
                <a:lnTo>
                  <a:pt x="427" y="6188"/>
                </a:lnTo>
                <a:lnTo>
                  <a:pt x="519" y="6384"/>
                </a:lnTo>
                <a:lnTo>
                  <a:pt x="623" y="6557"/>
                </a:lnTo>
                <a:lnTo>
                  <a:pt x="738" y="6741"/>
                </a:lnTo>
                <a:lnTo>
                  <a:pt x="865" y="6902"/>
                </a:lnTo>
                <a:lnTo>
                  <a:pt x="992" y="7064"/>
                </a:lnTo>
                <a:lnTo>
                  <a:pt x="1130" y="7225"/>
                </a:lnTo>
                <a:lnTo>
                  <a:pt x="1268" y="7375"/>
                </a:lnTo>
                <a:lnTo>
                  <a:pt x="1418" y="7513"/>
                </a:lnTo>
                <a:lnTo>
                  <a:pt x="1579" y="7651"/>
                </a:lnTo>
                <a:lnTo>
                  <a:pt x="1740" y="7778"/>
                </a:lnTo>
                <a:lnTo>
                  <a:pt x="1902" y="7905"/>
                </a:lnTo>
                <a:lnTo>
                  <a:pt x="2086" y="8020"/>
                </a:lnTo>
                <a:lnTo>
                  <a:pt x="2259" y="8124"/>
                </a:lnTo>
                <a:lnTo>
                  <a:pt x="2455" y="8216"/>
                </a:lnTo>
                <a:lnTo>
                  <a:pt x="2639" y="8297"/>
                </a:lnTo>
                <a:lnTo>
                  <a:pt x="2835" y="8377"/>
                </a:lnTo>
                <a:lnTo>
                  <a:pt x="3042" y="8446"/>
                </a:lnTo>
                <a:lnTo>
                  <a:pt x="3238" y="8504"/>
                </a:lnTo>
                <a:lnTo>
                  <a:pt x="3457" y="8550"/>
                </a:lnTo>
                <a:lnTo>
                  <a:pt x="3665" y="8596"/>
                </a:lnTo>
                <a:lnTo>
                  <a:pt x="3884" y="8619"/>
                </a:lnTo>
                <a:lnTo>
                  <a:pt x="4103" y="8631"/>
                </a:lnTo>
                <a:lnTo>
                  <a:pt x="4321" y="8642"/>
                </a:lnTo>
                <a:lnTo>
                  <a:pt x="4552" y="8631"/>
                </a:lnTo>
                <a:lnTo>
                  <a:pt x="4771" y="8619"/>
                </a:lnTo>
                <a:lnTo>
                  <a:pt x="4978" y="8596"/>
                </a:lnTo>
                <a:lnTo>
                  <a:pt x="5197" y="8550"/>
                </a:lnTo>
                <a:lnTo>
                  <a:pt x="5405" y="8504"/>
                </a:lnTo>
                <a:lnTo>
                  <a:pt x="5612" y="8446"/>
                </a:lnTo>
                <a:lnTo>
                  <a:pt x="5808" y="8377"/>
                </a:lnTo>
                <a:lnTo>
                  <a:pt x="6004" y="8297"/>
                </a:lnTo>
                <a:lnTo>
                  <a:pt x="6200" y="8216"/>
                </a:lnTo>
                <a:lnTo>
                  <a:pt x="6384" y="8124"/>
                </a:lnTo>
                <a:lnTo>
                  <a:pt x="6568" y="8020"/>
                </a:lnTo>
                <a:lnTo>
                  <a:pt x="6741" y="7905"/>
                </a:lnTo>
                <a:lnTo>
                  <a:pt x="6914" y="7778"/>
                </a:lnTo>
                <a:lnTo>
                  <a:pt x="7075" y="7651"/>
                </a:lnTo>
                <a:lnTo>
                  <a:pt x="7237" y="7513"/>
                </a:lnTo>
                <a:lnTo>
                  <a:pt x="7386" y="7375"/>
                </a:lnTo>
                <a:lnTo>
                  <a:pt x="7525" y="7225"/>
                </a:lnTo>
                <a:lnTo>
                  <a:pt x="7663" y="7064"/>
                </a:lnTo>
                <a:lnTo>
                  <a:pt x="7790" y="6902"/>
                </a:lnTo>
                <a:lnTo>
                  <a:pt x="7905" y="6741"/>
                </a:lnTo>
                <a:lnTo>
                  <a:pt x="8020" y="6557"/>
                </a:lnTo>
                <a:lnTo>
                  <a:pt x="8124" y="6384"/>
                </a:lnTo>
                <a:lnTo>
                  <a:pt x="8216" y="6188"/>
                </a:lnTo>
                <a:lnTo>
                  <a:pt x="8308" y="6004"/>
                </a:lnTo>
                <a:lnTo>
                  <a:pt x="8389" y="5808"/>
                </a:lnTo>
                <a:lnTo>
                  <a:pt x="8458" y="5600"/>
                </a:lnTo>
                <a:lnTo>
                  <a:pt x="8516" y="5404"/>
                </a:lnTo>
                <a:lnTo>
                  <a:pt x="8562" y="5186"/>
                </a:lnTo>
                <a:lnTo>
                  <a:pt x="8596" y="4978"/>
                </a:lnTo>
                <a:lnTo>
                  <a:pt x="8631" y="4759"/>
                </a:lnTo>
                <a:lnTo>
                  <a:pt x="8642" y="4540"/>
                </a:lnTo>
                <a:lnTo>
                  <a:pt x="8642" y="4321"/>
                </a:lnTo>
                <a:lnTo>
                  <a:pt x="8642" y="4091"/>
                </a:lnTo>
                <a:lnTo>
                  <a:pt x="8631" y="3872"/>
                </a:lnTo>
                <a:lnTo>
                  <a:pt x="8596" y="3665"/>
                </a:lnTo>
                <a:lnTo>
                  <a:pt x="8562" y="3446"/>
                </a:lnTo>
                <a:lnTo>
                  <a:pt x="8516" y="3238"/>
                </a:lnTo>
                <a:lnTo>
                  <a:pt x="8458" y="3031"/>
                </a:lnTo>
                <a:lnTo>
                  <a:pt x="8389" y="2835"/>
                </a:lnTo>
                <a:lnTo>
                  <a:pt x="8308" y="2639"/>
                </a:lnTo>
                <a:lnTo>
                  <a:pt x="8216" y="2443"/>
                </a:lnTo>
                <a:lnTo>
                  <a:pt x="8124" y="2259"/>
                </a:lnTo>
                <a:lnTo>
                  <a:pt x="8020" y="2075"/>
                </a:lnTo>
                <a:lnTo>
                  <a:pt x="7905" y="1902"/>
                </a:lnTo>
                <a:lnTo>
                  <a:pt x="7790" y="1729"/>
                </a:lnTo>
                <a:lnTo>
                  <a:pt x="7663" y="1568"/>
                </a:lnTo>
                <a:lnTo>
                  <a:pt x="7525" y="1406"/>
                </a:lnTo>
                <a:lnTo>
                  <a:pt x="7386" y="1257"/>
                </a:lnTo>
                <a:lnTo>
                  <a:pt x="7237" y="1118"/>
                </a:lnTo>
                <a:lnTo>
                  <a:pt x="7075" y="980"/>
                </a:lnTo>
                <a:lnTo>
                  <a:pt x="6914" y="853"/>
                </a:lnTo>
                <a:lnTo>
                  <a:pt x="6741" y="738"/>
                </a:lnTo>
                <a:lnTo>
                  <a:pt x="6568" y="623"/>
                </a:lnTo>
                <a:lnTo>
                  <a:pt x="6384" y="519"/>
                </a:lnTo>
                <a:lnTo>
                  <a:pt x="6200" y="427"/>
                </a:lnTo>
                <a:lnTo>
                  <a:pt x="6004" y="335"/>
                </a:lnTo>
                <a:lnTo>
                  <a:pt x="5808" y="254"/>
                </a:lnTo>
                <a:lnTo>
                  <a:pt x="5612" y="185"/>
                </a:lnTo>
                <a:lnTo>
                  <a:pt x="5405" y="127"/>
                </a:lnTo>
                <a:lnTo>
                  <a:pt x="5197" y="81"/>
                </a:lnTo>
                <a:lnTo>
                  <a:pt x="4978" y="47"/>
                </a:lnTo>
                <a:lnTo>
                  <a:pt x="4771" y="12"/>
                </a:lnTo>
                <a:lnTo>
                  <a:pt x="4552" y="1"/>
                </a:lnTo>
                <a:close/>
              </a:path>
            </a:pathLst>
          </a:custGeom>
          <a:solidFill>
            <a:srgbClr val="3308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4"/>
        <p:cNvGrpSpPr/>
        <p:nvPr/>
      </p:nvGrpSpPr>
      <p:grpSpPr>
        <a:xfrm>
          <a:off x="0" y="0"/>
          <a:ext cx="0" cy="0"/>
          <a:chOff x="0" y="0"/>
          <a:chExt cx="0" cy="0"/>
        </a:xfrm>
      </p:grpSpPr>
      <p:sp>
        <p:nvSpPr>
          <p:cNvPr id="875" name="Google Shape;875;p7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76" name="Google Shape;876;p7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77" name="Google Shape;877;p7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DM Serif Display</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https://fonts.google.com/specimen/DM+Serif+Display</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878" name="Google Shape;878;p77"/>
          <p:cNvSpPr/>
          <p:nvPr/>
        </p:nvSpPr>
        <p:spPr>
          <a:xfrm>
            <a:off x="3645388" y="3498875"/>
            <a:ext cx="791400" cy="754200"/>
          </a:xfrm>
          <a:prstGeom prst="roundRect">
            <a:avLst>
              <a:gd name="adj" fmla="val 16667"/>
            </a:avLst>
          </a:prstGeom>
          <a:solidFill>
            <a:srgbClr val="F4321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7"/>
          <p:cNvSpPr/>
          <p:nvPr/>
        </p:nvSpPr>
        <p:spPr>
          <a:xfrm>
            <a:off x="4707207" y="3498875"/>
            <a:ext cx="791400" cy="754200"/>
          </a:xfrm>
          <a:prstGeom prst="roundRect">
            <a:avLst>
              <a:gd name="adj" fmla="val 16667"/>
            </a:avLst>
          </a:prstGeom>
          <a:solidFill>
            <a:srgbClr val="1CCD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7"/>
          <p:cNvSpPr/>
          <p:nvPr/>
        </p:nvSpPr>
        <p:spPr>
          <a:xfrm>
            <a:off x="5769027" y="3498875"/>
            <a:ext cx="791400" cy="754200"/>
          </a:xfrm>
          <a:prstGeom prst="roundRect">
            <a:avLst>
              <a:gd name="adj" fmla="val 16667"/>
            </a:avLst>
          </a:prstGeom>
          <a:solidFill>
            <a:srgbClr val="33088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7"/>
          <p:cNvSpPr/>
          <p:nvPr/>
        </p:nvSpPr>
        <p:spPr>
          <a:xfrm>
            <a:off x="2583563" y="3498875"/>
            <a:ext cx="791400" cy="754200"/>
          </a:xfrm>
          <a:prstGeom prst="roundRect">
            <a:avLst>
              <a:gd name="adj" fmla="val 16667"/>
            </a:avLst>
          </a:prstGeom>
          <a:solidFill>
            <a:srgbClr val="19093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7"/>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#f43212</a:t>
            </a:r>
            <a:endParaRPr sz="1000">
              <a:solidFill>
                <a:srgbClr val="FFFFFF"/>
              </a:solidFill>
            </a:endParaRPr>
          </a:p>
        </p:txBody>
      </p:sp>
      <p:sp>
        <p:nvSpPr>
          <p:cNvPr id="883" name="Google Shape;883;p77"/>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#1ccdd8</a:t>
            </a:r>
            <a:endParaRPr sz="1000">
              <a:solidFill>
                <a:srgbClr val="FFFFFF"/>
              </a:solidFill>
            </a:endParaRPr>
          </a:p>
        </p:txBody>
      </p:sp>
      <p:sp>
        <p:nvSpPr>
          <p:cNvPr id="884" name="Google Shape;884;p77"/>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#330884</a:t>
            </a:r>
            <a:endParaRPr sz="1000">
              <a:solidFill>
                <a:srgbClr val="FFFFFF"/>
              </a:solidFill>
            </a:endParaRPr>
          </a:p>
        </p:txBody>
      </p:sp>
      <p:sp>
        <p:nvSpPr>
          <p:cNvPr id="885" name="Google Shape;885;p77"/>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#190937</a:t>
            </a:r>
            <a:endParaRPr sz="10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3"/>
        <p:cNvGrpSpPr/>
        <p:nvPr/>
      </p:nvGrpSpPr>
      <p:grpSpPr>
        <a:xfrm>
          <a:off x="0" y="0"/>
          <a:ext cx="0" cy="0"/>
          <a:chOff x="0" y="0"/>
          <a:chExt cx="0" cy="0"/>
        </a:xfrm>
      </p:grpSpPr>
      <p:sp>
        <p:nvSpPr>
          <p:cNvPr id="904" name="Google Shape;904;p7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905" name="Google Shape;905;p79"/>
          <p:cNvGrpSpPr/>
          <p:nvPr/>
        </p:nvGrpSpPr>
        <p:grpSpPr>
          <a:xfrm>
            <a:off x="5156078" y="3085736"/>
            <a:ext cx="474294" cy="551291"/>
            <a:chOff x="4727025" y="1332775"/>
            <a:chExt cx="59900" cy="69625"/>
          </a:xfrm>
        </p:grpSpPr>
        <p:sp>
          <p:nvSpPr>
            <p:cNvPr id="906" name="Google Shape;906;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79"/>
          <p:cNvGrpSpPr/>
          <p:nvPr/>
        </p:nvGrpSpPr>
        <p:grpSpPr>
          <a:xfrm>
            <a:off x="5769734" y="2314340"/>
            <a:ext cx="555653" cy="557031"/>
            <a:chOff x="4820425" y="1329900"/>
            <a:chExt cx="70175" cy="70350"/>
          </a:xfrm>
        </p:grpSpPr>
        <p:sp>
          <p:nvSpPr>
            <p:cNvPr id="909" name="Google Shape;909;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79"/>
          <p:cNvGrpSpPr/>
          <p:nvPr/>
        </p:nvGrpSpPr>
        <p:grpSpPr>
          <a:xfrm>
            <a:off x="6396103" y="2318845"/>
            <a:ext cx="582574" cy="533871"/>
            <a:chOff x="4903200" y="1331525"/>
            <a:chExt cx="73575" cy="67425"/>
          </a:xfrm>
        </p:grpSpPr>
        <p:sp>
          <p:nvSpPr>
            <p:cNvPr id="914" name="Google Shape;914;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79"/>
          <p:cNvGrpSpPr/>
          <p:nvPr/>
        </p:nvGrpSpPr>
        <p:grpSpPr>
          <a:xfrm>
            <a:off x="5755581" y="3078709"/>
            <a:ext cx="583960" cy="565345"/>
            <a:chOff x="4815575" y="1416800"/>
            <a:chExt cx="73750" cy="71400"/>
          </a:xfrm>
        </p:grpSpPr>
        <p:sp>
          <p:nvSpPr>
            <p:cNvPr id="917" name="Google Shape;917;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79"/>
          <p:cNvGrpSpPr/>
          <p:nvPr/>
        </p:nvGrpSpPr>
        <p:grpSpPr>
          <a:xfrm>
            <a:off x="6390362" y="3108896"/>
            <a:ext cx="589898" cy="504970"/>
            <a:chOff x="4902475" y="1418875"/>
            <a:chExt cx="74500" cy="63775"/>
          </a:xfrm>
        </p:grpSpPr>
        <p:sp>
          <p:nvSpPr>
            <p:cNvPr id="921" name="Google Shape;921;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79"/>
          <p:cNvGrpSpPr/>
          <p:nvPr/>
        </p:nvGrpSpPr>
        <p:grpSpPr>
          <a:xfrm>
            <a:off x="5765577" y="3826000"/>
            <a:ext cx="563967" cy="567127"/>
            <a:chOff x="4818100" y="1507675"/>
            <a:chExt cx="71225" cy="71625"/>
          </a:xfrm>
        </p:grpSpPr>
        <p:sp>
          <p:nvSpPr>
            <p:cNvPr id="924" name="Google Shape;924;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79"/>
          <p:cNvGrpSpPr/>
          <p:nvPr/>
        </p:nvGrpSpPr>
        <p:grpSpPr>
          <a:xfrm>
            <a:off x="5079075" y="3829461"/>
            <a:ext cx="628301" cy="588505"/>
            <a:chOff x="4721450" y="1509475"/>
            <a:chExt cx="79350" cy="74325"/>
          </a:xfrm>
        </p:grpSpPr>
        <p:sp>
          <p:nvSpPr>
            <p:cNvPr id="929" name="Google Shape;929;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79"/>
          <p:cNvGrpSpPr/>
          <p:nvPr/>
        </p:nvGrpSpPr>
        <p:grpSpPr>
          <a:xfrm>
            <a:off x="6424608" y="3814027"/>
            <a:ext cx="557038" cy="562772"/>
            <a:chOff x="4906800" y="1507500"/>
            <a:chExt cx="70350" cy="71075"/>
          </a:xfrm>
        </p:grpSpPr>
        <p:sp>
          <p:nvSpPr>
            <p:cNvPr id="934" name="Google Shape;934;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79"/>
          <p:cNvGrpSpPr/>
          <p:nvPr/>
        </p:nvGrpSpPr>
        <p:grpSpPr>
          <a:xfrm>
            <a:off x="4462216" y="2340963"/>
            <a:ext cx="517934" cy="517934"/>
            <a:chOff x="3736598" y="2170606"/>
            <a:chExt cx="404889" cy="404889"/>
          </a:xfrm>
        </p:grpSpPr>
        <p:sp>
          <p:nvSpPr>
            <p:cNvPr id="940" name="Google Shape;940;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79"/>
          <p:cNvGrpSpPr/>
          <p:nvPr/>
        </p:nvGrpSpPr>
        <p:grpSpPr>
          <a:xfrm>
            <a:off x="3729277" y="2341061"/>
            <a:ext cx="586986" cy="517740"/>
            <a:chOff x="3161917" y="2170682"/>
            <a:chExt cx="458870" cy="404737"/>
          </a:xfrm>
        </p:grpSpPr>
        <p:sp>
          <p:nvSpPr>
            <p:cNvPr id="945" name="Google Shape;945;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79"/>
          <p:cNvGrpSpPr/>
          <p:nvPr/>
        </p:nvGrpSpPr>
        <p:grpSpPr>
          <a:xfrm>
            <a:off x="3752299" y="3102400"/>
            <a:ext cx="540943" cy="517963"/>
            <a:chOff x="3179914" y="2889488"/>
            <a:chExt cx="422876" cy="404911"/>
          </a:xfrm>
        </p:grpSpPr>
        <p:sp>
          <p:nvSpPr>
            <p:cNvPr id="949" name="Google Shape;949;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79"/>
          <p:cNvGrpSpPr/>
          <p:nvPr/>
        </p:nvGrpSpPr>
        <p:grpSpPr>
          <a:xfrm>
            <a:off x="4453093" y="3102358"/>
            <a:ext cx="536180" cy="518047"/>
            <a:chOff x="3729467" y="2889422"/>
            <a:chExt cx="419153" cy="404977"/>
          </a:xfrm>
        </p:grpSpPr>
        <p:sp>
          <p:nvSpPr>
            <p:cNvPr id="956" name="Google Shape;956;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79"/>
          <p:cNvGrpSpPr/>
          <p:nvPr/>
        </p:nvGrpSpPr>
        <p:grpSpPr>
          <a:xfrm>
            <a:off x="1990126" y="3445787"/>
            <a:ext cx="965351" cy="134611"/>
            <a:chOff x="4411970" y="2962952"/>
            <a:chExt cx="706544" cy="104212"/>
          </a:xfrm>
        </p:grpSpPr>
        <p:sp>
          <p:nvSpPr>
            <p:cNvPr id="964" name="Google Shape;964;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79"/>
          <p:cNvGrpSpPr/>
          <p:nvPr/>
        </p:nvGrpSpPr>
        <p:grpSpPr>
          <a:xfrm>
            <a:off x="1990126" y="3041077"/>
            <a:ext cx="960158" cy="289172"/>
            <a:chOff x="4411970" y="2726085"/>
            <a:chExt cx="643107" cy="193659"/>
          </a:xfrm>
        </p:grpSpPr>
        <p:sp>
          <p:nvSpPr>
            <p:cNvPr id="969" name="Google Shape;969;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79"/>
          <p:cNvGrpSpPr/>
          <p:nvPr/>
        </p:nvGrpSpPr>
        <p:grpSpPr>
          <a:xfrm>
            <a:off x="998624" y="3295400"/>
            <a:ext cx="811503" cy="252584"/>
            <a:chOff x="4411970" y="4340222"/>
            <a:chExt cx="779467" cy="242683"/>
          </a:xfrm>
        </p:grpSpPr>
        <p:sp>
          <p:nvSpPr>
            <p:cNvPr id="973" name="Google Shape;973;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79"/>
          <p:cNvGrpSpPr/>
          <p:nvPr/>
        </p:nvGrpSpPr>
        <p:grpSpPr>
          <a:xfrm>
            <a:off x="1990126" y="2709308"/>
            <a:ext cx="965160" cy="216230"/>
            <a:chOff x="4411970" y="2468674"/>
            <a:chExt cx="747317" cy="167425"/>
          </a:xfrm>
        </p:grpSpPr>
        <p:sp>
          <p:nvSpPr>
            <p:cNvPr id="977" name="Google Shape;977;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 name="Google Shape;979;p7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 name="Google Shape;980;p79"/>
          <p:cNvGrpSpPr/>
          <p:nvPr/>
        </p:nvGrpSpPr>
        <p:grpSpPr>
          <a:xfrm>
            <a:off x="997692" y="2334687"/>
            <a:ext cx="1959041" cy="208784"/>
            <a:chOff x="6336019" y="3733725"/>
            <a:chExt cx="2566206" cy="351310"/>
          </a:xfrm>
        </p:grpSpPr>
        <p:sp>
          <p:nvSpPr>
            <p:cNvPr id="981" name="Google Shape;981;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79"/>
          <p:cNvGrpSpPr/>
          <p:nvPr/>
        </p:nvGrpSpPr>
        <p:grpSpPr>
          <a:xfrm>
            <a:off x="1990126" y="3950602"/>
            <a:ext cx="946551" cy="153200"/>
            <a:chOff x="4404545" y="3301592"/>
            <a:chExt cx="782403" cy="129272"/>
          </a:xfrm>
        </p:grpSpPr>
        <p:sp>
          <p:nvSpPr>
            <p:cNvPr id="986" name="Google Shape;986;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79"/>
          <p:cNvGrpSpPr/>
          <p:nvPr/>
        </p:nvGrpSpPr>
        <p:grpSpPr>
          <a:xfrm>
            <a:off x="1990126" y="3695937"/>
            <a:ext cx="962257" cy="139127"/>
            <a:chOff x="4411970" y="3131459"/>
            <a:chExt cx="710520" cy="117397"/>
          </a:xfrm>
        </p:grpSpPr>
        <p:sp>
          <p:nvSpPr>
            <p:cNvPr id="989" name="Google Shape;989;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7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79"/>
          <p:cNvGrpSpPr/>
          <p:nvPr/>
        </p:nvGrpSpPr>
        <p:grpSpPr>
          <a:xfrm>
            <a:off x="990271" y="3621603"/>
            <a:ext cx="823838" cy="458988"/>
            <a:chOff x="4411970" y="1801825"/>
            <a:chExt cx="734586" cy="409262"/>
          </a:xfrm>
        </p:grpSpPr>
        <p:sp>
          <p:nvSpPr>
            <p:cNvPr id="993" name="Google Shape;993;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79"/>
          <p:cNvGrpSpPr/>
          <p:nvPr/>
        </p:nvGrpSpPr>
        <p:grpSpPr>
          <a:xfrm>
            <a:off x="3095243" y="2339173"/>
            <a:ext cx="521514" cy="521514"/>
            <a:chOff x="5681300" y="2527788"/>
            <a:chExt cx="805800" cy="805800"/>
          </a:xfrm>
        </p:grpSpPr>
        <p:sp>
          <p:nvSpPr>
            <p:cNvPr id="996" name="Google Shape;996;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79"/>
          <p:cNvGrpSpPr/>
          <p:nvPr/>
        </p:nvGrpSpPr>
        <p:grpSpPr>
          <a:xfrm>
            <a:off x="3089483" y="3094865"/>
            <a:ext cx="533033" cy="533033"/>
            <a:chOff x="4049800" y="640400"/>
            <a:chExt cx="858900" cy="858900"/>
          </a:xfrm>
        </p:grpSpPr>
        <p:sp>
          <p:nvSpPr>
            <p:cNvPr id="999" name="Google Shape;999;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 name="Google Shape;1001;p79"/>
          <p:cNvGrpSpPr/>
          <p:nvPr/>
        </p:nvGrpSpPr>
        <p:grpSpPr>
          <a:xfrm>
            <a:off x="3014966" y="3772543"/>
            <a:ext cx="682068" cy="682068"/>
            <a:chOff x="5080188" y="927900"/>
            <a:chExt cx="961200" cy="961200"/>
          </a:xfrm>
        </p:grpSpPr>
        <p:sp>
          <p:nvSpPr>
            <p:cNvPr id="1002" name="Google Shape;1002;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79"/>
          <p:cNvGrpSpPr/>
          <p:nvPr/>
        </p:nvGrpSpPr>
        <p:grpSpPr>
          <a:xfrm>
            <a:off x="4478465" y="3869234"/>
            <a:ext cx="505650" cy="504006"/>
            <a:chOff x="6039282" y="1042577"/>
            <a:chExt cx="734315" cy="731929"/>
          </a:xfrm>
        </p:grpSpPr>
        <p:sp>
          <p:nvSpPr>
            <p:cNvPr id="1011" name="Google Shape;1011;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79"/>
          <p:cNvGrpSpPr/>
          <p:nvPr/>
        </p:nvGrpSpPr>
        <p:grpSpPr>
          <a:xfrm>
            <a:off x="5091067" y="2298862"/>
            <a:ext cx="567744" cy="602136"/>
            <a:chOff x="1825800" y="1651625"/>
            <a:chExt cx="539989" cy="571775"/>
          </a:xfrm>
        </p:grpSpPr>
        <p:sp>
          <p:nvSpPr>
            <p:cNvPr id="1033" name="Google Shape;1033;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79"/>
          <p:cNvGrpSpPr/>
          <p:nvPr/>
        </p:nvGrpSpPr>
        <p:grpSpPr>
          <a:xfrm>
            <a:off x="3765995" y="3855579"/>
            <a:ext cx="508123" cy="507955"/>
            <a:chOff x="1897577" y="2802432"/>
            <a:chExt cx="492176" cy="492014"/>
          </a:xfrm>
        </p:grpSpPr>
        <p:sp>
          <p:nvSpPr>
            <p:cNvPr id="1038" name="Google Shape;1038;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79"/>
          <p:cNvGrpSpPr/>
          <p:nvPr/>
        </p:nvGrpSpPr>
        <p:grpSpPr>
          <a:xfrm>
            <a:off x="997525" y="4169123"/>
            <a:ext cx="809227" cy="200842"/>
            <a:chOff x="2013045" y="4813233"/>
            <a:chExt cx="921986" cy="228854"/>
          </a:xfrm>
        </p:grpSpPr>
        <p:sp>
          <p:nvSpPr>
            <p:cNvPr id="1051" name="Google Shape;1051;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79"/>
          <p:cNvGrpSpPr/>
          <p:nvPr/>
        </p:nvGrpSpPr>
        <p:grpSpPr>
          <a:xfrm>
            <a:off x="1005985" y="2656004"/>
            <a:ext cx="792421" cy="269941"/>
            <a:chOff x="1046767" y="4756633"/>
            <a:chExt cx="859646" cy="292841"/>
          </a:xfrm>
        </p:grpSpPr>
        <p:sp>
          <p:nvSpPr>
            <p:cNvPr id="1054" name="Google Shape;1054;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 name="Google Shape;1057;p7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 name="Google Shape;1061;p79"/>
          <p:cNvGrpSpPr/>
          <p:nvPr/>
        </p:nvGrpSpPr>
        <p:grpSpPr>
          <a:xfrm>
            <a:off x="7141841" y="2550562"/>
            <a:ext cx="166473" cy="141497"/>
            <a:chOff x="4660325" y="1866850"/>
            <a:chExt cx="68350" cy="58100"/>
          </a:xfrm>
        </p:grpSpPr>
        <p:sp>
          <p:nvSpPr>
            <p:cNvPr id="1062" name="Google Shape;1062;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79"/>
          <p:cNvGrpSpPr/>
          <p:nvPr/>
        </p:nvGrpSpPr>
        <p:grpSpPr>
          <a:xfrm>
            <a:off x="7451186" y="2576286"/>
            <a:ext cx="162515" cy="90049"/>
            <a:chOff x="4791775" y="1877500"/>
            <a:chExt cx="66725" cy="36975"/>
          </a:xfrm>
        </p:grpSpPr>
        <p:sp>
          <p:nvSpPr>
            <p:cNvPr id="1065" name="Google Shape;1065;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79"/>
          <p:cNvGrpSpPr/>
          <p:nvPr/>
        </p:nvGrpSpPr>
        <p:grpSpPr>
          <a:xfrm>
            <a:off x="7772899" y="2576286"/>
            <a:ext cx="144979" cy="90049"/>
            <a:chOff x="4923925" y="1877500"/>
            <a:chExt cx="59525" cy="36975"/>
          </a:xfrm>
        </p:grpSpPr>
        <p:sp>
          <p:nvSpPr>
            <p:cNvPr id="1068" name="Google Shape;1068;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79"/>
          <p:cNvGrpSpPr/>
          <p:nvPr/>
        </p:nvGrpSpPr>
        <p:grpSpPr>
          <a:xfrm>
            <a:off x="8067390" y="2558477"/>
            <a:ext cx="141447" cy="125667"/>
            <a:chOff x="5058450" y="1870100"/>
            <a:chExt cx="58075" cy="51600"/>
          </a:xfrm>
        </p:grpSpPr>
        <p:sp>
          <p:nvSpPr>
            <p:cNvPr id="1071" name="Google Shape;1071;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79"/>
          <p:cNvGrpSpPr/>
          <p:nvPr/>
        </p:nvGrpSpPr>
        <p:grpSpPr>
          <a:xfrm>
            <a:off x="7481905" y="2980885"/>
            <a:ext cx="101077" cy="107645"/>
            <a:chOff x="4811425" y="2065025"/>
            <a:chExt cx="41500" cy="44200"/>
          </a:xfrm>
        </p:grpSpPr>
        <p:sp>
          <p:nvSpPr>
            <p:cNvPr id="1074" name="Google Shape;1074;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79"/>
          <p:cNvGrpSpPr/>
          <p:nvPr/>
        </p:nvGrpSpPr>
        <p:grpSpPr>
          <a:xfrm>
            <a:off x="7774342" y="2981098"/>
            <a:ext cx="120867" cy="107218"/>
            <a:chOff x="4929875" y="2065025"/>
            <a:chExt cx="49625" cy="44025"/>
          </a:xfrm>
        </p:grpSpPr>
        <p:sp>
          <p:nvSpPr>
            <p:cNvPr id="1077" name="Google Shape;1077;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79"/>
          <p:cNvGrpSpPr/>
          <p:nvPr/>
        </p:nvGrpSpPr>
        <p:grpSpPr>
          <a:xfrm>
            <a:off x="8103011" y="2984112"/>
            <a:ext cx="70206" cy="101191"/>
            <a:chOff x="5083925" y="2066350"/>
            <a:chExt cx="28825" cy="41550"/>
          </a:xfrm>
        </p:grpSpPr>
        <p:sp>
          <p:nvSpPr>
            <p:cNvPr id="1080" name="Google Shape;1080;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79"/>
          <p:cNvGrpSpPr/>
          <p:nvPr/>
        </p:nvGrpSpPr>
        <p:grpSpPr>
          <a:xfrm>
            <a:off x="7134565" y="2999759"/>
            <a:ext cx="181026" cy="69896"/>
            <a:chOff x="4659775" y="2072775"/>
            <a:chExt cx="74325" cy="28700"/>
          </a:xfrm>
        </p:grpSpPr>
        <p:sp>
          <p:nvSpPr>
            <p:cNvPr id="1083" name="Google Shape;1083;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79"/>
          <p:cNvGrpSpPr/>
          <p:nvPr/>
        </p:nvGrpSpPr>
        <p:grpSpPr>
          <a:xfrm>
            <a:off x="8054421" y="2790324"/>
            <a:ext cx="167387" cy="89197"/>
            <a:chOff x="4662475" y="1976500"/>
            <a:chExt cx="68725" cy="36625"/>
          </a:xfrm>
        </p:grpSpPr>
        <p:sp>
          <p:nvSpPr>
            <p:cNvPr id="1087" name="Google Shape;1087;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9"/>
          <p:cNvGrpSpPr/>
          <p:nvPr/>
        </p:nvGrpSpPr>
        <p:grpSpPr>
          <a:xfrm>
            <a:off x="7751326" y="2793764"/>
            <a:ext cx="166899" cy="82317"/>
            <a:chOff x="4920150" y="1977875"/>
            <a:chExt cx="68525" cy="33800"/>
          </a:xfrm>
        </p:grpSpPr>
        <p:sp>
          <p:nvSpPr>
            <p:cNvPr id="1091" name="Google Shape;1091;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79"/>
          <p:cNvGrpSpPr/>
          <p:nvPr/>
        </p:nvGrpSpPr>
        <p:grpSpPr>
          <a:xfrm>
            <a:off x="7162483" y="3197682"/>
            <a:ext cx="125190" cy="127859"/>
            <a:chOff x="4676550" y="2160575"/>
            <a:chExt cx="51400" cy="52500"/>
          </a:xfrm>
        </p:grpSpPr>
        <p:sp>
          <p:nvSpPr>
            <p:cNvPr id="1095" name="Google Shape;1095;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79"/>
          <p:cNvGrpSpPr/>
          <p:nvPr/>
        </p:nvGrpSpPr>
        <p:grpSpPr>
          <a:xfrm>
            <a:off x="7459741" y="3204714"/>
            <a:ext cx="145405" cy="113794"/>
            <a:chOff x="4768325" y="2163475"/>
            <a:chExt cx="59700" cy="46725"/>
          </a:xfrm>
        </p:grpSpPr>
        <p:sp>
          <p:nvSpPr>
            <p:cNvPr id="1099" name="Google Shape;1099;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 name="Google Shape;1101;p7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 name="Google Shape;1107;p79"/>
          <p:cNvGrpSpPr/>
          <p:nvPr/>
        </p:nvGrpSpPr>
        <p:grpSpPr>
          <a:xfrm>
            <a:off x="7476059" y="3459808"/>
            <a:ext cx="112768" cy="106853"/>
            <a:chOff x="4768575" y="2253950"/>
            <a:chExt cx="46300" cy="43875"/>
          </a:xfrm>
        </p:grpSpPr>
        <p:sp>
          <p:nvSpPr>
            <p:cNvPr id="1108" name="Google Shape;1108;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79"/>
          <p:cNvGrpSpPr/>
          <p:nvPr/>
        </p:nvGrpSpPr>
        <p:grpSpPr>
          <a:xfrm>
            <a:off x="7775682" y="3948834"/>
            <a:ext cx="118187" cy="146246"/>
            <a:chOff x="4960900" y="2433225"/>
            <a:chExt cx="48525" cy="60050"/>
          </a:xfrm>
        </p:grpSpPr>
        <p:sp>
          <p:nvSpPr>
            <p:cNvPr id="1111" name="Google Shape;1111;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79"/>
          <p:cNvGrpSpPr/>
          <p:nvPr/>
        </p:nvGrpSpPr>
        <p:grpSpPr>
          <a:xfrm>
            <a:off x="7464247" y="4212895"/>
            <a:ext cx="136394" cy="143810"/>
            <a:chOff x="4854075" y="2527625"/>
            <a:chExt cx="56000" cy="59050"/>
          </a:xfrm>
        </p:grpSpPr>
        <p:sp>
          <p:nvSpPr>
            <p:cNvPr id="1114" name="Google Shape;1114;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 name="Google Shape;1116;p7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 name="Google Shape;1119;p79"/>
          <p:cNvGrpSpPr/>
          <p:nvPr/>
        </p:nvGrpSpPr>
        <p:grpSpPr>
          <a:xfrm>
            <a:off x="8088458" y="3676639"/>
            <a:ext cx="99312" cy="160797"/>
            <a:chOff x="5059700" y="2334775"/>
            <a:chExt cx="40775" cy="66025"/>
          </a:xfrm>
        </p:grpSpPr>
        <p:sp>
          <p:nvSpPr>
            <p:cNvPr id="1120" name="Google Shape;1120;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79"/>
          <p:cNvGrpSpPr/>
          <p:nvPr/>
        </p:nvGrpSpPr>
        <p:grpSpPr>
          <a:xfrm>
            <a:off x="8045622" y="3941771"/>
            <a:ext cx="184984" cy="160371"/>
            <a:chOff x="5037700" y="2430325"/>
            <a:chExt cx="75950" cy="65850"/>
          </a:xfrm>
        </p:grpSpPr>
        <p:sp>
          <p:nvSpPr>
            <p:cNvPr id="1130" name="Google Shape;1130;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79"/>
          <p:cNvGrpSpPr/>
          <p:nvPr/>
        </p:nvGrpSpPr>
        <p:grpSpPr>
          <a:xfrm>
            <a:off x="7465128" y="3708223"/>
            <a:ext cx="173014" cy="97629"/>
            <a:chOff x="4756975" y="2341800"/>
            <a:chExt cx="91975" cy="51925"/>
          </a:xfrm>
        </p:grpSpPr>
        <p:sp>
          <p:nvSpPr>
            <p:cNvPr id="1133" name="Google Shape;1133;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79"/>
          <p:cNvGrpSpPr/>
          <p:nvPr/>
        </p:nvGrpSpPr>
        <p:grpSpPr>
          <a:xfrm>
            <a:off x="7732065" y="4196920"/>
            <a:ext cx="212497" cy="175761"/>
            <a:chOff x="4943575" y="2516350"/>
            <a:chExt cx="98675" cy="81700"/>
          </a:xfrm>
        </p:grpSpPr>
        <p:sp>
          <p:nvSpPr>
            <p:cNvPr id="1154" name="Google Shape;1154;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 name="Google Shape;1232;p7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0"/>
        <p:cNvGrpSpPr/>
        <p:nvPr/>
      </p:nvGrpSpPr>
      <p:grpSpPr>
        <a:xfrm>
          <a:off x="0" y="0"/>
          <a:ext cx="0" cy="0"/>
          <a:chOff x="0" y="0"/>
          <a:chExt cx="0" cy="0"/>
        </a:xfrm>
      </p:grpSpPr>
      <p:grpSp>
        <p:nvGrpSpPr>
          <p:cNvPr id="1241" name="Google Shape;1241;p80"/>
          <p:cNvGrpSpPr/>
          <p:nvPr/>
        </p:nvGrpSpPr>
        <p:grpSpPr>
          <a:xfrm>
            <a:off x="3642951" y="1176740"/>
            <a:ext cx="2078182" cy="1366558"/>
            <a:chOff x="235800" y="830650"/>
            <a:chExt cx="6978450" cy="4588844"/>
          </a:xfrm>
        </p:grpSpPr>
        <p:sp>
          <p:nvSpPr>
            <p:cNvPr id="1242" name="Google Shape;1242;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80"/>
          <p:cNvGrpSpPr/>
          <p:nvPr/>
        </p:nvGrpSpPr>
        <p:grpSpPr>
          <a:xfrm>
            <a:off x="738454" y="3007842"/>
            <a:ext cx="2622876" cy="1333540"/>
            <a:chOff x="238125" y="1038125"/>
            <a:chExt cx="7146800" cy="3633625"/>
          </a:xfrm>
        </p:grpSpPr>
        <p:sp>
          <p:nvSpPr>
            <p:cNvPr id="1249" name="Google Shape;1249;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80"/>
          <p:cNvGrpSpPr/>
          <p:nvPr/>
        </p:nvGrpSpPr>
        <p:grpSpPr>
          <a:xfrm>
            <a:off x="5961311" y="1231136"/>
            <a:ext cx="2435960" cy="1297725"/>
            <a:chOff x="233350" y="949250"/>
            <a:chExt cx="7137300" cy="3802300"/>
          </a:xfrm>
        </p:grpSpPr>
        <p:sp>
          <p:nvSpPr>
            <p:cNvPr id="2822" name="Google Shape;2822;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80"/>
          <p:cNvGrpSpPr/>
          <p:nvPr/>
        </p:nvGrpSpPr>
        <p:grpSpPr>
          <a:xfrm>
            <a:off x="7714435" y="3194726"/>
            <a:ext cx="104231" cy="320340"/>
            <a:chOff x="7564426" y="3224343"/>
            <a:chExt cx="119985" cy="368801"/>
          </a:xfrm>
        </p:grpSpPr>
        <p:sp>
          <p:nvSpPr>
            <p:cNvPr id="2874" name="Google Shape;2874;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oogle Shape;2876;p80"/>
          <p:cNvGrpSpPr/>
          <p:nvPr/>
        </p:nvGrpSpPr>
        <p:grpSpPr>
          <a:xfrm>
            <a:off x="7413923" y="3188827"/>
            <a:ext cx="189489" cy="332132"/>
            <a:chOff x="8370831" y="3202002"/>
            <a:chExt cx="218129" cy="382376"/>
          </a:xfrm>
        </p:grpSpPr>
        <p:sp>
          <p:nvSpPr>
            <p:cNvPr id="2877" name="Google Shape;2877;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80"/>
          <p:cNvGrpSpPr/>
          <p:nvPr/>
        </p:nvGrpSpPr>
        <p:grpSpPr>
          <a:xfrm>
            <a:off x="8137312" y="3599959"/>
            <a:ext cx="309429" cy="267000"/>
            <a:chOff x="6742064" y="3750480"/>
            <a:chExt cx="399315" cy="344560"/>
          </a:xfrm>
        </p:grpSpPr>
        <p:sp>
          <p:nvSpPr>
            <p:cNvPr id="2880" name="Google Shape;2880;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80"/>
          <p:cNvGrpSpPr/>
          <p:nvPr/>
        </p:nvGrpSpPr>
        <p:grpSpPr>
          <a:xfrm>
            <a:off x="7676331" y="3951006"/>
            <a:ext cx="180437" cy="281608"/>
            <a:chOff x="7248525" y="3739696"/>
            <a:chExt cx="230531" cy="359790"/>
          </a:xfrm>
        </p:grpSpPr>
        <p:sp>
          <p:nvSpPr>
            <p:cNvPr id="2883" name="Google Shape;2883;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80"/>
          <p:cNvGrpSpPr/>
          <p:nvPr/>
        </p:nvGrpSpPr>
        <p:grpSpPr>
          <a:xfrm>
            <a:off x="7922251" y="3594231"/>
            <a:ext cx="162896" cy="278710"/>
            <a:chOff x="7601242" y="3729267"/>
            <a:chExt cx="222566" cy="380803"/>
          </a:xfrm>
        </p:grpSpPr>
        <p:sp>
          <p:nvSpPr>
            <p:cNvPr id="2886" name="Google Shape;2886;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8" name="Google Shape;2888;p8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9" name="Google Shape;2889;p80"/>
          <p:cNvGrpSpPr/>
          <p:nvPr/>
        </p:nvGrpSpPr>
        <p:grpSpPr>
          <a:xfrm>
            <a:off x="7411896" y="3595371"/>
            <a:ext cx="193543" cy="275990"/>
            <a:chOff x="8304647" y="3738687"/>
            <a:chExt cx="225076" cy="320956"/>
          </a:xfrm>
        </p:grpSpPr>
        <p:sp>
          <p:nvSpPr>
            <p:cNvPr id="2890" name="Google Shape;2890;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80"/>
          <p:cNvGrpSpPr/>
          <p:nvPr/>
        </p:nvGrpSpPr>
        <p:grpSpPr>
          <a:xfrm>
            <a:off x="7684389" y="3595371"/>
            <a:ext cx="178492" cy="275990"/>
            <a:chOff x="8615101" y="3738687"/>
            <a:chExt cx="207573" cy="320956"/>
          </a:xfrm>
        </p:grpSpPr>
        <p:sp>
          <p:nvSpPr>
            <p:cNvPr id="2894" name="Google Shape;2894;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7" name="Google Shape;2897;p8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8" name="Google Shape;2898;p80"/>
          <p:cNvGrpSpPr/>
          <p:nvPr/>
        </p:nvGrpSpPr>
        <p:grpSpPr>
          <a:xfrm>
            <a:off x="7909920" y="3998032"/>
            <a:ext cx="187557" cy="187557"/>
            <a:chOff x="8565775" y="671075"/>
            <a:chExt cx="441000" cy="441000"/>
          </a:xfrm>
        </p:grpSpPr>
        <p:sp>
          <p:nvSpPr>
            <p:cNvPr id="2899" name="Google Shape;2899;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1" name="Google Shape;2901;p8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3" name="Google Shape;2903;p80"/>
          <p:cNvGrpSpPr/>
          <p:nvPr/>
        </p:nvGrpSpPr>
        <p:grpSpPr>
          <a:xfrm>
            <a:off x="6064392" y="3070557"/>
            <a:ext cx="587865" cy="517731"/>
            <a:chOff x="6000718" y="3070557"/>
            <a:chExt cx="587865" cy="517731"/>
          </a:xfrm>
        </p:grpSpPr>
        <p:sp>
          <p:nvSpPr>
            <p:cNvPr id="2904" name="Google Shape;2904;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80"/>
          <p:cNvGrpSpPr/>
          <p:nvPr/>
        </p:nvGrpSpPr>
        <p:grpSpPr>
          <a:xfrm>
            <a:off x="6079197" y="3714217"/>
            <a:ext cx="557665" cy="516387"/>
            <a:chOff x="6015523" y="3714217"/>
            <a:chExt cx="557665" cy="516387"/>
          </a:xfrm>
        </p:grpSpPr>
        <p:grpSp>
          <p:nvGrpSpPr>
            <p:cNvPr id="2915" name="Google Shape;2915;p80"/>
            <p:cNvGrpSpPr/>
            <p:nvPr/>
          </p:nvGrpSpPr>
          <p:grpSpPr>
            <a:xfrm>
              <a:off x="6036094" y="3716980"/>
              <a:ext cx="529822" cy="510480"/>
              <a:chOff x="3148311" y="-545634"/>
              <a:chExt cx="1006118" cy="969572"/>
            </a:xfrm>
          </p:grpSpPr>
          <p:sp>
            <p:nvSpPr>
              <p:cNvPr id="2916" name="Google Shape;2916;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6" name="Google Shape;2926;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 name="Google Shape;2927;p80"/>
          <p:cNvGrpSpPr/>
          <p:nvPr/>
        </p:nvGrpSpPr>
        <p:grpSpPr>
          <a:xfrm>
            <a:off x="6707979" y="3073628"/>
            <a:ext cx="576302" cy="511871"/>
            <a:chOff x="6644304" y="3073628"/>
            <a:chExt cx="576302" cy="511871"/>
          </a:xfrm>
        </p:grpSpPr>
        <p:grpSp>
          <p:nvGrpSpPr>
            <p:cNvPr id="2928" name="Google Shape;2928;p80"/>
            <p:cNvGrpSpPr/>
            <p:nvPr/>
          </p:nvGrpSpPr>
          <p:grpSpPr>
            <a:xfrm>
              <a:off x="6712169" y="3073651"/>
              <a:ext cx="481611" cy="506713"/>
              <a:chOff x="1833536" y="-546641"/>
              <a:chExt cx="914567" cy="962419"/>
            </a:xfrm>
          </p:grpSpPr>
          <p:grpSp>
            <p:nvGrpSpPr>
              <p:cNvPr id="2929" name="Google Shape;2929;p80"/>
              <p:cNvGrpSpPr/>
              <p:nvPr/>
            </p:nvGrpSpPr>
            <p:grpSpPr>
              <a:xfrm>
                <a:off x="1833536" y="-524249"/>
                <a:ext cx="914567" cy="940027"/>
                <a:chOff x="1833536" y="-524249"/>
                <a:chExt cx="914567" cy="940027"/>
              </a:xfrm>
            </p:grpSpPr>
            <p:sp>
              <p:nvSpPr>
                <p:cNvPr id="2930" name="Google Shape;2930;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9" name="Google Shape;2939;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 name="Google Shape;2940;p80"/>
          <p:cNvGrpSpPr/>
          <p:nvPr/>
        </p:nvGrpSpPr>
        <p:grpSpPr>
          <a:xfrm>
            <a:off x="6715725" y="3714143"/>
            <a:ext cx="560636" cy="516497"/>
            <a:chOff x="6652051" y="3714143"/>
            <a:chExt cx="560636" cy="516497"/>
          </a:xfrm>
        </p:grpSpPr>
        <p:grpSp>
          <p:nvGrpSpPr>
            <p:cNvPr id="2941" name="Google Shape;2941;p80"/>
            <p:cNvGrpSpPr/>
            <p:nvPr/>
          </p:nvGrpSpPr>
          <p:grpSpPr>
            <a:xfrm>
              <a:off x="6669657" y="3716715"/>
              <a:ext cx="466768" cy="464314"/>
              <a:chOff x="3139766" y="765669"/>
              <a:chExt cx="886380" cy="881888"/>
            </a:xfrm>
          </p:grpSpPr>
          <p:grpSp>
            <p:nvGrpSpPr>
              <p:cNvPr id="2942" name="Google Shape;2942;p80"/>
              <p:cNvGrpSpPr/>
              <p:nvPr/>
            </p:nvGrpSpPr>
            <p:grpSpPr>
              <a:xfrm>
                <a:off x="3139766" y="765669"/>
                <a:ext cx="886380" cy="881888"/>
                <a:chOff x="3139766" y="765669"/>
                <a:chExt cx="886380" cy="881888"/>
              </a:xfrm>
            </p:grpSpPr>
            <p:sp>
              <p:nvSpPr>
                <p:cNvPr id="2943" name="Google Shape;2943;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2" name="Google Shape;2952;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80"/>
          <p:cNvGrpSpPr/>
          <p:nvPr/>
        </p:nvGrpSpPr>
        <p:grpSpPr>
          <a:xfrm>
            <a:off x="726609" y="1192826"/>
            <a:ext cx="2665073" cy="1317140"/>
            <a:chOff x="793334" y="1192826"/>
            <a:chExt cx="2665073" cy="1317140"/>
          </a:xfrm>
        </p:grpSpPr>
        <p:sp>
          <p:nvSpPr>
            <p:cNvPr id="2958" name="Google Shape;2958;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80"/>
          <p:cNvGrpSpPr/>
          <p:nvPr/>
        </p:nvGrpSpPr>
        <p:grpSpPr>
          <a:xfrm>
            <a:off x="3597785" y="3065882"/>
            <a:ext cx="2241344" cy="1330656"/>
            <a:chOff x="3597785" y="3065882"/>
            <a:chExt cx="2241344" cy="1330656"/>
          </a:xfrm>
        </p:grpSpPr>
        <p:grpSp>
          <p:nvGrpSpPr>
            <p:cNvPr id="6926" name="Google Shape;6926;p80"/>
            <p:cNvGrpSpPr/>
            <p:nvPr/>
          </p:nvGrpSpPr>
          <p:grpSpPr>
            <a:xfrm>
              <a:off x="5296908" y="3937355"/>
              <a:ext cx="143198" cy="32380"/>
              <a:chOff x="5296908" y="3937355"/>
              <a:chExt cx="143198" cy="32380"/>
            </a:xfrm>
          </p:grpSpPr>
          <p:sp>
            <p:nvSpPr>
              <p:cNvPr id="6927" name="Google Shape;6927;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8" name="Google Shape;6928;p80"/>
              <p:cNvGrpSpPr/>
              <p:nvPr/>
            </p:nvGrpSpPr>
            <p:grpSpPr>
              <a:xfrm>
                <a:off x="5402331" y="3937355"/>
                <a:ext cx="37776" cy="32380"/>
                <a:chOff x="5402331" y="3937355"/>
                <a:chExt cx="37776" cy="32380"/>
              </a:xfrm>
            </p:grpSpPr>
            <p:sp>
              <p:nvSpPr>
                <p:cNvPr id="6929" name="Google Shape;6929;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80"/>
              <p:cNvGrpSpPr/>
              <p:nvPr/>
            </p:nvGrpSpPr>
            <p:grpSpPr>
              <a:xfrm>
                <a:off x="5296908" y="3937355"/>
                <a:ext cx="37783" cy="32380"/>
                <a:chOff x="5296908" y="3937355"/>
                <a:chExt cx="37783" cy="32380"/>
              </a:xfrm>
            </p:grpSpPr>
            <p:sp>
              <p:nvSpPr>
                <p:cNvPr id="6932" name="Google Shape;6932;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4" name="Google Shape;6934;p80"/>
            <p:cNvGrpSpPr/>
            <p:nvPr/>
          </p:nvGrpSpPr>
          <p:grpSpPr>
            <a:xfrm>
              <a:off x="4724163" y="3119631"/>
              <a:ext cx="120838" cy="84218"/>
              <a:chOff x="4724163" y="3119631"/>
              <a:chExt cx="120838" cy="84218"/>
            </a:xfrm>
          </p:grpSpPr>
          <p:grpSp>
            <p:nvGrpSpPr>
              <p:cNvPr id="6935" name="Google Shape;6935;p80"/>
              <p:cNvGrpSpPr/>
              <p:nvPr/>
            </p:nvGrpSpPr>
            <p:grpSpPr>
              <a:xfrm>
                <a:off x="4746712" y="3132773"/>
                <a:ext cx="86869" cy="56424"/>
                <a:chOff x="4746712" y="3132773"/>
                <a:chExt cx="86869" cy="56424"/>
              </a:xfrm>
            </p:grpSpPr>
            <p:sp>
              <p:nvSpPr>
                <p:cNvPr id="6936" name="Google Shape;6936;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80"/>
              <p:cNvGrpSpPr/>
              <p:nvPr/>
            </p:nvGrpSpPr>
            <p:grpSpPr>
              <a:xfrm>
                <a:off x="4773634" y="3143336"/>
                <a:ext cx="37776" cy="32451"/>
                <a:chOff x="4773634" y="3143336"/>
                <a:chExt cx="37776" cy="32451"/>
              </a:xfrm>
            </p:grpSpPr>
            <p:sp>
              <p:nvSpPr>
                <p:cNvPr id="6939" name="Google Shape;6939;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80"/>
              <p:cNvGrpSpPr/>
              <p:nvPr/>
            </p:nvGrpSpPr>
            <p:grpSpPr>
              <a:xfrm>
                <a:off x="4724163" y="3131248"/>
                <a:ext cx="37776" cy="32459"/>
                <a:chOff x="4724163" y="3131248"/>
                <a:chExt cx="37776" cy="32459"/>
              </a:xfrm>
            </p:grpSpPr>
            <p:sp>
              <p:nvSpPr>
                <p:cNvPr id="6942" name="Google Shape;6942;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80"/>
              <p:cNvGrpSpPr/>
              <p:nvPr/>
            </p:nvGrpSpPr>
            <p:grpSpPr>
              <a:xfrm>
                <a:off x="4755081" y="3176054"/>
                <a:ext cx="32357" cy="27795"/>
                <a:chOff x="4755081" y="3176054"/>
                <a:chExt cx="32357" cy="27795"/>
              </a:xfrm>
            </p:grpSpPr>
            <p:sp>
              <p:nvSpPr>
                <p:cNvPr id="6945" name="Google Shape;6945;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80"/>
              <p:cNvGrpSpPr/>
              <p:nvPr/>
            </p:nvGrpSpPr>
            <p:grpSpPr>
              <a:xfrm>
                <a:off x="4812550" y="3119631"/>
                <a:ext cx="32451" cy="27803"/>
                <a:chOff x="4812550" y="3119631"/>
                <a:chExt cx="32451" cy="27803"/>
              </a:xfrm>
            </p:grpSpPr>
            <p:sp>
              <p:nvSpPr>
                <p:cNvPr id="6948" name="Google Shape;6948;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0" name="Google Shape;6950;p80"/>
            <p:cNvGrpSpPr/>
            <p:nvPr/>
          </p:nvGrpSpPr>
          <p:grpSpPr>
            <a:xfrm>
              <a:off x="5382826" y="4027197"/>
              <a:ext cx="268967" cy="250422"/>
              <a:chOff x="5382826" y="4027197"/>
              <a:chExt cx="268967" cy="250422"/>
            </a:xfrm>
          </p:grpSpPr>
          <p:grpSp>
            <p:nvGrpSpPr>
              <p:cNvPr id="6951" name="Google Shape;6951;p80"/>
              <p:cNvGrpSpPr/>
              <p:nvPr/>
            </p:nvGrpSpPr>
            <p:grpSpPr>
              <a:xfrm>
                <a:off x="5405280" y="4042510"/>
                <a:ext cx="237570" cy="218647"/>
                <a:chOff x="5405280" y="4042510"/>
                <a:chExt cx="237570" cy="218647"/>
              </a:xfrm>
            </p:grpSpPr>
            <p:sp>
              <p:nvSpPr>
                <p:cNvPr id="6952" name="Google Shape;6952;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0"/>
              <p:cNvGrpSpPr/>
              <p:nvPr/>
            </p:nvGrpSpPr>
            <p:grpSpPr>
              <a:xfrm>
                <a:off x="5382826" y="4125549"/>
                <a:ext cx="37776" cy="32380"/>
                <a:chOff x="5382826" y="4125549"/>
                <a:chExt cx="37776" cy="32380"/>
              </a:xfrm>
            </p:grpSpPr>
            <p:sp>
              <p:nvSpPr>
                <p:cNvPr id="6959" name="Google Shape;6959;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0"/>
              <p:cNvGrpSpPr/>
              <p:nvPr/>
            </p:nvGrpSpPr>
            <p:grpSpPr>
              <a:xfrm>
                <a:off x="5475680" y="4195587"/>
                <a:ext cx="37783" cy="32364"/>
                <a:chOff x="5475680" y="4195587"/>
                <a:chExt cx="37783" cy="32364"/>
              </a:xfrm>
            </p:grpSpPr>
            <p:sp>
              <p:nvSpPr>
                <p:cNvPr id="6962" name="Google Shape;6962;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80"/>
              <p:cNvGrpSpPr/>
              <p:nvPr/>
            </p:nvGrpSpPr>
            <p:grpSpPr>
              <a:xfrm>
                <a:off x="5532575" y="4027197"/>
                <a:ext cx="33308" cy="32262"/>
                <a:chOff x="5532575" y="4027197"/>
                <a:chExt cx="33308" cy="32262"/>
              </a:xfrm>
            </p:grpSpPr>
            <p:sp>
              <p:nvSpPr>
                <p:cNvPr id="6965" name="Google Shape;6965;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80"/>
              <p:cNvGrpSpPr/>
              <p:nvPr/>
            </p:nvGrpSpPr>
            <p:grpSpPr>
              <a:xfrm>
                <a:off x="5590706" y="4245348"/>
                <a:ext cx="33497" cy="32270"/>
                <a:chOff x="5590706" y="4245348"/>
                <a:chExt cx="33497" cy="32270"/>
              </a:xfrm>
            </p:grpSpPr>
            <p:sp>
              <p:nvSpPr>
                <p:cNvPr id="6968" name="Google Shape;6968;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0"/>
              <p:cNvGrpSpPr/>
              <p:nvPr/>
            </p:nvGrpSpPr>
            <p:grpSpPr>
              <a:xfrm>
                <a:off x="5618681" y="4109677"/>
                <a:ext cx="33112" cy="32357"/>
                <a:chOff x="5618681" y="4109677"/>
                <a:chExt cx="33112" cy="32357"/>
              </a:xfrm>
            </p:grpSpPr>
            <p:sp>
              <p:nvSpPr>
                <p:cNvPr id="6971" name="Google Shape;6971;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0"/>
              <p:cNvGrpSpPr/>
              <p:nvPr/>
            </p:nvGrpSpPr>
            <p:grpSpPr>
              <a:xfrm>
                <a:off x="5479298" y="4128262"/>
                <a:ext cx="31405" cy="26906"/>
                <a:chOff x="5479298" y="4128262"/>
                <a:chExt cx="31405" cy="26906"/>
              </a:xfrm>
            </p:grpSpPr>
            <p:sp>
              <p:nvSpPr>
                <p:cNvPr id="6974" name="Google Shape;6974;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0"/>
              <p:cNvGrpSpPr/>
              <p:nvPr/>
            </p:nvGrpSpPr>
            <p:grpSpPr>
              <a:xfrm>
                <a:off x="5582903" y="4180116"/>
                <a:ext cx="31499" cy="26898"/>
                <a:chOff x="5582903" y="4180116"/>
                <a:chExt cx="31499" cy="26898"/>
              </a:xfrm>
            </p:grpSpPr>
            <p:sp>
              <p:nvSpPr>
                <p:cNvPr id="6977" name="Google Shape;6977;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9" name="Google Shape;6979;p80"/>
            <p:cNvGrpSpPr/>
            <p:nvPr/>
          </p:nvGrpSpPr>
          <p:grpSpPr>
            <a:xfrm>
              <a:off x="3977681" y="3230323"/>
              <a:ext cx="94584" cy="84085"/>
              <a:chOff x="3977681" y="3230323"/>
              <a:chExt cx="94584" cy="84085"/>
            </a:xfrm>
          </p:grpSpPr>
          <p:grpSp>
            <p:nvGrpSpPr>
              <p:cNvPr id="6980" name="Google Shape;6980;p80"/>
              <p:cNvGrpSpPr/>
              <p:nvPr/>
            </p:nvGrpSpPr>
            <p:grpSpPr>
              <a:xfrm>
                <a:off x="4000135" y="3243041"/>
                <a:ext cx="59570" cy="57186"/>
                <a:chOff x="4000135" y="3243041"/>
                <a:chExt cx="59570" cy="57186"/>
              </a:xfrm>
            </p:grpSpPr>
            <p:sp>
              <p:nvSpPr>
                <p:cNvPr id="6981" name="Google Shape;6981;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80"/>
              <p:cNvGrpSpPr/>
              <p:nvPr/>
            </p:nvGrpSpPr>
            <p:grpSpPr>
              <a:xfrm>
                <a:off x="3977681" y="3245872"/>
                <a:ext cx="37783" cy="32380"/>
                <a:chOff x="3977681" y="3245872"/>
                <a:chExt cx="37783" cy="32380"/>
              </a:xfrm>
            </p:grpSpPr>
            <p:sp>
              <p:nvSpPr>
                <p:cNvPr id="6985" name="Google Shape;6985;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0"/>
              <p:cNvGrpSpPr/>
              <p:nvPr/>
            </p:nvGrpSpPr>
            <p:grpSpPr>
              <a:xfrm>
                <a:off x="4040860" y="3262672"/>
                <a:ext cx="31405" cy="27001"/>
                <a:chOff x="4040860" y="3262672"/>
                <a:chExt cx="31405" cy="27001"/>
              </a:xfrm>
            </p:grpSpPr>
            <p:sp>
              <p:nvSpPr>
                <p:cNvPr id="6988" name="Google Shape;6988;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0"/>
              <p:cNvGrpSpPr/>
              <p:nvPr/>
            </p:nvGrpSpPr>
            <p:grpSpPr>
              <a:xfrm>
                <a:off x="4021072" y="3230323"/>
                <a:ext cx="31397" cy="26906"/>
                <a:chOff x="4021072" y="3230323"/>
                <a:chExt cx="31397" cy="26906"/>
              </a:xfrm>
            </p:grpSpPr>
            <p:sp>
              <p:nvSpPr>
                <p:cNvPr id="6991" name="Google Shape;6991;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0"/>
              <p:cNvGrpSpPr/>
              <p:nvPr/>
            </p:nvGrpSpPr>
            <p:grpSpPr>
              <a:xfrm>
                <a:off x="4001472" y="3287462"/>
                <a:ext cx="31499" cy="26945"/>
                <a:chOff x="4001472" y="3287462"/>
                <a:chExt cx="31499" cy="26945"/>
              </a:xfrm>
            </p:grpSpPr>
            <p:sp>
              <p:nvSpPr>
                <p:cNvPr id="6994" name="Google Shape;6994;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6" name="Google Shape;6996;p80"/>
            <p:cNvGrpSpPr/>
            <p:nvPr/>
          </p:nvGrpSpPr>
          <p:grpSpPr>
            <a:xfrm>
              <a:off x="4084715" y="3258865"/>
              <a:ext cx="184961" cy="137268"/>
              <a:chOff x="4084715" y="3258865"/>
              <a:chExt cx="184961" cy="137268"/>
            </a:xfrm>
          </p:grpSpPr>
          <p:grpSp>
            <p:nvGrpSpPr>
              <p:cNvPr id="6997" name="Google Shape;6997;p80"/>
              <p:cNvGrpSpPr/>
              <p:nvPr/>
            </p:nvGrpSpPr>
            <p:grpSpPr>
              <a:xfrm>
                <a:off x="4107453" y="3271583"/>
                <a:ext cx="153470" cy="110275"/>
                <a:chOff x="4107453" y="3271583"/>
                <a:chExt cx="153470" cy="110275"/>
              </a:xfrm>
            </p:grpSpPr>
            <p:sp>
              <p:nvSpPr>
                <p:cNvPr id="6998" name="Google Shape;6998;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80"/>
              <p:cNvGrpSpPr/>
              <p:nvPr/>
            </p:nvGrpSpPr>
            <p:grpSpPr>
              <a:xfrm>
                <a:off x="4136947" y="3258865"/>
                <a:ext cx="31499" cy="27001"/>
                <a:chOff x="4136947" y="3258865"/>
                <a:chExt cx="31499" cy="27001"/>
              </a:xfrm>
            </p:grpSpPr>
            <p:sp>
              <p:nvSpPr>
                <p:cNvPr id="7003" name="Google Shape;7003;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80"/>
              <p:cNvGrpSpPr/>
              <p:nvPr/>
            </p:nvGrpSpPr>
            <p:grpSpPr>
              <a:xfrm>
                <a:off x="4084715" y="3266478"/>
                <a:ext cx="31468" cy="26898"/>
                <a:chOff x="4084715" y="3266478"/>
                <a:chExt cx="31468" cy="26898"/>
              </a:xfrm>
            </p:grpSpPr>
            <p:sp>
              <p:nvSpPr>
                <p:cNvPr id="7006" name="Google Shape;7006;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80"/>
              <p:cNvGrpSpPr/>
              <p:nvPr/>
            </p:nvGrpSpPr>
            <p:grpSpPr>
              <a:xfrm>
                <a:off x="4159213" y="3279849"/>
                <a:ext cx="31405" cy="26945"/>
                <a:chOff x="4159213" y="3279849"/>
                <a:chExt cx="31405" cy="26945"/>
              </a:xfrm>
            </p:grpSpPr>
            <p:sp>
              <p:nvSpPr>
                <p:cNvPr id="7009" name="Google Shape;7009;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80"/>
              <p:cNvGrpSpPr/>
              <p:nvPr/>
            </p:nvGrpSpPr>
            <p:grpSpPr>
              <a:xfrm>
                <a:off x="4201550" y="3266502"/>
                <a:ext cx="31405" cy="26883"/>
                <a:chOff x="4201550" y="3266502"/>
                <a:chExt cx="31405" cy="26883"/>
              </a:xfrm>
            </p:grpSpPr>
            <p:sp>
              <p:nvSpPr>
                <p:cNvPr id="7012" name="Google Shape;7012;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80"/>
              <p:cNvGrpSpPr/>
              <p:nvPr/>
            </p:nvGrpSpPr>
            <p:grpSpPr>
              <a:xfrm>
                <a:off x="4201550" y="3338278"/>
                <a:ext cx="31405" cy="26930"/>
                <a:chOff x="4201550" y="3338278"/>
                <a:chExt cx="31405" cy="26930"/>
              </a:xfrm>
            </p:grpSpPr>
            <p:sp>
              <p:nvSpPr>
                <p:cNvPr id="7015" name="Google Shape;7015;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0"/>
              <p:cNvGrpSpPr/>
              <p:nvPr/>
            </p:nvGrpSpPr>
            <p:grpSpPr>
              <a:xfrm>
                <a:off x="4238272" y="3369132"/>
                <a:ext cx="31405" cy="27001"/>
                <a:chOff x="4238272" y="3369132"/>
                <a:chExt cx="31405" cy="27001"/>
              </a:xfrm>
            </p:grpSpPr>
            <p:sp>
              <p:nvSpPr>
                <p:cNvPr id="7018" name="Google Shape;7018;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0" name="Google Shape;7020;p80"/>
            <p:cNvGrpSpPr/>
            <p:nvPr/>
          </p:nvGrpSpPr>
          <p:grpSpPr>
            <a:xfrm>
              <a:off x="4068639" y="3200169"/>
              <a:ext cx="77643" cy="37272"/>
              <a:chOff x="4068639" y="3200169"/>
              <a:chExt cx="77643" cy="37272"/>
            </a:xfrm>
          </p:grpSpPr>
          <p:sp>
            <p:nvSpPr>
              <p:cNvPr id="7021" name="Google Shape;7021;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80"/>
              <p:cNvGrpSpPr/>
              <p:nvPr/>
            </p:nvGrpSpPr>
            <p:grpSpPr>
              <a:xfrm>
                <a:off x="4114878" y="3200169"/>
                <a:ext cx="31405" cy="26993"/>
                <a:chOff x="4114878" y="3200169"/>
                <a:chExt cx="31405" cy="26993"/>
              </a:xfrm>
            </p:grpSpPr>
            <p:sp>
              <p:nvSpPr>
                <p:cNvPr id="7023" name="Google Shape;7023;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0"/>
              <p:cNvGrpSpPr/>
              <p:nvPr/>
            </p:nvGrpSpPr>
            <p:grpSpPr>
              <a:xfrm>
                <a:off x="4068639" y="3210535"/>
                <a:ext cx="31499" cy="26906"/>
                <a:chOff x="4068639" y="3210535"/>
                <a:chExt cx="31499" cy="26906"/>
              </a:xfrm>
            </p:grpSpPr>
            <p:sp>
              <p:nvSpPr>
                <p:cNvPr id="7026" name="Google Shape;7026;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8" name="Google Shape;7028;p80"/>
            <p:cNvGrpSpPr/>
            <p:nvPr/>
          </p:nvGrpSpPr>
          <p:grpSpPr>
            <a:xfrm>
              <a:off x="3869702" y="3066935"/>
              <a:ext cx="382664" cy="190294"/>
              <a:chOff x="3869702" y="3066935"/>
              <a:chExt cx="382664" cy="190294"/>
            </a:xfrm>
          </p:grpSpPr>
          <p:grpSp>
            <p:nvGrpSpPr>
              <p:cNvPr id="7029" name="Google Shape;7029;p80"/>
              <p:cNvGrpSpPr/>
              <p:nvPr/>
            </p:nvGrpSpPr>
            <p:grpSpPr>
              <a:xfrm>
                <a:off x="3888633" y="3082351"/>
                <a:ext cx="351172" cy="160698"/>
                <a:chOff x="3888633" y="3082351"/>
                <a:chExt cx="351172" cy="160698"/>
              </a:xfrm>
            </p:grpSpPr>
            <p:sp>
              <p:nvSpPr>
                <p:cNvPr id="7030" name="Google Shape;7030;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0"/>
              <p:cNvGrpSpPr/>
              <p:nvPr/>
            </p:nvGrpSpPr>
            <p:grpSpPr>
              <a:xfrm>
                <a:off x="4143703" y="3066935"/>
                <a:ext cx="37783" cy="32357"/>
                <a:chOff x="4143703" y="3066935"/>
                <a:chExt cx="37783" cy="32357"/>
              </a:xfrm>
            </p:grpSpPr>
            <p:sp>
              <p:nvSpPr>
                <p:cNvPr id="7037" name="Google Shape;7037;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0"/>
              <p:cNvGrpSpPr/>
              <p:nvPr/>
            </p:nvGrpSpPr>
            <p:grpSpPr>
              <a:xfrm>
                <a:off x="4044565" y="3103563"/>
                <a:ext cx="37783" cy="32451"/>
                <a:chOff x="4044565" y="3103563"/>
                <a:chExt cx="37783" cy="32451"/>
              </a:xfrm>
            </p:grpSpPr>
            <p:sp>
              <p:nvSpPr>
                <p:cNvPr id="7040" name="Google Shape;7040;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0"/>
              <p:cNvGrpSpPr/>
              <p:nvPr/>
            </p:nvGrpSpPr>
            <p:grpSpPr>
              <a:xfrm>
                <a:off x="4017454" y="3188237"/>
                <a:ext cx="37776" cy="32357"/>
                <a:chOff x="4017454" y="3188237"/>
                <a:chExt cx="37776" cy="32357"/>
              </a:xfrm>
            </p:grpSpPr>
            <p:sp>
              <p:nvSpPr>
                <p:cNvPr id="7043" name="Google Shape;7043;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0"/>
              <p:cNvGrpSpPr/>
              <p:nvPr/>
            </p:nvGrpSpPr>
            <p:grpSpPr>
              <a:xfrm>
                <a:off x="3921548" y="3157509"/>
                <a:ext cx="37783" cy="32357"/>
                <a:chOff x="3921548" y="3157509"/>
                <a:chExt cx="37783" cy="32357"/>
              </a:xfrm>
            </p:grpSpPr>
            <p:sp>
              <p:nvSpPr>
                <p:cNvPr id="7046" name="Google Shape;7046;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0"/>
              <p:cNvGrpSpPr/>
              <p:nvPr/>
            </p:nvGrpSpPr>
            <p:grpSpPr>
              <a:xfrm>
                <a:off x="3939056" y="3211620"/>
                <a:ext cx="37783" cy="32380"/>
                <a:chOff x="3939056" y="3211620"/>
                <a:chExt cx="37783" cy="32380"/>
              </a:xfrm>
            </p:grpSpPr>
            <p:sp>
              <p:nvSpPr>
                <p:cNvPr id="7049" name="Google Shape;7049;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0"/>
              <p:cNvGrpSpPr/>
              <p:nvPr/>
            </p:nvGrpSpPr>
            <p:grpSpPr>
              <a:xfrm>
                <a:off x="4176240" y="3136965"/>
                <a:ext cx="31405" cy="26930"/>
                <a:chOff x="4176240" y="3136965"/>
                <a:chExt cx="31405" cy="26930"/>
              </a:xfrm>
            </p:grpSpPr>
            <p:sp>
              <p:nvSpPr>
                <p:cNvPr id="7052" name="Google Shape;7052;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0"/>
              <p:cNvGrpSpPr/>
              <p:nvPr/>
            </p:nvGrpSpPr>
            <p:grpSpPr>
              <a:xfrm>
                <a:off x="4133148" y="3152593"/>
                <a:ext cx="31499" cy="27001"/>
                <a:chOff x="4133148" y="3152593"/>
                <a:chExt cx="31499" cy="27001"/>
              </a:xfrm>
            </p:grpSpPr>
            <p:sp>
              <p:nvSpPr>
                <p:cNvPr id="7055" name="Google Shape;7055;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0"/>
              <p:cNvGrpSpPr/>
              <p:nvPr/>
            </p:nvGrpSpPr>
            <p:grpSpPr>
              <a:xfrm>
                <a:off x="4220866" y="3073534"/>
                <a:ext cx="31499" cy="26898"/>
                <a:chOff x="4220866" y="3073534"/>
                <a:chExt cx="31499" cy="26898"/>
              </a:xfrm>
            </p:grpSpPr>
            <p:sp>
              <p:nvSpPr>
                <p:cNvPr id="7058" name="Google Shape;7058;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0"/>
              <p:cNvGrpSpPr/>
              <p:nvPr/>
            </p:nvGrpSpPr>
            <p:grpSpPr>
              <a:xfrm>
                <a:off x="3869702" y="3230323"/>
                <a:ext cx="31499" cy="26906"/>
                <a:chOff x="3869702" y="3230323"/>
                <a:chExt cx="31499" cy="26906"/>
              </a:xfrm>
            </p:grpSpPr>
            <p:sp>
              <p:nvSpPr>
                <p:cNvPr id="7061" name="Google Shape;7061;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3" name="Google Shape;7063;p80"/>
            <p:cNvGrpSpPr/>
            <p:nvPr/>
          </p:nvGrpSpPr>
          <p:grpSpPr>
            <a:xfrm>
              <a:off x="4271383" y="3065882"/>
              <a:ext cx="304556" cy="341663"/>
              <a:chOff x="4271383" y="3065882"/>
              <a:chExt cx="304556" cy="341663"/>
            </a:xfrm>
          </p:grpSpPr>
          <p:grpSp>
            <p:nvGrpSpPr>
              <p:cNvPr id="7064" name="Google Shape;7064;p80"/>
              <p:cNvGrpSpPr/>
              <p:nvPr/>
            </p:nvGrpSpPr>
            <p:grpSpPr>
              <a:xfrm>
                <a:off x="4293838" y="3078639"/>
                <a:ext cx="269353" cy="311973"/>
                <a:chOff x="4293838" y="3078639"/>
                <a:chExt cx="269353" cy="311973"/>
              </a:xfrm>
            </p:grpSpPr>
            <p:sp>
              <p:nvSpPr>
                <p:cNvPr id="7065" name="Google Shape;7065;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80"/>
              <p:cNvGrpSpPr/>
              <p:nvPr/>
            </p:nvGrpSpPr>
            <p:grpSpPr>
              <a:xfrm>
                <a:off x="4538164" y="3342061"/>
                <a:ext cx="37776" cy="32380"/>
                <a:chOff x="4538164" y="3342061"/>
                <a:chExt cx="37776" cy="32380"/>
              </a:xfrm>
            </p:grpSpPr>
            <p:sp>
              <p:nvSpPr>
                <p:cNvPr id="7083" name="Google Shape;7083;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80"/>
              <p:cNvGrpSpPr/>
              <p:nvPr/>
            </p:nvGrpSpPr>
            <p:grpSpPr>
              <a:xfrm>
                <a:off x="4271383" y="3194742"/>
                <a:ext cx="37783" cy="32420"/>
                <a:chOff x="4271383" y="3194742"/>
                <a:chExt cx="37783" cy="32420"/>
              </a:xfrm>
            </p:grpSpPr>
            <p:sp>
              <p:nvSpPr>
                <p:cNvPr id="7086" name="Google Shape;7086;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80"/>
              <p:cNvGrpSpPr/>
              <p:nvPr/>
            </p:nvGrpSpPr>
            <p:grpSpPr>
              <a:xfrm>
                <a:off x="4284416" y="3084058"/>
                <a:ext cx="37783" cy="32357"/>
                <a:chOff x="4284416" y="3084058"/>
                <a:chExt cx="37783" cy="32357"/>
              </a:xfrm>
            </p:grpSpPr>
            <p:sp>
              <p:nvSpPr>
                <p:cNvPr id="7089" name="Google Shape;7089;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80"/>
              <p:cNvGrpSpPr/>
              <p:nvPr/>
            </p:nvGrpSpPr>
            <p:grpSpPr>
              <a:xfrm>
                <a:off x="4478697" y="3297561"/>
                <a:ext cx="37776" cy="32451"/>
                <a:chOff x="4478697" y="3297561"/>
                <a:chExt cx="37776" cy="32451"/>
              </a:xfrm>
            </p:grpSpPr>
            <p:sp>
              <p:nvSpPr>
                <p:cNvPr id="7092" name="Google Shape;7092;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80"/>
              <p:cNvGrpSpPr/>
              <p:nvPr/>
            </p:nvGrpSpPr>
            <p:grpSpPr>
              <a:xfrm>
                <a:off x="4411813" y="3331711"/>
                <a:ext cx="37776" cy="32451"/>
                <a:chOff x="4411813" y="3331711"/>
                <a:chExt cx="37776" cy="32451"/>
              </a:xfrm>
            </p:grpSpPr>
            <p:sp>
              <p:nvSpPr>
                <p:cNvPr id="7095" name="Google Shape;7095;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80"/>
              <p:cNvGrpSpPr/>
              <p:nvPr/>
            </p:nvGrpSpPr>
            <p:grpSpPr>
              <a:xfrm>
                <a:off x="4337984" y="3375188"/>
                <a:ext cx="37776" cy="32357"/>
                <a:chOff x="4337984" y="3375188"/>
                <a:chExt cx="37776" cy="32357"/>
              </a:xfrm>
            </p:grpSpPr>
            <p:sp>
              <p:nvSpPr>
                <p:cNvPr id="7098" name="Google Shape;7098;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0"/>
              <p:cNvGrpSpPr/>
              <p:nvPr/>
            </p:nvGrpSpPr>
            <p:grpSpPr>
              <a:xfrm>
                <a:off x="4494867" y="3090530"/>
                <a:ext cx="37878" cy="32451"/>
                <a:chOff x="4494867" y="3090530"/>
                <a:chExt cx="37878" cy="32451"/>
              </a:xfrm>
            </p:grpSpPr>
            <p:sp>
              <p:nvSpPr>
                <p:cNvPr id="7101" name="Google Shape;7101;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0"/>
              <p:cNvGrpSpPr/>
              <p:nvPr/>
            </p:nvGrpSpPr>
            <p:grpSpPr>
              <a:xfrm>
                <a:off x="4525124" y="3207774"/>
                <a:ext cx="37783" cy="32420"/>
                <a:chOff x="4525124" y="3207774"/>
                <a:chExt cx="37783" cy="32420"/>
              </a:xfrm>
            </p:grpSpPr>
            <p:sp>
              <p:nvSpPr>
                <p:cNvPr id="7104" name="Google Shape;7104;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0"/>
              <p:cNvGrpSpPr/>
              <p:nvPr/>
            </p:nvGrpSpPr>
            <p:grpSpPr>
              <a:xfrm>
                <a:off x="4440544" y="3176479"/>
                <a:ext cx="31499" cy="26898"/>
                <a:chOff x="4440544" y="3176479"/>
                <a:chExt cx="31499" cy="26898"/>
              </a:xfrm>
            </p:grpSpPr>
            <p:sp>
              <p:nvSpPr>
                <p:cNvPr id="7107" name="Google Shape;7107;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0"/>
              <p:cNvGrpSpPr/>
              <p:nvPr/>
            </p:nvGrpSpPr>
            <p:grpSpPr>
              <a:xfrm>
                <a:off x="4350545" y="3156400"/>
                <a:ext cx="31405" cy="27001"/>
                <a:chOff x="4350545" y="3156400"/>
                <a:chExt cx="31405" cy="27001"/>
              </a:xfrm>
            </p:grpSpPr>
            <p:sp>
              <p:nvSpPr>
                <p:cNvPr id="7110" name="Google Shape;7110;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80"/>
              <p:cNvGrpSpPr/>
              <p:nvPr/>
            </p:nvGrpSpPr>
            <p:grpSpPr>
              <a:xfrm>
                <a:off x="4376703" y="3255058"/>
                <a:ext cx="31405" cy="27001"/>
                <a:chOff x="4376703" y="3255058"/>
                <a:chExt cx="31405" cy="27001"/>
              </a:xfrm>
            </p:grpSpPr>
            <p:sp>
              <p:nvSpPr>
                <p:cNvPr id="7113" name="Google Shape;7113;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80"/>
              <p:cNvGrpSpPr/>
              <p:nvPr/>
            </p:nvGrpSpPr>
            <p:grpSpPr>
              <a:xfrm>
                <a:off x="4331322" y="3283656"/>
                <a:ext cx="31405" cy="26945"/>
                <a:chOff x="4331322" y="3283656"/>
                <a:chExt cx="31405" cy="26945"/>
              </a:xfrm>
            </p:grpSpPr>
            <p:sp>
              <p:nvSpPr>
                <p:cNvPr id="7116" name="Google Shape;7116;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80"/>
              <p:cNvGrpSpPr/>
              <p:nvPr/>
            </p:nvGrpSpPr>
            <p:grpSpPr>
              <a:xfrm>
                <a:off x="4380510" y="3065882"/>
                <a:ext cx="31405" cy="26938"/>
                <a:chOff x="4380510" y="3065882"/>
                <a:chExt cx="31405" cy="26938"/>
              </a:xfrm>
            </p:grpSpPr>
            <p:sp>
              <p:nvSpPr>
                <p:cNvPr id="7119" name="Google Shape;7119;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1" name="Google Shape;7121;p80"/>
            <p:cNvGrpSpPr/>
            <p:nvPr/>
          </p:nvGrpSpPr>
          <p:grpSpPr>
            <a:xfrm>
              <a:off x="4558998" y="3188237"/>
              <a:ext cx="1280131" cy="1052746"/>
              <a:chOff x="4558998" y="3188237"/>
              <a:chExt cx="1280131" cy="1052746"/>
            </a:xfrm>
          </p:grpSpPr>
          <p:sp>
            <p:nvSpPr>
              <p:cNvPr id="7122" name="Google Shape;7122;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80"/>
              <p:cNvGrpSpPr/>
              <p:nvPr/>
            </p:nvGrpSpPr>
            <p:grpSpPr>
              <a:xfrm>
                <a:off x="4579164" y="3203653"/>
                <a:ext cx="1244833" cy="1020397"/>
                <a:chOff x="4579164" y="3203653"/>
                <a:chExt cx="1244833" cy="1020397"/>
              </a:xfrm>
            </p:grpSpPr>
            <p:sp>
              <p:nvSpPr>
                <p:cNvPr id="7124" name="Google Shape;7124;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80"/>
                <p:cNvGrpSpPr/>
                <p:nvPr/>
              </p:nvGrpSpPr>
              <p:grpSpPr>
                <a:xfrm>
                  <a:off x="4579164" y="3203653"/>
                  <a:ext cx="1244833" cy="1020397"/>
                  <a:chOff x="4579164" y="3203653"/>
                  <a:chExt cx="1244833" cy="1020397"/>
                </a:xfrm>
              </p:grpSpPr>
              <p:sp>
                <p:nvSpPr>
                  <p:cNvPr id="7127" name="Google Shape;7127;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80"/>
                  <p:cNvGrpSpPr/>
                  <p:nvPr/>
                </p:nvGrpSpPr>
                <p:grpSpPr>
                  <a:xfrm>
                    <a:off x="4579164" y="3203653"/>
                    <a:ext cx="1244833" cy="1020397"/>
                    <a:chOff x="4579164" y="3203653"/>
                    <a:chExt cx="1244833" cy="1020397"/>
                  </a:xfrm>
                </p:grpSpPr>
                <p:sp>
                  <p:nvSpPr>
                    <p:cNvPr id="7130" name="Google Shape;7130;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8" name="Google Shape;7138;p80"/>
                    <p:cNvGrpSpPr/>
                    <p:nvPr/>
                  </p:nvGrpSpPr>
                  <p:grpSpPr>
                    <a:xfrm>
                      <a:off x="4579164" y="3203653"/>
                      <a:ext cx="1244833" cy="1020397"/>
                      <a:chOff x="4579164" y="3203653"/>
                      <a:chExt cx="1244833" cy="1020397"/>
                    </a:xfrm>
                  </p:grpSpPr>
                  <p:sp>
                    <p:nvSpPr>
                      <p:cNvPr id="7139" name="Google Shape;7139;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3" name="Google Shape;7153;p80"/>
                      <p:cNvGrpSpPr/>
                      <p:nvPr/>
                    </p:nvGrpSpPr>
                    <p:grpSpPr>
                      <a:xfrm>
                        <a:off x="4579164" y="3203653"/>
                        <a:ext cx="1244833" cy="1020397"/>
                        <a:chOff x="4579164" y="3203653"/>
                        <a:chExt cx="1244833" cy="1020397"/>
                      </a:xfrm>
                    </p:grpSpPr>
                    <p:sp>
                      <p:nvSpPr>
                        <p:cNvPr id="7154" name="Google Shape;7154;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8" name="Google Shape;7178;p80"/>
                        <p:cNvGrpSpPr/>
                        <p:nvPr/>
                      </p:nvGrpSpPr>
                      <p:grpSpPr>
                        <a:xfrm>
                          <a:off x="4579164" y="3203653"/>
                          <a:ext cx="1244833" cy="1020397"/>
                          <a:chOff x="4579164" y="3203653"/>
                          <a:chExt cx="1244833" cy="1020397"/>
                        </a:xfrm>
                      </p:grpSpPr>
                      <p:sp>
                        <p:nvSpPr>
                          <p:cNvPr id="7179" name="Google Shape;7179;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0" name="Google Shape;7180;p80"/>
                          <p:cNvGrpSpPr/>
                          <p:nvPr/>
                        </p:nvGrpSpPr>
                        <p:grpSpPr>
                          <a:xfrm>
                            <a:off x="4579164" y="3203653"/>
                            <a:ext cx="1244833" cy="1020397"/>
                            <a:chOff x="4579164" y="3203653"/>
                            <a:chExt cx="1244833" cy="1020397"/>
                          </a:xfrm>
                        </p:grpSpPr>
                        <p:sp>
                          <p:nvSpPr>
                            <p:cNvPr id="7181" name="Google Shape;7181;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8" name="Google Shape;7188;p80"/>
                            <p:cNvGrpSpPr/>
                            <p:nvPr/>
                          </p:nvGrpSpPr>
                          <p:grpSpPr>
                            <a:xfrm>
                              <a:off x="4579164" y="3203653"/>
                              <a:ext cx="1244833" cy="1020397"/>
                              <a:chOff x="4579164" y="3203653"/>
                              <a:chExt cx="1244833" cy="1020397"/>
                            </a:xfrm>
                          </p:grpSpPr>
                          <p:sp>
                            <p:nvSpPr>
                              <p:cNvPr id="7189" name="Google Shape;7189;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2" name="Google Shape;7202;p80"/>
                              <p:cNvGrpSpPr/>
                              <p:nvPr/>
                            </p:nvGrpSpPr>
                            <p:grpSpPr>
                              <a:xfrm>
                                <a:off x="4579164" y="3203653"/>
                                <a:ext cx="1244833" cy="1020397"/>
                                <a:chOff x="4579164" y="3203653"/>
                                <a:chExt cx="1244833" cy="1020397"/>
                              </a:xfrm>
                            </p:grpSpPr>
                            <p:sp>
                              <p:nvSpPr>
                                <p:cNvPr id="7203" name="Google Shape;7203;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80"/>
                                <p:cNvGrpSpPr/>
                                <p:nvPr/>
                              </p:nvGrpSpPr>
                              <p:grpSpPr>
                                <a:xfrm>
                                  <a:off x="4579164" y="3203653"/>
                                  <a:ext cx="1244833" cy="1020397"/>
                                  <a:chOff x="4579164" y="3203653"/>
                                  <a:chExt cx="1244833" cy="1020397"/>
                                </a:xfrm>
                              </p:grpSpPr>
                              <p:sp>
                                <p:nvSpPr>
                                  <p:cNvPr id="7211" name="Google Shape;7211;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6" name="Google Shape;7216;p80"/>
                                  <p:cNvGrpSpPr/>
                                  <p:nvPr/>
                                </p:nvGrpSpPr>
                                <p:grpSpPr>
                                  <a:xfrm>
                                    <a:off x="4579164" y="3203653"/>
                                    <a:ext cx="1244833" cy="1020397"/>
                                    <a:chOff x="4579164" y="3203653"/>
                                    <a:chExt cx="1244833" cy="1020397"/>
                                  </a:xfrm>
                                </p:grpSpPr>
                                <p:sp>
                                  <p:nvSpPr>
                                    <p:cNvPr id="7217" name="Google Shape;7217;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21" name="Google Shape;7221;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4" name="Google Shape;7224;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25" name="Google Shape;7225;p80"/>
              <p:cNvGrpSpPr/>
              <p:nvPr/>
            </p:nvGrpSpPr>
            <p:grpSpPr>
              <a:xfrm>
                <a:off x="4595437" y="3598775"/>
                <a:ext cx="37776" cy="32451"/>
                <a:chOff x="4595437" y="3598775"/>
                <a:chExt cx="37776" cy="32451"/>
              </a:xfrm>
            </p:grpSpPr>
            <p:sp>
              <p:nvSpPr>
                <p:cNvPr id="7226" name="Google Shape;7226;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0"/>
              <p:cNvGrpSpPr/>
              <p:nvPr/>
            </p:nvGrpSpPr>
            <p:grpSpPr>
              <a:xfrm>
                <a:off x="4641864" y="3524443"/>
                <a:ext cx="37776" cy="32380"/>
                <a:chOff x="4641864" y="3524443"/>
                <a:chExt cx="37776" cy="32380"/>
              </a:xfrm>
            </p:grpSpPr>
            <p:sp>
              <p:nvSpPr>
                <p:cNvPr id="7229" name="Google Shape;7229;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0"/>
              <p:cNvGrpSpPr/>
              <p:nvPr/>
            </p:nvGrpSpPr>
            <p:grpSpPr>
              <a:xfrm>
                <a:off x="4648431" y="3893901"/>
                <a:ext cx="37776" cy="32357"/>
                <a:chOff x="4648431" y="3893901"/>
                <a:chExt cx="37776" cy="32357"/>
              </a:xfrm>
            </p:grpSpPr>
            <p:sp>
              <p:nvSpPr>
                <p:cNvPr id="7232" name="Google Shape;7232;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0"/>
              <p:cNvGrpSpPr/>
              <p:nvPr/>
            </p:nvGrpSpPr>
            <p:grpSpPr>
              <a:xfrm>
                <a:off x="4567752" y="3722908"/>
                <a:ext cx="37870" cy="32380"/>
                <a:chOff x="4567752" y="3722908"/>
                <a:chExt cx="37870" cy="32380"/>
              </a:xfrm>
            </p:grpSpPr>
            <p:sp>
              <p:nvSpPr>
                <p:cNvPr id="7235" name="Google Shape;7235;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0"/>
              <p:cNvGrpSpPr/>
              <p:nvPr/>
            </p:nvGrpSpPr>
            <p:grpSpPr>
              <a:xfrm>
                <a:off x="4617506" y="3652052"/>
                <a:ext cx="37783" cy="32357"/>
                <a:chOff x="4617506" y="3652052"/>
                <a:chExt cx="37783" cy="32357"/>
              </a:xfrm>
            </p:grpSpPr>
            <p:sp>
              <p:nvSpPr>
                <p:cNvPr id="7238" name="Google Shape;7238;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0"/>
              <p:cNvGrpSpPr/>
              <p:nvPr/>
            </p:nvGrpSpPr>
            <p:grpSpPr>
              <a:xfrm>
                <a:off x="4739005" y="3554149"/>
                <a:ext cx="37870" cy="32357"/>
                <a:chOff x="4739005" y="3554149"/>
                <a:chExt cx="37870" cy="32357"/>
              </a:xfrm>
            </p:grpSpPr>
            <p:sp>
              <p:nvSpPr>
                <p:cNvPr id="7241" name="Google Shape;7241;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0"/>
              <p:cNvGrpSpPr/>
              <p:nvPr/>
            </p:nvGrpSpPr>
            <p:grpSpPr>
              <a:xfrm>
                <a:off x="4806557" y="3630258"/>
                <a:ext cx="37776" cy="32364"/>
                <a:chOff x="4806557" y="3630258"/>
                <a:chExt cx="37776" cy="32364"/>
              </a:xfrm>
            </p:grpSpPr>
            <p:sp>
              <p:nvSpPr>
                <p:cNvPr id="7244" name="Google Shape;7244;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0"/>
              <p:cNvGrpSpPr/>
              <p:nvPr/>
            </p:nvGrpSpPr>
            <p:grpSpPr>
              <a:xfrm>
                <a:off x="4737007" y="4004357"/>
                <a:ext cx="37870" cy="32357"/>
                <a:chOff x="4737007" y="4004357"/>
                <a:chExt cx="37870" cy="32357"/>
              </a:xfrm>
            </p:grpSpPr>
            <p:sp>
              <p:nvSpPr>
                <p:cNvPr id="7247" name="Google Shape;7247;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80"/>
              <p:cNvGrpSpPr/>
              <p:nvPr/>
            </p:nvGrpSpPr>
            <p:grpSpPr>
              <a:xfrm>
                <a:off x="4773634" y="4208627"/>
                <a:ext cx="37776" cy="32357"/>
                <a:chOff x="4773634" y="4208627"/>
                <a:chExt cx="37776" cy="32357"/>
              </a:xfrm>
            </p:grpSpPr>
            <p:sp>
              <p:nvSpPr>
                <p:cNvPr id="7250" name="Google Shape;7250;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80"/>
              <p:cNvGrpSpPr/>
              <p:nvPr/>
            </p:nvGrpSpPr>
            <p:grpSpPr>
              <a:xfrm>
                <a:off x="4888282" y="4074764"/>
                <a:ext cx="37776" cy="32451"/>
                <a:chOff x="4888282" y="4074764"/>
                <a:chExt cx="37776" cy="32451"/>
              </a:xfrm>
            </p:grpSpPr>
            <p:sp>
              <p:nvSpPr>
                <p:cNvPr id="7253" name="Google Shape;7253;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80"/>
              <p:cNvGrpSpPr/>
              <p:nvPr/>
            </p:nvGrpSpPr>
            <p:grpSpPr>
              <a:xfrm>
                <a:off x="4901315" y="3804271"/>
                <a:ext cx="37776" cy="32364"/>
                <a:chOff x="4901315" y="3804271"/>
                <a:chExt cx="37776" cy="32364"/>
              </a:xfrm>
            </p:grpSpPr>
            <p:sp>
              <p:nvSpPr>
                <p:cNvPr id="7256" name="Google Shape;7256;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80"/>
              <p:cNvGrpSpPr/>
              <p:nvPr/>
            </p:nvGrpSpPr>
            <p:grpSpPr>
              <a:xfrm>
                <a:off x="4866394" y="3715035"/>
                <a:ext cx="37846" cy="32357"/>
                <a:chOff x="4866394" y="3715035"/>
                <a:chExt cx="37846" cy="32357"/>
              </a:xfrm>
            </p:grpSpPr>
            <p:sp>
              <p:nvSpPr>
                <p:cNvPr id="7259" name="Google Shape;7259;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80"/>
              <p:cNvGrpSpPr/>
              <p:nvPr/>
            </p:nvGrpSpPr>
            <p:grpSpPr>
              <a:xfrm>
                <a:off x="4979233" y="3839798"/>
                <a:ext cx="37878" cy="32420"/>
                <a:chOff x="4979233" y="3839798"/>
                <a:chExt cx="37878" cy="32420"/>
              </a:xfrm>
            </p:grpSpPr>
            <p:sp>
              <p:nvSpPr>
                <p:cNvPr id="7262" name="Google Shape;7262;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0"/>
              <p:cNvGrpSpPr/>
              <p:nvPr/>
            </p:nvGrpSpPr>
            <p:grpSpPr>
              <a:xfrm>
                <a:off x="4790662" y="3679147"/>
                <a:ext cx="37783" cy="32380"/>
                <a:chOff x="4790662" y="3679147"/>
                <a:chExt cx="37783" cy="32380"/>
              </a:xfrm>
            </p:grpSpPr>
            <p:sp>
              <p:nvSpPr>
                <p:cNvPr id="7265" name="Google Shape;7265;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80"/>
              <p:cNvGrpSpPr/>
              <p:nvPr/>
            </p:nvGrpSpPr>
            <p:grpSpPr>
              <a:xfrm>
                <a:off x="4857263" y="3557861"/>
                <a:ext cx="37776" cy="32357"/>
                <a:chOff x="4857263" y="3557861"/>
                <a:chExt cx="37776" cy="32357"/>
              </a:xfrm>
            </p:grpSpPr>
            <p:sp>
              <p:nvSpPr>
                <p:cNvPr id="7268" name="Google Shape;7268;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80"/>
              <p:cNvGrpSpPr/>
              <p:nvPr/>
            </p:nvGrpSpPr>
            <p:grpSpPr>
              <a:xfrm>
                <a:off x="4883902" y="3648033"/>
                <a:ext cx="37783" cy="32380"/>
                <a:chOff x="4883902" y="3648033"/>
                <a:chExt cx="37783" cy="32380"/>
              </a:xfrm>
            </p:grpSpPr>
            <p:sp>
              <p:nvSpPr>
                <p:cNvPr id="7271" name="Google Shape;7271;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80"/>
              <p:cNvGrpSpPr/>
              <p:nvPr/>
            </p:nvGrpSpPr>
            <p:grpSpPr>
              <a:xfrm>
                <a:off x="4907780" y="3347220"/>
                <a:ext cx="37878" cy="32357"/>
                <a:chOff x="4907780" y="3347220"/>
                <a:chExt cx="37878" cy="32357"/>
              </a:xfrm>
            </p:grpSpPr>
            <p:sp>
              <p:nvSpPr>
                <p:cNvPr id="7274" name="Google Shape;7274;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80"/>
              <p:cNvGrpSpPr/>
              <p:nvPr/>
            </p:nvGrpSpPr>
            <p:grpSpPr>
              <a:xfrm>
                <a:off x="5065048" y="3738150"/>
                <a:ext cx="37783" cy="32364"/>
                <a:chOff x="5065048" y="3738150"/>
                <a:chExt cx="37783" cy="32364"/>
              </a:xfrm>
            </p:grpSpPr>
            <p:sp>
              <p:nvSpPr>
                <p:cNvPr id="7277" name="Google Shape;7277;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80"/>
              <p:cNvGrpSpPr/>
              <p:nvPr/>
            </p:nvGrpSpPr>
            <p:grpSpPr>
              <a:xfrm>
                <a:off x="5071616" y="3284615"/>
                <a:ext cx="37783" cy="32357"/>
                <a:chOff x="5071616" y="3284615"/>
                <a:chExt cx="37783" cy="32357"/>
              </a:xfrm>
            </p:grpSpPr>
            <p:sp>
              <p:nvSpPr>
                <p:cNvPr id="7280" name="Google Shape;7280;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80"/>
              <p:cNvGrpSpPr/>
              <p:nvPr/>
            </p:nvGrpSpPr>
            <p:grpSpPr>
              <a:xfrm>
                <a:off x="5389291" y="3759921"/>
                <a:ext cx="37783" cy="32380"/>
                <a:chOff x="5389291" y="3759921"/>
                <a:chExt cx="37783" cy="32380"/>
              </a:xfrm>
            </p:grpSpPr>
            <p:sp>
              <p:nvSpPr>
                <p:cNvPr id="7283" name="Google Shape;7283;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80"/>
              <p:cNvGrpSpPr/>
              <p:nvPr/>
            </p:nvGrpSpPr>
            <p:grpSpPr>
              <a:xfrm>
                <a:off x="5431534" y="3632932"/>
                <a:ext cx="37878" cy="32451"/>
                <a:chOff x="5431534" y="3632932"/>
                <a:chExt cx="37878" cy="32451"/>
              </a:xfrm>
            </p:grpSpPr>
            <p:sp>
              <p:nvSpPr>
                <p:cNvPr id="7286" name="Google Shape;7286;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80"/>
              <p:cNvGrpSpPr/>
              <p:nvPr/>
            </p:nvGrpSpPr>
            <p:grpSpPr>
              <a:xfrm>
                <a:off x="5540755" y="3544829"/>
                <a:ext cx="37783" cy="32357"/>
                <a:chOff x="5540755" y="3544829"/>
                <a:chExt cx="37783" cy="32357"/>
              </a:xfrm>
            </p:grpSpPr>
            <p:sp>
              <p:nvSpPr>
                <p:cNvPr id="7289" name="Google Shape;7289;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80"/>
              <p:cNvGrpSpPr/>
              <p:nvPr/>
            </p:nvGrpSpPr>
            <p:grpSpPr>
              <a:xfrm>
                <a:off x="5579293" y="3412107"/>
                <a:ext cx="37776" cy="32357"/>
                <a:chOff x="5579293" y="3412107"/>
                <a:chExt cx="37776" cy="32357"/>
              </a:xfrm>
            </p:grpSpPr>
            <p:sp>
              <p:nvSpPr>
                <p:cNvPr id="7292" name="Google Shape;7292;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80"/>
              <p:cNvGrpSpPr/>
              <p:nvPr/>
            </p:nvGrpSpPr>
            <p:grpSpPr>
              <a:xfrm>
                <a:off x="5801346" y="3284615"/>
                <a:ext cx="37783" cy="32357"/>
                <a:chOff x="5801346" y="3284615"/>
                <a:chExt cx="37783" cy="32357"/>
              </a:xfrm>
            </p:grpSpPr>
            <p:sp>
              <p:nvSpPr>
                <p:cNvPr id="7295" name="Google Shape;7295;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80"/>
              <p:cNvGrpSpPr/>
              <p:nvPr/>
            </p:nvGrpSpPr>
            <p:grpSpPr>
              <a:xfrm>
                <a:off x="5763578" y="3399067"/>
                <a:ext cx="37776" cy="32364"/>
                <a:chOff x="5763578" y="3399067"/>
                <a:chExt cx="37776" cy="32364"/>
              </a:xfrm>
            </p:grpSpPr>
            <p:sp>
              <p:nvSpPr>
                <p:cNvPr id="7298" name="Google Shape;7298;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0"/>
              <p:cNvGrpSpPr/>
              <p:nvPr/>
            </p:nvGrpSpPr>
            <p:grpSpPr>
              <a:xfrm>
                <a:off x="5395858" y="3230952"/>
                <a:ext cx="37776" cy="32364"/>
                <a:chOff x="5395858" y="3230952"/>
                <a:chExt cx="37776" cy="32364"/>
              </a:xfrm>
            </p:grpSpPr>
            <p:sp>
              <p:nvSpPr>
                <p:cNvPr id="7301" name="Google Shape;7301;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80"/>
              <p:cNvGrpSpPr/>
              <p:nvPr/>
            </p:nvGrpSpPr>
            <p:grpSpPr>
              <a:xfrm>
                <a:off x="5264088" y="3188237"/>
                <a:ext cx="37776" cy="32357"/>
                <a:chOff x="5264088" y="3188237"/>
                <a:chExt cx="37776" cy="32357"/>
              </a:xfrm>
            </p:grpSpPr>
            <p:sp>
              <p:nvSpPr>
                <p:cNvPr id="7304" name="Google Shape;7304;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0"/>
              <p:cNvGrpSpPr/>
              <p:nvPr/>
            </p:nvGrpSpPr>
            <p:grpSpPr>
              <a:xfrm>
                <a:off x="5585758" y="3237425"/>
                <a:ext cx="37878" cy="32357"/>
                <a:chOff x="5585758" y="3237425"/>
                <a:chExt cx="37878" cy="32357"/>
              </a:xfrm>
            </p:grpSpPr>
            <p:sp>
              <p:nvSpPr>
                <p:cNvPr id="7307" name="Google Shape;7307;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80"/>
              <p:cNvGrpSpPr/>
              <p:nvPr/>
            </p:nvGrpSpPr>
            <p:grpSpPr>
              <a:xfrm>
                <a:off x="4874196" y="3291088"/>
                <a:ext cx="37878" cy="32451"/>
                <a:chOff x="4874196" y="3291088"/>
                <a:chExt cx="37878" cy="32451"/>
              </a:xfrm>
            </p:grpSpPr>
            <p:sp>
              <p:nvSpPr>
                <p:cNvPr id="7310" name="Google Shape;7310;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80"/>
              <p:cNvGrpSpPr/>
              <p:nvPr/>
            </p:nvGrpSpPr>
            <p:grpSpPr>
              <a:xfrm>
                <a:off x="5197770" y="3785466"/>
                <a:ext cx="37783" cy="32427"/>
                <a:chOff x="5197770" y="3785466"/>
                <a:chExt cx="37783" cy="32427"/>
              </a:xfrm>
            </p:grpSpPr>
            <p:sp>
              <p:nvSpPr>
                <p:cNvPr id="7313" name="Google Shape;7313;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80"/>
              <p:cNvGrpSpPr/>
              <p:nvPr/>
            </p:nvGrpSpPr>
            <p:grpSpPr>
              <a:xfrm>
                <a:off x="5177699" y="3492117"/>
                <a:ext cx="37776" cy="32357"/>
                <a:chOff x="5177699" y="3492117"/>
                <a:chExt cx="37776" cy="32357"/>
              </a:xfrm>
            </p:grpSpPr>
            <p:sp>
              <p:nvSpPr>
                <p:cNvPr id="7316" name="Google Shape;7316;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0"/>
              <p:cNvGrpSpPr/>
              <p:nvPr/>
            </p:nvGrpSpPr>
            <p:grpSpPr>
              <a:xfrm>
                <a:off x="5349431" y="3622346"/>
                <a:ext cx="37870" cy="32380"/>
                <a:chOff x="5349431" y="3622346"/>
                <a:chExt cx="37870" cy="32380"/>
              </a:xfrm>
            </p:grpSpPr>
            <p:sp>
              <p:nvSpPr>
                <p:cNvPr id="7319" name="Google Shape;7319;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0"/>
              <p:cNvGrpSpPr/>
              <p:nvPr/>
            </p:nvGrpSpPr>
            <p:grpSpPr>
              <a:xfrm>
                <a:off x="5068855" y="3563980"/>
                <a:ext cx="53954" cy="46223"/>
                <a:chOff x="5068855" y="3563980"/>
                <a:chExt cx="53954" cy="46223"/>
              </a:xfrm>
            </p:grpSpPr>
            <p:sp>
              <p:nvSpPr>
                <p:cNvPr id="7322" name="Google Shape;7322;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80"/>
              <p:cNvGrpSpPr/>
              <p:nvPr/>
            </p:nvGrpSpPr>
            <p:grpSpPr>
              <a:xfrm>
                <a:off x="5037654" y="3392507"/>
                <a:ext cx="37870" cy="32451"/>
                <a:chOff x="5037654" y="3392507"/>
                <a:chExt cx="37870" cy="32451"/>
              </a:xfrm>
            </p:grpSpPr>
            <p:sp>
              <p:nvSpPr>
                <p:cNvPr id="7325" name="Google Shape;7325;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0"/>
              <p:cNvGrpSpPr/>
              <p:nvPr/>
            </p:nvGrpSpPr>
            <p:grpSpPr>
              <a:xfrm>
                <a:off x="5456560" y="3368629"/>
                <a:ext cx="37870" cy="32451"/>
                <a:chOff x="5456560" y="3368629"/>
                <a:chExt cx="37870" cy="32451"/>
              </a:xfrm>
            </p:grpSpPr>
            <p:sp>
              <p:nvSpPr>
                <p:cNvPr id="7328" name="Google Shape;7328;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80"/>
              <p:cNvGrpSpPr/>
              <p:nvPr/>
            </p:nvGrpSpPr>
            <p:grpSpPr>
              <a:xfrm>
                <a:off x="4755749" y="3501516"/>
                <a:ext cx="46246" cy="39608"/>
                <a:chOff x="4755749" y="3501516"/>
                <a:chExt cx="46246" cy="39608"/>
              </a:xfrm>
            </p:grpSpPr>
            <p:sp>
              <p:nvSpPr>
                <p:cNvPr id="7331" name="Google Shape;7331;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0"/>
              <p:cNvGrpSpPr/>
              <p:nvPr/>
            </p:nvGrpSpPr>
            <p:grpSpPr>
              <a:xfrm>
                <a:off x="4681346" y="3485582"/>
                <a:ext cx="37783" cy="32427"/>
                <a:chOff x="4681346" y="3485582"/>
                <a:chExt cx="37783" cy="32427"/>
              </a:xfrm>
            </p:grpSpPr>
            <p:sp>
              <p:nvSpPr>
                <p:cNvPr id="7334" name="Google Shape;7334;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80"/>
              <p:cNvGrpSpPr/>
              <p:nvPr/>
            </p:nvGrpSpPr>
            <p:grpSpPr>
              <a:xfrm>
                <a:off x="4767067" y="3291088"/>
                <a:ext cx="37878" cy="32451"/>
                <a:chOff x="4767067" y="3291088"/>
                <a:chExt cx="37878" cy="32451"/>
              </a:xfrm>
            </p:grpSpPr>
            <p:sp>
              <p:nvSpPr>
                <p:cNvPr id="7337" name="Google Shape;7337;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0"/>
              <p:cNvGrpSpPr/>
              <p:nvPr/>
            </p:nvGrpSpPr>
            <p:grpSpPr>
              <a:xfrm>
                <a:off x="4687819" y="3405539"/>
                <a:ext cx="37776" cy="32451"/>
                <a:chOff x="4687819" y="3405539"/>
                <a:chExt cx="37776" cy="32451"/>
              </a:xfrm>
            </p:grpSpPr>
            <p:sp>
              <p:nvSpPr>
                <p:cNvPr id="7340" name="Google Shape;7340;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80"/>
              <p:cNvGrpSpPr/>
              <p:nvPr/>
            </p:nvGrpSpPr>
            <p:grpSpPr>
              <a:xfrm>
                <a:off x="4923101" y="3444809"/>
                <a:ext cx="52813" cy="45318"/>
                <a:chOff x="4923101" y="3444809"/>
                <a:chExt cx="52813" cy="45318"/>
              </a:xfrm>
            </p:grpSpPr>
            <p:sp>
              <p:nvSpPr>
                <p:cNvPr id="7343" name="Google Shape;7343;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0"/>
              <p:cNvGrpSpPr/>
              <p:nvPr/>
            </p:nvGrpSpPr>
            <p:grpSpPr>
              <a:xfrm>
                <a:off x="4846040" y="3654750"/>
                <a:ext cx="31405" cy="26993"/>
                <a:chOff x="4846040" y="3654750"/>
                <a:chExt cx="31405" cy="26993"/>
              </a:xfrm>
            </p:grpSpPr>
            <p:sp>
              <p:nvSpPr>
                <p:cNvPr id="7346" name="Google Shape;7346;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0"/>
              <p:cNvGrpSpPr/>
              <p:nvPr/>
            </p:nvGrpSpPr>
            <p:grpSpPr>
              <a:xfrm>
                <a:off x="4925673" y="3691700"/>
                <a:ext cx="40253" cy="34472"/>
                <a:chOff x="4925673" y="3691700"/>
                <a:chExt cx="40253" cy="34472"/>
              </a:xfrm>
            </p:grpSpPr>
            <p:sp>
              <p:nvSpPr>
                <p:cNvPr id="7349" name="Google Shape;7349;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80"/>
              <p:cNvGrpSpPr/>
              <p:nvPr/>
            </p:nvGrpSpPr>
            <p:grpSpPr>
              <a:xfrm>
                <a:off x="4894653" y="3740848"/>
                <a:ext cx="31405" cy="26906"/>
                <a:chOff x="4894653" y="3740848"/>
                <a:chExt cx="31405" cy="26906"/>
              </a:xfrm>
            </p:grpSpPr>
            <p:sp>
              <p:nvSpPr>
                <p:cNvPr id="7352" name="Google Shape;7352;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80"/>
              <p:cNvGrpSpPr/>
              <p:nvPr/>
            </p:nvGrpSpPr>
            <p:grpSpPr>
              <a:xfrm>
                <a:off x="4962300" y="3696348"/>
                <a:ext cx="38255" cy="32773"/>
                <a:chOff x="4962300" y="3696348"/>
                <a:chExt cx="38255" cy="32773"/>
              </a:xfrm>
            </p:grpSpPr>
            <p:sp>
              <p:nvSpPr>
                <p:cNvPr id="7355" name="Google Shape;7355;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80"/>
              <p:cNvGrpSpPr/>
              <p:nvPr/>
            </p:nvGrpSpPr>
            <p:grpSpPr>
              <a:xfrm>
                <a:off x="4980185" y="3743349"/>
                <a:ext cx="31499" cy="26969"/>
                <a:chOff x="4980185" y="3743349"/>
                <a:chExt cx="31499" cy="26969"/>
              </a:xfrm>
            </p:grpSpPr>
            <p:sp>
              <p:nvSpPr>
                <p:cNvPr id="7358" name="Google Shape;7358;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80"/>
              <p:cNvGrpSpPr/>
              <p:nvPr/>
            </p:nvGrpSpPr>
            <p:grpSpPr>
              <a:xfrm>
                <a:off x="5013768" y="3734312"/>
                <a:ext cx="31499" cy="26969"/>
                <a:chOff x="5013768" y="3734312"/>
                <a:chExt cx="31499" cy="26969"/>
              </a:xfrm>
            </p:grpSpPr>
            <p:sp>
              <p:nvSpPr>
                <p:cNvPr id="7361" name="Google Shape;7361;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80"/>
              <p:cNvGrpSpPr/>
              <p:nvPr/>
            </p:nvGrpSpPr>
            <p:grpSpPr>
              <a:xfrm>
                <a:off x="5036703" y="3764545"/>
                <a:ext cx="31499" cy="26898"/>
                <a:chOff x="5036703" y="3764545"/>
                <a:chExt cx="31499" cy="26898"/>
              </a:xfrm>
            </p:grpSpPr>
            <p:sp>
              <p:nvSpPr>
                <p:cNvPr id="7364" name="Google Shape;7364;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80"/>
              <p:cNvGrpSpPr/>
              <p:nvPr/>
            </p:nvGrpSpPr>
            <p:grpSpPr>
              <a:xfrm>
                <a:off x="4953546" y="3768352"/>
                <a:ext cx="31405" cy="26898"/>
                <a:chOff x="4953546" y="3768352"/>
                <a:chExt cx="31405" cy="26898"/>
              </a:xfrm>
            </p:grpSpPr>
            <p:sp>
              <p:nvSpPr>
                <p:cNvPr id="7367" name="Google Shape;7367;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80"/>
              <p:cNvGrpSpPr/>
              <p:nvPr/>
            </p:nvGrpSpPr>
            <p:grpSpPr>
              <a:xfrm>
                <a:off x="4964770" y="3814016"/>
                <a:ext cx="31499" cy="26993"/>
                <a:chOff x="4964770" y="3814016"/>
                <a:chExt cx="31499" cy="26993"/>
              </a:xfrm>
            </p:grpSpPr>
            <p:sp>
              <p:nvSpPr>
                <p:cNvPr id="7370" name="Google Shape;7370;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80"/>
              <p:cNvGrpSpPr/>
              <p:nvPr/>
            </p:nvGrpSpPr>
            <p:grpSpPr>
              <a:xfrm>
                <a:off x="4923290" y="3800504"/>
                <a:ext cx="31468" cy="26898"/>
                <a:chOff x="4923290" y="3800504"/>
                <a:chExt cx="31468" cy="26898"/>
              </a:xfrm>
            </p:grpSpPr>
            <p:sp>
              <p:nvSpPr>
                <p:cNvPr id="7373" name="Google Shape;7373;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0"/>
              <p:cNvGrpSpPr/>
              <p:nvPr/>
            </p:nvGrpSpPr>
            <p:grpSpPr>
              <a:xfrm>
                <a:off x="5108534" y="3650943"/>
                <a:ext cx="31405" cy="26993"/>
                <a:chOff x="5108534" y="3650943"/>
                <a:chExt cx="31405" cy="26993"/>
              </a:xfrm>
            </p:grpSpPr>
            <p:sp>
              <p:nvSpPr>
                <p:cNvPr id="7376" name="Google Shape;7376;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0"/>
              <p:cNvGrpSpPr/>
              <p:nvPr/>
            </p:nvGrpSpPr>
            <p:grpSpPr>
              <a:xfrm>
                <a:off x="5119380" y="3760739"/>
                <a:ext cx="31499" cy="26993"/>
                <a:chOff x="5119380" y="3760739"/>
                <a:chExt cx="31499" cy="26993"/>
              </a:xfrm>
            </p:grpSpPr>
            <p:sp>
              <p:nvSpPr>
                <p:cNvPr id="7379" name="Google Shape;7379;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80"/>
              <p:cNvGrpSpPr/>
              <p:nvPr/>
            </p:nvGrpSpPr>
            <p:grpSpPr>
              <a:xfrm>
                <a:off x="5119380" y="3788235"/>
                <a:ext cx="31499" cy="26993"/>
                <a:chOff x="5119380" y="3788235"/>
                <a:chExt cx="31499" cy="26993"/>
              </a:xfrm>
            </p:grpSpPr>
            <p:sp>
              <p:nvSpPr>
                <p:cNvPr id="7382" name="Google Shape;7382;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0"/>
              <p:cNvGrpSpPr/>
              <p:nvPr/>
            </p:nvGrpSpPr>
            <p:grpSpPr>
              <a:xfrm>
                <a:off x="5158005" y="3875284"/>
                <a:ext cx="31405" cy="27001"/>
                <a:chOff x="5158005" y="3875284"/>
                <a:chExt cx="31405" cy="27001"/>
              </a:xfrm>
            </p:grpSpPr>
            <p:sp>
              <p:nvSpPr>
                <p:cNvPr id="7385" name="Google Shape;7385;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80"/>
              <p:cNvGrpSpPr/>
              <p:nvPr/>
            </p:nvGrpSpPr>
            <p:grpSpPr>
              <a:xfrm>
                <a:off x="5233163" y="3764545"/>
                <a:ext cx="31499" cy="26898"/>
                <a:chOff x="5233163" y="3764545"/>
                <a:chExt cx="31499" cy="26898"/>
              </a:xfrm>
            </p:grpSpPr>
            <p:sp>
              <p:nvSpPr>
                <p:cNvPr id="7388" name="Google Shape;7388;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80"/>
              <p:cNvGrpSpPr/>
              <p:nvPr/>
            </p:nvGrpSpPr>
            <p:grpSpPr>
              <a:xfrm>
                <a:off x="5276168" y="3805545"/>
                <a:ext cx="31499" cy="26906"/>
                <a:chOff x="5276168" y="3805545"/>
                <a:chExt cx="31499" cy="26906"/>
              </a:xfrm>
            </p:grpSpPr>
            <p:sp>
              <p:nvSpPr>
                <p:cNvPr id="7391" name="Google Shape;7391;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80"/>
              <p:cNvGrpSpPr/>
              <p:nvPr/>
            </p:nvGrpSpPr>
            <p:grpSpPr>
              <a:xfrm>
                <a:off x="5294053" y="3851933"/>
                <a:ext cx="31405" cy="26945"/>
                <a:chOff x="5294053" y="3851933"/>
                <a:chExt cx="31405" cy="26945"/>
              </a:xfrm>
            </p:grpSpPr>
            <p:sp>
              <p:nvSpPr>
                <p:cNvPr id="7394" name="Google Shape;7394;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80"/>
              <p:cNvGrpSpPr/>
              <p:nvPr/>
            </p:nvGrpSpPr>
            <p:grpSpPr>
              <a:xfrm>
                <a:off x="5341723" y="3851902"/>
                <a:ext cx="31405" cy="26977"/>
                <a:chOff x="5341723" y="3851902"/>
                <a:chExt cx="31405" cy="26977"/>
              </a:xfrm>
            </p:grpSpPr>
            <p:sp>
              <p:nvSpPr>
                <p:cNvPr id="7397" name="Google Shape;7397;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80"/>
              <p:cNvGrpSpPr/>
              <p:nvPr/>
            </p:nvGrpSpPr>
            <p:grpSpPr>
              <a:xfrm>
                <a:off x="5054871" y="3507855"/>
                <a:ext cx="31405" cy="26993"/>
                <a:chOff x="5054871" y="3507855"/>
                <a:chExt cx="31405" cy="26993"/>
              </a:xfrm>
            </p:grpSpPr>
            <p:sp>
              <p:nvSpPr>
                <p:cNvPr id="7400" name="Google Shape;7400;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0"/>
              <p:cNvGrpSpPr/>
              <p:nvPr/>
            </p:nvGrpSpPr>
            <p:grpSpPr>
              <a:xfrm>
                <a:off x="4876579" y="3675325"/>
                <a:ext cx="31405" cy="26969"/>
                <a:chOff x="4876579" y="3675325"/>
                <a:chExt cx="31405" cy="26969"/>
              </a:xfrm>
            </p:grpSpPr>
            <p:sp>
              <p:nvSpPr>
                <p:cNvPr id="7403" name="Google Shape;7403;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80"/>
              <p:cNvGrpSpPr/>
              <p:nvPr/>
            </p:nvGrpSpPr>
            <p:grpSpPr>
              <a:xfrm>
                <a:off x="4842233" y="3688333"/>
                <a:ext cx="31405" cy="26993"/>
                <a:chOff x="4842233" y="3688333"/>
                <a:chExt cx="31405" cy="26993"/>
              </a:xfrm>
            </p:grpSpPr>
            <p:sp>
              <p:nvSpPr>
                <p:cNvPr id="7406" name="Google Shape;7406;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80"/>
              <p:cNvGrpSpPr/>
              <p:nvPr/>
            </p:nvGrpSpPr>
            <p:grpSpPr>
              <a:xfrm>
                <a:off x="5187876" y="3608032"/>
                <a:ext cx="31405" cy="27001"/>
                <a:chOff x="5187876" y="3608032"/>
                <a:chExt cx="31405" cy="27001"/>
              </a:xfrm>
            </p:grpSpPr>
            <p:sp>
              <p:nvSpPr>
                <p:cNvPr id="7409" name="Google Shape;7409;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1" name="Google Shape;7411;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80"/>
              <p:cNvGrpSpPr/>
              <p:nvPr/>
            </p:nvGrpSpPr>
            <p:grpSpPr>
              <a:xfrm>
                <a:off x="5269224" y="3304167"/>
                <a:ext cx="40253" cy="34402"/>
                <a:chOff x="5269224" y="3304167"/>
                <a:chExt cx="40253" cy="34402"/>
              </a:xfrm>
            </p:grpSpPr>
            <p:sp>
              <p:nvSpPr>
                <p:cNvPr id="7414" name="Google Shape;7414;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0"/>
              <p:cNvGrpSpPr/>
              <p:nvPr/>
            </p:nvGrpSpPr>
            <p:grpSpPr>
              <a:xfrm>
                <a:off x="5327354" y="3476615"/>
                <a:ext cx="49864" cy="42723"/>
                <a:chOff x="5327354" y="3476615"/>
                <a:chExt cx="49864" cy="42723"/>
              </a:xfrm>
            </p:grpSpPr>
            <p:sp>
              <p:nvSpPr>
                <p:cNvPr id="7417" name="Google Shape;7417;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9" name="Google Shape;7419;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1" name="Google Shape;7421;p80"/>
              <p:cNvGrpSpPr/>
              <p:nvPr/>
            </p:nvGrpSpPr>
            <p:grpSpPr>
              <a:xfrm>
                <a:off x="5341723" y="3775957"/>
                <a:ext cx="31405" cy="26898"/>
                <a:chOff x="5341723" y="3775957"/>
                <a:chExt cx="31405" cy="26898"/>
              </a:xfrm>
            </p:grpSpPr>
            <p:sp>
              <p:nvSpPr>
                <p:cNvPr id="7422" name="Google Shape;7422;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80"/>
              <p:cNvGrpSpPr/>
              <p:nvPr/>
            </p:nvGrpSpPr>
            <p:grpSpPr>
              <a:xfrm>
                <a:off x="5439053" y="3699274"/>
                <a:ext cx="31405" cy="26898"/>
                <a:chOff x="5439053" y="3699274"/>
                <a:chExt cx="31405" cy="26898"/>
              </a:xfrm>
            </p:grpSpPr>
            <p:sp>
              <p:nvSpPr>
                <p:cNvPr id="7425" name="Google Shape;7425;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80"/>
              <p:cNvGrpSpPr/>
              <p:nvPr/>
            </p:nvGrpSpPr>
            <p:grpSpPr>
              <a:xfrm>
                <a:off x="5412414" y="3622307"/>
                <a:ext cx="31499" cy="26993"/>
                <a:chOff x="5412414" y="3622307"/>
                <a:chExt cx="31499" cy="26993"/>
              </a:xfrm>
            </p:grpSpPr>
            <p:sp>
              <p:nvSpPr>
                <p:cNvPr id="7428" name="Google Shape;7428;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80"/>
              <p:cNvGrpSpPr/>
              <p:nvPr/>
            </p:nvGrpSpPr>
            <p:grpSpPr>
              <a:xfrm>
                <a:off x="5476254" y="3473949"/>
                <a:ext cx="26835" cy="26930"/>
                <a:chOff x="5476254" y="3473949"/>
                <a:chExt cx="26835" cy="26930"/>
              </a:xfrm>
            </p:grpSpPr>
            <p:sp>
              <p:nvSpPr>
                <p:cNvPr id="7431" name="Google Shape;7431;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80"/>
              <p:cNvGrpSpPr/>
              <p:nvPr/>
            </p:nvGrpSpPr>
            <p:grpSpPr>
              <a:xfrm>
                <a:off x="5564547" y="3481594"/>
                <a:ext cx="31397" cy="26898"/>
                <a:chOff x="5564547" y="3481594"/>
                <a:chExt cx="31397" cy="26898"/>
              </a:xfrm>
            </p:grpSpPr>
            <p:sp>
              <p:nvSpPr>
                <p:cNvPr id="7434" name="Google Shape;7434;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0"/>
              <p:cNvGrpSpPr/>
              <p:nvPr/>
            </p:nvGrpSpPr>
            <p:grpSpPr>
              <a:xfrm>
                <a:off x="5534101" y="3470174"/>
                <a:ext cx="31397" cy="26906"/>
                <a:chOff x="5534101" y="3470174"/>
                <a:chExt cx="31397" cy="26906"/>
              </a:xfrm>
            </p:grpSpPr>
            <p:sp>
              <p:nvSpPr>
                <p:cNvPr id="7437" name="Google Shape;7437;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80"/>
              <p:cNvGrpSpPr/>
              <p:nvPr/>
            </p:nvGrpSpPr>
            <p:grpSpPr>
              <a:xfrm>
                <a:off x="5610879" y="3314486"/>
                <a:ext cx="31499" cy="26938"/>
                <a:chOff x="5610879" y="3314486"/>
                <a:chExt cx="31499" cy="26938"/>
              </a:xfrm>
            </p:grpSpPr>
            <p:sp>
              <p:nvSpPr>
                <p:cNvPr id="7440" name="Google Shape;7440;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0"/>
              <p:cNvGrpSpPr/>
              <p:nvPr/>
            </p:nvGrpSpPr>
            <p:grpSpPr>
              <a:xfrm>
                <a:off x="4834525" y="3501382"/>
                <a:ext cx="31499" cy="26898"/>
                <a:chOff x="4834525" y="3501382"/>
                <a:chExt cx="31499" cy="26898"/>
              </a:xfrm>
            </p:grpSpPr>
            <p:sp>
              <p:nvSpPr>
                <p:cNvPr id="7443" name="Google Shape;7443;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0"/>
              <p:cNvGrpSpPr/>
              <p:nvPr/>
            </p:nvGrpSpPr>
            <p:grpSpPr>
              <a:xfrm>
                <a:off x="4898460" y="3580158"/>
                <a:ext cx="31405" cy="26898"/>
                <a:chOff x="4898460" y="3580158"/>
                <a:chExt cx="31405" cy="26898"/>
              </a:xfrm>
            </p:grpSpPr>
            <p:sp>
              <p:nvSpPr>
                <p:cNvPr id="7446" name="Google Shape;7446;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80"/>
              <p:cNvGrpSpPr/>
              <p:nvPr/>
            </p:nvGrpSpPr>
            <p:grpSpPr>
              <a:xfrm>
                <a:off x="4882667" y="3608032"/>
                <a:ext cx="31499" cy="27001"/>
                <a:chOff x="4882667" y="3608032"/>
                <a:chExt cx="31499" cy="27001"/>
              </a:xfrm>
            </p:grpSpPr>
            <p:sp>
              <p:nvSpPr>
                <p:cNvPr id="7449" name="Google Shape;7449;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80"/>
              <p:cNvGrpSpPr/>
              <p:nvPr/>
            </p:nvGrpSpPr>
            <p:grpSpPr>
              <a:xfrm>
                <a:off x="4843373" y="3631407"/>
                <a:ext cx="16273" cy="16186"/>
                <a:chOff x="4843373" y="3631407"/>
                <a:chExt cx="16273" cy="16186"/>
              </a:xfrm>
            </p:grpSpPr>
            <p:sp>
              <p:nvSpPr>
                <p:cNvPr id="7452" name="Google Shape;7452;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80"/>
              <p:cNvGrpSpPr/>
              <p:nvPr/>
            </p:nvGrpSpPr>
            <p:grpSpPr>
              <a:xfrm>
                <a:off x="4727773" y="3591578"/>
                <a:ext cx="31499" cy="26898"/>
                <a:chOff x="4727773" y="3591578"/>
                <a:chExt cx="31499" cy="26898"/>
              </a:xfrm>
            </p:grpSpPr>
            <p:sp>
              <p:nvSpPr>
                <p:cNvPr id="7455" name="Google Shape;7455;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7" name="Google Shape;7457;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80"/>
              <p:cNvGrpSpPr/>
              <p:nvPr/>
            </p:nvGrpSpPr>
            <p:grpSpPr>
              <a:xfrm>
                <a:off x="4609421" y="3577398"/>
                <a:ext cx="31499" cy="27001"/>
                <a:chOff x="4609421" y="3577398"/>
                <a:chExt cx="31499" cy="27001"/>
              </a:xfrm>
            </p:grpSpPr>
            <p:sp>
              <p:nvSpPr>
                <p:cNvPr id="7460" name="Google Shape;7460;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80"/>
              <p:cNvGrpSpPr/>
              <p:nvPr/>
            </p:nvGrpSpPr>
            <p:grpSpPr>
              <a:xfrm>
                <a:off x="4649289" y="3577398"/>
                <a:ext cx="31499" cy="27001"/>
                <a:chOff x="4649289" y="3577398"/>
                <a:chExt cx="31499" cy="27001"/>
              </a:xfrm>
            </p:grpSpPr>
            <p:sp>
              <p:nvSpPr>
                <p:cNvPr id="7463" name="Google Shape;7463;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80"/>
              <p:cNvGrpSpPr/>
              <p:nvPr/>
            </p:nvGrpSpPr>
            <p:grpSpPr>
              <a:xfrm>
                <a:off x="4605614" y="3639523"/>
                <a:ext cx="31499" cy="26906"/>
                <a:chOff x="4605614" y="3639523"/>
                <a:chExt cx="31499" cy="26906"/>
              </a:xfrm>
            </p:grpSpPr>
            <p:sp>
              <p:nvSpPr>
                <p:cNvPr id="7466" name="Google Shape;7466;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80"/>
              <p:cNvGrpSpPr/>
              <p:nvPr/>
            </p:nvGrpSpPr>
            <p:grpSpPr>
              <a:xfrm>
                <a:off x="4785149" y="3618846"/>
                <a:ext cx="26930" cy="26843"/>
                <a:chOff x="4785149" y="3618846"/>
                <a:chExt cx="26930" cy="26843"/>
              </a:xfrm>
            </p:grpSpPr>
            <p:sp>
              <p:nvSpPr>
                <p:cNvPr id="7469" name="Google Shape;7469;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0"/>
              <p:cNvGrpSpPr/>
              <p:nvPr/>
            </p:nvGrpSpPr>
            <p:grpSpPr>
              <a:xfrm>
                <a:off x="4810167" y="3601567"/>
                <a:ext cx="31405" cy="26898"/>
                <a:chOff x="4810167" y="3601567"/>
                <a:chExt cx="31405" cy="26898"/>
              </a:xfrm>
            </p:grpSpPr>
            <p:sp>
              <p:nvSpPr>
                <p:cNvPr id="7472" name="Google Shape;7472;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0"/>
              <p:cNvGrpSpPr/>
              <p:nvPr/>
            </p:nvGrpSpPr>
            <p:grpSpPr>
              <a:xfrm>
                <a:off x="4831002" y="3373230"/>
                <a:ext cx="31405" cy="26898"/>
                <a:chOff x="4831002" y="3373230"/>
                <a:chExt cx="31405" cy="26898"/>
              </a:xfrm>
            </p:grpSpPr>
            <p:sp>
              <p:nvSpPr>
                <p:cNvPr id="7475" name="Google Shape;7475;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80"/>
              <p:cNvGrpSpPr/>
              <p:nvPr/>
            </p:nvGrpSpPr>
            <p:grpSpPr>
              <a:xfrm>
                <a:off x="4719311" y="3355054"/>
                <a:ext cx="31499" cy="27001"/>
                <a:chOff x="4719311" y="3355054"/>
                <a:chExt cx="31499" cy="27001"/>
              </a:xfrm>
            </p:grpSpPr>
            <p:sp>
              <p:nvSpPr>
                <p:cNvPr id="7478" name="Google Shape;7478;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80"/>
              <p:cNvGrpSpPr/>
              <p:nvPr/>
            </p:nvGrpSpPr>
            <p:grpSpPr>
              <a:xfrm>
                <a:off x="4798755" y="3450260"/>
                <a:ext cx="26930" cy="26930"/>
                <a:chOff x="4798755" y="3450260"/>
                <a:chExt cx="26930" cy="26930"/>
              </a:xfrm>
            </p:grpSpPr>
            <p:sp>
              <p:nvSpPr>
                <p:cNvPr id="7481" name="Google Shape;7481;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80"/>
              <p:cNvGrpSpPr/>
              <p:nvPr/>
            </p:nvGrpSpPr>
            <p:grpSpPr>
              <a:xfrm>
                <a:off x="4645576" y="3467555"/>
                <a:ext cx="31405" cy="26953"/>
                <a:chOff x="4645576" y="3467555"/>
                <a:chExt cx="31405" cy="26953"/>
              </a:xfrm>
            </p:grpSpPr>
            <p:sp>
              <p:nvSpPr>
                <p:cNvPr id="7484" name="Google Shape;7484;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80"/>
              <p:cNvGrpSpPr/>
              <p:nvPr/>
            </p:nvGrpSpPr>
            <p:grpSpPr>
              <a:xfrm>
                <a:off x="4687631" y="3583965"/>
                <a:ext cx="31499" cy="26898"/>
                <a:chOff x="4687631" y="3583965"/>
                <a:chExt cx="31499" cy="26898"/>
              </a:xfrm>
            </p:grpSpPr>
            <p:sp>
              <p:nvSpPr>
                <p:cNvPr id="7487" name="Google Shape;7487;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80"/>
              <p:cNvGrpSpPr/>
              <p:nvPr/>
            </p:nvGrpSpPr>
            <p:grpSpPr>
              <a:xfrm>
                <a:off x="4719311" y="3471314"/>
                <a:ext cx="31499" cy="27001"/>
                <a:chOff x="4719311" y="3471314"/>
                <a:chExt cx="31499" cy="27001"/>
              </a:xfrm>
            </p:grpSpPr>
            <p:sp>
              <p:nvSpPr>
                <p:cNvPr id="7490" name="Google Shape;7490;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80"/>
              <p:cNvGrpSpPr/>
              <p:nvPr/>
            </p:nvGrpSpPr>
            <p:grpSpPr>
              <a:xfrm>
                <a:off x="4719311" y="3434404"/>
                <a:ext cx="31499" cy="26898"/>
                <a:chOff x="4719311" y="3434404"/>
                <a:chExt cx="31499" cy="26898"/>
              </a:xfrm>
            </p:grpSpPr>
            <p:sp>
              <p:nvSpPr>
                <p:cNvPr id="7493" name="Google Shape;7493;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80"/>
              <p:cNvGrpSpPr/>
              <p:nvPr/>
            </p:nvGrpSpPr>
            <p:grpSpPr>
              <a:xfrm>
                <a:off x="4768876" y="3401772"/>
                <a:ext cx="31499" cy="26898"/>
                <a:chOff x="4768876" y="3401772"/>
                <a:chExt cx="31499" cy="26898"/>
              </a:xfrm>
            </p:grpSpPr>
            <p:sp>
              <p:nvSpPr>
                <p:cNvPr id="7496" name="Google Shape;7496;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80"/>
              <p:cNvGrpSpPr/>
              <p:nvPr/>
            </p:nvGrpSpPr>
            <p:grpSpPr>
              <a:xfrm>
                <a:off x="4762214" y="3471377"/>
                <a:ext cx="26938" cy="26938"/>
                <a:chOff x="4762214" y="3471377"/>
                <a:chExt cx="26938" cy="26938"/>
              </a:xfrm>
            </p:grpSpPr>
            <p:sp>
              <p:nvSpPr>
                <p:cNvPr id="7499" name="Google Shape;7499;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80"/>
              <p:cNvGrpSpPr/>
              <p:nvPr/>
            </p:nvGrpSpPr>
            <p:grpSpPr>
              <a:xfrm>
                <a:off x="4790473" y="3344782"/>
                <a:ext cx="31405" cy="26898"/>
                <a:chOff x="4790473" y="3344782"/>
                <a:chExt cx="31405" cy="26898"/>
              </a:xfrm>
            </p:grpSpPr>
            <p:sp>
              <p:nvSpPr>
                <p:cNvPr id="7502" name="Google Shape;7502;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80"/>
              <p:cNvGrpSpPr/>
              <p:nvPr/>
            </p:nvGrpSpPr>
            <p:grpSpPr>
              <a:xfrm>
                <a:off x="4823774" y="3950733"/>
                <a:ext cx="37398" cy="32034"/>
                <a:chOff x="4823774" y="3950733"/>
                <a:chExt cx="37398" cy="32034"/>
              </a:xfrm>
            </p:grpSpPr>
            <p:sp>
              <p:nvSpPr>
                <p:cNvPr id="7505" name="Google Shape;7505;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80"/>
              <p:cNvGrpSpPr/>
              <p:nvPr/>
            </p:nvGrpSpPr>
            <p:grpSpPr>
              <a:xfrm>
                <a:off x="4823396" y="4110566"/>
                <a:ext cx="31405" cy="26906"/>
                <a:chOff x="4823396" y="4110566"/>
                <a:chExt cx="31405" cy="26906"/>
              </a:xfrm>
            </p:grpSpPr>
            <p:sp>
              <p:nvSpPr>
                <p:cNvPr id="7508" name="Google Shape;7508;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80"/>
              <p:cNvGrpSpPr/>
              <p:nvPr/>
            </p:nvGrpSpPr>
            <p:grpSpPr>
              <a:xfrm>
                <a:off x="4838332" y="3821150"/>
                <a:ext cx="31499" cy="26898"/>
                <a:chOff x="4838332" y="3821150"/>
                <a:chExt cx="31499" cy="26898"/>
              </a:xfrm>
            </p:grpSpPr>
            <p:sp>
              <p:nvSpPr>
                <p:cNvPr id="7511" name="Google Shape;7511;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80"/>
              <p:cNvGrpSpPr/>
              <p:nvPr/>
            </p:nvGrpSpPr>
            <p:grpSpPr>
              <a:xfrm>
                <a:off x="4661275" y="3815007"/>
                <a:ext cx="36824" cy="31523"/>
                <a:chOff x="4661275" y="3815007"/>
                <a:chExt cx="36824" cy="31523"/>
              </a:xfrm>
            </p:grpSpPr>
            <p:sp>
              <p:nvSpPr>
                <p:cNvPr id="7514" name="Google Shape;7514;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80"/>
              <p:cNvGrpSpPr/>
              <p:nvPr/>
            </p:nvGrpSpPr>
            <p:grpSpPr>
              <a:xfrm>
                <a:off x="4558998" y="3851037"/>
                <a:ext cx="33591" cy="28699"/>
                <a:chOff x="4558998" y="3851037"/>
                <a:chExt cx="33591" cy="28699"/>
              </a:xfrm>
            </p:grpSpPr>
            <p:sp>
              <p:nvSpPr>
                <p:cNvPr id="7517" name="Google Shape;7517;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80"/>
              <p:cNvGrpSpPr/>
              <p:nvPr/>
            </p:nvGrpSpPr>
            <p:grpSpPr>
              <a:xfrm>
                <a:off x="4696762" y="3638587"/>
                <a:ext cx="33591" cy="28794"/>
                <a:chOff x="4696762" y="3638587"/>
                <a:chExt cx="33591" cy="28794"/>
              </a:xfrm>
            </p:grpSpPr>
            <p:sp>
              <p:nvSpPr>
                <p:cNvPr id="7520" name="Google Shape;7520;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80"/>
              <p:cNvGrpSpPr/>
              <p:nvPr/>
            </p:nvGrpSpPr>
            <p:grpSpPr>
              <a:xfrm>
                <a:off x="4929479" y="3939140"/>
                <a:ext cx="33497" cy="28692"/>
                <a:chOff x="4929479" y="3939140"/>
                <a:chExt cx="33497" cy="28692"/>
              </a:xfrm>
            </p:grpSpPr>
            <p:sp>
              <p:nvSpPr>
                <p:cNvPr id="7523" name="Google Shape;7523;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80"/>
              <p:cNvGrpSpPr/>
              <p:nvPr/>
            </p:nvGrpSpPr>
            <p:grpSpPr>
              <a:xfrm>
                <a:off x="4907119" y="3986039"/>
                <a:ext cx="33497" cy="28699"/>
                <a:chOff x="4907119" y="3986039"/>
                <a:chExt cx="33497" cy="28699"/>
              </a:xfrm>
            </p:grpSpPr>
            <p:sp>
              <p:nvSpPr>
                <p:cNvPr id="7526" name="Google Shape;7526;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80"/>
              <p:cNvGrpSpPr/>
              <p:nvPr/>
            </p:nvGrpSpPr>
            <p:grpSpPr>
              <a:xfrm>
                <a:off x="4911783" y="4048102"/>
                <a:ext cx="33591" cy="28762"/>
                <a:chOff x="4911783" y="4048102"/>
                <a:chExt cx="33591" cy="28762"/>
              </a:xfrm>
            </p:grpSpPr>
            <p:sp>
              <p:nvSpPr>
                <p:cNvPr id="7529" name="Google Shape;7529;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1" name="Google Shape;7531;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80"/>
              <p:cNvGrpSpPr/>
              <p:nvPr/>
            </p:nvGrpSpPr>
            <p:grpSpPr>
              <a:xfrm>
                <a:off x="4762623" y="3837847"/>
                <a:ext cx="42416" cy="36273"/>
                <a:chOff x="4762623" y="3837847"/>
                <a:chExt cx="42416" cy="36273"/>
              </a:xfrm>
            </p:grpSpPr>
            <p:sp>
              <p:nvSpPr>
                <p:cNvPr id="7534" name="Google Shape;7534;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80"/>
              <p:cNvGrpSpPr/>
              <p:nvPr/>
            </p:nvGrpSpPr>
            <p:grpSpPr>
              <a:xfrm>
                <a:off x="4746044" y="4104966"/>
                <a:ext cx="33497" cy="28699"/>
                <a:chOff x="4746044" y="4104966"/>
                <a:chExt cx="33497" cy="28699"/>
              </a:xfrm>
            </p:grpSpPr>
            <p:sp>
              <p:nvSpPr>
                <p:cNvPr id="7537" name="Google Shape;7537;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0"/>
              <p:cNvGrpSpPr/>
              <p:nvPr/>
            </p:nvGrpSpPr>
            <p:grpSpPr>
              <a:xfrm>
                <a:off x="4859646" y="4162554"/>
                <a:ext cx="33591" cy="28762"/>
                <a:chOff x="4859646" y="4162554"/>
                <a:chExt cx="33591" cy="28762"/>
              </a:xfrm>
            </p:grpSpPr>
            <p:sp>
              <p:nvSpPr>
                <p:cNvPr id="7540" name="Google Shape;7540;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80"/>
            <p:cNvGrpSpPr/>
            <p:nvPr/>
          </p:nvGrpSpPr>
          <p:grpSpPr>
            <a:xfrm>
              <a:off x="3597785" y="3274438"/>
              <a:ext cx="855610" cy="1122100"/>
              <a:chOff x="3597785" y="3274438"/>
              <a:chExt cx="855610" cy="1122100"/>
            </a:xfrm>
          </p:grpSpPr>
          <p:grpSp>
            <p:nvGrpSpPr>
              <p:cNvPr id="7543" name="Google Shape;7543;p80"/>
              <p:cNvGrpSpPr/>
              <p:nvPr/>
            </p:nvGrpSpPr>
            <p:grpSpPr>
              <a:xfrm>
                <a:off x="3617857" y="3284717"/>
                <a:ext cx="826785" cy="1099165"/>
                <a:chOff x="3617857" y="3284717"/>
                <a:chExt cx="826785" cy="1099165"/>
              </a:xfrm>
            </p:grpSpPr>
            <p:sp>
              <p:nvSpPr>
                <p:cNvPr id="7544" name="Google Shape;7544;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80"/>
              <p:cNvGrpSpPr/>
              <p:nvPr/>
            </p:nvGrpSpPr>
            <p:grpSpPr>
              <a:xfrm>
                <a:off x="4180904" y="4251758"/>
                <a:ext cx="37783" cy="32420"/>
                <a:chOff x="4180904" y="4251758"/>
                <a:chExt cx="37783" cy="32420"/>
              </a:xfrm>
            </p:grpSpPr>
            <p:sp>
              <p:nvSpPr>
                <p:cNvPr id="7601" name="Google Shape;7601;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80"/>
              <p:cNvGrpSpPr/>
              <p:nvPr/>
            </p:nvGrpSpPr>
            <p:grpSpPr>
              <a:xfrm>
                <a:off x="4201644" y="4081324"/>
                <a:ext cx="37783" cy="32364"/>
                <a:chOff x="4201644" y="4081324"/>
                <a:chExt cx="37783" cy="32364"/>
              </a:xfrm>
            </p:grpSpPr>
            <p:sp>
              <p:nvSpPr>
                <p:cNvPr id="7604" name="Google Shape;7604;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80"/>
              <p:cNvGrpSpPr/>
              <p:nvPr/>
            </p:nvGrpSpPr>
            <p:grpSpPr>
              <a:xfrm>
                <a:off x="4284416" y="3887428"/>
                <a:ext cx="37783" cy="32451"/>
                <a:chOff x="4284416" y="3887428"/>
                <a:chExt cx="37783" cy="32451"/>
              </a:xfrm>
            </p:grpSpPr>
            <p:sp>
              <p:nvSpPr>
                <p:cNvPr id="7607" name="Google Shape;7607;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80"/>
              <p:cNvGrpSpPr/>
              <p:nvPr/>
            </p:nvGrpSpPr>
            <p:grpSpPr>
              <a:xfrm>
                <a:off x="4223721" y="3860404"/>
                <a:ext cx="37870" cy="32364"/>
                <a:chOff x="4223721" y="3860404"/>
                <a:chExt cx="37870" cy="32364"/>
              </a:xfrm>
            </p:grpSpPr>
            <p:sp>
              <p:nvSpPr>
                <p:cNvPr id="7610" name="Google Shape;7610;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80"/>
              <p:cNvGrpSpPr/>
              <p:nvPr/>
            </p:nvGrpSpPr>
            <p:grpSpPr>
              <a:xfrm>
                <a:off x="4104889" y="3699242"/>
                <a:ext cx="37776" cy="32357"/>
                <a:chOff x="4104889" y="3699242"/>
                <a:chExt cx="37776" cy="32357"/>
              </a:xfrm>
            </p:grpSpPr>
            <p:sp>
              <p:nvSpPr>
                <p:cNvPr id="7613" name="Google Shape;7613;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0"/>
              <p:cNvGrpSpPr/>
              <p:nvPr/>
            </p:nvGrpSpPr>
            <p:grpSpPr>
              <a:xfrm>
                <a:off x="4143608" y="3475121"/>
                <a:ext cx="37878" cy="32420"/>
                <a:chOff x="4143608" y="3475121"/>
                <a:chExt cx="37878" cy="32420"/>
              </a:xfrm>
            </p:grpSpPr>
            <p:sp>
              <p:nvSpPr>
                <p:cNvPr id="7616" name="Google Shape;7616;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80"/>
              <p:cNvGrpSpPr/>
              <p:nvPr/>
            </p:nvGrpSpPr>
            <p:grpSpPr>
              <a:xfrm>
                <a:off x="4217248" y="3570893"/>
                <a:ext cx="37776" cy="32364"/>
                <a:chOff x="4217248" y="3570893"/>
                <a:chExt cx="37776" cy="32364"/>
              </a:xfrm>
            </p:grpSpPr>
            <p:sp>
              <p:nvSpPr>
                <p:cNvPr id="7619" name="Google Shape;7619;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80"/>
              <p:cNvGrpSpPr/>
              <p:nvPr/>
            </p:nvGrpSpPr>
            <p:grpSpPr>
              <a:xfrm>
                <a:off x="4255307" y="3431612"/>
                <a:ext cx="37776" cy="32451"/>
                <a:chOff x="4255307" y="3431612"/>
                <a:chExt cx="37776" cy="32451"/>
              </a:xfrm>
            </p:grpSpPr>
            <p:sp>
              <p:nvSpPr>
                <p:cNvPr id="7622" name="Google Shape;7622;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80"/>
              <p:cNvGrpSpPr/>
              <p:nvPr/>
            </p:nvGrpSpPr>
            <p:grpSpPr>
              <a:xfrm>
                <a:off x="3853052" y="3577398"/>
                <a:ext cx="37776" cy="32420"/>
                <a:chOff x="3853052" y="3577398"/>
                <a:chExt cx="37776" cy="32420"/>
              </a:xfrm>
            </p:grpSpPr>
            <p:sp>
              <p:nvSpPr>
                <p:cNvPr id="7625" name="Google Shape;7625;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0"/>
              <p:cNvGrpSpPr/>
              <p:nvPr/>
            </p:nvGrpSpPr>
            <p:grpSpPr>
              <a:xfrm>
                <a:off x="4039908" y="3412107"/>
                <a:ext cx="37776" cy="32357"/>
                <a:chOff x="4039908" y="3412107"/>
                <a:chExt cx="37776" cy="32357"/>
              </a:xfrm>
            </p:grpSpPr>
            <p:sp>
              <p:nvSpPr>
                <p:cNvPr id="7628" name="Google Shape;7628;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80"/>
              <p:cNvGrpSpPr/>
              <p:nvPr/>
            </p:nvGrpSpPr>
            <p:grpSpPr>
              <a:xfrm>
                <a:off x="4017360" y="3342061"/>
                <a:ext cx="37870" cy="32380"/>
                <a:chOff x="4017360" y="3342061"/>
                <a:chExt cx="37870" cy="32380"/>
              </a:xfrm>
            </p:grpSpPr>
            <p:sp>
              <p:nvSpPr>
                <p:cNvPr id="7631" name="Google Shape;7631;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5" name="Google Shape;7635;p80"/>
              <p:cNvGrpSpPr/>
              <p:nvPr/>
            </p:nvGrpSpPr>
            <p:grpSpPr>
              <a:xfrm>
                <a:off x="3750870" y="3418650"/>
                <a:ext cx="37776" cy="32380"/>
                <a:chOff x="3750870" y="3418650"/>
                <a:chExt cx="37776" cy="32380"/>
              </a:xfrm>
            </p:grpSpPr>
            <p:sp>
              <p:nvSpPr>
                <p:cNvPr id="7636" name="Google Shape;7636;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0"/>
              <p:cNvGrpSpPr/>
              <p:nvPr/>
            </p:nvGrpSpPr>
            <p:grpSpPr>
              <a:xfrm>
                <a:off x="3632509" y="3274438"/>
                <a:ext cx="37783" cy="32357"/>
                <a:chOff x="3632509" y="3274438"/>
                <a:chExt cx="37783" cy="32357"/>
              </a:xfrm>
            </p:grpSpPr>
            <p:sp>
              <p:nvSpPr>
                <p:cNvPr id="7639" name="Google Shape;7639;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80"/>
              <p:cNvGrpSpPr/>
              <p:nvPr/>
            </p:nvGrpSpPr>
            <p:grpSpPr>
              <a:xfrm>
                <a:off x="3906424" y="3297561"/>
                <a:ext cx="37776" cy="32451"/>
                <a:chOff x="3906424" y="3297561"/>
                <a:chExt cx="37776" cy="32451"/>
              </a:xfrm>
            </p:grpSpPr>
            <p:sp>
              <p:nvSpPr>
                <p:cNvPr id="7642" name="Google Shape;7642;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0"/>
              <p:cNvGrpSpPr/>
              <p:nvPr/>
            </p:nvGrpSpPr>
            <p:grpSpPr>
              <a:xfrm>
                <a:off x="3866084" y="3412107"/>
                <a:ext cx="37776" cy="32357"/>
                <a:chOff x="3866084" y="3412107"/>
                <a:chExt cx="37776" cy="32357"/>
              </a:xfrm>
            </p:grpSpPr>
            <p:sp>
              <p:nvSpPr>
                <p:cNvPr id="7645" name="Google Shape;7645;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80"/>
              <p:cNvGrpSpPr/>
              <p:nvPr/>
            </p:nvGrpSpPr>
            <p:grpSpPr>
              <a:xfrm>
                <a:off x="4023919" y="3766409"/>
                <a:ext cx="37783" cy="32357"/>
                <a:chOff x="4023919" y="3766409"/>
                <a:chExt cx="37783" cy="32357"/>
              </a:xfrm>
            </p:grpSpPr>
            <p:sp>
              <p:nvSpPr>
                <p:cNvPr id="7648" name="Google Shape;7648;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80"/>
              <p:cNvGrpSpPr/>
              <p:nvPr/>
            </p:nvGrpSpPr>
            <p:grpSpPr>
              <a:xfrm>
                <a:off x="3973882" y="3779449"/>
                <a:ext cx="37776" cy="32357"/>
                <a:chOff x="3973882" y="3779449"/>
                <a:chExt cx="37776" cy="32357"/>
              </a:xfrm>
            </p:grpSpPr>
            <p:sp>
              <p:nvSpPr>
                <p:cNvPr id="7651" name="Google Shape;7651;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80"/>
              <p:cNvGrpSpPr/>
              <p:nvPr/>
            </p:nvGrpSpPr>
            <p:grpSpPr>
              <a:xfrm>
                <a:off x="4073398" y="3838028"/>
                <a:ext cx="37776" cy="32380"/>
                <a:chOff x="4073398" y="3838028"/>
                <a:chExt cx="37776" cy="32380"/>
              </a:xfrm>
            </p:grpSpPr>
            <p:sp>
              <p:nvSpPr>
                <p:cNvPr id="7654" name="Google Shape;7654;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80"/>
              <p:cNvGrpSpPr/>
              <p:nvPr/>
            </p:nvGrpSpPr>
            <p:grpSpPr>
              <a:xfrm>
                <a:off x="4342672" y="4144496"/>
                <a:ext cx="37752" cy="32364"/>
                <a:chOff x="4342672" y="4144496"/>
                <a:chExt cx="37752" cy="32364"/>
              </a:xfrm>
            </p:grpSpPr>
            <p:sp>
              <p:nvSpPr>
                <p:cNvPr id="7657" name="Google Shape;7657;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80"/>
              <p:cNvGrpSpPr/>
              <p:nvPr/>
            </p:nvGrpSpPr>
            <p:grpSpPr>
              <a:xfrm>
                <a:off x="4406386" y="4056872"/>
                <a:ext cx="37783" cy="32364"/>
                <a:chOff x="4406386" y="4056872"/>
                <a:chExt cx="37783" cy="32364"/>
              </a:xfrm>
            </p:grpSpPr>
            <p:sp>
              <p:nvSpPr>
                <p:cNvPr id="7660" name="Google Shape;7660;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80"/>
              <p:cNvGrpSpPr/>
              <p:nvPr/>
            </p:nvGrpSpPr>
            <p:grpSpPr>
              <a:xfrm>
                <a:off x="4284416" y="4245254"/>
                <a:ext cx="37783" cy="32357"/>
                <a:chOff x="4284416" y="4245254"/>
                <a:chExt cx="37783" cy="32357"/>
              </a:xfrm>
            </p:grpSpPr>
            <p:sp>
              <p:nvSpPr>
                <p:cNvPr id="7663" name="Google Shape;7663;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80"/>
              <p:cNvGrpSpPr/>
              <p:nvPr/>
            </p:nvGrpSpPr>
            <p:grpSpPr>
              <a:xfrm>
                <a:off x="4219057" y="4331258"/>
                <a:ext cx="37776" cy="32364"/>
                <a:chOff x="4219057" y="4331258"/>
                <a:chExt cx="37776" cy="32364"/>
              </a:xfrm>
            </p:grpSpPr>
            <p:sp>
              <p:nvSpPr>
                <p:cNvPr id="7666" name="Google Shape;7666;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80"/>
              <p:cNvGrpSpPr/>
              <p:nvPr/>
            </p:nvGrpSpPr>
            <p:grpSpPr>
              <a:xfrm>
                <a:off x="4204122" y="4141688"/>
                <a:ext cx="33497" cy="28699"/>
                <a:chOff x="4204122" y="4141688"/>
                <a:chExt cx="33497" cy="28699"/>
              </a:xfrm>
            </p:grpSpPr>
            <p:sp>
              <p:nvSpPr>
                <p:cNvPr id="7669" name="Google Shape;7669;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80"/>
              <p:cNvGrpSpPr/>
              <p:nvPr/>
            </p:nvGrpSpPr>
            <p:grpSpPr>
              <a:xfrm>
                <a:off x="4301546" y="4003869"/>
                <a:ext cx="38916" cy="33324"/>
                <a:chOff x="4301546" y="4003869"/>
                <a:chExt cx="38916" cy="33324"/>
              </a:xfrm>
            </p:grpSpPr>
            <p:sp>
              <p:nvSpPr>
                <p:cNvPr id="7672" name="Google Shape;7672;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80"/>
              <p:cNvGrpSpPr/>
              <p:nvPr/>
            </p:nvGrpSpPr>
            <p:grpSpPr>
              <a:xfrm>
                <a:off x="4210681" y="3924669"/>
                <a:ext cx="36549" cy="31366"/>
                <a:chOff x="4210681" y="3924669"/>
                <a:chExt cx="36549" cy="31366"/>
              </a:xfrm>
            </p:grpSpPr>
            <p:sp>
              <p:nvSpPr>
                <p:cNvPr id="7675" name="Google Shape;7675;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80"/>
              <p:cNvGrpSpPr/>
              <p:nvPr/>
            </p:nvGrpSpPr>
            <p:grpSpPr>
              <a:xfrm>
                <a:off x="3987771" y="3628874"/>
                <a:ext cx="31499" cy="26993"/>
                <a:chOff x="3987771" y="3628874"/>
                <a:chExt cx="31499" cy="26993"/>
              </a:xfrm>
            </p:grpSpPr>
            <p:sp>
              <p:nvSpPr>
                <p:cNvPr id="7678" name="Google Shape;7678;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80"/>
              <p:cNvGrpSpPr/>
              <p:nvPr/>
            </p:nvGrpSpPr>
            <p:grpSpPr>
              <a:xfrm>
                <a:off x="4087382" y="3775674"/>
                <a:ext cx="31405" cy="26898"/>
                <a:chOff x="4087382" y="3775674"/>
                <a:chExt cx="31405" cy="26898"/>
              </a:xfrm>
            </p:grpSpPr>
            <p:sp>
              <p:nvSpPr>
                <p:cNvPr id="7681" name="Google Shape;7681;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80"/>
              <p:cNvGrpSpPr/>
              <p:nvPr/>
            </p:nvGrpSpPr>
            <p:grpSpPr>
              <a:xfrm>
                <a:off x="4118873" y="3856637"/>
                <a:ext cx="31405" cy="26906"/>
                <a:chOff x="4118873" y="3856637"/>
                <a:chExt cx="31405" cy="26906"/>
              </a:xfrm>
            </p:grpSpPr>
            <p:sp>
              <p:nvSpPr>
                <p:cNvPr id="7684" name="Google Shape;7684;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80"/>
              <p:cNvGrpSpPr/>
              <p:nvPr/>
            </p:nvGrpSpPr>
            <p:grpSpPr>
              <a:xfrm>
                <a:off x="4168541" y="3639523"/>
                <a:ext cx="31499" cy="26906"/>
                <a:chOff x="4168541" y="3639523"/>
                <a:chExt cx="31499" cy="26906"/>
              </a:xfrm>
            </p:grpSpPr>
            <p:sp>
              <p:nvSpPr>
                <p:cNvPr id="7687" name="Google Shape;7687;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80"/>
              <p:cNvGrpSpPr/>
              <p:nvPr/>
            </p:nvGrpSpPr>
            <p:grpSpPr>
              <a:xfrm>
                <a:off x="3965789" y="3393545"/>
                <a:ext cx="31405" cy="26945"/>
                <a:chOff x="3965789" y="3393545"/>
                <a:chExt cx="31405" cy="26945"/>
              </a:xfrm>
            </p:grpSpPr>
            <p:sp>
              <p:nvSpPr>
                <p:cNvPr id="7690" name="Google Shape;7690;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80"/>
              <p:cNvGrpSpPr/>
              <p:nvPr/>
            </p:nvGrpSpPr>
            <p:grpSpPr>
              <a:xfrm>
                <a:off x="3925166" y="3491008"/>
                <a:ext cx="31405" cy="27001"/>
                <a:chOff x="3925166" y="3491008"/>
                <a:chExt cx="31405" cy="27001"/>
              </a:xfrm>
            </p:grpSpPr>
            <p:sp>
              <p:nvSpPr>
                <p:cNvPr id="7693" name="Google Shape;7693;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80"/>
              <p:cNvGrpSpPr/>
              <p:nvPr/>
            </p:nvGrpSpPr>
            <p:grpSpPr>
              <a:xfrm>
                <a:off x="3682845" y="3340976"/>
                <a:ext cx="31397" cy="26898"/>
                <a:chOff x="3682845" y="3340976"/>
                <a:chExt cx="31397" cy="26898"/>
              </a:xfrm>
            </p:grpSpPr>
            <p:sp>
              <p:nvSpPr>
                <p:cNvPr id="7696" name="Google Shape;7696;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80"/>
              <p:cNvGrpSpPr/>
              <p:nvPr/>
            </p:nvGrpSpPr>
            <p:grpSpPr>
              <a:xfrm>
                <a:off x="3795393" y="3353725"/>
                <a:ext cx="31499" cy="26993"/>
                <a:chOff x="3795393" y="3353725"/>
                <a:chExt cx="31499" cy="26993"/>
              </a:xfrm>
            </p:grpSpPr>
            <p:sp>
              <p:nvSpPr>
                <p:cNvPr id="7699" name="Google Shape;7699;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80"/>
              <p:cNvGrpSpPr/>
              <p:nvPr/>
            </p:nvGrpSpPr>
            <p:grpSpPr>
              <a:xfrm>
                <a:off x="4176909" y="4363221"/>
                <a:ext cx="38924" cy="33316"/>
                <a:chOff x="4176909" y="4363221"/>
                <a:chExt cx="38924" cy="33316"/>
              </a:xfrm>
            </p:grpSpPr>
            <p:sp>
              <p:nvSpPr>
                <p:cNvPr id="7702" name="Google Shape;7702;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80"/>
              <p:cNvGrpSpPr/>
              <p:nvPr/>
            </p:nvGrpSpPr>
            <p:grpSpPr>
              <a:xfrm>
                <a:off x="4226191" y="4007660"/>
                <a:ext cx="33560" cy="28770"/>
                <a:chOff x="4226191" y="4007660"/>
                <a:chExt cx="33560" cy="28770"/>
              </a:xfrm>
            </p:grpSpPr>
            <p:sp>
              <p:nvSpPr>
                <p:cNvPr id="7705" name="Google Shape;7705;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80"/>
              <p:cNvGrpSpPr/>
              <p:nvPr/>
            </p:nvGrpSpPr>
            <p:grpSpPr>
              <a:xfrm>
                <a:off x="3597785" y="3377045"/>
                <a:ext cx="33591" cy="28699"/>
                <a:chOff x="3597785" y="3377045"/>
                <a:chExt cx="33591" cy="28699"/>
              </a:xfrm>
            </p:grpSpPr>
            <p:sp>
              <p:nvSpPr>
                <p:cNvPr id="7708" name="Google Shape;7708;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80"/>
              <p:cNvGrpSpPr/>
              <p:nvPr/>
            </p:nvGrpSpPr>
            <p:grpSpPr>
              <a:xfrm>
                <a:off x="3887870" y="3669796"/>
                <a:ext cx="33591" cy="28692"/>
                <a:chOff x="3887870" y="3669796"/>
                <a:chExt cx="33591" cy="28692"/>
              </a:xfrm>
            </p:grpSpPr>
            <p:sp>
              <p:nvSpPr>
                <p:cNvPr id="7711" name="Google Shape;7711;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0"/>
              <p:cNvGrpSpPr/>
              <p:nvPr/>
            </p:nvGrpSpPr>
            <p:grpSpPr>
              <a:xfrm>
                <a:off x="3818320" y="3481625"/>
                <a:ext cx="33497" cy="28770"/>
                <a:chOff x="3818320" y="3481625"/>
                <a:chExt cx="33497" cy="28770"/>
              </a:xfrm>
            </p:grpSpPr>
            <p:sp>
              <p:nvSpPr>
                <p:cNvPr id="7714" name="Google Shape;7714;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80"/>
              <p:cNvGrpSpPr/>
              <p:nvPr/>
            </p:nvGrpSpPr>
            <p:grpSpPr>
              <a:xfrm>
                <a:off x="4278139" y="4120948"/>
                <a:ext cx="37492" cy="32129"/>
                <a:chOff x="4278139" y="4120948"/>
                <a:chExt cx="37492" cy="32129"/>
              </a:xfrm>
            </p:grpSpPr>
            <p:sp>
              <p:nvSpPr>
                <p:cNvPr id="7717" name="Google Shape;7717;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80"/>
              <p:cNvGrpSpPr/>
              <p:nvPr/>
            </p:nvGrpSpPr>
            <p:grpSpPr>
              <a:xfrm>
                <a:off x="4419898" y="3977388"/>
                <a:ext cx="33497" cy="28692"/>
                <a:chOff x="4419898" y="3977388"/>
                <a:chExt cx="33497" cy="28692"/>
              </a:xfrm>
            </p:grpSpPr>
            <p:sp>
              <p:nvSpPr>
                <p:cNvPr id="7720" name="Google Shape;7720;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80"/>
              <p:cNvGrpSpPr/>
              <p:nvPr/>
            </p:nvGrpSpPr>
            <p:grpSpPr>
              <a:xfrm>
                <a:off x="4158930" y="4034684"/>
                <a:ext cx="33497" cy="28762"/>
                <a:chOff x="4158930" y="4034684"/>
                <a:chExt cx="33497" cy="28762"/>
              </a:xfrm>
            </p:grpSpPr>
            <p:sp>
              <p:nvSpPr>
                <p:cNvPr id="7723" name="Google Shape;7723;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80"/>
              <p:cNvGrpSpPr/>
              <p:nvPr/>
            </p:nvGrpSpPr>
            <p:grpSpPr>
              <a:xfrm>
                <a:off x="4134949" y="3957049"/>
                <a:ext cx="33497" cy="28770"/>
                <a:chOff x="4134949" y="3957049"/>
                <a:chExt cx="33497" cy="28770"/>
              </a:xfrm>
            </p:grpSpPr>
            <p:sp>
              <p:nvSpPr>
                <p:cNvPr id="7726" name="Google Shape;7726;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80"/>
              <p:cNvGrpSpPr/>
              <p:nvPr/>
            </p:nvGrpSpPr>
            <p:grpSpPr>
              <a:xfrm>
                <a:off x="4193653" y="4184403"/>
                <a:ext cx="43580" cy="37264"/>
                <a:chOff x="4193653" y="4184403"/>
                <a:chExt cx="43580" cy="37264"/>
              </a:xfrm>
            </p:grpSpPr>
            <p:sp>
              <p:nvSpPr>
                <p:cNvPr id="7729" name="Google Shape;7729;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80"/>
              <p:cNvGrpSpPr/>
              <p:nvPr/>
            </p:nvGrpSpPr>
            <p:grpSpPr>
              <a:xfrm>
                <a:off x="4343600" y="3943844"/>
                <a:ext cx="43580" cy="37312"/>
                <a:chOff x="4343600" y="3943844"/>
                <a:chExt cx="43580" cy="37312"/>
              </a:xfrm>
            </p:grpSpPr>
            <p:sp>
              <p:nvSpPr>
                <p:cNvPr id="7732" name="Google Shape;7732;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80"/>
              <p:cNvGrpSpPr/>
              <p:nvPr/>
            </p:nvGrpSpPr>
            <p:grpSpPr>
              <a:xfrm>
                <a:off x="4172339" y="3381693"/>
                <a:ext cx="31499" cy="27001"/>
                <a:chOff x="4172339" y="3381693"/>
                <a:chExt cx="31499" cy="27001"/>
              </a:xfrm>
            </p:grpSpPr>
            <p:sp>
              <p:nvSpPr>
                <p:cNvPr id="7735" name="Google Shape;7735;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740"/>
        <p:cNvGrpSpPr/>
        <p:nvPr/>
      </p:nvGrpSpPr>
      <p:grpSpPr>
        <a:xfrm>
          <a:off x="0" y="0"/>
          <a:ext cx="0" cy="0"/>
          <a:chOff x="0" y="0"/>
          <a:chExt cx="0" cy="0"/>
        </a:xfrm>
      </p:grpSpPr>
      <p:grpSp>
        <p:nvGrpSpPr>
          <p:cNvPr id="7741" name="Google Shape;7741;p81"/>
          <p:cNvGrpSpPr/>
          <p:nvPr/>
        </p:nvGrpSpPr>
        <p:grpSpPr>
          <a:xfrm>
            <a:off x="2126623" y="3607908"/>
            <a:ext cx="1102891" cy="760337"/>
            <a:chOff x="4967783" y="2151471"/>
            <a:chExt cx="3920692" cy="2702940"/>
          </a:xfrm>
        </p:grpSpPr>
        <p:grpSp>
          <p:nvGrpSpPr>
            <p:cNvPr id="7742" name="Google Shape;7742;p81"/>
            <p:cNvGrpSpPr/>
            <p:nvPr/>
          </p:nvGrpSpPr>
          <p:grpSpPr>
            <a:xfrm>
              <a:off x="5045709" y="2252109"/>
              <a:ext cx="3761071" cy="2501708"/>
              <a:chOff x="2691784" y="1805334"/>
              <a:chExt cx="3761071" cy="2501708"/>
            </a:xfrm>
          </p:grpSpPr>
          <p:sp>
            <p:nvSpPr>
              <p:cNvPr id="7743" name="Google Shape;7743;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81"/>
            <p:cNvGrpSpPr/>
            <p:nvPr/>
          </p:nvGrpSpPr>
          <p:grpSpPr>
            <a:xfrm>
              <a:off x="4967783" y="2151471"/>
              <a:ext cx="3920692" cy="2702940"/>
              <a:chOff x="2613858" y="1704696"/>
              <a:chExt cx="3920692" cy="2702940"/>
            </a:xfrm>
          </p:grpSpPr>
          <p:sp>
            <p:nvSpPr>
              <p:cNvPr id="7751" name="Google Shape;7751;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6" name="Google Shape;7756;p81"/>
          <p:cNvGrpSpPr/>
          <p:nvPr/>
        </p:nvGrpSpPr>
        <p:grpSpPr>
          <a:xfrm>
            <a:off x="3530532" y="1496185"/>
            <a:ext cx="1561911" cy="708580"/>
            <a:chOff x="3530532" y="1496185"/>
            <a:chExt cx="1561911" cy="708580"/>
          </a:xfrm>
        </p:grpSpPr>
        <p:grpSp>
          <p:nvGrpSpPr>
            <p:cNvPr id="7757" name="Google Shape;7757;p81"/>
            <p:cNvGrpSpPr/>
            <p:nvPr/>
          </p:nvGrpSpPr>
          <p:grpSpPr>
            <a:xfrm>
              <a:off x="3720318" y="1857562"/>
              <a:ext cx="1372125" cy="54"/>
              <a:chOff x="3720318" y="1857562"/>
              <a:chExt cx="1372125" cy="54"/>
            </a:xfrm>
          </p:grpSpPr>
          <p:cxnSp>
            <p:nvCxnSpPr>
              <p:cNvPr id="7758" name="Google Shape;7758;p81"/>
              <p:cNvCxnSpPr>
                <a:endCxn id="775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0" name="Google Shape;7760;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1" name="Google Shape;7761;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2" name="Google Shape;7762;p81"/>
              <p:cNvCxnSpPr>
                <a:stCxn id="775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3" name="Google Shape;7763;p81"/>
            <p:cNvGrpSpPr/>
            <p:nvPr/>
          </p:nvGrpSpPr>
          <p:grpSpPr>
            <a:xfrm>
              <a:off x="3567462" y="1496185"/>
              <a:ext cx="286500" cy="272914"/>
              <a:chOff x="3567462" y="1496185"/>
              <a:chExt cx="286500" cy="272914"/>
            </a:xfrm>
          </p:grpSpPr>
          <p:cxnSp>
            <p:nvCxnSpPr>
              <p:cNvPr id="7764" name="Google Shape;7764;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5" name="Google Shape;7765;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6" name="Google Shape;7766;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8" name="Google Shape;7768;p81"/>
            <p:cNvGrpSpPr/>
            <p:nvPr/>
          </p:nvGrpSpPr>
          <p:grpSpPr>
            <a:xfrm>
              <a:off x="3929014" y="1960574"/>
              <a:ext cx="286500" cy="242342"/>
              <a:chOff x="3929014" y="1960574"/>
              <a:chExt cx="286500" cy="242342"/>
            </a:xfrm>
          </p:grpSpPr>
          <p:cxnSp>
            <p:nvCxnSpPr>
              <p:cNvPr id="7769" name="Google Shape;7769;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70" name="Google Shape;7770;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81"/>
            <p:cNvGrpSpPr/>
            <p:nvPr/>
          </p:nvGrpSpPr>
          <p:grpSpPr>
            <a:xfrm>
              <a:off x="4290828" y="1496185"/>
              <a:ext cx="286500" cy="272914"/>
              <a:chOff x="4290828" y="1496185"/>
              <a:chExt cx="286500" cy="272914"/>
            </a:xfrm>
          </p:grpSpPr>
          <p:cxnSp>
            <p:nvCxnSpPr>
              <p:cNvPr id="7772" name="Google Shape;7772;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3" name="Google Shape;7773;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4" name="Google Shape;7774;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5" name="Google Shape;7775;p81"/>
            <p:cNvGrpSpPr/>
            <p:nvPr/>
          </p:nvGrpSpPr>
          <p:grpSpPr>
            <a:xfrm>
              <a:off x="4657726" y="1959674"/>
              <a:ext cx="286500" cy="245092"/>
              <a:chOff x="4657726" y="1959674"/>
              <a:chExt cx="286500" cy="245092"/>
            </a:xfrm>
          </p:grpSpPr>
          <p:cxnSp>
            <p:nvCxnSpPr>
              <p:cNvPr id="7776" name="Google Shape;7776;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77" name="Google Shape;7777;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8" name="Google Shape;7778;p81"/>
          <p:cNvGrpSpPr/>
          <p:nvPr/>
        </p:nvGrpSpPr>
        <p:grpSpPr>
          <a:xfrm>
            <a:off x="3512551" y="2358282"/>
            <a:ext cx="1597032" cy="378649"/>
            <a:chOff x="3512551" y="2358282"/>
            <a:chExt cx="1597032" cy="378649"/>
          </a:xfrm>
        </p:grpSpPr>
        <p:grpSp>
          <p:nvGrpSpPr>
            <p:cNvPr id="7779" name="Google Shape;7779;p81"/>
            <p:cNvGrpSpPr/>
            <p:nvPr/>
          </p:nvGrpSpPr>
          <p:grpSpPr>
            <a:xfrm>
              <a:off x="3738198" y="2553002"/>
              <a:ext cx="1145834" cy="117"/>
              <a:chOff x="3738198" y="2553002"/>
              <a:chExt cx="1145834" cy="117"/>
            </a:xfrm>
          </p:grpSpPr>
          <p:cxnSp>
            <p:nvCxnSpPr>
              <p:cNvPr id="7780" name="Google Shape;7780;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1" name="Google Shape;7781;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2" name="Google Shape;7782;p81"/>
              <p:cNvCxnSpPr>
                <a:stCxn id="7783" idx="6"/>
                <a:endCxn id="778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5" name="Google Shape;7785;p81"/>
            <p:cNvGrpSpPr/>
            <p:nvPr/>
          </p:nvGrpSpPr>
          <p:grpSpPr>
            <a:xfrm>
              <a:off x="3969644" y="2440153"/>
              <a:ext cx="225900" cy="296779"/>
              <a:chOff x="3969644" y="2440153"/>
              <a:chExt cx="225900" cy="296779"/>
            </a:xfrm>
          </p:grpSpPr>
          <p:cxnSp>
            <p:nvCxnSpPr>
              <p:cNvPr id="7786" name="Google Shape;7786;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4" name="Google Shape;7784;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81"/>
            <p:cNvGrpSpPr/>
            <p:nvPr/>
          </p:nvGrpSpPr>
          <p:grpSpPr>
            <a:xfrm>
              <a:off x="4426818" y="2358282"/>
              <a:ext cx="225600" cy="307471"/>
              <a:chOff x="4426818" y="2358282"/>
              <a:chExt cx="225600" cy="307471"/>
            </a:xfrm>
          </p:grpSpPr>
          <p:cxnSp>
            <p:nvCxnSpPr>
              <p:cNvPr id="7789" name="Google Shape;7789;p81"/>
              <p:cNvCxnSpPr>
                <a:stCxn id="779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91" name="Google Shape;7791;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81"/>
            <p:cNvGrpSpPr/>
            <p:nvPr/>
          </p:nvGrpSpPr>
          <p:grpSpPr>
            <a:xfrm>
              <a:off x="4883984" y="2440153"/>
              <a:ext cx="225600" cy="296479"/>
              <a:chOff x="4883984" y="2440153"/>
              <a:chExt cx="225600" cy="296479"/>
            </a:xfrm>
          </p:grpSpPr>
          <p:cxnSp>
            <p:nvCxnSpPr>
              <p:cNvPr id="7793" name="Google Shape;7793;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4" name="Google Shape;7794;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1"/>
            <p:cNvGrpSpPr/>
            <p:nvPr/>
          </p:nvGrpSpPr>
          <p:grpSpPr>
            <a:xfrm>
              <a:off x="3512551" y="2358356"/>
              <a:ext cx="225647" cy="307629"/>
              <a:chOff x="2182679" y="2005014"/>
              <a:chExt cx="792300" cy="1080158"/>
            </a:xfrm>
          </p:grpSpPr>
          <p:cxnSp>
            <p:nvCxnSpPr>
              <p:cNvPr id="7797" name="Google Shape;7797;p81"/>
              <p:cNvCxnSpPr>
                <a:stCxn id="779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3" name="Google Shape;7783;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9" name="Google Shape;7799;p81"/>
          <p:cNvGrpSpPr/>
          <p:nvPr/>
        </p:nvGrpSpPr>
        <p:grpSpPr>
          <a:xfrm>
            <a:off x="6872633" y="1182079"/>
            <a:ext cx="1559809" cy="722610"/>
            <a:chOff x="634175" y="2986275"/>
            <a:chExt cx="3147949" cy="1458344"/>
          </a:xfrm>
        </p:grpSpPr>
        <p:cxnSp>
          <p:nvCxnSpPr>
            <p:cNvPr id="7800" name="Google Shape;7800;p81"/>
            <p:cNvCxnSpPr>
              <a:stCxn id="7801" idx="4"/>
              <a:endCxn id="780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03" name="Google Shape;7803;p81"/>
            <p:cNvCxnSpPr>
              <a:stCxn id="7802" idx="0"/>
              <a:endCxn id="780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05" name="Google Shape;7805;p81"/>
            <p:cNvCxnSpPr>
              <a:stCxn id="7804" idx="4"/>
              <a:endCxn id="780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07" name="Google Shape;7807;p81"/>
            <p:cNvCxnSpPr>
              <a:stCxn id="7806" idx="0"/>
              <a:endCxn id="780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08" name="Google Shape;7808;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4" name="Google Shape;7804;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1" name="Google Shape;7801;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6" name="Google Shape;7806;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2" name="Google Shape;7802;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09" name="Google Shape;7809;p81"/>
          <p:cNvGrpSpPr/>
          <p:nvPr/>
        </p:nvGrpSpPr>
        <p:grpSpPr>
          <a:xfrm>
            <a:off x="3526424" y="2891987"/>
            <a:ext cx="1570719" cy="294123"/>
            <a:chOff x="998425" y="1182125"/>
            <a:chExt cx="1065400" cy="199500"/>
          </a:xfrm>
        </p:grpSpPr>
        <p:sp>
          <p:nvSpPr>
            <p:cNvPr id="7810" name="Google Shape;7810;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81"/>
          <p:cNvGrpSpPr/>
          <p:nvPr/>
        </p:nvGrpSpPr>
        <p:grpSpPr>
          <a:xfrm>
            <a:off x="6869680" y="2009474"/>
            <a:ext cx="1565716" cy="366729"/>
            <a:chOff x="1247650" y="2075423"/>
            <a:chExt cx="6648477" cy="1557238"/>
          </a:xfrm>
        </p:grpSpPr>
        <p:sp>
          <p:nvSpPr>
            <p:cNvPr id="7816" name="Google Shape;7816;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1"/>
          <p:cNvGrpSpPr/>
          <p:nvPr/>
        </p:nvGrpSpPr>
        <p:grpSpPr>
          <a:xfrm>
            <a:off x="6853992" y="3158289"/>
            <a:ext cx="1597061" cy="663440"/>
            <a:chOff x="6796238" y="3158297"/>
            <a:chExt cx="1630319" cy="677257"/>
          </a:xfrm>
        </p:grpSpPr>
        <p:cxnSp>
          <p:nvCxnSpPr>
            <p:cNvPr id="7823" name="Google Shape;7823;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4" name="Google Shape;7824;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5" name="Google Shape;7825;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26" name="Google Shape;7826;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27" name="Google Shape;7827;p81"/>
            <p:cNvGrpSpPr/>
            <p:nvPr/>
          </p:nvGrpSpPr>
          <p:grpSpPr>
            <a:xfrm>
              <a:off x="6796238" y="3311904"/>
              <a:ext cx="1630319" cy="377697"/>
              <a:chOff x="6796238" y="3311904"/>
              <a:chExt cx="1630319" cy="377697"/>
            </a:xfrm>
          </p:grpSpPr>
          <p:sp>
            <p:nvSpPr>
              <p:cNvPr id="7828" name="Google Shape;7828;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1" name="Google Shape;7831;p81"/>
          <p:cNvGrpSpPr/>
          <p:nvPr/>
        </p:nvGrpSpPr>
        <p:grpSpPr>
          <a:xfrm>
            <a:off x="5375130" y="1179681"/>
            <a:ext cx="1368606" cy="1593805"/>
            <a:chOff x="1839112" y="2209163"/>
            <a:chExt cx="1918159" cy="2233784"/>
          </a:xfrm>
        </p:grpSpPr>
        <p:sp>
          <p:nvSpPr>
            <p:cNvPr id="7832" name="Google Shape;7832;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5" name="Google Shape;7835;p81"/>
            <p:cNvCxnSpPr>
              <a:stCxn id="7832" idx="6"/>
              <a:endCxn id="783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6" name="Google Shape;7836;p81"/>
            <p:cNvCxnSpPr>
              <a:stCxn id="7833" idx="4"/>
              <a:endCxn id="783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38" name="Google Shape;7838;p81"/>
            <p:cNvCxnSpPr>
              <a:stCxn id="7837" idx="6"/>
              <a:endCxn id="783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9" name="Google Shape;7839;p81"/>
            <p:cNvCxnSpPr>
              <a:stCxn id="7834" idx="4"/>
              <a:endCxn id="784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37" name="Google Shape;7837;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2" name="Google Shape;7842;p81"/>
            <p:cNvCxnSpPr>
              <a:endCxn id="784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3" name="Google Shape;7843;p81"/>
          <p:cNvGrpSpPr/>
          <p:nvPr/>
        </p:nvGrpSpPr>
        <p:grpSpPr>
          <a:xfrm>
            <a:off x="3507503" y="1185917"/>
            <a:ext cx="1637968" cy="154942"/>
            <a:chOff x="238125" y="2506075"/>
            <a:chExt cx="7115411" cy="673075"/>
          </a:xfrm>
        </p:grpSpPr>
        <p:sp>
          <p:nvSpPr>
            <p:cNvPr id="7844" name="Google Shape;7844;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1"/>
          <p:cNvGrpSpPr/>
          <p:nvPr/>
        </p:nvGrpSpPr>
        <p:grpSpPr>
          <a:xfrm>
            <a:off x="746187" y="1507514"/>
            <a:ext cx="2476762" cy="91743"/>
            <a:chOff x="1464850" y="436376"/>
            <a:chExt cx="6001362" cy="222300"/>
          </a:xfrm>
        </p:grpSpPr>
        <p:sp>
          <p:nvSpPr>
            <p:cNvPr id="7850" name="Google Shape;7850;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6" name="Google Shape;7856;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7" name="Google Shape;7857;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8" name="Google Shape;7858;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59" name="Google Shape;7859;p81"/>
          <p:cNvGrpSpPr/>
          <p:nvPr/>
        </p:nvGrpSpPr>
        <p:grpSpPr>
          <a:xfrm>
            <a:off x="732455" y="2742980"/>
            <a:ext cx="1452710" cy="651923"/>
            <a:chOff x="803162" y="2667727"/>
            <a:chExt cx="1411906" cy="633611"/>
          </a:xfrm>
        </p:grpSpPr>
        <p:cxnSp>
          <p:nvCxnSpPr>
            <p:cNvPr id="7860" name="Google Shape;7860;p81"/>
            <p:cNvCxnSpPr>
              <a:stCxn id="7861" idx="2"/>
              <a:endCxn id="786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3" name="Google Shape;7863;p81"/>
            <p:cNvCxnSpPr>
              <a:stCxn id="7864" idx="0"/>
              <a:endCxn id="786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5" name="Google Shape;7865;p81"/>
            <p:cNvCxnSpPr>
              <a:stCxn id="7864" idx="2"/>
              <a:endCxn id="786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7" name="Google Shape;7867;p81"/>
            <p:cNvCxnSpPr>
              <a:stCxn id="7868" idx="0"/>
              <a:endCxn id="786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9" name="Google Shape;7869;p81"/>
            <p:cNvCxnSpPr>
              <a:stCxn id="7862" idx="2"/>
              <a:endCxn id="787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1" name="Google Shape;7871;p81"/>
            <p:cNvCxnSpPr>
              <a:stCxn id="7872" idx="0"/>
              <a:endCxn id="786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68" name="Google Shape;7868;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6" name="Google Shape;7866;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2" name="Google Shape;7872;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70" name="Google Shape;7870;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2" name="Google Shape;7862;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4" name="Google Shape;7864;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1" name="Google Shape;7861;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3" name="Google Shape;7873;p81"/>
          <p:cNvGrpSpPr/>
          <p:nvPr/>
        </p:nvGrpSpPr>
        <p:grpSpPr>
          <a:xfrm>
            <a:off x="732456" y="1178518"/>
            <a:ext cx="2518541" cy="209309"/>
            <a:chOff x="803163" y="1111966"/>
            <a:chExt cx="2447800" cy="203430"/>
          </a:xfrm>
        </p:grpSpPr>
        <p:grpSp>
          <p:nvGrpSpPr>
            <p:cNvPr id="7874" name="Google Shape;7874;p81"/>
            <p:cNvGrpSpPr/>
            <p:nvPr/>
          </p:nvGrpSpPr>
          <p:grpSpPr>
            <a:xfrm>
              <a:off x="1958180" y="1111966"/>
              <a:ext cx="588019" cy="121396"/>
              <a:chOff x="4808316" y="2800065"/>
              <a:chExt cx="1999386" cy="412910"/>
            </a:xfrm>
          </p:grpSpPr>
          <p:sp>
            <p:nvSpPr>
              <p:cNvPr id="7875" name="Google Shape;7875;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6" name="Google Shape;7876;p81"/>
              <p:cNvGrpSpPr/>
              <p:nvPr/>
            </p:nvGrpSpPr>
            <p:grpSpPr>
              <a:xfrm>
                <a:off x="4808316" y="2800065"/>
                <a:ext cx="92400" cy="411825"/>
                <a:chOff x="845575" y="2563700"/>
                <a:chExt cx="92400" cy="411825"/>
              </a:xfrm>
            </p:grpSpPr>
            <p:cxnSp>
              <p:nvCxnSpPr>
                <p:cNvPr id="7877" name="Google Shape;7877;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8" name="Google Shape;7878;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79" name="Google Shape;7879;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80" name="Google Shape;7880;p8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81"/>
            <p:cNvGrpSpPr/>
            <p:nvPr/>
          </p:nvGrpSpPr>
          <p:grpSpPr>
            <a:xfrm>
              <a:off x="803163" y="1111974"/>
              <a:ext cx="591158" cy="121545"/>
              <a:chOff x="803163" y="1111974"/>
              <a:chExt cx="591158" cy="121545"/>
            </a:xfrm>
          </p:grpSpPr>
          <p:grpSp>
            <p:nvGrpSpPr>
              <p:cNvPr id="7882" name="Google Shape;7882;p81"/>
              <p:cNvGrpSpPr/>
              <p:nvPr/>
            </p:nvGrpSpPr>
            <p:grpSpPr>
              <a:xfrm>
                <a:off x="803163" y="1111974"/>
                <a:ext cx="27175" cy="121077"/>
                <a:chOff x="845575" y="2563700"/>
                <a:chExt cx="92400" cy="411825"/>
              </a:xfrm>
            </p:grpSpPr>
            <p:cxnSp>
              <p:nvCxnSpPr>
                <p:cNvPr id="7883" name="Google Shape;7883;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4" name="Google Shape;7884;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5" name="Google Shape;7885;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81"/>
            <p:cNvGrpSpPr/>
            <p:nvPr/>
          </p:nvGrpSpPr>
          <p:grpSpPr>
            <a:xfrm>
              <a:off x="1381910" y="1194219"/>
              <a:ext cx="588341" cy="121177"/>
              <a:chOff x="1381910" y="1194219"/>
              <a:chExt cx="588341" cy="121177"/>
            </a:xfrm>
          </p:grpSpPr>
          <p:grpSp>
            <p:nvGrpSpPr>
              <p:cNvPr id="7887" name="Google Shape;7887;p81"/>
              <p:cNvGrpSpPr/>
              <p:nvPr/>
            </p:nvGrpSpPr>
            <p:grpSpPr>
              <a:xfrm rot="10800000">
                <a:off x="1381910" y="1194319"/>
                <a:ext cx="27175" cy="121077"/>
                <a:chOff x="2070100" y="2563700"/>
                <a:chExt cx="92400" cy="411825"/>
              </a:xfrm>
            </p:grpSpPr>
            <p:cxnSp>
              <p:nvCxnSpPr>
                <p:cNvPr id="7888" name="Google Shape;7888;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9" name="Google Shape;7889;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0" name="Google Shape;7890;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1"/>
            <p:cNvGrpSpPr/>
            <p:nvPr/>
          </p:nvGrpSpPr>
          <p:grpSpPr>
            <a:xfrm>
              <a:off x="2532079" y="1194219"/>
              <a:ext cx="704927" cy="121177"/>
              <a:chOff x="2532079" y="1194219"/>
              <a:chExt cx="704927" cy="121177"/>
            </a:xfrm>
          </p:grpSpPr>
          <p:grpSp>
            <p:nvGrpSpPr>
              <p:cNvPr id="7892" name="Google Shape;7892;p81"/>
              <p:cNvGrpSpPr/>
              <p:nvPr/>
            </p:nvGrpSpPr>
            <p:grpSpPr>
              <a:xfrm rot="10800000">
                <a:off x="2532079" y="1194319"/>
                <a:ext cx="27175" cy="121077"/>
                <a:chOff x="2070100" y="2563700"/>
                <a:chExt cx="92400" cy="411825"/>
              </a:xfrm>
            </p:grpSpPr>
            <p:cxnSp>
              <p:nvCxnSpPr>
                <p:cNvPr id="7893" name="Google Shape;7893;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4" name="Google Shape;7894;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5" name="Google Shape;7895;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6" name="Google Shape;7896;p81"/>
          <p:cNvGrpSpPr/>
          <p:nvPr/>
        </p:nvGrpSpPr>
        <p:grpSpPr>
          <a:xfrm>
            <a:off x="3525467" y="3875150"/>
            <a:ext cx="1567778" cy="491677"/>
            <a:chOff x="5194708" y="3484366"/>
            <a:chExt cx="3148148" cy="987304"/>
          </a:xfrm>
        </p:grpSpPr>
        <p:grpSp>
          <p:nvGrpSpPr>
            <p:cNvPr id="7897" name="Google Shape;7897;p81"/>
            <p:cNvGrpSpPr/>
            <p:nvPr/>
          </p:nvGrpSpPr>
          <p:grpSpPr>
            <a:xfrm>
              <a:off x="7531521" y="3484366"/>
              <a:ext cx="811335" cy="987304"/>
              <a:chOff x="3379425" y="1617275"/>
              <a:chExt cx="1090650" cy="1327200"/>
            </a:xfrm>
          </p:grpSpPr>
          <p:sp>
            <p:nvSpPr>
              <p:cNvPr id="7898" name="Google Shape;7898;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81"/>
            <p:cNvGrpSpPr/>
            <p:nvPr/>
          </p:nvGrpSpPr>
          <p:grpSpPr>
            <a:xfrm>
              <a:off x="6752546" y="3484366"/>
              <a:ext cx="811428" cy="987304"/>
              <a:chOff x="2332275" y="1617275"/>
              <a:chExt cx="1090775" cy="1327200"/>
            </a:xfrm>
          </p:grpSpPr>
          <p:sp>
            <p:nvSpPr>
              <p:cNvPr id="7902" name="Google Shape;7902;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81"/>
            <p:cNvGrpSpPr/>
            <p:nvPr/>
          </p:nvGrpSpPr>
          <p:grpSpPr>
            <a:xfrm>
              <a:off x="5973664" y="3484366"/>
              <a:ext cx="811335" cy="987304"/>
              <a:chOff x="1285250" y="1617275"/>
              <a:chExt cx="1090650" cy="1327200"/>
            </a:xfrm>
          </p:grpSpPr>
          <p:sp>
            <p:nvSpPr>
              <p:cNvPr id="7906" name="Google Shape;7906;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81"/>
            <p:cNvGrpSpPr/>
            <p:nvPr/>
          </p:nvGrpSpPr>
          <p:grpSpPr>
            <a:xfrm>
              <a:off x="5194708" y="3484366"/>
              <a:ext cx="811409" cy="987304"/>
              <a:chOff x="238125" y="1617275"/>
              <a:chExt cx="1090750" cy="1327200"/>
            </a:xfrm>
          </p:grpSpPr>
          <p:sp>
            <p:nvSpPr>
              <p:cNvPr id="7910" name="Google Shape;7910;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3" name="Google Shape;7913;p81"/>
          <p:cNvGrpSpPr/>
          <p:nvPr/>
        </p:nvGrpSpPr>
        <p:grpSpPr>
          <a:xfrm>
            <a:off x="3486076" y="3355561"/>
            <a:ext cx="1616964" cy="346256"/>
            <a:chOff x="1808063" y="4294338"/>
            <a:chExt cx="3370782" cy="721817"/>
          </a:xfrm>
        </p:grpSpPr>
        <p:sp>
          <p:nvSpPr>
            <p:cNvPr id="7914" name="Google Shape;7914;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81"/>
          <p:cNvGrpSpPr/>
          <p:nvPr/>
        </p:nvGrpSpPr>
        <p:grpSpPr>
          <a:xfrm>
            <a:off x="764288" y="3641590"/>
            <a:ext cx="1295882" cy="646587"/>
            <a:chOff x="834100" y="3642869"/>
            <a:chExt cx="1259483" cy="628426"/>
          </a:xfrm>
        </p:grpSpPr>
        <p:sp>
          <p:nvSpPr>
            <p:cNvPr id="7925" name="Google Shape;7925;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0" name="Google Shape;7950;p81"/>
            <p:cNvGrpSpPr/>
            <p:nvPr/>
          </p:nvGrpSpPr>
          <p:grpSpPr>
            <a:xfrm>
              <a:off x="1360364" y="3847835"/>
              <a:ext cx="208119" cy="224359"/>
              <a:chOff x="1360769" y="3847100"/>
              <a:chExt cx="208119" cy="224359"/>
            </a:xfrm>
          </p:grpSpPr>
          <p:sp>
            <p:nvSpPr>
              <p:cNvPr id="7951" name="Google Shape;7951;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1" name="Google Shape;7971;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81"/>
          <p:cNvGrpSpPr/>
          <p:nvPr/>
        </p:nvGrpSpPr>
        <p:grpSpPr>
          <a:xfrm rot="5400000">
            <a:off x="5977401" y="3438087"/>
            <a:ext cx="164064" cy="1414916"/>
            <a:chOff x="4428249" y="1369375"/>
            <a:chExt cx="36905" cy="429569"/>
          </a:xfrm>
        </p:grpSpPr>
        <p:sp>
          <p:nvSpPr>
            <p:cNvPr id="7986" name="Google Shape;7986;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81"/>
          <p:cNvGrpSpPr/>
          <p:nvPr/>
        </p:nvGrpSpPr>
        <p:grpSpPr>
          <a:xfrm rot="10800000" flipH="1">
            <a:off x="5349830" y="3026630"/>
            <a:ext cx="1419207" cy="24808"/>
            <a:chOff x="219558" y="4738465"/>
            <a:chExt cx="5852400" cy="102300"/>
          </a:xfrm>
        </p:grpSpPr>
        <p:cxnSp>
          <p:nvCxnSpPr>
            <p:cNvPr id="8019" name="Google Shape;8019;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20" name="Google Shape;8020;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81"/>
          <p:cNvGrpSpPr/>
          <p:nvPr/>
        </p:nvGrpSpPr>
        <p:grpSpPr>
          <a:xfrm>
            <a:off x="5361148" y="3399694"/>
            <a:ext cx="1396570" cy="385016"/>
            <a:chOff x="5286284" y="2966544"/>
            <a:chExt cx="1396570" cy="385016"/>
          </a:xfrm>
        </p:grpSpPr>
        <p:cxnSp>
          <p:nvCxnSpPr>
            <p:cNvPr id="8026" name="Google Shape;8026;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27" name="Google Shape;8027;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28" name="Google Shape;8028;p81"/>
            <p:cNvGrpSpPr/>
            <p:nvPr/>
          </p:nvGrpSpPr>
          <p:grpSpPr>
            <a:xfrm>
              <a:off x="5287688" y="3173364"/>
              <a:ext cx="1395166" cy="74100"/>
              <a:chOff x="5287688" y="3173364"/>
              <a:chExt cx="1395166" cy="74100"/>
            </a:xfrm>
          </p:grpSpPr>
          <p:cxnSp>
            <p:nvCxnSpPr>
              <p:cNvPr id="8029" name="Google Shape;8029;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30" name="Google Shape;8030;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31" name="Google Shape;8031;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2" name="Google Shape;8032;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3" name="Google Shape;8033;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4" name="Google Shape;8034;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5" name="Google Shape;8035;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6" name="Google Shape;8036;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37" name="Google Shape;8037;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38" name="Google Shape;8038;p81"/>
          <p:cNvGrpSpPr/>
          <p:nvPr/>
        </p:nvGrpSpPr>
        <p:grpSpPr>
          <a:xfrm>
            <a:off x="2047214" y="1818470"/>
            <a:ext cx="1182276" cy="662027"/>
            <a:chOff x="2029517" y="1732295"/>
            <a:chExt cx="1149068" cy="643432"/>
          </a:xfrm>
        </p:grpSpPr>
        <p:grpSp>
          <p:nvGrpSpPr>
            <p:cNvPr id="8039" name="Google Shape;8039;p81"/>
            <p:cNvGrpSpPr/>
            <p:nvPr/>
          </p:nvGrpSpPr>
          <p:grpSpPr>
            <a:xfrm>
              <a:off x="2708660" y="1746937"/>
              <a:ext cx="455427" cy="244429"/>
              <a:chOff x="2700693" y="1746937"/>
              <a:chExt cx="455427" cy="244429"/>
            </a:xfrm>
          </p:grpSpPr>
          <p:grpSp>
            <p:nvGrpSpPr>
              <p:cNvPr id="8040" name="Google Shape;8040;p81"/>
              <p:cNvGrpSpPr/>
              <p:nvPr/>
            </p:nvGrpSpPr>
            <p:grpSpPr>
              <a:xfrm>
                <a:off x="2905682" y="1782817"/>
                <a:ext cx="250438" cy="208549"/>
                <a:chOff x="2905682" y="1782817"/>
                <a:chExt cx="250438" cy="208549"/>
              </a:xfrm>
            </p:grpSpPr>
            <p:cxnSp>
              <p:nvCxnSpPr>
                <p:cNvPr id="8041" name="Google Shape;8041;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2" name="Google Shape;8042;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81"/>
              <p:cNvGrpSpPr/>
              <p:nvPr/>
            </p:nvGrpSpPr>
            <p:grpSpPr>
              <a:xfrm>
                <a:off x="2700693" y="1746937"/>
                <a:ext cx="449967" cy="72374"/>
                <a:chOff x="2700693" y="1746937"/>
                <a:chExt cx="449967" cy="72374"/>
              </a:xfrm>
            </p:grpSpPr>
            <p:cxnSp>
              <p:nvCxnSpPr>
                <p:cNvPr id="8044" name="Google Shape;8044;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5" name="Google Shape;8045;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6" name="Google Shape;8046;p81"/>
            <p:cNvGrpSpPr/>
            <p:nvPr/>
          </p:nvGrpSpPr>
          <p:grpSpPr>
            <a:xfrm>
              <a:off x="2029517" y="1732295"/>
              <a:ext cx="1149068" cy="643432"/>
              <a:chOff x="2029517" y="1732295"/>
              <a:chExt cx="1149068" cy="643432"/>
            </a:xfrm>
          </p:grpSpPr>
          <p:grpSp>
            <p:nvGrpSpPr>
              <p:cNvPr id="8047" name="Google Shape;8047;p81"/>
              <p:cNvGrpSpPr/>
              <p:nvPr/>
            </p:nvGrpSpPr>
            <p:grpSpPr>
              <a:xfrm>
                <a:off x="2703618" y="2103152"/>
                <a:ext cx="474966" cy="260017"/>
                <a:chOff x="2703618" y="2103152"/>
                <a:chExt cx="474966" cy="260017"/>
              </a:xfrm>
            </p:grpSpPr>
            <p:grpSp>
              <p:nvGrpSpPr>
                <p:cNvPr id="8048" name="Google Shape;8048;p81"/>
                <p:cNvGrpSpPr/>
                <p:nvPr/>
              </p:nvGrpSpPr>
              <p:grpSpPr>
                <a:xfrm>
                  <a:off x="2703618" y="2290640"/>
                  <a:ext cx="450291" cy="72529"/>
                  <a:chOff x="2703618" y="2290640"/>
                  <a:chExt cx="450291" cy="72529"/>
                </a:xfrm>
              </p:grpSpPr>
              <p:cxnSp>
                <p:nvCxnSpPr>
                  <p:cNvPr id="8049" name="Google Shape;8049;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0" name="Google Shape;8050;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1"/>
                <p:cNvGrpSpPr/>
                <p:nvPr/>
              </p:nvGrpSpPr>
              <p:grpSpPr>
                <a:xfrm>
                  <a:off x="2908607" y="2103152"/>
                  <a:ext cx="269977" cy="223538"/>
                  <a:chOff x="2908607" y="2103152"/>
                  <a:chExt cx="269977" cy="223538"/>
                </a:xfrm>
              </p:grpSpPr>
              <p:cxnSp>
                <p:nvCxnSpPr>
                  <p:cNvPr id="8052" name="Google Shape;8052;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3" name="Google Shape;8053;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4" name="Google Shape;8054;p81"/>
              <p:cNvGrpSpPr/>
              <p:nvPr/>
            </p:nvGrpSpPr>
            <p:grpSpPr>
              <a:xfrm>
                <a:off x="2029517" y="1732295"/>
                <a:ext cx="685827" cy="643432"/>
                <a:chOff x="2029517" y="1732295"/>
                <a:chExt cx="685827" cy="643432"/>
              </a:xfrm>
            </p:grpSpPr>
            <p:sp>
              <p:nvSpPr>
                <p:cNvPr id="8055" name="Google Shape;8055;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6" name="Google Shape;8056;p81"/>
                <p:cNvGrpSpPr/>
                <p:nvPr/>
              </p:nvGrpSpPr>
              <p:grpSpPr>
                <a:xfrm>
                  <a:off x="2158948" y="1732295"/>
                  <a:ext cx="556396" cy="333108"/>
                  <a:chOff x="2158948" y="1732295"/>
                  <a:chExt cx="556396" cy="333108"/>
                </a:xfrm>
              </p:grpSpPr>
              <p:cxnSp>
                <p:nvCxnSpPr>
                  <p:cNvPr id="8057" name="Google Shape;8057;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8" name="Google Shape;8058;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1"/>
                <p:cNvGrpSpPr/>
                <p:nvPr/>
              </p:nvGrpSpPr>
              <p:grpSpPr>
                <a:xfrm>
                  <a:off x="2159908" y="2065057"/>
                  <a:ext cx="550884" cy="310670"/>
                  <a:chOff x="2159908" y="2065057"/>
                  <a:chExt cx="550884" cy="310670"/>
                </a:xfrm>
              </p:grpSpPr>
              <p:cxnSp>
                <p:nvCxnSpPr>
                  <p:cNvPr id="8060" name="Google Shape;8060;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1" name="Google Shape;8061;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62" name="Google Shape;8062;p81"/>
          <p:cNvGrpSpPr/>
          <p:nvPr/>
        </p:nvGrpSpPr>
        <p:grpSpPr>
          <a:xfrm>
            <a:off x="732462" y="1766083"/>
            <a:ext cx="962651" cy="810058"/>
            <a:chOff x="732462" y="1766083"/>
            <a:chExt cx="962651" cy="810058"/>
          </a:xfrm>
        </p:grpSpPr>
        <p:grpSp>
          <p:nvGrpSpPr>
            <p:cNvPr id="8063" name="Google Shape;8063;p81"/>
            <p:cNvGrpSpPr/>
            <p:nvPr/>
          </p:nvGrpSpPr>
          <p:grpSpPr>
            <a:xfrm>
              <a:off x="732462" y="1908333"/>
              <a:ext cx="339369" cy="524756"/>
              <a:chOff x="844912" y="1819635"/>
              <a:chExt cx="329836" cy="510016"/>
            </a:xfrm>
          </p:grpSpPr>
          <p:sp>
            <p:nvSpPr>
              <p:cNvPr id="8064" name="Google Shape;8064;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81"/>
            <p:cNvGrpSpPr/>
            <p:nvPr/>
          </p:nvGrpSpPr>
          <p:grpSpPr>
            <a:xfrm>
              <a:off x="1184858" y="2256650"/>
              <a:ext cx="510255" cy="319491"/>
              <a:chOff x="1284601" y="2158168"/>
              <a:chExt cx="495923" cy="310517"/>
            </a:xfrm>
          </p:grpSpPr>
          <p:sp>
            <p:nvSpPr>
              <p:cNvPr id="8071" name="Google Shape;8071;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2" name="Google Shape;8072;p81"/>
              <p:cNvGrpSpPr/>
              <p:nvPr/>
            </p:nvGrpSpPr>
            <p:grpSpPr>
              <a:xfrm>
                <a:off x="1507666" y="2158168"/>
                <a:ext cx="272858" cy="310517"/>
                <a:chOff x="1507666" y="2158168"/>
                <a:chExt cx="272858" cy="310517"/>
              </a:xfrm>
            </p:grpSpPr>
            <p:grpSp>
              <p:nvGrpSpPr>
                <p:cNvPr id="8073" name="Google Shape;8073;p81"/>
                <p:cNvGrpSpPr/>
                <p:nvPr/>
              </p:nvGrpSpPr>
              <p:grpSpPr>
                <a:xfrm>
                  <a:off x="1507666" y="2176104"/>
                  <a:ext cx="166395" cy="273149"/>
                  <a:chOff x="1507666" y="2176104"/>
                  <a:chExt cx="166395" cy="273149"/>
                </a:xfrm>
              </p:grpSpPr>
              <p:sp>
                <p:nvSpPr>
                  <p:cNvPr id="8074" name="Google Shape;8074;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1" name="Google Shape;8081;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3" name="Google Shape;8083;p81"/>
            <p:cNvGrpSpPr/>
            <p:nvPr/>
          </p:nvGrpSpPr>
          <p:grpSpPr>
            <a:xfrm>
              <a:off x="1184858" y="1766083"/>
              <a:ext cx="510255" cy="319491"/>
              <a:chOff x="1284601" y="1681380"/>
              <a:chExt cx="495923" cy="310517"/>
            </a:xfrm>
          </p:grpSpPr>
          <p:sp>
            <p:nvSpPr>
              <p:cNvPr id="8084" name="Google Shape;8084;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5" name="Google Shape;8085;p81"/>
              <p:cNvGrpSpPr/>
              <p:nvPr/>
            </p:nvGrpSpPr>
            <p:grpSpPr>
              <a:xfrm>
                <a:off x="1507666" y="1681380"/>
                <a:ext cx="272858" cy="310517"/>
                <a:chOff x="1507666" y="1681380"/>
                <a:chExt cx="272858" cy="310517"/>
              </a:xfrm>
            </p:grpSpPr>
            <p:grpSp>
              <p:nvGrpSpPr>
                <p:cNvPr id="8086" name="Google Shape;8086;p81"/>
                <p:cNvGrpSpPr/>
                <p:nvPr/>
              </p:nvGrpSpPr>
              <p:grpSpPr>
                <a:xfrm>
                  <a:off x="1507666" y="1700120"/>
                  <a:ext cx="166395" cy="272984"/>
                  <a:chOff x="1507666" y="1700120"/>
                  <a:chExt cx="166395" cy="272984"/>
                </a:xfrm>
              </p:grpSpPr>
              <p:sp>
                <p:nvSpPr>
                  <p:cNvPr id="8087" name="Google Shape;8087;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4" name="Google Shape;8094;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96" name="Google Shape;8096;p81"/>
          <p:cNvGrpSpPr/>
          <p:nvPr/>
        </p:nvGrpSpPr>
        <p:grpSpPr>
          <a:xfrm>
            <a:off x="6841403" y="2533512"/>
            <a:ext cx="1622269" cy="552443"/>
            <a:chOff x="6894650" y="2574740"/>
            <a:chExt cx="1445100" cy="492111"/>
          </a:xfrm>
        </p:grpSpPr>
        <p:sp>
          <p:nvSpPr>
            <p:cNvPr id="8097" name="Google Shape;8097;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2" name="Google Shape;8102;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3" name="Google Shape;8103;p81"/>
          <p:cNvGrpSpPr/>
          <p:nvPr/>
        </p:nvGrpSpPr>
        <p:grpSpPr>
          <a:xfrm>
            <a:off x="6860946" y="3907768"/>
            <a:ext cx="1583206" cy="475705"/>
            <a:chOff x="6953919" y="3907920"/>
            <a:chExt cx="1377300" cy="475705"/>
          </a:xfrm>
        </p:grpSpPr>
        <p:cxnSp>
          <p:nvCxnSpPr>
            <p:cNvPr id="8104" name="Google Shape;8104;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5" name="Google Shape;8105;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06" name="Google Shape;8106;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7" name="Google Shape;8107;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08" name="Google Shape;8108;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09" name="Google Shape;8109;p81"/>
          <p:cNvGrpSpPr/>
          <p:nvPr/>
        </p:nvGrpSpPr>
        <p:grpSpPr>
          <a:xfrm>
            <a:off x="2364534" y="2668913"/>
            <a:ext cx="836286" cy="824529"/>
            <a:chOff x="2389399" y="2595741"/>
            <a:chExt cx="812796" cy="801369"/>
          </a:xfrm>
        </p:grpSpPr>
        <p:grpSp>
          <p:nvGrpSpPr>
            <p:cNvPr id="8110" name="Google Shape;8110;p81"/>
            <p:cNvGrpSpPr/>
            <p:nvPr/>
          </p:nvGrpSpPr>
          <p:grpSpPr>
            <a:xfrm>
              <a:off x="2492145" y="2881565"/>
              <a:ext cx="607300" cy="229751"/>
              <a:chOff x="2492145" y="2881565"/>
              <a:chExt cx="607300" cy="229751"/>
            </a:xfrm>
          </p:grpSpPr>
          <p:sp>
            <p:nvSpPr>
              <p:cNvPr id="8111" name="Google Shape;8111;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81"/>
            <p:cNvGrpSpPr/>
            <p:nvPr/>
          </p:nvGrpSpPr>
          <p:grpSpPr>
            <a:xfrm>
              <a:off x="2389399" y="2595741"/>
              <a:ext cx="812796" cy="296825"/>
              <a:chOff x="2389399" y="2595741"/>
              <a:chExt cx="812796" cy="296825"/>
            </a:xfrm>
          </p:grpSpPr>
          <p:grpSp>
            <p:nvGrpSpPr>
              <p:cNvPr id="8115" name="Google Shape;8115;p81"/>
              <p:cNvGrpSpPr/>
              <p:nvPr/>
            </p:nvGrpSpPr>
            <p:grpSpPr>
              <a:xfrm>
                <a:off x="2389399" y="2595741"/>
                <a:ext cx="363638" cy="296825"/>
                <a:chOff x="2389399" y="2595741"/>
                <a:chExt cx="363638" cy="296825"/>
              </a:xfrm>
            </p:grpSpPr>
            <p:grpSp>
              <p:nvGrpSpPr>
                <p:cNvPr id="8116" name="Google Shape;8116;p81"/>
                <p:cNvGrpSpPr/>
                <p:nvPr/>
              </p:nvGrpSpPr>
              <p:grpSpPr>
                <a:xfrm>
                  <a:off x="2493852" y="2794333"/>
                  <a:ext cx="259185" cy="98232"/>
                  <a:chOff x="2493852" y="2794333"/>
                  <a:chExt cx="259185" cy="98232"/>
                </a:xfrm>
              </p:grpSpPr>
              <p:sp>
                <p:nvSpPr>
                  <p:cNvPr id="8117" name="Google Shape;8117;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81"/>
                <p:cNvGrpSpPr/>
                <p:nvPr/>
              </p:nvGrpSpPr>
              <p:grpSpPr>
                <a:xfrm>
                  <a:off x="2389399" y="2595741"/>
                  <a:ext cx="224343" cy="182054"/>
                  <a:chOff x="2389399" y="2595741"/>
                  <a:chExt cx="224343" cy="182054"/>
                </a:xfrm>
              </p:grpSpPr>
              <p:sp>
                <p:nvSpPr>
                  <p:cNvPr id="8121" name="Google Shape;8121;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3" name="Google Shape;8123;p81"/>
              <p:cNvGrpSpPr/>
              <p:nvPr/>
            </p:nvGrpSpPr>
            <p:grpSpPr>
              <a:xfrm>
                <a:off x="2683630" y="2595741"/>
                <a:ext cx="224334" cy="296825"/>
                <a:chOff x="2683630" y="2595741"/>
                <a:chExt cx="224334" cy="296825"/>
              </a:xfrm>
            </p:grpSpPr>
            <p:grpSp>
              <p:nvGrpSpPr>
                <p:cNvPr id="8124" name="Google Shape;8124;p81"/>
                <p:cNvGrpSpPr/>
                <p:nvPr/>
              </p:nvGrpSpPr>
              <p:grpSpPr>
                <a:xfrm>
                  <a:off x="2788083" y="2794333"/>
                  <a:ext cx="15356" cy="98232"/>
                  <a:chOff x="2788083" y="2794333"/>
                  <a:chExt cx="15356" cy="98232"/>
                </a:xfrm>
              </p:grpSpPr>
              <p:sp>
                <p:nvSpPr>
                  <p:cNvPr id="8125" name="Google Shape;8125;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81"/>
                <p:cNvGrpSpPr/>
                <p:nvPr/>
              </p:nvGrpSpPr>
              <p:grpSpPr>
                <a:xfrm>
                  <a:off x="2683630" y="2595741"/>
                  <a:ext cx="224334" cy="182054"/>
                  <a:chOff x="2683630" y="2595741"/>
                  <a:chExt cx="224334" cy="182054"/>
                </a:xfrm>
              </p:grpSpPr>
              <p:sp>
                <p:nvSpPr>
                  <p:cNvPr id="8129" name="Google Shape;8129;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1" name="Google Shape;8131;p81"/>
              <p:cNvGrpSpPr/>
              <p:nvPr/>
            </p:nvGrpSpPr>
            <p:grpSpPr>
              <a:xfrm>
                <a:off x="2838475" y="2595741"/>
                <a:ext cx="363719" cy="296825"/>
                <a:chOff x="2838475" y="2595741"/>
                <a:chExt cx="363719" cy="296825"/>
              </a:xfrm>
            </p:grpSpPr>
            <p:grpSp>
              <p:nvGrpSpPr>
                <p:cNvPr id="8132" name="Google Shape;8132;p81"/>
                <p:cNvGrpSpPr/>
                <p:nvPr/>
              </p:nvGrpSpPr>
              <p:grpSpPr>
                <a:xfrm>
                  <a:off x="2838475" y="2794333"/>
                  <a:ext cx="259185" cy="98232"/>
                  <a:chOff x="2838475" y="2794333"/>
                  <a:chExt cx="259185" cy="98232"/>
                </a:xfrm>
              </p:grpSpPr>
              <p:sp>
                <p:nvSpPr>
                  <p:cNvPr id="8133" name="Google Shape;8133;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1"/>
                <p:cNvGrpSpPr/>
                <p:nvPr/>
              </p:nvGrpSpPr>
              <p:grpSpPr>
                <a:xfrm>
                  <a:off x="2977852" y="2595741"/>
                  <a:ext cx="224343" cy="182054"/>
                  <a:chOff x="2977852" y="2595741"/>
                  <a:chExt cx="224343" cy="182054"/>
                </a:xfrm>
              </p:grpSpPr>
              <p:sp>
                <p:nvSpPr>
                  <p:cNvPr id="8137" name="Google Shape;8137;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9" name="Google Shape;8139;p81"/>
            <p:cNvGrpSpPr/>
            <p:nvPr/>
          </p:nvGrpSpPr>
          <p:grpSpPr>
            <a:xfrm>
              <a:off x="2389399" y="3100241"/>
              <a:ext cx="812796" cy="296869"/>
              <a:chOff x="2389399" y="3100241"/>
              <a:chExt cx="812796" cy="296869"/>
            </a:xfrm>
          </p:grpSpPr>
          <p:grpSp>
            <p:nvGrpSpPr>
              <p:cNvPr id="8140" name="Google Shape;8140;p81"/>
              <p:cNvGrpSpPr/>
              <p:nvPr/>
            </p:nvGrpSpPr>
            <p:grpSpPr>
              <a:xfrm>
                <a:off x="2683630" y="3100241"/>
                <a:ext cx="224334" cy="296869"/>
                <a:chOff x="2683630" y="3100241"/>
                <a:chExt cx="224334" cy="296869"/>
              </a:xfrm>
            </p:grpSpPr>
            <p:grpSp>
              <p:nvGrpSpPr>
                <p:cNvPr id="8141" name="Google Shape;8141;p81"/>
                <p:cNvGrpSpPr/>
                <p:nvPr/>
              </p:nvGrpSpPr>
              <p:grpSpPr>
                <a:xfrm>
                  <a:off x="2788083" y="3100241"/>
                  <a:ext cx="15356" cy="98237"/>
                  <a:chOff x="2788083" y="3100241"/>
                  <a:chExt cx="15356" cy="98237"/>
                </a:xfrm>
              </p:grpSpPr>
              <p:sp>
                <p:nvSpPr>
                  <p:cNvPr id="8142" name="Google Shape;8142;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81"/>
                <p:cNvGrpSpPr/>
                <p:nvPr/>
              </p:nvGrpSpPr>
              <p:grpSpPr>
                <a:xfrm>
                  <a:off x="2683630" y="3215065"/>
                  <a:ext cx="224334" cy="182045"/>
                  <a:chOff x="2683630" y="3215065"/>
                  <a:chExt cx="224334" cy="182045"/>
                </a:xfrm>
              </p:grpSpPr>
              <p:sp>
                <p:nvSpPr>
                  <p:cNvPr id="8146" name="Google Shape;8146;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8" name="Google Shape;8148;p81"/>
              <p:cNvGrpSpPr/>
              <p:nvPr/>
            </p:nvGrpSpPr>
            <p:grpSpPr>
              <a:xfrm>
                <a:off x="2389399" y="3100241"/>
                <a:ext cx="363638" cy="296869"/>
                <a:chOff x="2389399" y="3100241"/>
                <a:chExt cx="363638" cy="296869"/>
              </a:xfrm>
            </p:grpSpPr>
            <p:grpSp>
              <p:nvGrpSpPr>
                <p:cNvPr id="8149" name="Google Shape;8149;p81"/>
                <p:cNvGrpSpPr/>
                <p:nvPr/>
              </p:nvGrpSpPr>
              <p:grpSpPr>
                <a:xfrm>
                  <a:off x="2493852" y="3100241"/>
                  <a:ext cx="259185" cy="98237"/>
                  <a:chOff x="2493852" y="3100241"/>
                  <a:chExt cx="259185" cy="98237"/>
                </a:xfrm>
              </p:grpSpPr>
              <p:sp>
                <p:nvSpPr>
                  <p:cNvPr id="8150" name="Google Shape;8150;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1"/>
                <p:cNvGrpSpPr/>
                <p:nvPr/>
              </p:nvGrpSpPr>
              <p:grpSpPr>
                <a:xfrm>
                  <a:off x="2389399" y="3215065"/>
                  <a:ext cx="224343" cy="182045"/>
                  <a:chOff x="2389399" y="3215065"/>
                  <a:chExt cx="224343" cy="182045"/>
                </a:xfrm>
              </p:grpSpPr>
              <p:sp>
                <p:nvSpPr>
                  <p:cNvPr id="8154" name="Google Shape;8154;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6" name="Google Shape;8156;p81"/>
              <p:cNvGrpSpPr/>
              <p:nvPr/>
            </p:nvGrpSpPr>
            <p:grpSpPr>
              <a:xfrm>
                <a:off x="2838475" y="3100241"/>
                <a:ext cx="363719" cy="296869"/>
                <a:chOff x="2838475" y="3100241"/>
                <a:chExt cx="363719" cy="296869"/>
              </a:xfrm>
            </p:grpSpPr>
            <p:grpSp>
              <p:nvGrpSpPr>
                <p:cNvPr id="8157" name="Google Shape;8157;p81"/>
                <p:cNvGrpSpPr/>
                <p:nvPr/>
              </p:nvGrpSpPr>
              <p:grpSpPr>
                <a:xfrm>
                  <a:off x="2838475" y="3100241"/>
                  <a:ext cx="259185" cy="98237"/>
                  <a:chOff x="2838475" y="3100241"/>
                  <a:chExt cx="259185" cy="98237"/>
                </a:xfrm>
              </p:grpSpPr>
              <p:sp>
                <p:nvSpPr>
                  <p:cNvPr id="8158" name="Google Shape;8158;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81"/>
                <p:cNvGrpSpPr/>
                <p:nvPr/>
              </p:nvGrpSpPr>
              <p:grpSpPr>
                <a:xfrm>
                  <a:off x="2977852" y="3215065"/>
                  <a:ext cx="224343" cy="182045"/>
                  <a:chOff x="2977852" y="3215065"/>
                  <a:chExt cx="224343" cy="182045"/>
                </a:xfrm>
              </p:grpSpPr>
              <p:sp>
                <p:nvSpPr>
                  <p:cNvPr id="8162" name="Google Shape;8162;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67"/>
        <p:cNvGrpSpPr/>
        <p:nvPr/>
      </p:nvGrpSpPr>
      <p:grpSpPr>
        <a:xfrm>
          <a:off x="0" y="0"/>
          <a:ext cx="0" cy="0"/>
          <a:chOff x="0" y="0"/>
          <a:chExt cx="0" cy="0"/>
        </a:xfrm>
      </p:grpSpPr>
      <p:grpSp>
        <p:nvGrpSpPr>
          <p:cNvPr id="8168" name="Google Shape;8168;p82"/>
          <p:cNvGrpSpPr/>
          <p:nvPr/>
        </p:nvGrpSpPr>
        <p:grpSpPr>
          <a:xfrm>
            <a:off x="718875" y="3363288"/>
            <a:ext cx="2390414" cy="1024800"/>
            <a:chOff x="728925" y="3296613"/>
            <a:chExt cx="2390414" cy="1024800"/>
          </a:xfrm>
        </p:grpSpPr>
        <p:grpSp>
          <p:nvGrpSpPr>
            <p:cNvPr id="8169" name="Google Shape;8169;p82"/>
            <p:cNvGrpSpPr/>
            <p:nvPr/>
          </p:nvGrpSpPr>
          <p:grpSpPr>
            <a:xfrm>
              <a:off x="728925" y="3619800"/>
              <a:ext cx="2390414" cy="500893"/>
              <a:chOff x="728925" y="3619800"/>
              <a:chExt cx="2390414" cy="500893"/>
            </a:xfrm>
          </p:grpSpPr>
          <p:sp>
            <p:nvSpPr>
              <p:cNvPr id="8170" name="Google Shape;8170;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1" name="Google Shape;8171;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2" name="Google Shape;8172;p82"/>
            <p:cNvGrpSpPr/>
            <p:nvPr/>
          </p:nvGrpSpPr>
          <p:grpSpPr>
            <a:xfrm>
              <a:off x="1348050" y="3296613"/>
              <a:ext cx="1706152" cy="1024800"/>
              <a:chOff x="1348050" y="3296613"/>
              <a:chExt cx="1706152" cy="1024800"/>
            </a:xfrm>
          </p:grpSpPr>
          <p:sp>
            <p:nvSpPr>
              <p:cNvPr id="8173" name="Google Shape;8173;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4" name="Google Shape;8174;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5" name="Google Shape;8175;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6" name="Google Shape;8176;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7" name="Google Shape;8177;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8" name="Google Shape;8178;p82"/>
            <p:cNvGrpSpPr/>
            <p:nvPr/>
          </p:nvGrpSpPr>
          <p:grpSpPr>
            <a:xfrm>
              <a:off x="1455707" y="3654858"/>
              <a:ext cx="1491150" cy="417657"/>
              <a:chOff x="1455707" y="3654858"/>
              <a:chExt cx="1491150" cy="417657"/>
            </a:xfrm>
          </p:grpSpPr>
          <p:sp>
            <p:nvSpPr>
              <p:cNvPr id="8179" name="Google Shape;8179;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99" name="Google Shape;8199;p82"/>
          <p:cNvGraphicFramePr/>
          <p:nvPr/>
        </p:nvGraphicFramePr>
        <p:xfrm>
          <a:off x="5954575" y="2361200"/>
          <a:ext cx="3000000" cy="3000000"/>
        </p:xfrm>
        <a:graphic>
          <a:graphicData uri="http://schemas.openxmlformats.org/drawingml/2006/table">
            <a:tbl>
              <a:tblPr>
                <a:noFill/>
                <a:tableStyleId>{9F3B6AB2-2563-4DAA-AB17-26CE0303452F}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00" name="Google Shape;8200;p82"/>
          <p:cNvGrpSpPr/>
          <p:nvPr/>
        </p:nvGrpSpPr>
        <p:grpSpPr>
          <a:xfrm>
            <a:off x="727251" y="1188964"/>
            <a:ext cx="2396505" cy="976502"/>
            <a:chOff x="749309" y="1112739"/>
            <a:chExt cx="2371603" cy="976502"/>
          </a:xfrm>
        </p:grpSpPr>
        <p:grpSp>
          <p:nvGrpSpPr>
            <p:cNvPr id="8201" name="Google Shape;8201;p82"/>
            <p:cNvGrpSpPr/>
            <p:nvPr/>
          </p:nvGrpSpPr>
          <p:grpSpPr>
            <a:xfrm>
              <a:off x="1092126" y="1112739"/>
              <a:ext cx="2028786" cy="975464"/>
              <a:chOff x="1092126" y="1112739"/>
              <a:chExt cx="2028786" cy="975464"/>
            </a:xfrm>
          </p:grpSpPr>
          <p:sp>
            <p:nvSpPr>
              <p:cNvPr id="8202" name="Google Shape;8202;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82"/>
            <p:cNvGrpSpPr/>
            <p:nvPr/>
          </p:nvGrpSpPr>
          <p:grpSpPr>
            <a:xfrm>
              <a:off x="749309" y="1112739"/>
              <a:ext cx="314700" cy="975464"/>
              <a:chOff x="749309" y="1112739"/>
              <a:chExt cx="314700" cy="975464"/>
            </a:xfrm>
          </p:grpSpPr>
          <p:sp>
            <p:nvSpPr>
              <p:cNvPr id="8227" name="Google Shape;8227;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1" name="Google Shape;8231;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35" name="Google Shape;8235;p82"/>
          <p:cNvGraphicFramePr/>
          <p:nvPr/>
        </p:nvGraphicFramePr>
        <p:xfrm>
          <a:off x="5954600" y="1188950"/>
          <a:ext cx="3000000" cy="3000000"/>
        </p:xfrm>
        <a:graphic>
          <a:graphicData uri="http://schemas.openxmlformats.org/drawingml/2006/table">
            <a:tbl>
              <a:tblPr>
                <a:noFill/>
                <a:tableStyleId>{9F3B6AB2-2563-4DAA-AB17-26CE0303452F}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36" name="Google Shape;8236;p82"/>
          <p:cNvGraphicFramePr/>
          <p:nvPr/>
        </p:nvGraphicFramePr>
        <p:xfrm>
          <a:off x="3375463" y="2361200"/>
          <a:ext cx="3000000" cy="3000000"/>
        </p:xfrm>
        <a:graphic>
          <a:graphicData uri="http://schemas.openxmlformats.org/drawingml/2006/table">
            <a:tbl>
              <a:tblPr>
                <a:noFill/>
                <a:tableStyleId>{9F3B6AB2-2563-4DAA-AB17-26CE0303452F}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37" name="Google Shape;8237;p82"/>
          <p:cNvGrpSpPr/>
          <p:nvPr/>
        </p:nvGrpSpPr>
        <p:grpSpPr>
          <a:xfrm>
            <a:off x="3377449" y="3352160"/>
            <a:ext cx="2363377" cy="1047062"/>
            <a:chOff x="3358399" y="3285485"/>
            <a:chExt cx="2363377" cy="1047062"/>
          </a:xfrm>
        </p:grpSpPr>
        <p:grpSp>
          <p:nvGrpSpPr>
            <p:cNvPr id="8238" name="Google Shape;8238;p82"/>
            <p:cNvGrpSpPr/>
            <p:nvPr/>
          </p:nvGrpSpPr>
          <p:grpSpPr>
            <a:xfrm>
              <a:off x="3358412" y="3285485"/>
              <a:ext cx="2363244" cy="139500"/>
              <a:chOff x="3358412" y="3285485"/>
              <a:chExt cx="2363244" cy="139500"/>
            </a:xfrm>
          </p:grpSpPr>
          <p:sp>
            <p:nvSpPr>
              <p:cNvPr id="8239" name="Google Shape;8239;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82"/>
            <p:cNvGrpSpPr/>
            <p:nvPr/>
          </p:nvGrpSpPr>
          <p:grpSpPr>
            <a:xfrm>
              <a:off x="3358412" y="3466996"/>
              <a:ext cx="2363244" cy="139500"/>
              <a:chOff x="3358412" y="3466996"/>
              <a:chExt cx="2363244" cy="139500"/>
            </a:xfrm>
          </p:grpSpPr>
          <p:sp>
            <p:nvSpPr>
              <p:cNvPr id="8245" name="Google Shape;8245;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82"/>
            <p:cNvGrpSpPr/>
            <p:nvPr/>
          </p:nvGrpSpPr>
          <p:grpSpPr>
            <a:xfrm>
              <a:off x="3358412" y="3648507"/>
              <a:ext cx="2363244" cy="139500"/>
              <a:chOff x="3358412" y="3648507"/>
              <a:chExt cx="2363244" cy="139500"/>
            </a:xfrm>
          </p:grpSpPr>
          <p:sp>
            <p:nvSpPr>
              <p:cNvPr id="8251" name="Google Shape;8251;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2"/>
            <p:cNvGrpSpPr/>
            <p:nvPr/>
          </p:nvGrpSpPr>
          <p:grpSpPr>
            <a:xfrm>
              <a:off x="3358412" y="3830018"/>
              <a:ext cx="2363244" cy="139500"/>
              <a:chOff x="3358412" y="3830018"/>
              <a:chExt cx="2363244" cy="139500"/>
            </a:xfrm>
          </p:grpSpPr>
          <p:sp>
            <p:nvSpPr>
              <p:cNvPr id="8257" name="Google Shape;8257;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82"/>
            <p:cNvGrpSpPr/>
            <p:nvPr/>
          </p:nvGrpSpPr>
          <p:grpSpPr>
            <a:xfrm>
              <a:off x="3358399" y="4011514"/>
              <a:ext cx="2363377" cy="139537"/>
              <a:chOff x="3294800" y="4134603"/>
              <a:chExt cx="2638876" cy="152400"/>
            </a:xfrm>
          </p:grpSpPr>
          <p:sp>
            <p:nvSpPr>
              <p:cNvPr id="8263" name="Google Shape;8263;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2"/>
            <p:cNvGrpSpPr/>
            <p:nvPr/>
          </p:nvGrpSpPr>
          <p:grpSpPr>
            <a:xfrm>
              <a:off x="3358399" y="4193010"/>
              <a:ext cx="2363377" cy="139537"/>
              <a:chOff x="3294800" y="4134603"/>
              <a:chExt cx="2638876" cy="152400"/>
            </a:xfrm>
          </p:grpSpPr>
          <p:sp>
            <p:nvSpPr>
              <p:cNvPr id="8269" name="Google Shape;8269;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4" name="Google Shape;8274;p82"/>
          <p:cNvGraphicFramePr/>
          <p:nvPr/>
        </p:nvGraphicFramePr>
        <p:xfrm>
          <a:off x="728250" y="2361200"/>
          <a:ext cx="3000000" cy="3000000"/>
        </p:xfrm>
        <a:graphic>
          <a:graphicData uri="http://schemas.openxmlformats.org/drawingml/2006/table">
            <a:tbl>
              <a:tblPr>
                <a:noFill/>
                <a:tableStyleId>{9F3B6AB2-2563-4DAA-AB17-26CE0303452F}</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75" name="Google Shape;8275;p82"/>
          <p:cNvGrpSpPr/>
          <p:nvPr/>
        </p:nvGrpSpPr>
        <p:grpSpPr>
          <a:xfrm>
            <a:off x="4177919" y="2765014"/>
            <a:ext cx="1302095" cy="60959"/>
            <a:chOff x="3558802" y="4011427"/>
            <a:chExt cx="1866000" cy="111300"/>
          </a:xfrm>
        </p:grpSpPr>
        <p:sp>
          <p:nvSpPr>
            <p:cNvPr id="8276" name="Google Shape;8276;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82"/>
          <p:cNvGrpSpPr/>
          <p:nvPr/>
        </p:nvGrpSpPr>
        <p:grpSpPr>
          <a:xfrm>
            <a:off x="4723407" y="3047174"/>
            <a:ext cx="914340" cy="60959"/>
            <a:chOff x="3558802" y="4011427"/>
            <a:chExt cx="1866000" cy="111300"/>
          </a:xfrm>
        </p:grpSpPr>
        <p:sp>
          <p:nvSpPr>
            <p:cNvPr id="8279" name="Google Shape;8279;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82"/>
          <p:cNvGrpSpPr/>
          <p:nvPr/>
        </p:nvGrpSpPr>
        <p:grpSpPr>
          <a:xfrm>
            <a:off x="5926924" y="3381697"/>
            <a:ext cx="2519825" cy="1001454"/>
            <a:chOff x="1906114" y="789980"/>
            <a:chExt cx="1487676" cy="606868"/>
          </a:xfrm>
        </p:grpSpPr>
        <p:cxnSp>
          <p:nvCxnSpPr>
            <p:cNvPr id="8282" name="Google Shape;8282;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3" name="Google Shape;8283;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4" name="Google Shape;8284;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5" name="Google Shape;8285;p8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86" name="Google Shape;8286;p8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87" name="Google Shape;8287;p8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88" name="Google Shape;8288;p8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89" name="Google Shape;8289;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96" name="Google Shape;8296;p8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97" name="Google Shape;8297;p8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98" name="Google Shape;8298;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2"/>
          <p:cNvGrpSpPr/>
          <p:nvPr/>
        </p:nvGrpSpPr>
        <p:grpSpPr>
          <a:xfrm>
            <a:off x="3372612" y="1159008"/>
            <a:ext cx="2363393" cy="1005865"/>
            <a:chOff x="3292400" y="1193188"/>
            <a:chExt cx="2615240" cy="1131075"/>
          </a:xfrm>
        </p:grpSpPr>
        <p:sp>
          <p:nvSpPr>
            <p:cNvPr id="8300" name="Google Shape;8300;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1" name="Google Shape;8301;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02" name="Google Shape;8302;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3" name="Google Shape;8303;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4" name="Google Shape;8304;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05" name="Google Shape;8305;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06" name="Google Shape;8306;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07" name="Google Shape;8307;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08" name="Google Shape;8308;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09" name="Google Shape;8309;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10" name="Google Shape;8310;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1" name="Google Shape;8311;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12" name="Google Shape;8312;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3" name="Google Shape;8313;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4" name="Google Shape;8314;p82"/>
            <p:cNvGrpSpPr/>
            <p:nvPr/>
          </p:nvGrpSpPr>
          <p:grpSpPr>
            <a:xfrm>
              <a:off x="3748438" y="1378608"/>
              <a:ext cx="2159202" cy="903971"/>
              <a:chOff x="1683525" y="2179850"/>
              <a:chExt cx="4519050" cy="2134525"/>
            </a:xfrm>
          </p:grpSpPr>
          <p:sp>
            <p:nvSpPr>
              <p:cNvPr id="8315" name="Google Shape;8315;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6" name="Google Shape;8316;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7" name="Google Shape;8317;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8" name="Google Shape;8318;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9" name="Google Shape;8319;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0" name="Google Shape;8320;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4" name="Google Shape;8324;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5" name="Google Shape;8325;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6" name="Google Shape;8326;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330"/>
        <p:cNvGrpSpPr/>
        <p:nvPr/>
      </p:nvGrpSpPr>
      <p:grpSpPr>
        <a:xfrm>
          <a:off x="0" y="0"/>
          <a:ext cx="0" cy="0"/>
          <a:chOff x="0" y="0"/>
          <a:chExt cx="0" cy="0"/>
        </a:xfrm>
      </p:grpSpPr>
      <p:grpSp>
        <p:nvGrpSpPr>
          <p:cNvPr id="8331" name="Google Shape;8331;p83"/>
          <p:cNvGrpSpPr/>
          <p:nvPr/>
        </p:nvGrpSpPr>
        <p:grpSpPr>
          <a:xfrm>
            <a:off x="4814684" y="1191441"/>
            <a:ext cx="745431" cy="718863"/>
            <a:chOff x="4249973" y="1201875"/>
            <a:chExt cx="1958568" cy="1888762"/>
          </a:xfrm>
        </p:grpSpPr>
        <p:sp>
          <p:nvSpPr>
            <p:cNvPr id="8332" name="Google Shape;8332;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3" name="Google Shape;8333;p83"/>
            <p:cNvGrpSpPr/>
            <p:nvPr/>
          </p:nvGrpSpPr>
          <p:grpSpPr>
            <a:xfrm>
              <a:off x="5853086" y="1789142"/>
              <a:ext cx="355454" cy="1048099"/>
              <a:chOff x="5576108" y="2016725"/>
              <a:chExt cx="565200" cy="1666560"/>
            </a:xfrm>
          </p:grpSpPr>
          <p:sp>
            <p:nvSpPr>
              <p:cNvPr id="8334" name="Google Shape;8334;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5" name="Google Shape;8335;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83"/>
            <p:cNvGrpSpPr/>
            <p:nvPr/>
          </p:nvGrpSpPr>
          <p:grpSpPr>
            <a:xfrm>
              <a:off x="4869455" y="2691676"/>
              <a:ext cx="1013897" cy="398961"/>
              <a:chOff x="4012057" y="3451825"/>
              <a:chExt cx="1612175" cy="634379"/>
            </a:xfrm>
          </p:grpSpPr>
          <p:sp>
            <p:nvSpPr>
              <p:cNvPr id="8337" name="Google Shape;8337;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8" name="Google Shape;8338;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83"/>
            <p:cNvGrpSpPr/>
            <p:nvPr/>
          </p:nvGrpSpPr>
          <p:grpSpPr>
            <a:xfrm>
              <a:off x="4276937" y="2155961"/>
              <a:ext cx="651965" cy="891358"/>
              <a:chOff x="3069908" y="2599997"/>
              <a:chExt cx="1036675" cy="1417328"/>
            </a:xfrm>
          </p:grpSpPr>
          <p:sp>
            <p:nvSpPr>
              <p:cNvPr id="8340" name="Google Shape;8340;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1" name="Google Shape;8341;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83"/>
            <p:cNvGrpSpPr/>
            <p:nvPr/>
          </p:nvGrpSpPr>
          <p:grpSpPr>
            <a:xfrm>
              <a:off x="5054918" y="1201875"/>
              <a:ext cx="999548" cy="602711"/>
              <a:chOff x="4306958" y="1082925"/>
              <a:chExt cx="1589359" cy="958358"/>
            </a:xfrm>
          </p:grpSpPr>
          <p:sp>
            <p:nvSpPr>
              <p:cNvPr id="8343" name="Google Shape;8343;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4" name="Google Shape;8344;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83"/>
            <p:cNvGrpSpPr/>
            <p:nvPr/>
          </p:nvGrpSpPr>
          <p:grpSpPr>
            <a:xfrm>
              <a:off x="4249973" y="1303451"/>
              <a:ext cx="799317" cy="841334"/>
              <a:chOff x="3027033" y="1244439"/>
              <a:chExt cx="1270977" cy="1337786"/>
            </a:xfrm>
          </p:grpSpPr>
          <p:sp>
            <p:nvSpPr>
              <p:cNvPr id="8346" name="Google Shape;8346;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7" name="Google Shape;8347;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8" name="Google Shape;8348;p83"/>
          <p:cNvGrpSpPr/>
          <p:nvPr/>
        </p:nvGrpSpPr>
        <p:grpSpPr>
          <a:xfrm>
            <a:off x="731057" y="2069890"/>
            <a:ext cx="761767" cy="729896"/>
            <a:chOff x="2657744" y="2337745"/>
            <a:chExt cx="832987" cy="798137"/>
          </a:xfrm>
        </p:grpSpPr>
        <p:sp>
          <p:nvSpPr>
            <p:cNvPr id="8349" name="Google Shape;8349;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3"/>
          <p:cNvGrpSpPr/>
          <p:nvPr/>
        </p:nvGrpSpPr>
        <p:grpSpPr>
          <a:xfrm>
            <a:off x="3242022" y="2073097"/>
            <a:ext cx="685569" cy="723586"/>
            <a:chOff x="3398134" y="2057755"/>
            <a:chExt cx="704087" cy="743130"/>
          </a:xfrm>
        </p:grpSpPr>
        <p:grpSp>
          <p:nvGrpSpPr>
            <p:cNvPr id="8356" name="Google Shape;8356;p83"/>
            <p:cNvGrpSpPr/>
            <p:nvPr/>
          </p:nvGrpSpPr>
          <p:grpSpPr>
            <a:xfrm>
              <a:off x="3398134" y="2290183"/>
              <a:ext cx="315300" cy="219900"/>
              <a:chOff x="3398134" y="2290183"/>
              <a:chExt cx="315300" cy="219900"/>
            </a:xfrm>
          </p:grpSpPr>
          <p:sp>
            <p:nvSpPr>
              <p:cNvPr id="8357" name="Google Shape;8357;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8" name="Google Shape;8358;p83"/>
              <p:cNvCxnSpPr>
                <a:stCxn id="835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59" name="Google Shape;8359;p83"/>
            <p:cNvGrpSpPr/>
            <p:nvPr/>
          </p:nvGrpSpPr>
          <p:grpSpPr>
            <a:xfrm>
              <a:off x="3547823" y="2467358"/>
              <a:ext cx="219900" cy="333527"/>
              <a:chOff x="3547823" y="2467358"/>
              <a:chExt cx="219900" cy="333527"/>
            </a:xfrm>
          </p:grpSpPr>
          <p:sp>
            <p:nvSpPr>
              <p:cNvPr id="8360" name="Google Shape;8360;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1" name="Google Shape;8361;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62" name="Google Shape;8362;p83"/>
            <p:cNvGrpSpPr/>
            <p:nvPr/>
          </p:nvGrpSpPr>
          <p:grpSpPr>
            <a:xfrm>
              <a:off x="3734138" y="2467358"/>
              <a:ext cx="219900" cy="333527"/>
              <a:chOff x="3734138" y="2467358"/>
              <a:chExt cx="219900" cy="333527"/>
            </a:xfrm>
          </p:grpSpPr>
          <p:sp>
            <p:nvSpPr>
              <p:cNvPr id="8363" name="Google Shape;8363;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4" name="Google Shape;8364;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5" name="Google Shape;8365;p83"/>
            <p:cNvGrpSpPr/>
            <p:nvPr/>
          </p:nvGrpSpPr>
          <p:grpSpPr>
            <a:xfrm>
              <a:off x="3787560" y="2288011"/>
              <a:ext cx="314661" cy="219900"/>
              <a:chOff x="3787560" y="2288011"/>
              <a:chExt cx="314661" cy="219900"/>
            </a:xfrm>
          </p:grpSpPr>
          <p:sp>
            <p:nvSpPr>
              <p:cNvPr id="8366" name="Google Shape;8366;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7" name="Google Shape;8367;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68" name="Google Shape;8368;p83"/>
            <p:cNvGrpSpPr/>
            <p:nvPr/>
          </p:nvGrpSpPr>
          <p:grpSpPr>
            <a:xfrm>
              <a:off x="3637290" y="2057755"/>
              <a:ext cx="219900" cy="335499"/>
              <a:chOff x="3637290" y="2057755"/>
              <a:chExt cx="219900" cy="335499"/>
            </a:xfrm>
          </p:grpSpPr>
          <p:sp>
            <p:nvSpPr>
              <p:cNvPr id="8369" name="Google Shape;8369;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70" name="Google Shape;8370;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71" name="Google Shape;8371;p83"/>
          <p:cNvGrpSpPr/>
          <p:nvPr/>
        </p:nvGrpSpPr>
        <p:grpSpPr>
          <a:xfrm>
            <a:off x="4917244" y="2079792"/>
            <a:ext cx="710153" cy="710153"/>
            <a:chOff x="5007123" y="2079403"/>
            <a:chExt cx="687600" cy="687600"/>
          </a:xfrm>
        </p:grpSpPr>
        <p:sp>
          <p:nvSpPr>
            <p:cNvPr id="8372" name="Google Shape;8372;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3"/>
          <p:cNvGrpSpPr/>
          <p:nvPr/>
        </p:nvGrpSpPr>
        <p:grpSpPr>
          <a:xfrm>
            <a:off x="5726681" y="2074299"/>
            <a:ext cx="720998" cy="721183"/>
            <a:chOff x="5797446" y="2063053"/>
            <a:chExt cx="698100" cy="698280"/>
          </a:xfrm>
        </p:grpSpPr>
        <p:sp>
          <p:nvSpPr>
            <p:cNvPr id="8377" name="Google Shape;8377;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83"/>
          <p:cNvGrpSpPr/>
          <p:nvPr/>
        </p:nvGrpSpPr>
        <p:grpSpPr>
          <a:xfrm>
            <a:off x="8171828" y="3719904"/>
            <a:ext cx="280585" cy="673164"/>
            <a:chOff x="8075075" y="3754290"/>
            <a:chExt cx="255612" cy="613194"/>
          </a:xfrm>
        </p:grpSpPr>
        <p:grpSp>
          <p:nvGrpSpPr>
            <p:cNvPr id="8382" name="Google Shape;8382;p83"/>
            <p:cNvGrpSpPr/>
            <p:nvPr/>
          </p:nvGrpSpPr>
          <p:grpSpPr>
            <a:xfrm>
              <a:off x="8075075" y="3754290"/>
              <a:ext cx="255612" cy="613194"/>
              <a:chOff x="8075075" y="3754290"/>
              <a:chExt cx="255612" cy="613194"/>
            </a:xfrm>
          </p:grpSpPr>
          <p:sp>
            <p:nvSpPr>
              <p:cNvPr id="8383" name="Google Shape;8383;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5" name="Google Shape;8385;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3"/>
          <p:cNvGrpSpPr/>
          <p:nvPr/>
        </p:nvGrpSpPr>
        <p:grpSpPr>
          <a:xfrm>
            <a:off x="5288887" y="3708700"/>
            <a:ext cx="470352" cy="683745"/>
            <a:chOff x="1697726" y="3244179"/>
            <a:chExt cx="788124" cy="1146069"/>
          </a:xfrm>
        </p:grpSpPr>
        <p:sp>
          <p:nvSpPr>
            <p:cNvPr id="8387" name="Google Shape;8387;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9" name="Google Shape;8389;p8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83"/>
          <p:cNvGrpSpPr/>
          <p:nvPr/>
        </p:nvGrpSpPr>
        <p:grpSpPr>
          <a:xfrm>
            <a:off x="5910037" y="3719902"/>
            <a:ext cx="293891" cy="293845"/>
            <a:chOff x="6134814" y="3754290"/>
            <a:chExt cx="293891" cy="293845"/>
          </a:xfrm>
        </p:grpSpPr>
        <p:sp>
          <p:nvSpPr>
            <p:cNvPr id="8391" name="Google Shape;8391;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83"/>
          <p:cNvGrpSpPr/>
          <p:nvPr/>
        </p:nvGrpSpPr>
        <p:grpSpPr>
          <a:xfrm>
            <a:off x="5910037" y="4098574"/>
            <a:ext cx="293891" cy="293891"/>
            <a:chOff x="6134814" y="4086186"/>
            <a:chExt cx="293891" cy="293891"/>
          </a:xfrm>
        </p:grpSpPr>
        <p:sp>
          <p:nvSpPr>
            <p:cNvPr id="8394" name="Google Shape;8394;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6" name="Google Shape;8396;p8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8" name="Google Shape;8398;p83"/>
          <p:cNvGrpSpPr/>
          <p:nvPr/>
        </p:nvGrpSpPr>
        <p:grpSpPr>
          <a:xfrm>
            <a:off x="7835013" y="2927266"/>
            <a:ext cx="622883" cy="621944"/>
            <a:chOff x="1187048" y="238125"/>
            <a:chExt cx="5256397" cy="5248476"/>
          </a:xfrm>
        </p:grpSpPr>
        <p:sp>
          <p:nvSpPr>
            <p:cNvPr id="8399" name="Google Shape;8399;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3"/>
          <p:cNvGrpSpPr/>
          <p:nvPr/>
        </p:nvGrpSpPr>
        <p:grpSpPr>
          <a:xfrm>
            <a:off x="2292118" y="2936875"/>
            <a:ext cx="1310987" cy="612407"/>
            <a:chOff x="238125" y="1188750"/>
            <a:chExt cx="7140450" cy="3335550"/>
          </a:xfrm>
        </p:grpSpPr>
        <p:sp>
          <p:nvSpPr>
            <p:cNvPr id="8404" name="Google Shape;8404;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83"/>
          <p:cNvGrpSpPr/>
          <p:nvPr/>
        </p:nvGrpSpPr>
        <p:grpSpPr>
          <a:xfrm>
            <a:off x="6617990" y="2927430"/>
            <a:ext cx="1110299" cy="621702"/>
            <a:chOff x="238125" y="1335475"/>
            <a:chExt cx="5418735" cy="3034175"/>
          </a:xfrm>
        </p:grpSpPr>
        <p:sp>
          <p:nvSpPr>
            <p:cNvPr id="8410" name="Google Shape;8410;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3"/>
          <p:cNvGrpSpPr/>
          <p:nvPr/>
        </p:nvGrpSpPr>
        <p:grpSpPr>
          <a:xfrm>
            <a:off x="5435649" y="2924327"/>
            <a:ext cx="1074451" cy="627181"/>
            <a:chOff x="5359127" y="2910889"/>
            <a:chExt cx="1097723" cy="640831"/>
          </a:xfrm>
        </p:grpSpPr>
        <p:grpSp>
          <p:nvGrpSpPr>
            <p:cNvPr id="8414" name="Google Shape;8414;p83"/>
            <p:cNvGrpSpPr/>
            <p:nvPr/>
          </p:nvGrpSpPr>
          <p:grpSpPr>
            <a:xfrm>
              <a:off x="5929791" y="3263088"/>
              <a:ext cx="527060" cy="287097"/>
              <a:chOff x="5929791" y="3263088"/>
              <a:chExt cx="527060" cy="287097"/>
            </a:xfrm>
          </p:grpSpPr>
          <p:sp>
            <p:nvSpPr>
              <p:cNvPr id="8415" name="Google Shape;8415;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6" name="Google Shape;8416;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7" name="Google Shape;8417;p83"/>
            <p:cNvGrpSpPr/>
            <p:nvPr/>
          </p:nvGrpSpPr>
          <p:grpSpPr>
            <a:xfrm>
              <a:off x="5359127" y="3263089"/>
              <a:ext cx="526428" cy="288631"/>
              <a:chOff x="5359127" y="3263089"/>
              <a:chExt cx="526428" cy="288631"/>
            </a:xfrm>
          </p:grpSpPr>
          <p:sp>
            <p:nvSpPr>
              <p:cNvPr id="8418" name="Google Shape;8418;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9" name="Google Shape;8419;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0" name="Google Shape;8420;p83"/>
            <p:cNvGrpSpPr/>
            <p:nvPr/>
          </p:nvGrpSpPr>
          <p:grpSpPr>
            <a:xfrm>
              <a:off x="5551525" y="2910889"/>
              <a:ext cx="520901" cy="610283"/>
              <a:chOff x="5551525" y="2910889"/>
              <a:chExt cx="520901" cy="610283"/>
            </a:xfrm>
          </p:grpSpPr>
          <p:sp>
            <p:nvSpPr>
              <p:cNvPr id="8421" name="Google Shape;8421;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2" name="Google Shape;8422;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3" name="Google Shape;8423;p83"/>
            <p:cNvGrpSpPr/>
            <p:nvPr/>
          </p:nvGrpSpPr>
          <p:grpSpPr>
            <a:xfrm>
              <a:off x="5743962" y="2919100"/>
              <a:ext cx="623674" cy="284502"/>
              <a:chOff x="5743962" y="2919100"/>
              <a:chExt cx="623674" cy="284502"/>
            </a:xfrm>
          </p:grpSpPr>
          <p:sp>
            <p:nvSpPr>
              <p:cNvPr id="8424" name="Google Shape;8424;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5" name="Google Shape;8425;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26" name="Google Shape;8426;p83"/>
          <p:cNvGrpSpPr/>
          <p:nvPr/>
        </p:nvGrpSpPr>
        <p:grpSpPr>
          <a:xfrm>
            <a:off x="7586863" y="2075038"/>
            <a:ext cx="874976" cy="719600"/>
            <a:chOff x="7608988" y="2093194"/>
            <a:chExt cx="817276" cy="672147"/>
          </a:xfrm>
        </p:grpSpPr>
        <p:cxnSp>
          <p:nvCxnSpPr>
            <p:cNvPr id="8427" name="Google Shape;8427;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8" name="Google Shape;8428;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9" name="Google Shape;8429;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0" name="Google Shape;8430;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1" name="Google Shape;8431;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32" name="Google Shape;8432;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3" name="Google Shape;8433;p83"/>
            <p:cNvGrpSpPr/>
            <p:nvPr/>
          </p:nvGrpSpPr>
          <p:grpSpPr>
            <a:xfrm>
              <a:off x="7721175" y="2093194"/>
              <a:ext cx="599587" cy="623846"/>
              <a:chOff x="7721175" y="2093194"/>
              <a:chExt cx="599587" cy="623846"/>
            </a:xfrm>
          </p:grpSpPr>
          <p:grpSp>
            <p:nvGrpSpPr>
              <p:cNvPr id="8434" name="Google Shape;8434;p83"/>
              <p:cNvGrpSpPr/>
              <p:nvPr/>
            </p:nvGrpSpPr>
            <p:grpSpPr>
              <a:xfrm>
                <a:off x="7721175" y="2093194"/>
                <a:ext cx="291605" cy="623846"/>
                <a:chOff x="9405575" y="2061418"/>
                <a:chExt cx="291605" cy="623846"/>
              </a:xfrm>
            </p:grpSpPr>
            <p:sp>
              <p:nvSpPr>
                <p:cNvPr id="8435" name="Google Shape;8435;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3"/>
              <p:cNvGrpSpPr/>
              <p:nvPr/>
            </p:nvGrpSpPr>
            <p:grpSpPr>
              <a:xfrm flipH="1">
                <a:off x="8029157" y="2093194"/>
                <a:ext cx="291605" cy="623846"/>
                <a:chOff x="9405575" y="2061418"/>
                <a:chExt cx="291605" cy="623846"/>
              </a:xfrm>
            </p:grpSpPr>
            <p:sp>
              <p:nvSpPr>
                <p:cNvPr id="8443" name="Google Shape;8443;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50" name="Google Shape;8450;p83"/>
          <p:cNvGrpSpPr/>
          <p:nvPr/>
        </p:nvGrpSpPr>
        <p:grpSpPr>
          <a:xfrm>
            <a:off x="4031299" y="1191441"/>
            <a:ext cx="712557" cy="785901"/>
            <a:chOff x="4206459" y="1191441"/>
            <a:chExt cx="712557" cy="785901"/>
          </a:xfrm>
        </p:grpSpPr>
        <p:sp>
          <p:nvSpPr>
            <p:cNvPr id="8451" name="Google Shape;8451;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5" name="Google Shape;8455;p83"/>
            <p:cNvGrpSpPr/>
            <p:nvPr/>
          </p:nvGrpSpPr>
          <p:grpSpPr>
            <a:xfrm>
              <a:off x="4644280" y="1290523"/>
              <a:ext cx="143716" cy="29463"/>
              <a:chOff x="4644280" y="1290523"/>
              <a:chExt cx="143716" cy="29463"/>
            </a:xfrm>
          </p:grpSpPr>
          <p:sp>
            <p:nvSpPr>
              <p:cNvPr id="8456" name="Google Shape;8456;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3"/>
            <p:cNvGrpSpPr/>
            <p:nvPr/>
          </p:nvGrpSpPr>
          <p:grpSpPr>
            <a:xfrm>
              <a:off x="4356567" y="1191441"/>
              <a:ext cx="143690" cy="29488"/>
              <a:chOff x="4356567" y="1191441"/>
              <a:chExt cx="143690" cy="29488"/>
            </a:xfrm>
          </p:grpSpPr>
          <p:sp>
            <p:nvSpPr>
              <p:cNvPr id="8461" name="Google Shape;8461;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3"/>
            <p:cNvGrpSpPr/>
            <p:nvPr/>
          </p:nvGrpSpPr>
          <p:grpSpPr>
            <a:xfrm>
              <a:off x="4339009" y="1863727"/>
              <a:ext cx="143703" cy="29476"/>
              <a:chOff x="4339009" y="1863727"/>
              <a:chExt cx="143703" cy="29476"/>
            </a:xfrm>
          </p:grpSpPr>
          <p:sp>
            <p:nvSpPr>
              <p:cNvPr id="8466" name="Google Shape;8466;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83"/>
            <p:cNvGrpSpPr/>
            <p:nvPr/>
          </p:nvGrpSpPr>
          <p:grpSpPr>
            <a:xfrm>
              <a:off x="4206459" y="1607315"/>
              <a:ext cx="29539" cy="142899"/>
              <a:chOff x="4206459" y="1607315"/>
              <a:chExt cx="29539" cy="142899"/>
            </a:xfrm>
          </p:grpSpPr>
          <p:sp>
            <p:nvSpPr>
              <p:cNvPr id="8471" name="Google Shape;8471;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9" name="Google Shape;8479;p83"/>
            <p:cNvGrpSpPr/>
            <p:nvPr/>
          </p:nvGrpSpPr>
          <p:grpSpPr>
            <a:xfrm>
              <a:off x="4889463" y="1423737"/>
              <a:ext cx="29552" cy="142899"/>
              <a:chOff x="4889463" y="1423737"/>
              <a:chExt cx="29552" cy="142899"/>
            </a:xfrm>
          </p:grpSpPr>
          <p:sp>
            <p:nvSpPr>
              <p:cNvPr id="8480" name="Google Shape;8480;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83"/>
            <p:cNvGrpSpPr/>
            <p:nvPr/>
          </p:nvGrpSpPr>
          <p:grpSpPr>
            <a:xfrm>
              <a:off x="4771663" y="1876896"/>
              <a:ext cx="108651" cy="100447"/>
              <a:chOff x="4771663" y="1876896"/>
              <a:chExt cx="108651" cy="100447"/>
            </a:xfrm>
          </p:grpSpPr>
          <p:sp>
            <p:nvSpPr>
              <p:cNvPr id="8485" name="Google Shape;8485;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9" name="Google Shape;8489;p83"/>
          <p:cNvGrpSpPr/>
          <p:nvPr/>
        </p:nvGrpSpPr>
        <p:grpSpPr>
          <a:xfrm>
            <a:off x="4026774" y="2074664"/>
            <a:ext cx="791287" cy="720350"/>
            <a:chOff x="267375" y="1071875"/>
            <a:chExt cx="470500" cy="428550"/>
          </a:xfrm>
        </p:grpSpPr>
        <p:sp>
          <p:nvSpPr>
            <p:cNvPr id="8490" name="Google Shape;8490;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3"/>
          <p:cNvGrpSpPr/>
          <p:nvPr/>
        </p:nvGrpSpPr>
        <p:grpSpPr>
          <a:xfrm>
            <a:off x="727269" y="3719294"/>
            <a:ext cx="1408444" cy="673166"/>
            <a:chOff x="712664" y="3693287"/>
            <a:chExt cx="1460738" cy="698160"/>
          </a:xfrm>
        </p:grpSpPr>
        <p:grpSp>
          <p:nvGrpSpPr>
            <p:cNvPr id="8499" name="Google Shape;8499;p83"/>
            <p:cNvGrpSpPr/>
            <p:nvPr/>
          </p:nvGrpSpPr>
          <p:grpSpPr>
            <a:xfrm>
              <a:off x="1380079" y="4133090"/>
              <a:ext cx="234048" cy="258099"/>
              <a:chOff x="1380079" y="4133090"/>
              <a:chExt cx="234048" cy="258099"/>
            </a:xfrm>
          </p:grpSpPr>
          <p:sp>
            <p:nvSpPr>
              <p:cNvPr id="8500" name="Google Shape;8500;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83"/>
            <p:cNvGrpSpPr/>
            <p:nvPr/>
          </p:nvGrpSpPr>
          <p:grpSpPr>
            <a:xfrm>
              <a:off x="884610" y="3864082"/>
              <a:ext cx="1118566" cy="527275"/>
              <a:chOff x="890961" y="3865463"/>
              <a:chExt cx="1115221" cy="525698"/>
            </a:xfrm>
          </p:grpSpPr>
          <p:sp>
            <p:nvSpPr>
              <p:cNvPr id="8504" name="Google Shape;8504;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3"/>
            <p:cNvGrpSpPr/>
            <p:nvPr/>
          </p:nvGrpSpPr>
          <p:grpSpPr>
            <a:xfrm>
              <a:off x="712664" y="3693287"/>
              <a:ext cx="1460738" cy="698160"/>
              <a:chOff x="712664" y="3693025"/>
              <a:chExt cx="1460738" cy="698160"/>
            </a:xfrm>
          </p:grpSpPr>
          <p:sp>
            <p:nvSpPr>
              <p:cNvPr id="8508" name="Google Shape;8508;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4" name="Google Shape;8514;p83"/>
          <p:cNvGrpSpPr/>
          <p:nvPr/>
        </p:nvGrpSpPr>
        <p:grpSpPr>
          <a:xfrm>
            <a:off x="3164985" y="1191441"/>
            <a:ext cx="795485" cy="738831"/>
            <a:chOff x="3348603" y="1236445"/>
            <a:chExt cx="749256" cy="695894"/>
          </a:xfrm>
        </p:grpSpPr>
        <p:grpSp>
          <p:nvGrpSpPr>
            <p:cNvPr id="8515" name="Google Shape;8515;p83"/>
            <p:cNvGrpSpPr/>
            <p:nvPr/>
          </p:nvGrpSpPr>
          <p:grpSpPr>
            <a:xfrm>
              <a:off x="3583779" y="1236445"/>
              <a:ext cx="293795" cy="285811"/>
              <a:chOff x="3750225" y="1774000"/>
              <a:chExt cx="149575" cy="145525"/>
            </a:xfrm>
          </p:grpSpPr>
          <p:sp>
            <p:nvSpPr>
              <p:cNvPr id="8516" name="Google Shape;8516;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83"/>
            <p:cNvGrpSpPr/>
            <p:nvPr/>
          </p:nvGrpSpPr>
          <p:grpSpPr>
            <a:xfrm>
              <a:off x="3775534" y="1462599"/>
              <a:ext cx="322325" cy="285958"/>
              <a:chOff x="3847850" y="1889150"/>
              <a:chExt cx="164100" cy="145600"/>
            </a:xfrm>
          </p:grpSpPr>
          <p:sp>
            <p:nvSpPr>
              <p:cNvPr id="8519" name="Google Shape;8519;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83"/>
            <p:cNvGrpSpPr/>
            <p:nvPr/>
          </p:nvGrpSpPr>
          <p:grpSpPr>
            <a:xfrm>
              <a:off x="3545329" y="1646528"/>
              <a:ext cx="293746" cy="285811"/>
              <a:chOff x="3730650" y="1982800"/>
              <a:chExt cx="149550" cy="145525"/>
            </a:xfrm>
          </p:grpSpPr>
          <p:sp>
            <p:nvSpPr>
              <p:cNvPr id="8522" name="Google Shape;8522;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3"/>
            <p:cNvGrpSpPr/>
            <p:nvPr/>
          </p:nvGrpSpPr>
          <p:grpSpPr>
            <a:xfrm>
              <a:off x="3348603" y="1415046"/>
              <a:ext cx="294384" cy="284387"/>
              <a:chOff x="3630494" y="1864938"/>
              <a:chExt cx="149875" cy="144800"/>
            </a:xfrm>
          </p:grpSpPr>
          <p:sp>
            <p:nvSpPr>
              <p:cNvPr id="8525" name="Google Shape;8525;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7" name="Google Shape;8527;p83"/>
          <p:cNvGrpSpPr/>
          <p:nvPr/>
        </p:nvGrpSpPr>
        <p:grpSpPr>
          <a:xfrm>
            <a:off x="2286512" y="3714337"/>
            <a:ext cx="1324924" cy="678083"/>
            <a:chOff x="2413923" y="3711366"/>
            <a:chExt cx="1374117" cy="703260"/>
          </a:xfrm>
        </p:grpSpPr>
        <p:grpSp>
          <p:nvGrpSpPr>
            <p:cNvPr id="8528" name="Google Shape;8528;p83"/>
            <p:cNvGrpSpPr/>
            <p:nvPr/>
          </p:nvGrpSpPr>
          <p:grpSpPr>
            <a:xfrm>
              <a:off x="2413923" y="3711366"/>
              <a:ext cx="1374117" cy="703260"/>
              <a:chOff x="2413923" y="3711366"/>
              <a:chExt cx="1374117" cy="703260"/>
            </a:xfrm>
          </p:grpSpPr>
          <p:sp>
            <p:nvSpPr>
              <p:cNvPr id="8529" name="Google Shape;8529;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0" name="Google Shape;8530;p83"/>
              <p:cNvGrpSpPr/>
              <p:nvPr/>
            </p:nvGrpSpPr>
            <p:grpSpPr>
              <a:xfrm>
                <a:off x="2600284" y="3808654"/>
                <a:ext cx="234506" cy="138009"/>
                <a:chOff x="2600284" y="3808654"/>
                <a:chExt cx="234506" cy="138009"/>
              </a:xfrm>
            </p:grpSpPr>
            <p:sp>
              <p:nvSpPr>
                <p:cNvPr id="8531" name="Google Shape;8531;p8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3" name="Google Shape;8533;p83"/>
              <p:cNvGrpSpPr/>
              <p:nvPr/>
            </p:nvGrpSpPr>
            <p:grpSpPr>
              <a:xfrm>
                <a:off x="3359659" y="3805664"/>
                <a:ext cx="232294" cy="141000"/>
                <a:chOff x="3359659" y="3805664"/>
                <a:chExt cx="232294" cy="141000"/>
              </a:xfrm>
            </p:grpSpPr>
            <p:sp>
              <p:nvSpPr>
                <p:cNvPr id="8534" name="Google Shape;8534;p8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6" name="Google Shape;8536;p83"/>
              <p:cNvGrpSpPr/>
              <p:nvPr/>
            </p:nvGrpSpPr>
            <p:grpSpPr>
              <a:xfrm>
                <a:off x="3067316" y="3711366"/>
                <a:ext cx="66900" cy="166809"/>
                <a:chOff x="3067316" y="3711366"/>
                <a:chExt cx="66900" cy="166809"/>
              </a:xfrm>
            </p:grpSpPr>
            <p:sp>
              <p:nvSpPr>
                <p:cNvPr id="8537" name="Google Shape;8537;p8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8" name="Google Shape;8538;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9" name="Google Shape;8539;p83"/>
              <p:cNvGrpSpPr/>
              <p:nvPr/>
            </p:nvGrpSpPr>
            <p:grpSpPr>
              <a:xfrm>
                <a:off x="2413923" y="4058666"/>
                <a:ext cx="224119" cy="66900"/>
                <a:chOff x="2413923" y="4058666"/>
                <a:chExt cx="224119" cy="66900"/>
              </a:xfrm>
            </p:grpSpPr>
            <p:sp>
              <p:nvSpPr>
                <p:cNvPr id="8540" name="Google Shape;8540;p8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1" name="Google Shape;8541;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2" name="Google Shape;8542;p83"/>
              <p:cNvGrpSpPr/>
              <p:nvPr/>
            </p:nvGrpSpPr>
            <p:grpSpPr>
              <a:xfrm>
                <a:off x="3564643" y="4058666"/>
                <a:ext cx="223397" cy="66900"/>
                <a:chOff x="3564643" y="4058666"/>
                <a:chExt cx="223397" cy="66900"/>
              </a:xfrm>
            </p:grpSpPr>
            <p:sp>
              <p:nvSpPr>
                <p:cNvPr id="8543" name="Google Shape;8543;p8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4" name="Google Shape;8544;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5" name="Google Shape;8545;p83"/>
            <p:cNvGrpSpPr/>
            <p:nvPr/>
          </p:nvGrpSpPr>
          <p:grpSpPr>
            <a:xfrm>
              <a:off x="2633353" y="3965763"/>
              <a:ext cx="933975" cy="445687"/>
              <a:chOff x="2633353" y="3965763"/>
              <a:chExt cx="933975" cy="445687"/>
            </a:xfrm>
          </p:grpSpPr>
          <p:sp>
            <p:nvSpPr>
              <p:cNvPr id="8546" name="Google Shape;8546;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8" name="Google Shape;8548;p83"/>
          <p:cNvGrpSpPr/>
          <p:nvPr/>
        </p:nvGrpSpPr>
        <p:grpSpPr>
          <a:xfrm>
            <a:off x="6410784" y="1264884"/>
            <a:ext cx="1131087" cy="587383"/>
            <a:chOff x="238125" y="999450"/>
            <a:chExt cx="7140700" cy="3708225"/>
          </a:xfrm>
        </p:grpSpPr>
        <p:sp>
          <p:nvSpPr>
            <p:cNvPr id="8549" name="Google Shape;8549;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83"/>
          <p:cNvGrpSpPr/>
          <p:nvPr/>
        </p:nvGrpSpPr>
        <p:grpSpPr>
          <a:xfrm>
            <a:off x="3762234" y="3714379"/>
            <a:ext cx="1375854" cy="678131"/>
            <a:chOff x="3913765" y="3641905"/>
            <a:chExt cx="1522805" cy="750560"/>
          </a:xfrm>
        </p:grpSpPr>
        <p:grpSp>
          <p:nvGrpSpPr>
            <p:cNvPr id="8559" name="Google Shape;8559;p83"/>
            <p:cNvGrpSpPr/>
            <p:nvPr/>
          </p:nvGrpSpPr>
          <p:grpSpPr>
            <a:xfrm>
              <a:off x="3913765" y="3997002"/>
              <a:ext cx="1522805" cy="395463"/>
              <a:chOff x="3913765" y="3997002"/>
              <a:chExt cx="1522805" cy="395463"/>
            </a:xfrm>
          </p:grpSpPr>
          <p:grpSp>
            <p:nvGrpSpPr>
              <p:cNvPr id="8560" name="Google Shape;8560;p83"/>
              <p:cNvGrpSpPr/>
              <p:nvPr/>
            </p:nvGrpSpPr>
            <p:grpSpPr>
              <a:xfrm>
                <a:off x="3913765" y="4138659"/>
                <a:ext cx="507602" cy="253806"/>
                <a:chOff x="3913765" y="4138659"/>
                <a:chExt cx="507602" cy="253806"/>
              </a:xfrm>
            </p:grpSpPr>
            <p:sp>
              <p:nvSpPr>
                <p:cNvPr id="8561" name="Google Shape;8561;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3" name="Google Shape;8563;p83"/>
              <p:cNvGrpSpPr/>
              <p:nvPr/>
            </p:nvGrpSpPr>
            <p:grpSpPr>
              <a:xfrm>
                <a:off x="4421361" y="3997002"/>
                <a:ext cx="507618" cy="395463"/>
                <a:chOff x="4421361" y="3997002"/>
                <a:chExt cx="507618" cy="395463"/>
              </a:xfrm>
            </p:grpSpPr>
            <p:sp>
              <p:nvSpPr>
                <p:cNvPr id="8564" name="Google Shape;8564;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83"/>
              <p:cNvGrpSpPr/>
              <p:nvPr/>
            </p:nvGrpSpPr>
            <p:grpSpPr>
              <a:xfrm>
                <a:off x="4928973" y="4189418"/>
                <a:ext cx="507596" cy="203047"/>
                <a:chOff x="4928973" y="4189418"/>
                <a:chExt cx="507596" cy="203047"/>
              </a:xfrm>
            </p:grpSpPr>
            <p:sp>
              <p:nvSpPr>
                <p:cNvPr id="8567" name="Google Shape;8567;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9" name="Google Shape;8569;p83"/>
            <p:cNvGrpSpPr/>
            <p:nvPr/>
          </p:nvGrpSpPr>
          <p:grpSpPr>
            <a:xfrm>
              <a:off x="4482186" y="3641905"/>
              <a:ext cx="397605" cy="349784"/>
              <a:chOff x="2906375" y="1159725"/>
              <a:chExt cx="1860575" cy="1636800"/>
            </a:xfrm>
          </p:grpSpPr>
          <p:sp>
            <p:nvSpPr>
              <p:cNvPr id="8570" name="Google Shape;8570;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4" name="Google Shape;8574;p83"/>
          <p:cNvGrpSpPr/>
          <p:nvPr/>
        </p:nvGrpSpPr>
        <p:grpSpPr>
          <a:xfrm>
            <a:off x="6546943" y="2074305"/>
            <a:ext cx="940737" cy="721067"/>
            <a:chOff x="6599718" y="2068734"/>
            <a:chExt cx="940737" cy="721067"/>
          </a:xfrm>
        </p:grpSpPr>
        <p:sp>
          <p:nvSpPr>
            <p:cNvPr id="8575" name="Google Shape;8575;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1" name="Google Shape;8581;p83"/>
            <p:cNvGrpSpPr/>
            <p:nvPr/>
          </p:nvGrpSpPr>
          <p:grpSpPr>
            <a:xfrm>
              <a:off x="6836957" y="2068734"/>
              <a:ext cx="461892" cy="721067"/>
              <a:chOff x="6836957" y="2068734"/>
              <a:chExt cx="461892" cy="721067"/>
            </a:xfrm>
          </p:grpSpPr>
          <p:sp>
            <p:nvSpPr>
              <p:cNvPr id="8582" name="Google Shape;8582;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8" name="Google Shape;8588;p83"/>
              <p:cNvGrpSpPr/>
              <p:nvPr/>
            </p:nvGrpSpPr>
            <p:grpSpPr>
              <a:xfrm>
                <a:off x="6836957" y="2068734"/>
                <a:ext cx="461892" cy="721067"/>
                <a:chOff x="6836957" y="2068734"/>
                <a:chExt cx="461892" cy="721067"/>
              </a:xfrm>
            </p:grpSpPr>
            <p:sp>
              <p:nvSpPr>
                <p:cNvPr id="8589" name="Google Shape;8589;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96" name="Google Shape;8596;p83"/>
          <p:cNvGrpSpPr/>
          <p:nvPr/>
        </p:nvGrpSpPr>
        <p:grpSpPr>
          <a:xfrm>
            <a:off x="2430262" y="2078652"/>
            <a:ext cx="712577" cy="712374"/>
            <a:chOff x="2559249" y="2069323"/>
            <a:chExt cx="685566" cy="685634"/>
          </a:xfrm>
        </p:grpSpPr>
        <p:sp>
          <p:nvSpPr>
            <p:cNvPr id="8597" name="Google Shape;8597;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83"/>
          <p:cNvGrpSpPr/>
          <p:nvPr/>
        </p:nvGrpSpPr>
        <p:grpSpPr>
          <a:xfrm>
            <a:off x="7612699" y="1191441"/>
            <a:ext cx="845645" cy="711911"/>
            <a:chOff x="951975" y="315800"/>
            <a:chExt cx="5860325" cy="4933550"/>
          </a:xfrm>
        </p:grpSpPr>
        <p:sp>
          <p:nvSpPr>
            <p:cNvPr id="8611" name="Google Shape;8611;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3"/>
          <p:cNvGrpSpPr/>
          <p:nvPr/>
        </p:nvGrpSpPr>
        <p:grpSpPr>
          <a:xfrm>
            <a:off x="3709828" y="2927550"/>
            <a:ext cx="1617932" cy="621724"/>
            <a:chOff x="3862800" y="3038525"/>
            <a:chExt cx="1329006" cy="510698"/>
          </a:xfrm>
        </p:grpSpPr>
        <p:sp>
          <p:nvSpPr>
            <p:cNvPr id="8620" name="Google Shape;8620;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2" name="Google Shape;8622;p83"/>
            <p:cNvGrpSpPr/>
            <p:nvPr/>
          </p:nvGrpSpPr>
          <p:grpSpPr>
            <a:xfrm>
              <a:off x="3967075" y="3040337"/>
              <a:ext cx="1019927" cy="402126"/>
              <a:chOff x="3967075" y="3040337"/>
              <a:chExt cx="1019927" cy="402126"/>
            </a:xfrm>
          </p:grpSpPr>
          <p:sp>
            <p:nvSpPr>
              <p:cNvPr id="8623" name="Google Shape;8623;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83"/>
            <p:cNvGrpSpPr/>
            <p:nvPr/>
          </p:nvGrpSpPr>
          <p:grpSpPr>
            <a:xfrm>
              <a:off x="4186700" y="3040337"/>
              <a:ext cx="390475" cy="183289"/>
              <a:chOff x="4186700" y="3040337"/>
              <a:chExt cx="390475" cy="183289"/>
            </a:xfrm>
          </p:grpSpPr>
          <p:sp>
            <p:nvSpPr>
              <p:cNvPr id="8626" name="Google Shape;8626;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83"/>
            <p:cNvGrpSpPr/>
            <p:nvPr/>
          </p:nvGrpSpPr>
          <p:grpSpPr>
            <a:xfrm>
              <a:off x="4073727" y="3040337"/>
              <a:ext cx="697794" cy="296263"/>
              <a:chOff x="4073727" y="3040337"/>
              <a:chExt cx="697794" cy="296263"/>
            </a:xfrm>
          </p:grpSpPr>
          <p:sp>
            <p:nvSpPr>
              <p:cNvPr id="8629" name="Google Shape;8629;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83"/>
            <p:cNvGrpSpPr/>
            <p:nvPr/>
          </p:nvGrpSpPr>
          <p:grpSpPr>
            <a:xfrm>
              <a:off x="3862800" y="3038525"/>
              <a:ext cx="1329006" cy="510698"/>
              <a:chOff x="3862800" y="3038525"/>
              <a:chExt cx="1329006" cy="510698"/>
            </a:xfrm>
          </p:grpSpPr>
          <p:sp>
            <p:nvSpPr>
              <p:cNvPr id="8632" name="Google Shape;8632;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4" name="Google Shape;8634;p83"/>
          <p:cNvGrpSpPr/>
          <p:nvPr/>
        </p:nvGrpSpPr>
        <p:grpSpPr>
          <a:xfrm>
            <a:off x="718150" y="1191441"/>
            <a:ext cx="883205" cy="775176"/>
            <a:chOff x="649648" y="271400"/>
            <a:chExt cx="6215377" cy="5455143"/>
          </a:xfrm>
        </p:grpSpPr>
        <p:sp>
          <p:nvSpPr>
            <p:cNvPr id="8635" name="Google Shape;8635;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83"/>
          <p:cNvGrpSpPr/>
          <p:nvPr/>
        </p:nvGrpSpPr>
        <p:grpSpPr>
          <a:xfrm>
            <a:off x="2326452" y="1191441"/>
            <a:ext cx="767704" cy="815489"/>
            <a:chOff x="2499700" y="1135950"/>
            <a:chExt cx="732402" cy="777990"/>
          </a:xfrm>
        </p:grpSpPr>
        <p:grpSp>
          <p:nvGrpSpPr>
            <p:cNvPr id="8648" name="Google Shape;8648;p83"/>
            <p:cNvGrpSpPr/>
            <p:nvPr/>
          </p:nvGrpSpPr>
          <p:grpSpPr>
            <a:xfrm>
              <a:off x="2499700" y="1135950"/>
              <a:ext cx="732402" cy="694705"/>
              <a:chOff x="2499700" y="1135950"/>
              <a:chExt cx="732402" cy="694705"/>
            </a:xfrm>
          </p:grpSpPr>
          <p:sp>
            <p:nvSpPr>
              <p:cNvPr id="8649" name="Google Shape;8649;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83"/>
            <p:cNvGrpSpPr/>
            <p:nvPr/>
          </p:nvGrpSpPr>
          <p:grpSpPr>
            <a:xfrm>
              <a:off x="2517909" y="1188726"/>
              <a:ext cx="702702" cy="725214"/>
              <a:chOff x="2517909" y="1188726"/>
              <a:chExt cx="702702" cy="725214"/>
            </a:xfrm>
          </p:grpSpPr>
          <p:sp>
            <p:nvSpPr>
              <p:cNvPr id="8677" name="Google Shape;8677;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2" name="Google Shape;8682;p83"/>
          <p:cNvGrpSpPr/>
          <p:nvPr/>
        </p:nvGrpSpPr>
        <p:grpSpPr>
          <a:xfrm>
            <a:off x="1672184" y="1191441"/>
            <a:ext cx="583439" cy="870229"/>
            <a:chOff x="1716825" y="1121550"/>
            <a:chExt cx="622800" cy="928938"/>
          </a:xfrm>
        </p:grpSpPr>
        <p:grpSp>
          <p:nvGrpSpPr>
            <p:cNvPr id="8683" name="Google Shape;8683;p83"/>
            <p:cNvGrpSpPr/>
            <p:nvPr/>
          </p:nvGrpSpPr>
          <p:grpSpPr>
            <a:xfrm>
              <a:off x="1716825" y="1121550"/>
              <a:ext cx="622800" cy="928938"/>
              <a:chOff x="1716825" y="1121550"/>
              <a:chExt cx="622800" cy="928938"/>
            </a:xfrm>
          </p:grpSpPr>
          <p:cxnSp>
            <p:nvCxnSpPr>
              <p:cNvPr id="8684" name="Google Shape;8684;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5" name="Google Shape;8685;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83"/>
            <p:cNvGrpSpPr/>
            <p:nvPr/>
          </p:nvGrpSpPr>
          <p:grpSpPr>
            <a:xfrm>
              <a:off x="1768050" y="1172775"/>
              <a:ext cx="520200" cy="832000"/>
              <a:chOff x="1768050" y="1172775"/>
              <a:chExt cx="520200" cy="832000"/>
            </a:xfrm>
          </p:grpSpPr>
          <p:cxnSp>
            <p:nvCxnSpPr>
              <p:cNvPr id="8687" name="Google Shape;8687;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88" name="Google Shape;8688;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3"/>
            <p:cNvGrpSpPr/>
            <p:nvPr/>
          </p:nvGrpSpPr>
          <p:grpSpPr>
            <a:xfrm>
              <a:off x="1820100" y="1225475"/>
              <a:ext cx="416400" cy="729575"/>
              <a:chOff x="1820100" y="1225475"/>
              <a:chExt cx="416400" cy="729575"/>
            </a:xfrm>
          </p:grpSpPr>
          <p:cxnSp>
            <p:nvCxnSpPr>
              <p:cNvPr id="8690" name="Google Shape;8690;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91" name="Google Shape;8691;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83"/>
            <p:cNvGrpSpPr/>
            <p:nvPr/>
          </p:nvGrpSpPr>
          <p:grpSpPr>
            <a:xfrm>
              <a:off x="1874250" y="1278825"/>
              <a:ext cx="308100" cy="605275"/>
              <a:chOff x="1874250" y="1278825"/>
              <a:chExt cx="308100" cy="605275"/>
            </a:xfrm>
          </p:grpSpPr>
          <p:cxnSp>
            <p:nvCxnSpPr>
              <p:cNvPr id="8693" name="Google Shape;8693;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4" name="Google Shape;8694;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5" name="Google Shape;8695;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83"/>
          <p:cNvGrpSpPr/>
          <p:nvPr/>
        </p:nvGrpSpPr>
        <p:grpSpPr>
          <a:xfrm>
            <a:off x="1592007" y="2077763"/>
            <a:ext cx="739072" cy="714152"/>
            <a:chOff x="4334725" y="1355875"/>
            <a:chExt cx="3106650" cy="3001900"/>
          </a:xfrm>
        </p:grpSpPr>
        <p:grpSp>
          <p:nvGrpSpPr>
            <p:cNvPr id="8697" name="Google Shape;8697;p83"/>
            <p:cNvGrpSpPr/>
            <p:nvPr/>
          </p:nvGrpSpPr>
          <p:grpSpPr>
            <a:xfrm>
              <a:off x="4516050" y="1724875"/>
              <a:ext cx="2693725" cy="2632900"/>
              <a:chOff x="4516050" y="1724875"/>
              <a:chExt cx="2693725" cy="2632900"/>
            </a:xfrm>
          </p:grpSpPr>
          <p:sp>
            <p:nvSpPr>
              <p:cNvPr id="8698" name="Google Shape;8698;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3"/>
            <p:cNvGrpSpPr/>
            <p:nvPr/>
          </p:nvGrpSpPr>
          <p:grpSpPr>
            <a:xfrm>
              <a:off x="4334725" y="1355875"/>
              <a:ext cx="3106650" cy="2709650"/>
              <a:chOff x="4334725" y="1355875"/>
              <a:chExt cx="3106650" cy="2709650"/>
            </a:xfrm>
          </p:grpSpPr>
          <p:sp>
            <p:nvSpPr>
              <p:cNvPr id="8702" name="Google Shape;8702;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5" name="Google Shape;8705;p83"/>
          <p:cNvGrpSpPr/>
          <p:nvPr/>
        </p:nvGrpSpPr>
        <p:grpSpPr>
          <a:xfrm>
            <a:off x="7708956" y="3708534"/>
            <a:ext cx="312074" cy="684173"/>
            <a:chOff x="7645573" y="3754300"/>
            <a:chExt cx="293855" cy="644170"/>
          </a:xfrm>
        </p:grpSpPr>
        <p:sp>
          <p:nvSpPr>
            <p:cNvPr id="8706" name="Google Shape;8706;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3"/>
          <p:cNvGrpSpPr/>
          <p:nvPr/>
        </p:nvGrpSpPr>
        <p:grpSpPr>
          <a:xfrm>
            <a:off x="5630944" y="1191441"/>
            <a:ext cx="709011" cy="739359"/>
            <a:chOff x="5830645" y="1256617"/>
            <a:chExt cx="530340" cy="553040"/>
          </a:xfrm>
        </p:grpSpPr>
        <p:grpSp>
          <p:nvGrpSpPr>
            <p:cNvPr id="8709" name="Google Shape;8709;p83"/>
            <p:cNvGrpSpPr/>
            <p:nvPr/>
          </p:nvGrpSpPr>
          <p:grpSpPr>
            <a:xfrm>
              <a:off x="5830645" y="1256617"/>
              <a:ext cx="259743" cy="269909"/>
              <a:chOff x="5830645" y="1256617"/>
              <a:chExt cx="259743" cy="269909"/>
            </a:xfrm>
          </p:grpSpPr>
          <p:sp>
            <p:nvSpPr>
              <p:cNvPr id="8710" name="Google Shape;8710;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83"/>
            <p:cNvGrpSpPr/>
            <p:nvPr/>
          </p:nvGrpSpPr>
          <p:grpSpPr>
            <a:xfrm>
              <a:off x="6101293" y="1256617"/>
              <a:ext cx="259692" cy="269909"/>
              <a:chOff x="6101293" y="1256617"/>
              <a:chExt cx="259692" cy="269909"/>
            </a:xfrm>
          </p:grpSpPr>
          <p:sp>
            <p:nvSpPr>
              <p:cNvPr id="8713" name="Google Shape;8713;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3"/>
            <p:cNvGrpSpPr/>
            <p:nvPr/>
          </p:nvGrpSpPr>
          <p:grpSpPr>
            <a:xfrm>
              <a:off x="5830645" y="1539749"/>
              <a:ext cx="259692" cy="269909"/>
              <a:chOff x="5830645" y="1539749"/>
              <a:chExt cx="259692" cy="269909"/>
            </a:xfrm>
          </p:grpSpPr>
          <p:sp>
            <p:nvSpPr>
              <p:cNvPr id="8716" name="Google Shape;8716;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3"/>
            <p:cNvGrpSpPr/>
            <p:nvPr/>
          </p:nvGrpSpPr>
          <p:grpSpPr>
            <a:xfrm>
              <a:off x="6101293" y="1539749"/>
              <a:ext cx="259692" cy="269909"/>
              <a:chOff x="6101293" y="1539749"/>
              <a:chExt cx="259692" cy="269909"/>
            </a:xfrm>
          </p:grpSpPr>
          <p:sp>
            <p:nvSpPr>
              <p:cNvPr id="8719" name="Google Shape;8719;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1" name="Google Shape;8721;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83"/>
          <p:cNvGrpSpPr/>
          <p:nvPr/>
        </p:nvGrpSpPr>
        <p:grpSpPr>
          <a:xfrm>
            <a:off x="732438" y="2927557"/>
            <a:ext cx="1452955" cy="621360"/>
            <a:chOff x="732422" y="2990152"/>
            <a:chExt cx="1337773" cy="572102"/>
          </a:xfrm>
        </p:grpSpPr>
        <p:sp>
          <p:nvSpPr>
            <p:cNvPr id="8723" name="Google Shape;8723;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sp>
        <p:nvSpPr>
          <p:cNvPr id="482" name="Google Shape;482;p45"/>
          <p:cNvSpPr txBox="1">
            <a:spLocks noGrp="1"/>
          </p:cNvSpPr>
          <p:nvPr>
            <p:ph type="title"/>
          </p:nvPr>
        </p:nvSpPr>
        <p:spPr>
          <a:xfrm>
            <a:off x="1899150" y="2978523"/>
            <a:ext cx="5345700" cy="50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483" name="Google Shape;483;p45"/>
          <p:cNvSpPr txBox="1">
            <a:spLocks noGrp="1"/>
          </p:cNvSpPr>
          <p:nvPr>
            <p:ph type="subTitle" idx="1"/>
          </p:nvPr>
        </p:nvSpPr>
        <p:spPr>
          <a:xfrm>
            <a:off x="2193450" y="1664277"/>
            <a:ext cx="4757100" cy="91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732"/>
        <p:cNvGrpSpPr/>
        <p:nvPr/>
      </p:nvGrpSpPr>
      <p:grpSpPr>
        <a:xfrm>
          <a:off x="0" y="0"/>
          <a:ext cx="0" cy="0"/>
          <a:chOff x="0" y="0"/>
          <a:chExt cx="0" cy="0"/>
        </a:xfrm>
      </p:grpSpPr>
      <p:grpSp>
        <p:nvGrpSpPr>
          <p:cNvPr id="8733" name="Google Shape;8733;p84"/>
          <p:cNvGrpSpPr/>
          <p:nvPr/>
        </p:nvGrpSpPr>
        <p:grpSpPr>
          <a:xfrm>
            <a:off x="729238" y="1179665"/>
            <a:ext cx="1636117" cy="1526144"/>
            <a:chOff x="729238" y="1179665"/>
            <a:chExt cx="1636117" cy="1526144"/>
          </a:xfrm>
        </p:grpSpPr>
        <p:grpSp>
          <p:nvGrpSpPr>
            <p:cNvPr id="8734" name="Google Shape;8734;p84"/>
            <p:cNvGrpSpPr/>
            <p:nvPr/>
          </p:nvGrpSpPr>
          <p:grpSpPr>
            <a:xfrm>
              <a:off x="729238" y="1179665"/>
              <a:ext cx="80700" cy="1526144"/>
              <a:chOff x="729238" y="1179665"/>
              <a:chExt cx="80700" cy="1526144"/>
            </a:xfrm>
          </p:grpSpPr>
          <p:sp>
            <p:nvSpPr>
              <p:cNvPr id="8735" name="Google Shape;8735;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84"/>
            <p:cNvGrpSpPr/>
            <p:nvPr/>
          </p:nvGrpSpPr>
          <p:grpSpPr>
            <a:xfrm>
              <a:off x="903098" y="1179665"/>
              <a:ext cx="80700" cy="1526144"/>
              <a:chOff x="903098" y="1179665"/>
              <a:chExt cx="80700" cy="1526144"/>
            </a:xfrm>
          </p:grpSpPr>
          <p:sp>
            <p:nvSpPr>
              <p:cNvPr id="8746" name="Google Shape;8746;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84"/>
            <p:cNvGrpSpPr/>
            <p:nvPr/>
          </p:nvGrpSpPr>
          <p:grpSpPr>
            <a:xfrm>
              <a:off x="1076958" y="1179665"/>
              <a:ext cx="80700" cy="1526144"/>
              <a:chOff x="1076958" y="1179665"/>
              <a:chExt cx="80700" cy="1526144"/>
            </a:xfrm>
          </p:grpSpPr>
          <p:sp>
            <p:nvSpPr>
              <p:cNvPr id="8757" name="Google Shape;8757;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4"/>
            <p:cNvGrpSpPr/>
            <p:nvPr/>
          </p:nvGrpSpPr>
          <p:grpSpPr>
            <a:xfrm>
              <a:off x="1247707" y="1179665"/>
              <a:ext cx="80700" cy="1526144"/>
              <a:chOff x="1247707" y="1179665"/>
              <a:chExt cx="80700" cy="1526144"/>
            </a:xfrm>
          </p:grpSpPr>
          <p:sp>
            <p:nvSpPr>
              <p:cNvPr id="8768" name="Google Shape;8768;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4"/>
            <p:cNvGrpSpPr/>
            <p:nvPr/>
          </p:nvGrpSpPr>
          <p:grpSpPr>
            <a:xfrm>
              <a:off x="1421567" y="1179665"/>
              <a:ext cx="80700" cy="1526144"/>
              <a:chOff x="1421567" y="1179665"/>
              <a:chExt cx="80700" cy="1526144"/>
            </a:xfrm>
          </p:grpSpPr>
          <p:sp>
            <p:nvSpPr>
              <p:cNvPr id="8779" name="Google Shape;8779;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4"/>
            <p:cNvGrpSpPr/>
            <p:nvPr/>
          </p:nvGrpSpPr>
          <p:grpSpPr>
            <a:xfrm>
              <a:off x="1592327" y="1179665"/>
              <a:ext cx="80700" cy="1526144"/>
              <a:chOff x="1592327" y="1179665"/>
              <a:chExt cx="80700" cy="1526144"/>
            </a:xfrm>
          </p:grpSpPr>
          <p:sp>
            <p:nvSpPr>
              <p:cNvPr id="8790" name="Google Shape;8790;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84"/>
            <p:cNvGrpSpPr/>
            <p:nvPr/>
          </p:nvGrpSpPr>
          <p:grpSpPr>
            <a:xfrm>
              <a:off x="1766187" y="1179665"/>
              <a:ext cx="80700" cy="1526144"/>
              <a:chOff x="1766187" y="1179665"/>
              <a:chExt cx="80700" cy="1526144"/>
            </a:xfrm>
          </p:grpSpPr>
          <p:sp>
            <p:nvSpPr>
              <p:cNvPr id="8801" name="Google Shape;8801;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84"/>
            <p:cNvGrpSpPr/>
            <p:nvPr/>
          </p:nvGrpSpPr>
          <p:grpSpPr>
            <a:xfrm>
              <a:off x="1936935" y="1179665"/>
              <a:ext cx="80700" cy="1526144"/>
              <a:chOff x="1936935" y="1179665"/>
              <a:chExt cx="80700" cy="1526144"/>
            </a:xfrm>
          </p:grpSpPr>
          <p:sp>
            <p:nvSpPr>
              <p:cNvPr id="8812" name="Google Shape;8812;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84"/>
            <p:cNvGrpSpPr/>
            <p:nvPr/>
          </p:nvGrpSpPr>
          <p:grpSpPr>
            <a:xfrm>
              <a:off x="2110795" y="1179665"/>
              <a:ext cx="80700" cy="1526144"/>
              <a:chOff x="2110795" y="1179665"/>
              <a:chExt cx="80700" cy="1526144"/>
            </a:xfrm>
          </p:grpSpPr>
          <p:sp>
            <p:nvSpPr>
              <p:cNvPr id="8823" name="Google Shape;8823;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84"/>
            <p:cNvGrpSpPr/>
            <p:nvPr/>
          </p:nvGrpSpPr>
          <p:grpSpPr>
            <a:xfrm>
              <a:off x="2284655" y="1179665"/>
              <a:ext cx="80700" cy="1526144"/>
              <a:chOff x="2284655" y="1179665"/>
              <a:chExt cx="80700" cy="1526144"/>
            </a:xfrm>
          </p:grpSpPr>
          <p:sp>
            <p:nvSpPr>
              <p:cNvPr id="8834" name="Google Shape;8834;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4" name="Google Shape;8844;p84"/>
          <p:cNvGrpSpPr/>
          <p:nvPr/>
        </p:nvGrpSpPr>
        <p:grpSpPr>
          <a:xfrm>
            <a:off x="2623904" y="1198803"/>
            <a:ext cx="1364248" cy="1102133"/>
            <a:chOff x="2623904" y="1198803"/>
            <a:chExt cx="1364248" cy="1102133"/>
          </a:xfrm>
        </p:grpSpPr>
        <p:grpSp>
          <p:nvGrpSpPr>
            <p:cNvPr id="8845" name="Google Shape;8845;p84"/>
            <p:cNvGrpSpPr/>
            <p:nvPr/>
          </p:nvGrpSpPr>
          <p:grpSpPr>
            <a:xfrm>
              <a:off x="2623907" y="1198803"/>
              <a:ext cx="1364245" cy="273000"/>
              <a:chOff x="2623907" y="1198803"/>
              <a:chExt cx="1364245" cy="273000"/>
            </a:xfrm>
          </p:grpSpPr>
          <p:sp>
            <p:nvSpPr>
              <p:cNvPr id="8846" name="Google Shape;8846;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84"/>
            <p:cNvGrpSpPr/>
            <p:nvPr/>
          </p:nvGrpSpPr>
          <p:grpSpPr>
            <a:xfrm>
              <a:off x="2623904" y="1476964"/>
              <a:ext cx="1364245" cy="273000"/>
              <a:chOff x="2623904" y="1476964"/>
              <a:chExt cx="1364245" cy="273000"/>
            </a:xfrm>
          </p:grpSpPr>
          <p:sp>
            <p:nvSpPr>
              <p:cNvPr id="8852" name="Google Shape;8852;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84"/>
            <p:cNvGrpSpPr/>
            <p:nvPr/>
          </p:nvGrpSpPr>
          <p:grpSpPr>
            <a:xfrm>
              <a:off x="2623907" y="1749775"/>
              <a:ext cx="1364245" cy="273000"/>
              <a:chOff x="2623907" y="1749775"/>
              <a:chExt cx="1364245" cy="273000"/>
            </a:xfrm>
          </p:grpSpPr>
          <p:sp>
            <p:nvSpPr>
              <p:cNvPr id="8858" name="Google Shape;8858;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84"/>
            <p:cNvGrpSpPr/>
            <p:nvPr/>
          </p:nvGrpSpPr>
          <p:grpSpPr>
            <a:xfrm>
              <a:off x="2623904" y="2027936"/>
              <a:ext cx="1364245" cy="273000"/>
              <a:chOff x="2623904" y="2027936"/>
              <a:chExt cx="1364245" cy="273000"/>
            </a:xfrm>
          </p:grpSpPr>
          <p:sp>
            <p:nvSpPr>
              <p:cNvPr id="8864" name="Google Shape;8864;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9" name="Google Shape;8869;p84"/>
          <p:cNvGrpSpPr/>
          <p:nvPr/>
        </p:nvGrpSpPr>
        <p:grpSpPr>
          <a:xfrm>
            <a:off x="2613365" y="2657986"/>
            <a:ext cx="1387541" cy="159124"/>
            <a:chOff x="3200660" y="2180272"/>
            <a:chExt cx="2563824" cy="378237"/>
          </a:xfrm>
        </p:grpSpPr>
        <p:sp>
          <p:nvSpPr>
            <p:cNvPr id="8870" name="Google Shape;8870;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84"/>
          <p:cNvGrpSpPr/>
          <p:nvPr/>
        </p:nvGrpSpPr>
        <p:grpSpPr>
          <a:xfrm>
            <a:off x="2609890" y="2935811"/>
            <a:ext cx="1390502" cy="159625"/>
            <a:chOff x="3530150" y="2790075"/>
            <a:chExt cx="1962600" cy="225300"/>
          </a:xfrm>
        </p:grpSpPr>
        <p:sp>
          <p:nvSpPr>
            <p:cNvPr id="8889" name="Google Shape;8889;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84"/>
          <p:cNvGrpSpPr/>
          <p:nvPr/>
        </p:nvGrpSpPr>
        <p:grpSpPr>
          <a:xfrm>
            <a:off x="2610543" y="3214137"/>
            <a:ext cx="1411629" cy="153761"/>
            <a:chOff x="3558802" y="4011427"/>
            <a:chExt cx="1866000" cy="111300"/>
          </a:xfrm>
        </p:grpSpPr>
        <p:sp>
          <p:nvSpPr>
            <p:cNvPr id="8892" name="Google Shape;8892;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4"/>
          <p:cNvGrpSpPr/>
          <p:nvPr/>
        </p:nvGrpSpPr>
        <p:grpSpPr>
          <a:xfrm>
            <a:off x="2610235" y="2419536"/>
            <a:ext cx="1383503" cy="119749"/>
            <a:chOff x="3465975" y="2270276"/>
            <a:chExt cx="1986364" cy="171929"/>
          </a:xfrm>
        </p:grpSpPr>
        <p:sp>
          <p:nvSpPr>
            <p:cNvPr id="8895" name="Google Shape;8895;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84"/>
          <p:cNvGrpSpPr/>
          <p:nvPr/>
        </p:nvGrpSpPr>
        <p:grpSpPr>
          <a:xfrm>
            <a:off x="2621243" y="3783187"/>
            <a:ext cx="1369531" cy="195460"/>
            <a:chOff x="723300" y="4253549"/>
            <a:chExt cx="2276482" cy="324900"/>
          </a:xfrm>
        </p:grpSpPr>
        <p:sp>
          <p:nvSpPr>
            <p:cNvPr id="8904" name="Google Shape;8904;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4"/>
          <p:cNvGrpSpPr/>
          <p:nvPr/>
        </p:nvGrpSpPr>
        <p:grpSpPr>
          <a:xfrm>
            <a:off x="2610803" y="3484367"/>
            <a:ext cx="1389066" cy="180119"/>
            <a:chOff x="705948" y="3788465"/>
            <a:chExt cx="2308953" cy="299400"/>
          </a:xfrm>
        </p:grpSpPr>
        <p:sp>
          <p:nvSpPr>
            <p:cNvPr id="8910" name="Google Shape;8910;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84"/>
          <p:cNvGrpSpPr/>
          <p:nvPr/>
        </p:nvGrpSpPr>
        <p:grpSpPr>
          <a:xfrm>
            <a:off x="2658741" y="4097347"/>
            <a:ext cx="1304609" cy="294074"/>
            <a:chOff x="2658741" y="4097347"/>
            <a:chExt cx="1304609" cy="294074"/>
          </a:xfrm>
        </p:grpSpPr>
        <p:grpSp>
          <p:nvGrpSpPr>
            <p:cNvPr id="8916" name="Google Shape;8916;p84"/>
            <p:cNvGrpSpPr/>
            <p:nvPr/>
          </p:nvGrpSpPr>
          <p:grpSpPr>
            <a:xfrm>
              <a:off x="2658741" y="4097347"/>
              <a:ext cx="118572" cy="294074"/>
              <a:chOff x="3343310" y="4475555"/>
              <a:chExt cx="127717" cy="316753"/>
            </a:xfrm>
          </p:grpSpPr>
          <p:sp>
            <p:nvSpPr>
              <p:cNvPr id="8917" name="Google Shape;8917;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84"/>
            <p:cNvGrpSpPr/>
            <p:nvPr/>
          </p:nvGrpSpPr>
          <p:grpSpPr>
            <a:xfrm>
              <a:off x="3815519" y="4098388"/>
              <a:ext cx="147831" cy="291991"/>
              <a:chOff x="3527539" y="4476677"/>
              <a:chExt cx="159232" cy="314510"/>
            </a:xfrm>
          </p:grpSpPr>
          <p:sp>
            <p:nvSpPr>
              <p:cNvPr id="8920" name="Google Shape;8920;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4"/>
            <p:cNvGrpSpPr/>
            <p:nvPr/>
          </p:nvGrpSpPr>
          <p:grpSpPr>
            <a:xfrm>
              <a:off x="3511696" y="4098388"/>
              <a:ext cx="147831" cy="291991"/>
              <a:chOff x="3527539" y="4476677"/>
              <a:chExt cx="159232" cy="314510"/>
            </a:xfrm>
          </p:grpSpPr>
          <p:sp>
            <p:nvSpPr>
              <p:cNvPr id="8923" name="Google Shape;8923;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84"/>
            <p:cNvGrpSpPr/>
            <p:nvPr/>
          </p:nvGrpSpPr>
          <p:grpSpPr>
            <a:xfrm>
              <a:off x="3207874" y="4098388"/>
              <a:ext cx="147831" cy="291991"/>
              <a:chOff x="3527539" y="4476677"/>
              <a:chExt cx="159232" cy="314510"/>
            </a:xfrm>
          </p:grpSpPr>
          <p:sp>
            <p:nvSpPr>
              <p:cNvPr id="8926" name="Google Shape;8926;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4"/>
            <p:cNvGrpSpPr/>
            <p:nvPr/>
          </p:nvGrpSpPr>
          <p:grpSpPr>
            <a:xfrm>
              <a:off x="2933305" y="4097347"/>
              <a:ext cx="118572" cy="294074"/>
              <a:chOff x="3343310" y="4475555"/>
              <a:chExt cx="127717" cy="316753"/>
            </a:xfrm>
          </p:grpSpPr>
          <p:sp>
            <p:nvSpPr>
              <p:cNvPr id="8929" name="Google Shape;8929;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1" name="Google Shape;8931;p84"/>
          <p:cNvGrpSpPr/>
          <p:nvPr/>
        </p:nvGrpSpPr>
        <p:grpSpPr>
          <a:xfrm>
            <a:off x="4277571" y="2080469"/>
            <a:ext cx="1433821" cy="191501"/>
            <a:chOff x="4273350" y="2080469"/>
            <a:chExt cx="1433821" cy="191501"/>
          </a:xfrm>
        </p:grpSpPr>
        <p:grpSp>
          <p:nvGrpSpPr>
            <p:cNvPr id="8932" name="Google Shape;8932;p84"/>
            <p:cNvGrpSpPr/>
            <p:nvPr/>
          </p:nvGrpSpPr>
          <p:grpSpPr>
            <a:xfrm>
              <a:off x="4273350" y="2080469"/>
              <a:ext cx="1433821" cy="0"/>
              <a:chOff x="5224975" y="2962250"/>
              <a:chExt cx="1544400" cy="0"/>
            </a:xfrm>
          </p:grpSpPr>
          <p:cxnSp>
            <p:nvCxnSpPr>
              <p:cNvPr id="8933" name="Google Shape;8933;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4" name="Google Shape;8934;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5" name="Google Shape;8935;p84"/>
            <p:cNvGrpSpPr/>
            <p:nvPr/>
          </p:nvGrpSpPr>
          <p:grpSpPr>
            <a:xfrm>
              <a:off x="4273350" y="2271969"/>
              <a:ext cx="1433821" cy="0"/>
              <a:chOff x="5224975" y="2962250"/>
              <a:chExt cx="1544400" cy="0"/>
            </a:xfrm>
          </p:grpSpPr>
          <p:cxnSp>
            <p:nvCxnSpPr>
              <p:cNvPr id="8936" name="Google Shape;8936;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7" name="Google Shape;8937;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38" name="Google Shape;8938;p84"/>
          <p:cNvGrpSpPr/>
          <p:nvPr/>
        </p:nvGrpSpPr>
        <p:grpSpPr>
          <a:xfrm>
            <a:off x="4279126" y="1183036"/>
            <a:ext cx="1430711" cy="743389"/>
            <a:chOff x="5159450" y="1919950"/>
            <a:chExt cx="1541050" cy="862500"/>
          </a:xfrm>
        </p:grpSpPr>
        <p:sp>
          <p:nvSpPr>
            <p:cNvPr id="8939" name="Google Shape;8939;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40" name="Google Shape;8940;p84"/>
            <p:cNvGrpSpPr/>
            <p:nvPr/>
          </p:nvGrpSpPr>
          <p:grpSpPr>
            <a:xfrm>
              <a:off x="5159450" y="1919950"/>
              <a:ext cx="1541050" cy="862500"/>
              <a:chOff x="5159450" y="1919950"/>
              <a:chExt cx="1541050" cy="862500"/>
            </a:xfrm>
          </p:grpSpPr>
          <p:cxnSp>
            <p:nvCxnSpPr>
              <p:cNvPr id="8941" name="Google Shape;8941;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42" name="Google Shape;8942;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3" name="Google Shape;8943;p84"/>
          <p:cNvGrpSpPr/>
          <p:nvPr/>
        </p:nvGrpSpPr>
        <p:grpSpPr>
          <a:xfrm>
            <a:off x="4269239" y="2406364"/>
            <a:ext cx="1450484" cy="1052087"/>
            <a:chOff x="5230575" y="1554475"/>
            <a:chExt cx="2137150" cy="1550150"/>
          </a:xfrm>
        </p:grpSpPr>
        <p:sp>
          <p:nvSpPr>
            <p:cNvPr id="8944" name="Google Shape;8944;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84"/>
          <p:cNvGrpSpPr/>
          <p:nvPr/>
        </p:nvGrpSpPr>
        <p:grpSpPr>
          <a:xfrm rot="10800000">
            <a:off x="4285790" y="3498553"/>
            <a:ext cx="1417383" cy="887946"/>
            <a:chOff x="5645403" y="2920021"/>
            <a:chExt cx="2650800" cy="2180614"/>
          </a:xfrm>
        </p:grpSpPr>
        <p:sp>
          <p:nvSpPr>
            <p:cNvPr id="8958" name="Google Shape;8958;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9" name="Google Shape;8959;p84"/>
            <p:cNvCxnSpPr>
              <a:stCxn id="895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60" name="Google Shape;8960;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1" name="Google Shape;8961;p84"/>
            <p:cNvCxnSpPr>
              <a:endCxn id="896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62" name="Google Shape;8962;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3" name="Google Shape;8963;p84"/>
            <p:cNvCxnSpPr>
              <a:stCxn id="896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4" name="Google Shape;8964;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5" name="Google Shape;8965;p84"/>
            <p:cNvCxnSpPr>
              <a:endCxn id="896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66" name="Google Shape;8966;p84"/>
          <p:cNvGrpSpPr/>
          <p:nvPr/>
        </p:nvGrpSpPr>
        <p:grpSpPr>
          <a:xfrm>
            <a:off x="7386150" y="2401908"/>
            <a:ext cx="1071743" cy="1021579"/>
            <a:chOff x="7189833" y="2022667"/>
            <a:chExt cx="1251159" cy="1192597"/>
          </a:xfrm>
        </p:grpSpPr>
        <p:sp>
          <p:nvSpPr>
            <p:cNvPr id="8967" name="Google Shape;8967;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4"/>
          <p:cNvGrpSpPr/>
          <p:nvPr/>
        </p:nvGrpSpPr>
        <p:grpSpPr>
          <a:xfrm>
            <a:off x="727421" y="2828315"/>
            <a:ext cx="1695374" cy="1560837"/>
            <a:chOff x="727421" y="2828315"/>
            <a:chExt cx="1695374" cy="1560837"/>
          </a:xfrm>
        </p:grpSpPr>
        <p:grpSp>
          <p:nvGrpSpPr>
            <p:cNvPr id="8972" name="Google Shape;8972;p84"/>
            <p:cNvGrpSpPr/>
            <p:nvPr/>
          </p:nvGrpSpPr>
          <p:grpSpPr>
            <a:xfrm>
              <a:off x="819108" y="2882501"/>
              <a:ext cx="103104" cy="1426186"/>
              <a:chOff x="4674013" y="3100904"/>
              <a:chExt cx="122758" cy="1698043"/>
            </a:xfrm>
          </p:grpSpPr>
          <p:sp>
            <p:nvSpPr>
              <p:cNvPr id="8973" name="Google Shape;8973;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4"/>
            <p:cNvGrpSpPr/>
            <p:nvPr/>
          </p:nvGrpSpPr>
          <p:grpSpPr>
            <a:xfrm>
              <a:off x="1062475" y="2882501"/>
              <a:ext cx="103104" cy="1426186"/>
              <a:chOff x="4940438" y="3100904"/>
              <a:chExt cx="122758" cy="1698043"/>
            </a:xfrm>
          </p:grpSpPr>
          <p:sp>
            <p:nvSpPr>
              <p:cNvPr id="8981" name="Google Shape;8981;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84"/>
            <p:cNvGrpSpPr/>
            <p:nvPr/>
          </p:nvGrpSpPr>
          <p:grpSpPr>
            <a:xfrm>
              <a:off x="1299324" y="2882501"/>
              <a:ext cx="103104" cy="1426186"/>
              <a:chOff x="5206863" y="3100904"/>
              <a:chExt cx="122758" cy="1698043"/>
            </a:xfrm>
          </p:grpSpPr>
          <p:sp>
            <p:nvSpPr>
              <p:cNvPr id="8989" name="Google Shape;8989;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84"/>
            <p:cNvGrpSpPr/>
            <p:nvPr/>
          </p:nvGrpSpPr>
          <p:grpSpPr>
            <a:xfrm>
              <a:off x="1786057" y="2882501"/>
              <a:ext cx="103104" cy="1426186"/>
              <a:chOff x="6006138" y="3143629"/>
              <a:chExt cx="122758" cy="1698043"/>
            </a:xfrm>
          </p:grpSpPr>
          <p:sp>
            <p:nvSpPr>
              <p:cNvPr id="8997" name="Google Shape;8997;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4"/>
            <p:cNvGrpSpPr/>
            <p:nvPr/>
          </p:nvGrpSpPr>
          <p:grpSpPr>
            <a:xfrm>
              <a:off x="2029422" y="2882501"/>
              <a:ext cx="103104" cy="1426186"/>
              <a:chOff x="6805413" y="3100904"/>
              <a:chExt cx="122758" cy="1698043"/>
            </a:xfrm>
          </p:grpSpPr>
          <p:sp>
            <p:nvSpPr>
              <p:cNvPr id="9005" name="Google Shape;9005;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4"/>
            <p:cNvGrpSpPr/>
            <p:nvPr/>
          </p:nvGrpSpPr>
          <p:grpSpPr>
            <a:xfrm>
              <a:off x="727421" y="2828315"/>
              <a:ext cx="1695374" cy="1560837"/>
              <a:chOff x="734799" y="2782450"/>
              <a:chExt cx="1571100" cy="1577400"/>
            </a:xfrm>
          </p:grpSpPr>
          <p:cxnSp>
            <p:nvCxnSpPr>
              <p:cNvPr id="9013" name="Google Shape;9013;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4" name="Google Shape;9014;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5" name="Google Shape;9015;p84"/>
            <p:cNvGrpSpPr/>
            <p:nvPr/>
          </p:nvGrpSpPr>
          <p:grpSpPr>
            <a:xfrm>
              <a:off x="2272795" y="2882501"/>
              <a:ext cx="103104" cy="1426186"/>
              <a:chOff x="5206863" y="3100904"/>
              <a:chExt cx="122758" cy="1698043"/>
            </a:xfrm>
          </p:grpSpPr>
          <p:sp>
            <p:nvSpPr>
              <p:cNvPr id="9016" name="Google Shape;9016;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84"/>
            <p:cNvGrpSpPr/>
            <p:nvPr/>
          </p:nvGrpSpPr>
          <p:grpSpPr>
            <a:xfrm>
              <a:off x="1542694" y="2882501"/>
              <a:ext cx="103104" cy="1426186"/>
              <a:chOff x="6006138" y="3143629"/>
              <a:chExt cx="122758" cy="1698043"/>
            </a:xfrm>
          </p:grpSpPr>
          <p:sp>
            <p:nvSpPr>
              <p:cNvPr id="9024" name="Google Shape;9024;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1" name="Google Shape;9031;p84"/>
          <p:cNvGrpSpPr/>
          <p:nvPr/>
        </p:nvGrpSpPr>
        <p:grpSpPr>
          <a:xfrm>
            <a:off x="5936000" y="2405887"/>
            <a:ext cx="1248543" cy="1025319"/>
            <a:chOff x="5183758" y="1210600"/>
            <a:chExt cx="3605380" cy="2960783"/>
          </a:xfrm>
        </p:grpSpPr>
        <p:sp>
          <p:nvSpPr>
            <p:cNvPr id="9032" name="Google Shape;9032;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6" name="Google Shape;9036;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37" name="Google Shape;9037;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38" name="Google Shape;9038;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39" name="Google Shape;9039;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40" name="Google Shape;9040;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4"/>
          <p:cNvGrpSpPr/>
          <p:nvPr/>
        </p:nvGrpSpPr>
        <p:grpSpPr>
          <a:xfrm>
            <a:off x="5793062" y="3544204"/>
            <a:ext cx="2664831" cy="843440"/>
            <a:chOff x="5916567" y="1099697"/>
            <a:chExt cx="2556683" cy="809211"/>
          </a:xfrm>
        </p:grpSpPr>
        <p:sp>
          <p:nvSpPr>
            <p:cNvPr id="9042" name="Google Shape;9042;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84"/>
          <p:cNvGrpSpPr/>
          <p:nvPr/>
        </p:nvGrpSpPr>
        <p:grpSpPr>
          <a:xfrm>
            <a:off x="5900602" y="1193063"/>
            <a:ext cx="1299851" cy="1023338"/>
            <a:chOff x="5900602" y="1193063"/>
            <a:chExt cx="1299851" cy="1023338"/>
          </a:xfrm>
        </p:grpSpPr>
        <p:grpSp>
          <p:nvGrpSpPr>
            <p:cNvPr id="9051" name="Google Shape;9051;p84"/>
            <p:cNvGrpSpPr/>
            <p:nvPr/>
          </p:nvGrpSpPr>
          <p:grpSpPr>
            <a:xfrm>
              <a:off x="6743564" y="1193063"/>
              <a:ext cx="456889" cy="700379"/>
              <a:chOff x="6743564" y="1193063"/>
              <a:chExt cx="456889" cy="700379"/>
            </a:xfrm>
          </p:grpSpPr>
          <p:grpSp>
            <p:nvGrpSpPr>
              <p:cNvPr id="9052" name="Google Shape;9052;p84"/>
              <p:cNvGrpSpPr/>
              <p:nvPr/>
            </p:nvGrpSpPr>
            <p:grpSpPr>
              <a:xfrm>
                <a:off x="6743564" y="1690731"/>
                <a:ext cx="214402" cy="202710"/>
                <a:chOff x="6743564" y="1690731"/>
                <a:chExt cx="214402" cy="202710"/>
              </a:xfrm>
            </p:grpSpPr>
            <p:sp>
              <p:nvSpPr>
                <p:cNvPr id="9053" name="Google Shape;9053;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4"/>
              <p:cNvGrpSpPr/>
              <p:nvPr/>
            </p:nvGrpSpPr>
            <p:grpSpPr>
              <a:xfrm>
                <a:off x="6915505" y="1193063"/>
                <a:ext cx="284947" cy="589637"/>
                <a:chOff x="6915505" y="1193063"/>
                <a:chExt cx="284947" cy="589637"/>
              </a:xfrm>
            </p:grpSpPr>
            <p:sp>
              <p:nvSpPr>
                <p:cNvPr id="9056" name="Google Shape;9056;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7" name="Google Shape;9057;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58" name="Google Shape;9058;p84"/>
            <p:cNvGrpSpPr/>
            <p:nvPr/>
          </p:nvGrpSpPr>
          <p:grpSpPr>
            <a:xfrm>
              <a:off x="6520337" y="1193063"/>
              <a:ext cx="341815" cy="801589"/>
              <a:chOff x="6520337" y="1193063"/>
              <a:chExt cx="341815" cy="801589"/>
            </a:xfrm>
          </p:grpSpPr>
          <p:grpSp>
            <p:nvGrpSpPr>
              <p:cNvPr id="9059" name="Google Shape;9059;p84"/>
              <p:cNvGrpSpPr/>
              <p:nvPr/>
            </p:nvGrpSpPr>
            <p:grpSpPr>
              <a:xfrm>
                <a:off x="6520337" y="1589527"/>
                <a:ext cx="213950" cy="405125"/>
                <a:chOff x="6520337" y="1589527"/>
                <a:chExt cx="213950" cy="405125"/>
              </a:xfrm>
            </p:grpSpPr>
            <p:sp>
              <p:nvSpPr>
                <p:cNvPr id="9060" name="Google Shape;9060;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4"/>
              <p:cNvGrpSpPr/>
              <p:nvPr/>
            </p:nvGrpSpPr>
            <p:grpSpPr>
              <a:xfrm>
                <a:off x="6577204" y="1193063"/>
                <a:ext cx="284947" cy="453562"/>
                <a:chOff x="6577204" y="1193063"/>
                <a:chExt cx="284947" cy="453562"/>
              </a:xfrm>
            </p:grpSpPr>
            <p:sp>
              <p:nvSpPr>
                <p:cNvPr id="9063" name="Google Shape;9063;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4" name="Google Shape;9064;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5" name="Google Shape;9065;p84"/>
            <p:cNvGrpSpPr/>
            <p:nvPr/>
          </p:nvGrpSpPr>
          <p:grpSpPr>
            <a:xfrm>
              <a:off x="6238903" y="1193063"/>
              <a:ext cx="300475" cy="901782"/>
              <a:chOff x="6238903" y="1193063"/>
              <a:chExt cx="300475" cy="901782"/>
            </a:xfrm>
          </p:grpSpPr>
          <p:grpSp>
            <p:nvGrpSpPr>
              <p:cNvPr id="9066" name="Google Shape;9066;p84"/>
              <p:cNvGrpSpPr/>
              <p:nvPr/>
            </p:nvGrpSpPr>
            <p:grpSpPr>
              <a:xfrm>
                <a:off x="6290865" y="1489315"/>
                <a:ext cx="248514" cy="605530"/>
                <a:chOff x="6290865" y="1489315"/>
                <a:chExt cx="248514" cy="605530"/>
              </a:xfrm>
            </p:grpSpPr>
            <p:sp>
              <p:nvSpPr>
                <p:cNvPr id="9067" name="Google Shape;9067;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84"/>
              <p:cNvGrpSpPr/>
              <p:nvPr/>
            </p:nvGrpSpPr>
            <p:grpSpPr>
              <a:xfrm>
                <a:off x="6238903" y="1193063"/>
                <a:ext cx="284947" cy="327512"/>
                <a:chOff x="6238903" y="1193063"/>
                <a:chExt cx="284947" cy="327512"/>
              </a:xfrm>
            </p:grpSpPr>
            <p:sp>
              <p:nvSpPr>
                <p:cNvPr id="9070" name="Google Shape;9070;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1" name="Google Shape;9071;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72" name="Google Shape;9072;p84"/>
            <p:cNvGrpSpPr/>
            <p:nvPr/>
          </p:nvGrpSpPr>
          <p:grpSpPr>
            <a:xfrm>
              <a:off x="5900602" y="1193063"/>
              <a:ext cx="444345" cy="1023338"/>
              <a:chOff x="5900602" y="1193063"/>
              <a:chExt cx="444345" cy="1023338"/>
            </a:xfrm>
          </p:grpSpPr>
          <p:grpSp>
            <p:nvGrpSpPr>
              <p:cNvPr id="9073" name="Google Shape;9073;p84"/>
              <p:cNvGrpSpPr/>
              <p:nvPr/>
            </p:nvGrpSpPr>
            <p:grpSpPr>
              <a:xfrm>
                <a:off x="6046501" y="1367785"/>
                <a:ext cx="298446" cy="848616"/>
                <a:chOff x="6046501" y="1367785"/>
                <a:chExt cx="298446" cy="848616"/>
              </a:xfrm>
            </p:grpSpPr>
            <p:sp>
              <p:nvSpPr>
                <p:cNvPr id="9074" name="Google Shape;9074;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84"/>
              <p:cNvGrpSpPr/>
              <p:nvPr/>
            </p:nvGrpSpPr>
            <p:grpSpPr>
              <a:xfrm>
                <a:off x="5900602" y="1193063"/>
                <a:ext cx="284947" cy="182312"/>
                <a:chOff x="5900602" y="1193063"/>
                <a:chExt cx="284947" cy="182312"/>
              </a:xfrm>
            </p:grpSpPr>
            <p:sp>
              <p:nvSpPr>
                <p:cNvPr id="9077" name="Google Shape;9077;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8" name="Google Shape;9078;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79" name="Google Shape;9079;p84"/>
          <p:cNvGrpSpPr/>
          <p:nvPr/>
        </p:nvGrpSpPr>
        <p:grpSpPr>
          <a:xfrm>
            <a:off x="7238484" y="1193208"/>
            <a:ext cx="1219413" cy="1051365"/>
            <a:chOff x="7287122" y="1165658"/>
            <a:chExt cx="1219413" cy="1051365"/>
          </a:xfrm>
        </p:grpSpPr>
        <p:grpSp>
          <p:nvGrpSpPr>
            <p:cNvPr id="9080" name="Google Shape;9080;p84"/>
            <p:cNvGrpSpPr/>
            <p:nvPr/>
          </p:nvGrpSpPr>
          <p:grpSpPr>
            <a:xfrm>
              <a:off x="7287122" y="1969723"/>
              <a:ext cx="1219413" cy="247300"/>
              <a:chOff x="7287122" y="1969723"/>
              <a:chExt cx="1219413" cy="247300"/>
            </a:xfrm>
          </p:grpSpPr>
          <p:sp>
            <p:nvSpPr>
              <p:cNvPr id="9081" name="Google Shape;9081;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2" name="Google Shape;9082;p84"/>
              <p:cNvGrpSpPr/>
              <p:nvPr/>
            </p:nvGrpSpPr>
            <p:grpSpPr>
              <a:xfrm>
                <a:off x="7287122" y="2063892"/>
                <a:ext cx="1151753" cy="73428"/>
                <a:chOff x="7287122" y="2063892"/>
                <a:chExt cx="1151753" cy="73428"/>
              </a:xfrm>
            </p:grpSpPr>
            <p:sp>
              <p:nvSpPr>
                <p:cNvPr id="9083" name="Google Shape;9083;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5" name="Google Shape;9085;p84"/>
            <p:cNvGrpSpPr/>
            <p:nvPr/>
          </p:nvGrpSpPr>
          <p:grpSpPr>
            <a:xfrm>
              <a:off x="7287122" y="1712201"/>
              <a:ext cx="1219403" cy="246767"/>
              <a:chOff x="7287122" y="1712201"/>
              <a:chExt cx="1219403" cy="246767"/>
            </a:xfrm>
          </p:grpSpPr>
          <p:sp>
            <p:nvSpPr>
              <p:cNvPr id="9086" name="Google Shape;9086;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7" name="Google Shape;9087;p84"/>
              <p:cNvGrpSpPr/>
              <p:nvPr/>
            </p:nvGrpSpPr>
            <p:grpSpPr>
              <a:xfrm>
                <a:off x="7287122" y="1842861"/>
                <a:ext cx="1005303" cy="73419"/>
                <a:chOff x="7287122" y="1842861"/>
                <a:chExt cx="1005303" cy="73419"/>
              </a:xfrm>
            </p:grpSpPr>
            <p:sp>
              <p:nvSpPr>
                <p:cNvPr id="9088" name="Google Shape;9088;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9" name="Google Shape;9089;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0" name="Google Shape;9090;p84"/>
            <p:cNvGrpSpPr/>
            <p:nvPr/>
          </p:nvGrpSpPr>
          <p:grpSpPr>
            <a:xfrm>
              <a:off x="7287122" y="1447520"/>
              <a:ext cx="1219403" cy="286667"/>
              <a:chOff x="7287122" y="1447520"/>
              <a:chExt cx="1219403" cy="286667"/>
            </a:xfrm>
          </p:grpSpPr>
          <p:sp>
            <p:nvSpPr>
              <p:cNvPr id="9091" name="Google Shape;9091;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2" name="Google Shape;9092;p84"/>
              <p:cNvGrpSpPr/>
              <p:nvPr/>
            </p:nvGrpSpPr>
            <p:grpSpPr>
              <a:xfrm>
                <a:off x="7287122" y="1581977"/>
                <a:ext cx="852803" cy="73428"/>
                <a:chOff x="7287122" y="1581977"/>
                <a:chExt cx="852803" cy="73428"/>
              </a:xfrm>
            </p:grpSpPr>
            <p:sp>
              <p:nvSpPr>
                <p:cNvPr id="9093" name="Google Shape;9093;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4" name="Google Shape;9094;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5" name="Google Shape;9095;p84"/>
            <p:cNvGrpSpPr/>
            <p:nvPr/>
          </p:nvGrpSpPr>
          <p:grpSpPr>
            <a:xfrm>
              <a:off x="7287122" y="1165658"/>
              <a:ext cx="1219403" cy="344253"/>
              <a:chOff x="7287122" y="1165658"/>
              <a:chExt cx="1219403" cy="344253"/>
            </a:xfrm>
          </p:grpSpPr>
          <p:sp>
            <p:nvSpPr>
              <p:cNvPr id="9096" name="Google Shape;9096;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7" name="Google Shape;9097;p84"/>
              <p:cNvGrpSpPr/>
              <p:nvPr/>
            </p:nvGrpSpPr>
            <p:grpSpPr>
              <a:xfrm>
                <a:off x="7287122" y="1341025"/>
                <a:ext cx="695703" cy="73419"/>
                <a:chOff x="7287122" y="1341025"/>
                <a:chExt cx="695703" cy="73419"/>
              </a:xfrm>
            </p:grpSpPr>
            <p:sp>
              <p:nvSpPr>
                <p:cNvPr id="9098" name="Google Shape;9098;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9" name="Google Shape;9099;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3"/>
        <p:cNvGrpSpPr/>
        <p:nvPr/>
      </p:nvGrpSpPr>
      <p:grpSpPr>
        <a:xfrm>
          <a:off x="0" y="0"/>
          <a:ext cx="0" cy="0"/>
          <a:chOff x="0" y="0"/>
          <a:chExt cx="0" cy="0"/>
        </a:xfrm>
      </p:grpSpPr>
      <p:sp>
        <p:nvSpPr>
          <p:cNvPr id="9104" name="Google Shape;9104;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5" name="Google Shape;9105;p8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106" name="Google Shape;9106;p85"/>
          <p:cNvGrpSpPr/>
          <p:nvPr/>
        </p:nvGrpSpPr>
        <p:grpSpPr>
          <a:xfrm>
            <a:off x="845855" y="2307733"/>
            <a:ext cx="340168" cy="298978"/>
            <a:chOff x="892750" y="267400"/>
            <a:chExt cx="483125" cy="424625"/>
          </a:xfrm>
        </p:grpSpPr>
        <p:sp>
          <p:nvSpPr>
            <p:cNvPr id="9107" name="Google Shape;9107;p8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8" name="Google Shape;9108;p8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9" name="Google Shape;9109;p8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0" name="Google Shape;9110;p85"/>
          <p:cNvGrpSpPr/>
          <p:nvPr/>
        </p:nvGrpSpPr>
        <p:grpSpPr>
          <a:xfrm>
            <a:off x="1284289" y="2287121"/>
            <a:ext cx="298996" cy="340204"/>
            <a:chOff x="1516475" y="238075"/>
            <a:chExt cx="424650" cy="483175"/>
          </a:xfrm>
        </p:grpSpPr>
        <p:sp>
          <p:nvSpPr>
            <p:cNvPr id="9111" name="Google Shape;9111;p8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2" name="Google Shape;9112;p8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3" name="Google Shape;9113;p85"/>
          <p:cNvGrpSpPr/>
          <p:nvPr/>
        </p:nvGrpSpPr>
        <p:grpSpPr>
          <a:xfrm>
            <a:off x="1677380" y="2367520"/>
            <a:ext cx="341488" cy="179405"/>
            <a:chOff x="2080675" y="352325"/>
            <a:chExt cx="485000" cy="254800"/>
          </a:xfrm>
        </p:grpSpPr>
        <p:sp>
          <p:nvSpPr>
            <p:cNvPr id="9114" name="Google Shape;9114;p8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8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6" name="Google Shape;9116;p85"/>
          <p:cNvGrpSpPr/>
          <p:nvPr/>
        </p:nvGrpSpPr>
        <p:grpSpPr>
          <a:xfrm>
            <a:off x="2126559" y="2287138"/>
            <a:ext cx="298996" cy="340168"/>
            <a:chOff x="2705375" y="238125"/>
            <a:chExt cx="424650" cy="483125"/>
          </a:xfrm>
        </p:grpSpPr>
        <p:sp>
          <p:nvSpPr>
            <p:cNvPr id="9117" name="Google Shape;9117;p8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8" name="Google Shape;9118;p8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9" name="Google Shape;9119;p8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0" name="Google Shape;9120;p8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1" name="Google Shape;9121;p85"/>
          <p:cNvGrpSpPr/>
          <p:nvPr/>
        </p:nvGrpSpPr>
        <p:grpSpPr>
          <a:xfrm>
            <a:off x="2542700" y="2287455"/>
            <a:ext cx="301161" cy="339535"/>
            <a:chOff x="3299850" y="238575"/>
            <a:chExt cx="427725" cy="482225"/>
          </a:xfrm>
        </p:grpSpPr>
        <p:sp>
          <p:nvSpPr>
            <p:cNvPr id="9122" name="Google Shape;9122;p8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3" name="Google Shape;9123;p8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8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5" name="Google Shape;9125;p8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6" name="Google Shape;9126;p8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7" name="Google Shape;9127;p85"/>
          <p:cNvGrpSpPr/>
          <p:nvPr/>
        </p:nvGrpSpPr>
        <p:grpSpPr>
          <a:xfrm>
            <a:off x="2929622" y="2287138"/>
            <a:ext cx="352455" cy="340168"/>
            <a:chOff x="3857225" y="238125"/>
            <a:chExt cx="500575" cy="483125"/>
          </a:xfrm>
        </p:grpSpPr>
        <p:sp>
          <p:nvSpPr>
            <p:cNvPr id="9128" name="Google Shape;9128;p8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9" name="Google Shape;9129;p8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0" name="Google Shape;9130;p8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1" name="Google Shape;9131;p8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8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8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4" name="Google Shape;9134;p8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35" name="Google Shape;9135;p85"/>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36" name="Google Shape;9136;p85"/>
          <p:cNvGrpSpPr/>
          <p:nvPr/>
        </p:nvGrpSpPr>
        <p:grpSpPr>
          <a:xfrm>
            <a:off x="3776398" y="2287165"/>
            <a:ext cx="340186" cy="340116"/>
            <a:chOff x="5053900" y="238200"/>
            <a:chExt cx="483150" cy="483050"/>
          </a:xfrm>
        </p:grpSpPr>
        <p:sp>
          <p:nvSpPr>
            <p:cNvPr id="9137" name="Google Shape;9137;p8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8" name="Google Shape;9138;p8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9" name="Google Shape;9139;p8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0" name="Google Shape;9140;p8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1" name="Google Shape;9141;p85"/>
          <p:cNvGrpSpPr/>
          <p:nvPr/>
        </p:nvGrpSpPr>
        <p:grpSpPr>
          <a:xfrm>
            <a:off x="4190348" y="2287138"/>
            <a:ext cx="340168" cy="340168"/>
            <a:chOff x="5648375" y="238125"/>
            <a:chExt cx="483125" cy="483125"/>
          </a:xfrm>
        </p:grpSpPr>
        <p:sp>
          <p:nvSpPr>
            <p:cNvPr id="9142" name="Google Shape;9142;p8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8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4" name="Google Shape;9144;p8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5" name="Google Shape;9145;p8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6" name="Google Shape;9146;p8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7" name="Google Shape;9147;p8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8" name="Google Shape;9148;p8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9" name="Google Shape;9149;p8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8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1" name="Google Shape;9151;p8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2" name="Google Shape;9152;p85"/>
          <p:cNvGrpSpPr/>
          <p:nvPr/>
        </p:nvGrpSpPr>
        <p:grpSpPr>
          <a:xfrm>
            <a:off x="4607035" y="2287138"/>
            <a:ext cx="340168" cy="340168"/>
            <a:chOff x="6242825" y="238125"/>
            <a:chExt cx="483125" cy="483125"/>
          </a:xfrm>
        </p:grpSpPr>
        <p:sp>
          <p:nvSpPr>
            <p:cNvPr id="9153" name="Google Shape;9153;p8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4" name="Google Shape;9154;p8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8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6" name="Google Shape;9156;p85"/>
          <p:cNvGrpSpPr/>
          <p:nvPr/>
        </p:nvGrpSpPr>
        <p:grpSpPr>
          <a:xfrm>
            <a:off x="844156" y="2727362"/>
            <a:ext cx="343566" cy="298943"/>
            <a:chOff x="889275" y="861850"/>
            <a:chExt cx="487950" cy="424575"/>
          </a:xfrm>
        </p:grpSpPr>
        <p:sp>
          <p:nvSpPr>
            <p:cNvPr id="9157" name="Google Shape;9157;p8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8" name="Google Shape;9158;p8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9" name="Google Shape;9159;p8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0" name="Google Shape;9160;p8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61" name="Google Shape;9161;p85"/>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85"/>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63" name="Google Shape;9163;p85"/>
          <p:cNvGrpSpPr/>
          <p:nvPr/>
        </p:nvGrpSpPr>
        <p:grpSpPr>
          <a:xfrm>
            <a:off x="2105973" y="2706749"/>
            <a:ext cx="340168" cy="340168"/>
            <a:chOff x="2676100" y="832575"/>
            <a:chExt cx="483125" cy="483125"/>
          </a:xfrm>
        </p:grpSpPr>
        <p:sp>
          <p:nvSpPr>
            <p:cNvPr id="9164" name="Google Shape;9164;p8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5" name="Google Shape;9165;p8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6" name="Google Shape;9166;p8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7" name="Google Shape;9167;p85"/>
          <p:cNvGrpSpPr/>
          <p:nvPr/>
        </p:nvGrpSpPr>
        <p:grpSpPr>
          <a:xfrm>
            <a:off x="2517477" y="2706749"/>
            <a:ext cx="351610" cy="340168"/>
            <a:chOff x="3270550" y="832575"/>
            <a:chExt cx="499375" cy="483125"/>
          </a:xfrm>
        </p:grpSpPr>
        <p:sp>
          <p:nvSpPr>
            <p:cNvPr id="9168" name="Google Shape;9168;p8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9" name="Google Shape;9169;p8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0" name="Google Shape;9170;p8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1" name="Google Shape;9171;p85"/>
          <p:cNvGrpSpPr/>
          <p:nvPr/>
        </p:nvGrpSpPr>
        <p:grpSpPr>
          <a:xfrm>
            <a:off x="2935756" y="2717381"/>
            <a:ext cx="340186" cy="318904"/>
            <a:chOff x="3865000" y="847675"/>
            <a:chExt cx="483150" cy="452925"/>
          </a:xfrm>
        </p:grpSpPr>
        <p:sp>
          <p:nvSpPr>
            <p:cNvPr id="9172" name="Google Shape;9172;p8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3" name="Google Shape;9173;p8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8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5" name="Google Shape;9175;p8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6" name="Google Shape;9176;p85"/>
          <p:cNvGrpSpPr/>
          <p:nvPr/>
        </p:nvGrpSpPr>
        <p:grpSpPr>
          <a:xfrm>
            <a:off x="3351439" y="2727300"/>
            <a:ext cx="344798" cy="299066"/>
            <a:chOff x="4452900" y="861750"/>
            <a:chExt cx="489700" cy="424750"/>
          </a:xfrm>
        </p:grpSpPr>
        <p:sp>
          <p:nvSpPr>
            <p:cNvPr id="9177" name="Google Shape;9177;p8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8" name="Google Shape;9178;p8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8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0" name="Google Shape;9180;p85"/>
          <p:cNvGrpSpPr/>
          <p:nvPr/>
        </p:nvGrpSpPr>
        <p:grpSpPr>
          <a:xfrm>
            <a:off x="3768671" y="2706758"/>
            <a:ext cx="355641" cy="340151"/>
            <a:chOff x="5049750" y="832600"/>
            <a:chExt cx="505100" cy="483100"/>
          </a:xfrm>
        </p:grpSpPr>
        <p:sp>
          <p:nvSpPr>
            <p:cNvPr id="9181" name="Google Shape;9181;p8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8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83" name="Google Shape;9183;p85"/>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84" name="Google Shape;9184;p85"/>
          <p:cNvGrpSpPr/>
          <p:nvPr/>
        </p:nvGrpSpPr>
        <p:grpSpPr>
          <a:xfrm>
            <a:off x="4627621" y="2706749"/>
            <a:ext cx="298996" cy="340168"/>
            <a:chOff x="6272100" y="832575"/>
            <a:chExt cx="424650" cy="483125"/>
          </a:xfrm>
        </p:grpSpPr>
        <p:sp>
          <p:nvSpPr>
            <p:cNvPr id="9185" name="Google Shape;9185;p8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6" name="Google Shape;9186;p8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7" name="Google Shape;9187;p85"/>
          <p:cNvGrpSpPr/>
          <p:nvPr/>
        </p:nvGrpSpPr>
        <p:grpSpPr>
          <a:xfrm>
            <a:off x="845828" y="3125798"/>
            <a:ext cx="340221" cy="340186"/>
            <a:chOff x="893650" y="1428000"/>
            <a:chExt cx="483200" cy="483150"/>
          </a:xfrm>
        </p:grpSpPr>
        <p:sp>
          <p:nvSpPr>
            <p:cNvPr id="9188" name="Google Shape;9188;p8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9" name="Google Shape;9189;p8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0" name="Google Shape;9190;p8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1" name="Google Shape;9191;p8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92" name="Google Shape;9192;p85"/>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85"/>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94" name="Google Shape;9194;p85"/>
          <p:cNvGrpSpPr/>
          <p:nvPr/>
        </p:nvGrpSpPr>
        <p:grpSpPr>
          <a:xfrm>
            <a:off x="2099646" y="3146463"/>
            <a:ext cx="352825" cy="298855"/>
            <a:chOff x="2676100" y="1456375"/>
            <a:chExt cx="501100" cy="424450"/>
          </a:xfrm>
        </p:grpSpPr>
        <p:sp>
          <p:nvSpPr>
            <p:cNvPr id="9195" name="Google Shape;9195;p8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6" name="Google Shape;9196;p8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7" name="Google Shape;9197;p8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8" name="Google Shape;9198;p85"/>
          <p:cNvGrpSpPr/>
          <p:nvPr/>
        </p:nvGrpSpPr>
        <p:grpSpPr>
          <a:xfrm>
            <a:off x="2523170" y="3125806"/>
            <a:ext cx="340221" cy="340168"/>
            <a:chOff x="3270475" y="1427025"/>
            <a:chExt cx="483200" cy="483125"/>
          </a:xfrm>
        </p:grpSpPr>
        <p:sp>
          <p:nvSpPr>
            <p:cNvPr id="9199" name="Google Shape;9199;p8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0" name="Google Shape;9200;p8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1" name="Google Shape;9201;p8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2" name="Google Shape;9202;p85"/>
          <p:cNvGrpSpPr/>
          <p:nvPr/>
        </p:nvGrpSpPr>
        <p:grpSpPr>
          <a:xfrm>
            <a:off x="2934083" y="3125780"/>
            <a:ext cx="343530" cy="340221"/>
            <a:chOff x="3860250" y="1427025"/>
            <a:chExt cx="487900" cy="483200"/>
          </a:xfrm>
        </p:grpSpPr>
        <p:sp>
          <p:nvSpPr>
            <p:cNvPr id="9203" name="Google Shape;9203;p8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4" name="Google Shape;9204;p8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5" name="Google Shape;9205;p8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06" name="Google Shape;9206;p85"/>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85"/>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08" name="Google Shape;9208;p85"/>
          <p:cNvGrpSpPr/>
          <p:nvPr/>
        </p:nvGrpSpPr>
        <p:grpSpPr>
          <a:xfrm>
            <a:off x="4190322" y="3125806"/>
            <a:ext cx="340221" cy="340168"/>
            <a:chOff x="5648375" y="1427025"/>
            <a:chExt cx="483200" cy="483125"/>
          </a:xfrm>
        </p:grpSpPr>
        <p:sp>
          <p:nvSpPr>
            <p:cNvPr id="9209" name="Google Shape;9209;p8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0" name="Google Shape;9210;p8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1" name="Google Shape;9211;p85"/>
          <p:cNvGrpSpPr/>
          <p:nvPr/>
        </p:nvGrpSpPr>
        <p:grpSpPr>
          <a:xfrm>
            <a:off x="4604808" y="3125789"/>
            <a:ext cx="344622" cy="340204"/>
            <a:chOff x="6238300" y="1426975"/>
            <a:chExt cx="489450" cy="483175"/>
          </a:xfrm>
        </p:grpSpPr>
        <p:sp>
          <p:nvSpPr>
            <p:cNvPr id="9212" name="Google Shape;9212;p8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3" name="Google Shape;9213;p8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4" name="Google Shape;9214;p8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15" name="Google Shape;9215;p85"/>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16" name="Google Shape;9216;p85"/>
          <p:cNvGrpSpPr/>
          <p:nvPr/>
        </p:nvGrpSpPr>
        <p:grpSpPr>
          <a:xfrm>
            <a:off x="1263703" y="3544794"/>
            <a:ext cx="340168" cy="340186"/>
            <a:chOff x="1487200" y="2021475"/>
            <a:chExt cx="483125" cy="483150"/>
          </a:xfrm>
        </p:grpSpPr>
        <p:sp>
          <p:nvSpPr>
            <p:cNvPr id="9217" name="Google Shape;9217;p8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8" name="Google Shape;9218;p8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9" name="Google Shape;9219;p8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0" name="Google Shape;9220;p8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1" name="Google Shape;9221;p85"/>
          <p:cNvGrpSpPr/>
          <p:nvPr/>
        </p:nvGrpSpPr>
        <p:grpSpPr>
          <a:xfrm>
            <a:off x="1678040" y="3565398"/>
            <a:ext cx="340168" cy="298978"/>
            <a:chOff x="2081650" y="2050750"/>
            <a:chExt cx="483125" cy="424625"/>
          </a:xfrm>
        </p:grpSpPr>
        <p:sp>
          <p:nvSpPr>
            <p:cNvPr id="9222" name="Google Shape;9222;p8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3" name="Google Shape;9223;p8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4" name="Google Shape;9224;p8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5" name="Google Shape;9225;p8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6" name="Google Shape;9226;p8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7" name="Google Shape;9227;p8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8" name="Google Shape;9228;p85"/>
          <p:cNvGrpSpPr/>
          <p:nvPr/>
        </p:nvGrpSpPr>
        <p:grpSpPr>
          <a:xfrm>
            <a:off x="2105973" y="3588721"/>
            <a:ext cx="340168" cy="252332"/>
            <a:chOff x="2676100" y="2083800"/>
            <a:chExt cx="483125" cy="358375"/>
          </a:xfrm>
        </p:grpSpPr>
        <p:sp>
          <p:nvSpPr>
            <p:cNvPr id="9229" name="Google Shape;9229;p8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0" name="Google Shape;9230;p8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1" name="Google Shape;9231;p85"/>
          <p:cNvGrpSpPr/>
          <p:nvPr/>
        </p:nvGrpSpPr>
        <p:grpSpPr>
          <a:xfrm>
            <a:off x="2531487" y="3554766"/>
            <a:ext cx="323587" cy="320242"/>
            <a:chOff x="3282325" y="2035675"/>
            <a:chExt cx="459575" cy="454825"/>
          </a:xfrm>
        </p:grpSpPr>
        <p:sp>
          <p:nvSpPr>
            <p:cNvPr id="9232" name="Google Shape;9232;p8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3" name="Google Shape;9233;p8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4" name="Google Shape;9234;p8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5" name="Google Shape;9235;p8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36" name="Google Shape;9236;p85"/>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7" name="Google Shape;9237;p85"/>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38" name="Google Shape;9238;p85"/>
          <p:cNvGrpSpPr/>
          <p:nvPr/>
        </p:nvGrpSpPr>
        <p:grpSpPr>
          <a:xfrm>
            <a:off x="3776187" y="3544803"/>
            <a:ext cx="340608" cy="340168"/>
            <a:chOff x="5053900" y="2021500"/>
            <a:chExt cx="483750" cy="483125"/>
          </a:xfrm>
        </p:grpSpPr>
        <p:sp>
          <p:nvSpPr>
            <p:cNvPr id="9239" name="Google Shape;9239;p8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0" name="Google Shape;9240;p8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1" name="Google Shape;9241;p8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2" name="Google Shape;9242;p8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3" name="Google Shape;9243;p8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4" name="Google Shape;9244;p8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5" name="Google Shape;9245;p8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6" name="Google Shape;9246;p8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47" name="Google Shape;9247;p85"/>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48" name="Google Shape;9248;p85"/>
          <p:cNvGrpSpPr/>
          <p:nvPr/>
        </p:nvGrpSpPr>
        <p:grpSpPr>
          <a:xfrm>
            <a:off x="4601286" y="3547971"/>
            <a:ext cx="351663" cy="333831"/>
            <a:chOff x="6222125" y="2025975"/>
            <a:chExt cx="499450" cy="474125"/>
          </a:xfrm>
        </p:grpSpPr>
        <p:sp>
          <p:nvSpPr>
            <p:cNvPr id="9249" name="Google Shape;9249;p8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0" name="Google Shape;9250;p8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1" name="Google Shape;9251;p8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52" name="Google Shape;9252;p85"/>
          <p:cNvGrpSpPr/>
          <p:nvPr/>
        </p:nvGrpSpPr>
        <p:grpSpPr>
          <a:xfrm>
            <a:off x="5058848" y="2364541"/>
            <a:ext cx="335504" cy="185953"/>
            <a:chOff x="896050" y="2725450"/>
            <a:chExt cx="476500" cy="264100"/>
          </a:xfrm>
        </p:grpSpPr>
        <p:sp>
          <p:nvSpPr>
            <p:cNvPr id="9253" name="Google Shape;9253;p8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4" name="Google Shape;9254;p8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5" name="Google Shape;9255;p8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56" name="Google Shape;9256;p85"/>
          <p:cNvGrpSpPr/>
          <p:nvPr/>
        </p:nvGrpSpPr>
        <p:grpSpPr>
          <a:xfrm>
            <a:off x="5489588" y="2287425"/>
            <a:ext cx="340168" cy="340186"/>
            <a:chOff x="1487200" y="2615925"/>
            <a:chExt cx="483125" cy="483150"/>
          </a:xfrm>
        </p:grpSpPr>
        <p:sp>
          <p:nvSpPr>
            <p:cNvPr id="9257" name="Google Shape;9257;p8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8" name="Google Shape;9258;p8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9" name="Google Shape;9259;p8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0" name="Google Shape;9260;p85"/>
          <p:cNvGrpSpPr/>
          <p:nvPr/>
        </p:nvGrpSpPr>
        <p:grpSpPr>
          <a:xfrm>
            <a:off x="5889537" y="2287425"/>
            <a:ext cx="353564" cy="340186"/>
            <a:chOff x="2077575" y="2615925"/>
            <a:chExt cx="502150" cy="483150"/>
          </a:xfrm>
        </p:grpSpPr>
        <p:sp>
          <p:nvSpPr>
            <p:cNvPr id="9261" name="Google Shape;9261;p8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2" name="Google Shape;9262;p8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3" name="Google Shape;9263;p8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4" name="Google Shape;9264;p8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5" name="Google Shape;9265;p85"/>
          <p:cNvGrpSpPr/>
          <p:nvPr/>
        </p:nvGrpSpPr>
        <p:grpSpPr>
          <a:xfrm>
            <a:off x="6313326" y="2303452"/>
            <a:ext cx="334536" cy="308132"/>
            <a:chOff x="2680100" y="2638725"/>
            <a:chExt cx="475125" cy="437625"/>
          </a:xfrm>
        </p:grpSpPr>
        <p:sp>
          <p:nvSpPr>
            <p:cNvPr id="9266" name="Google Shape;9266;p8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7" name="Google Shape;9267;p8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8" name="Google Shape;9268;p8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9" name="Google Shape;9269;p8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0" name="Google Shape;9270;p85"/>
          <p:cNvGrpSpPr/>
          <p:nvPr/>
        </p:nvGrpSpPr>
        <p:grpSpPr>
          <a:xfrm>
            <a:off x="6778965" y="2287425"/>
            <a:ext cx="239183" cy="340186"/>
            <a:chOff x="3342275" y="2615925"/>
            <a:chExt cx="339700" cy="483150"/>
          </a:xfrm>
        </p:grpSpPr>
        <p:sp>
          <p:nvSpPr>
            <p:cNvPr id="9271" name="Google Shape;9271;p8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2" name="Google Shape;9272;p8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73" name="Google Shape;9273;p85"/>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4" name="Google Shape;9274;p85"/>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5" name="Google Shape;9275;p85"/>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76" name="Google Shape;9276;p85"/>
          <p:cNvGrpSpPr/>
          <p:nvPr/>
        </p:nvGrpSpPr>
        <p:grpSpPr>
          <a:xfrm>
            <a:off x="6415846" y="3956426"/>
            <a:ext cx="339482" cy="339271"/>
            <a:chOff x="5648900" y="2616600"/>
            <a:chExt cx="482150" cy="481850"/>
          </a:xfrm>
        </p:grpSpPr>
        <p:sp>
          <p:nvSpPr>
            <p:cNvPr id="9277" name="Google Shape;9277;p8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8" name="Google Shape;9278;p8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9" name="Google Shape;9279;p85"/>
          <p:cNvGrpSpPr/>
          <p:nvPr/>
        </p:nvGrpSpPr>
        <p:grpSpPr>
          <a:xfrm>
            <a:off x="4735130" y="3963142"/>
            <a:ext cx="325626" cy="325694"/>
            <a:chOff x="6242825" y="2615925"/>
            <a:chExt cx="483125" cy="483225"/>
          </a:xfrm>
        </p:grpSpPr>
        <p:sp>
          <p:nvSpPr>
            <p:cNvPr id="9280" name="Google Shape;9280;p8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1" name="Google Shape;9281;p8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2" name="Google Shape;9282;p8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3" name="Google Shape;9283;p8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4" name="Google Shape;9284;p8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85" name="Google Shape;9285;p85"/>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86" name="Google Shape;9286;p85"/>
          <p:cNvGrpSpPr/>
          <p:nvPr/>
        </p:nvGrpSpPr>
        <p:grpSpPr>
          <a:xfrm>
            <a:off x="5488629" y="2707036"/>
            <a:ext cx="342087" cy="340186"/>
            <a:chOff x="1487200" y="3210375"/>
            <a:chExt cx="485850" cy="483150"/>
          </a:xfrm>
        </p:grpSpPr>
        <p:sp>
          <p:nvSpPr>
            <p:cNvPr id="9287" name="Google Shape;9287;p8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8" name="Google Shape;9288;p8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9" name="Google Shape;9289;p8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90" name="Google Shape;9290;p85"/>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1" name="Google Shape;9291;p85"/>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92" name="Google Shape;9292;p85"/>
          <p:cNvGrpSpPr/>
          <p:nvPr/>
        </p:nvGrpSpPr>
        <p:grpSpPr>
          <a:xfrm>
            <a:off x="6727988" y="2707027"/>
            <a:ext cx="341136" cy="340204"/>
            <a:chOff x="3269875" y="3210400"/>
            <a:chExt cx="484500" cy="483175"/>
          </a:xfrm>
        </p:grpSpPr>
        <p:sp>
          <p:nvSpPr>
            <p:cNvPr id="9293" name="Google Shape;9293;p8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4" name="Google Shape;9294;p8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5" name="Google Shape;9295;p85"/>
          <p:cNvGrpSpPr/>
          <p:nvPr/>
        </p:nvGrpSpPr>
        <p:grpSpPr>
          <a:xfrm>
            <a:off x="7227082" y="2706666"/>
            <a:ext cx="170216" cy="340925"/>
            <a:chOff x="3985700" y="3210375"/>
            <a:chExt cx="241750" cy="484200"/>
          </a:xfrm>
        </p:grpSpPr>
        <p:sp>
          <p:nvSpPr>
            <p:cNvPr id="9296" name="Google Shape;9296;p8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7" name="Google Shape;9297;p8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8" name="Google Shape;9298;p85"/>
          <p:cNvGrpSpPr/>
          <p:nvPr/>
        </p:nvGrpSpPr>
        <p:grpSpPr>
          <a:xfrm>
            <a:off x="7566351" y="2707678"/>
            <a:ext cx="339007" cy="338901"/>
            <a:chOff x="4460225" y="3211300"/>
            <a:chExt cx="481475" cy="481325"/>
          </a:xfrm>
        </p:grpSpPr>
        <p:sp>
          <p:nvSpPr>
            <p:cNvPr id="9299" name="Google Shape;9299;p8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0" name="Google Shape;9300;p8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01" name="Google Shape;9301;p85"/>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02" name="Google Shape;9302;p85"/>
          <p:cNvGrpSpPr/>
          <p:nvPr/>
        </p:nvGrpSpPr>
        <p:grpSpPr>
          <a:xfrm>
            <a:off x="6859688" y="3985756"/>
            <a:ext cx="342034" cy="280654"/>
            <a:chOff x="5647000" y="3252650"/>
            <a:chExt cx="485775" cy="398600"/>
          </a:xfrm>
        </p:grpSpPr>
        <p:sp>
          <p:nvSpPr>
            <p:cNvPr id="9303" name="Google Shape;9303;p8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4" name="Google Shape;9304;p8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5" name="Google Shape;9305;p8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6" name="Google Shape;9306;p8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7" name="Google Shape;9307;p8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08" name="Google Shape;9308;p85"/>
          <p:cNvGrpSpPr/>
          <p:nvPr/>
        </p:nvGrpSpPr>
        <p:grpSpPr>
          <a:xfrm>
            <a:off x="5165128" y="3991768"/>
            <a:ext cx="326536" cy="268454"/>
            <a:chOff x="6242450" y="3252800"/>
            <a:chExt cx="484475" cy="398300"/>
          </a:xfrm>
        </p:grpSpPr>
        <p:sp>
          <p:nvSpPr>
            <p:cNvPr id="9309" name="Google Shape;9309;p8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0" name="Google Shape;9310;p8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1" name="Google Shape;9311;p8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12" name="Google Shape;9312;p85"/>
          <p:cNvGrpSpPr/>
          <p:nvPr/>
        </p:nvGrpSpPr>
        <p:grpSpPr>
          <a:xfrm>
            <a:off x="5077111" y="3126102"/>
            <a:ext cx="298978" cy="340168"/>
            <a:chOff x="922025" y="3804850"/>
            <a:chExt cx="424625" cy="483125"/>
          </a:xfrm>
        </p:grpSpPr>
        <p:sp>
          <p:nvSpPr>
            <p:cNvPr id="9313" name="Google Shape;9313;p8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4" name="Google Shape;9314;p8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15" name="Google Shape;9315;p85"/>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16" name="Google Shape;9316;p85"/>
          <p:cNvGrpSpPr/>
          <p:nvPr/>
        </p:nvGrpSpPr>
        <p:grpSpPr>
          <a:xfrm>
            <a:off x="5909841" y="3126102"/>
            <a:ext cx="312955" cy="340168"/>
            <a:chOff x="2100300" y="3804850"/>
            <a:chExt cx="444475" cy="483125"/>
          </a:xfrm>
        </p:grpSpPr>
        <p:sp>
          <p:nvSpPr>
            <p:cNvPr id="9317" name="Google Shape;9317;p8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8" name="Google Shape;9318;p8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19" name="Google Shape;9319;p85"/>
          <p:cNvGrpSpPr/>
          <p:nvPr/>
        </p:nvGrpSpPr>
        <p:grpSpPr>
          <a:xfrm>
            <a:off x="6333463" y="3126102"/>
            <a:ext cx="294261" cy="340168"/>
            <a:chOff x="2708700" y="3804850"/>
            <a:chExt cx="417925" cy="483125"/>
          </a:xfrm>
        </p:grpSpPr>
        <p:sp>
          <p:nvSpPr>
            <p:cNvPr id="9320" name="Google Shape;9320;p8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1" name="Google Shape;9321;p8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2" name="Google Shape;9322;p8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3" name="Google Shape;9323;p8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24" name="Google Shape;9324;p85"/>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5" name="Google Shape;9325;p85"/>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26" name="Google Shape;9326;p85"/>
          <p:cNvGrpSpPr/>
          <p:nvPr/>
        </p:nvGrpSpPr>
        <p:grpSpPr>
          <a:xfrm>
            <a:off x="7570338" y="3127378"/>
            <a:ext cx="331033" cy="337616"/>
            <a:chOff x="4467450" y="3808475"/>
            <a:chExt cx="470150" cy="479500"/>
          </a:xfrm>
        </p:grpSpPr>
        <p:sp>
          <p:nvSpPr>
            <p:cNvPr id="9327" name="Google Shape;9327;p8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8" name="Google Shape;9328;p8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9" name="Google Shape;9329;p8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0" name="Google Shape;9330;p8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31" name="Google Shape;9331;p85"/>
          <p:cNvGrpSpPr/>
          <p:nvPr/>
        </p:nvGrpSpPr>
        <p:grpSpPr>
          <a:xfrm>
            <a:off x="7990685" y="3126102"/>
            <a:ext cx="340186" cy="340168"/>
            <a:chOff x="5053900" y="3804850"/>
            <a:chExt cx="483150" cy="483125"/>
          </a:xfrm>
        </p:grpSpPr>
        <p:sp>
          <p:nvSpPr>
            <p:cNvPr id="9332" name="Google Shape;9332;p8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3" name="Google Shape;9333;p8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4" name="Google Shape;9334;p8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5" name="Google Shape;9335;p8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36" name="Google Shape;9336;p85"/>
          <p:cNvGrpSpPr/>
          <p:nvPr/>
        </p:nvGrpSpPr>
        <p:grpSpPr>
          <a:xfrm>
            <a:off x="7306081" y="3956021"/>
            <a:ext cx="340168" cy="340168"/>
            <a:chOff x="5648375" y="3804850"/>
            <a:chExt cx="483125" cy="483125"/>
          </a:xfrm>
        </p:grpSpPr>
        <p:sp>
          <p:nvSpPr>
            <p:cNvPr id="9337" name="Google Shape;9337;p8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8" name="Google Shape;9338;p8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9" name="Google Shape;9339;p8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0" name="Google Shape;9340;p8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41" name="Google Shape;9341;p85"/>
          <p:cNvGrpSpPr/>
          <p:nvPr/>
        </p:nvGrpSpPr>
        <p:grpSpPr>
          <a:xfrm>
            <a:off x="5596036" y="3968278"/>
            <a:ext cx="280923" cy="315449"/>
            <a:chOff x="6276025" y="3812400"/>
            <a:chExt cx="416800" cy="468025"/>
          </a:xfrm>
        </p:grpSpPr>
        <p:sp>
          <p:nvSpPr>
            <p:cNvPr id="9342" name="Google Shape;9342;p8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3" name="Google Shape;9343;p8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4" name="Google Shape;9344;p8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5" name="Google Shape;9345;p8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46" name="Google Shape;9346;p85"/>
          <p:cNvGrpSpPr/>
          <p:nvPr/>
        </p:nvGrpSpPr>
        <p:grpSpPr>
          <a:xfrm>
            <a:off x="5055293" y="3545089"/>
            <a:ext cx="342615" cy="340186"/>
            <a:chOff x="890400" y="4399350"/>
            <a:chExt cx="486600" cy="483150"/>
          </a:xfrm>
        </p:grpSpPr>
        <p:sp>
          <p:nvSpPr>
            <p:cNvPr id="9347" name="Google Shape;9347;p8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8" name="Google Shape;9348;p8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9" name="Google Shape;9349;p8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50" name="Google Shape;9350;p85"/>
          <p:cNvGrpSpPr/>
          <p:nvPr/>
        </p:nvGrpSpPr>
        <p:grpSpPr>
          <a:xfrm>
            <a:off x="5489588" y="3560368"/>
            <a:ext cx="340168" cy="309628"/>
            <a:chOff x="1487200" y="4421025"/>
            <a:chExt cx="483125" cy="439750"/>
          </a:xfrm>
        </p:grpSpPr>
        <p:sp>
          <p:nvSpPr>
            <p:cNvPr id="9351" name="Google Shape;9351;p8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2" name="Google Shape;9352;p8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3" name="Google Shape;9353;p8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4" name="Google Shape;9354;p8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55" name="Google Shape;9355;p85"/>
          <p:cNvGrpSpPr/>
          <p:nvPr/>
        </p:nvGrpSpPr>
        <p:grpSpPr>
          <a:xfrm>
            <a:off x="5893867" y="3545107"/>
            <a:ext cx="344903" cy="340151"/>
            <a:chOff x="2079300" y="4399325"/>
            <a:chExt cx="489850" cy="483100"/>
          </a:xfrm>
        </p:grpSpPr>
        <p:sp>
          <p:nvSpPr>
            <p:cNvPr id="9356" name="Google Shape;9356;p8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7" name="Google Shape;9357;p8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58" name="Google Shape;9358;p85"/>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59" name="Google Shape;9359;p85"/>
          <p:cNvGrpSpPr/>
          <p:nvPr/>
        </p:nvGrpSpPr>
        <p:grpSpPr>
          <a:xfrm>
            <a:off x="6760439" y="3545107"/>
            <a:ext cx="276236" cy="340151"/>
            <a:chOff x="3316000" y="4399325"/>
            <a:chExt cx="392325" cy="483100"/>
          </a:xfrm>
        </p:grpSpPr>
        <p:sp>
          <p:nvSpPr>
            <p:cNvPr id="9360" name="Google Shape;9360;p8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1" name="Google Shape;9361;p8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62" name="Google Shape;9362;p85"/>
          <p:cNvGrpSpPr/>
          <p:nvPr/>
        </p:nvGrpSpPr>
        <p:grpSpPr>
          <a:xfrm>
            <a:off x="7185179" y="3545089"/>
            <a:ext cx="254022" cy="340186"/>
            <a:chOff x="3926225" y="4399275"/>
            <a:chExt cx="360775" cy="483150"/>
          </a:xfrm>
        </p:grpSpPr>
        <p:sp>
          <p:nvSpPr>
            <p:cNvPr id="9363" name="Google Shape;9363;p8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4" name="Google Shape;9364;p8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65" name="Google Shape;9365;p85"/>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66" name="Google Shape;9366;p85"/>
          <p:cNvGrpSpPr/>
          <p:nvPr/>
        </p:nvGrpSpPr>
        <p:grpSpPr>
          <a:xfrm>
            <a:off x="7990738" y="3545151"/>
            <a:ext cx="340080" cy="340063"/>
            <a:chOff x="5053975" y="4399375"/>
            <a:chExt cx="483000" cy="482975"/>
          </a:xfrm>
        </p:grpSpPr>
        <p:sp>
          <p:nvSpPr>
            <p:cNvPr id="9367" name="Google Shape;9367;p8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8" name="Google Shape;9368;p8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9" name="Google Shape;9369;p8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0" name="Google Shape;9370;p85"/>
          <p:cNvGrpSpPr/>
          <p:nvPr/>
        </p:nvGrpSpPr>
        <p:grpSpPr>
          <a:xfrm>
            <a:off x="7750609" y="3956042"/>
            <a:ext cx="340168" cy="340168"/>
            <a:chOff x="5648375" y="4399300"/>
            <a:chExt cx="483125" cy="483125"/>
          </a:xfrm>
        </p:grpSpPr>
        <p:sp>
          <p:nvSpPr>
            <p:cNvPr id="9371" name="Google Shape;9371;p8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2" name="Google Shape;9372;p8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3" name="Google Shape;9373;p85"/>
          <p:cNvGrpSpPr/>
          <p:nvPr/>
        </p:nvGrpSpPr>
        <p:grpSpPr>
          <a:xfrm>
            <a:off x="5981331" y="3974637"/>
            <a:ext cx="330007" cy="302744"/>
            <a:chOff x="6239575" y="4416275"/>
            <a:chExt cx="489625" cy="449175"/>
          </a:xfrm>
        </p:grpSpPr>
        <p:sp>
          <p:nvSpPr>
            <p:cNvPr id="9374" name="Google Shape;9374;p8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5" name="Google Shape;9375;p8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6" name="Google Shape;9376;p8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7" name="Google Shape;9377;p85"/>
          <p:cNvGrpSpPr/>
          <p:nvPr/>
        </p:nvGrpSpPr>
        <p:grpSpPr>
          <a:xfrm>
            <a:off x="3084610" y="3971815"/>
            <a:ext cx="308234" cy="308234"/>
            <a:chOff x="892750" y="4993750"/>
            <a:chExt cx="483125" cy="483125"/>
          </a:xfrm>
        </p:grpSpPr>
        <p:sp>
          <p:nvSpPr>
            <p:cNvPr id="9378" name="Google Shape;9378;p8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9" name="Google Shape;9379;p8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0" name="Google Shape;9380;p8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1" name="Google Shape;9381;p85"/>
          <p:cNvGrpSpPr/>
          <p:nvPr/>
        </p:nvGrpSpPr>
        <p:grpSpPr>
          <a:xfrm>
            <a:off x="3497219" y="3971815"/>
            <a:ext cx="308234" cy="308234"/>
            <a:chOff x="1487200" y="4993750"/>
            <a:chExt cx="483125" cy="483125"/>
          </a:xfrm>
        </p:grpSpPr>
        <p:sp>
          <p:nvSpPr>
            <p:cNvPr id="9382" name="Google Shape;9382;p8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3" name="Google Shape;9383;p8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4" name="Google Shape;9384;p85"/>
          <p:cNvGrpSpPr/>
          <p:nvPr/>
        </p:nvGrpSpPr>
        <p:grpSpPr>
          <a:xfrm>
            <a:off x="3909829" y="3971815"/>
            <a:ext cx="308234" cy="308234"/>
            <a:chOff x="2081650" y="4993750"/>
            <a:chExt cx="483125" cy="483125"/>
          </a:xfrm>
        </p:grpSpPr>
        <p:sp>
          <p:nvSpPr>
            <p:cNvPr id="9385" name="Google Shape;9385;p8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6" name="Google Shape;9386;p8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7" name="Google Shape;9387;p85"/>
          <p:cNvGrpSpPr/>
          <p:nvPr/>
        </p:nvGrpSpPr>
        <p:grpSpPr>
          <a:xfrm>
            <a:off x="1491328" y="3979188"/>
            <a:ext cx="293982" cy="293982"/>
            <a:chOff x="2676100" y="4993750"/>
            <a:chExt cx="483125" cy="483125"/>
          </a:xfrm>
        </p:grpSpPr>
        <p:sp>
          <p:nvSpPr>
            <p:cNvPr id="9388" name="Google Shape;9388;p8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9" name="Google Shape;9389;p8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0" name="Google Shape;9390;p8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91" name="Google Shape;9391;p85"/>
          <p:cNvGrpSpPr/>
          <p:nvPr/>
        </p:nvGrpSpPr>
        <p:grpSpPr>
          <a:xfrm>
            <a:off x="4322435" y="3971815"/>
            <a:ext cx="308234" cy="308234"/>
            <a:chOff x="3270550" y="4993750"/>
            <a:chExt cx="483125" cy="483125"/>
          </a:xfrm>
        </p:grpSpPr>
        <p:sp>
          <p:nvSpPr>
            <p:cNvPr id="9392" name="Google Shape;9392;p8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3" name="Google Shape;9393;p8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4" name="Google Shape;9394;p8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95" name="Google Shape;9395;p85"/>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96" name="Google Shape;9396;p85"/>
          <p:cNvGrpSpPr/>
          <p:nvPr/>
        </p:nvGrpSpPr>
        <p:grpSpPr>
          <a:xfrm>
            <a:off x="2288093" y="3979142"/>
            <a:ext cx="293997" cy="294073"/>
            <a:chOff x="4459450" y="4993700"/>
            <a:chExt cx="483150" cy="483275"/>
          </a:xfrm>
        </p:grpSpPr>
        <p:sp>
          <p:nvSpPr>
            <p:cNvPr id="9397" name="Google Shape;9397;p8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8" name="Google Shape;9398;p8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99" name="Google Shape;9399;p85"/>
          <p:cNvGrpSpPr/>
          <p:nvPr/>
        </p:nvGrpSpPr>
        <p:grpSpPr>
          <a:xfrm>
            <a:off x="2686471" y="3979142"/>
            <a:ext cx="293997" cy="294073"/>
            <a:chOff x="5053900" y="4993700"/>
            <a:chExt cx="483150" cy="483275"/>
          </a:xfrm>
        </p:grpSpPr>
        <p:sp>
          <p:nvSpPr>
            <p:cNvPr id="9400" name="Google Shape;9400;p8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1" name="Google Shape;9401;p8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05"/>
        <p:cNvGrpSpPr/>
        <p:nvPr/>
      </p:nvGrpSpPr>
      <p:grpSpPr>
        <a:xfrm>
          <a:off x="0" y="0"/>
          <a:ext cx="0" cy="0"/>
          <a:chOff x="0" y="0"/>
          <a:chExt cx="0" cy="0"/>
        </a:xfrm>
      </p:grpSpPr>
      <p:sp>
        <p:nvSpPr>
          <p:cNvPr id="9406" name="Google Shape;9406;p86"/>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6"/>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6"/>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9" name="Google Shape;9409;p86"/>
          <p:cNvGrpSpPr/>
          <p:nvPr/>
        </p:nvGrpSpPr>
        <p:grpSpPr>
          <a:xfrm>
            <a:off x="2987728" y="1561903"/>
            <a:ext cx="371882" cy="373766"/>
            <a:chOff x="-41270450" y="1973375"/>
            <a:chExt cx="315850" cy="317450"/>
          </a:xfrm>
        </p:grpSpPr>
        <p:sp>
          <p:nvSpPr>
            <p:cNvPr id="9410" name="Google Shape;9410;p86"/>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6"/>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6"/>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6"/>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86"/>
          <p:cNvGrpSpPr/>
          <p:nvPr/>
        </p:nvGrpSpPr>
        <p:grpSpPr>
          <a:xfrm>
            <a:off x="3005407" y="2008859"/>
            <a:ext cx="395871" cy="372088"/>
            <a:chOff x="-41291625" y="2339025"/>
            <a:chExt cx="336225" cy="316025"/>
          </a:xfrm>
        </p:grpSpPr>
        <p:sp>
          <p:nvSpPr>
            <p:cNvPr id="9415" name="Google Shape;9415;p86"/>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6"/>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7" name="Google Shape;9417;p86"/>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6"/>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6"/>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6"/>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6"/>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6"/>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86"/>
          <p:cNvGrpSpPr/>
          <p:nvPr/>
        </p:nvGrpSpPr>
        <p:grpSpPr>
          <a:xfrm>
            <a:off x="1229534" y="1533910"/>
            <a:ext cx="396931" cy="373147"/>
            <a:chOff x="-42804750" y="1949600"/>
            <a:chExt cx="337125" cy="316925"/>
          </a:xfrm>
        </p:grpSpPr>
        <p:sp>
          <p:nvSpPr>
            <p:cNvPr id="9424" name="Google Shape;9424;p86"/>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6"/>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6"/>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86"/>
          <p:cNvGrpSpPr/>
          <p:nvPr/>
        </p:nvGrpSpPr>
        <p:grpSpPr>
          <a:xfrm>
            <a:off x="1292211" y="1986607"/>
            <a:ext cx="335706" cy="364258"/>
            <a:chOff x="-42778750" y="2320125"/>
            <a:chExt cx="285125" cy="309375"/>
          </a:xfrm>
        </p:grpSpPr>
        <p:sp>
          <p:nvSpPr>
            <p:cNvPr id="9428" name="Google Shape;9428;p86"/>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6"/>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6"/>
          <p:cNvGrpSpPr/>
          <p:nvPr/>
        </p:nvGrpSpPr>
        <p:grpSpPr>
          <a:xfrm>
            <a:off x="1269879" y="2433612"/>
            <a:ext cx="375591" cy="374678"/>
            <a:chOff x="-42796875" y="2680675"/>
            <a:chExt cx="319000" cy="318225"/>
          </a:xfrm>
        </p:grpSpPr>
        <p:sp>
          <p:nvSpPr>
            <p:cNvPr id="9431" name="Google Shape;9431;p86"/>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6"/>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6"/>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6"/>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6"/>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6" name="Google Shape;9436;p86"/>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6"/>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6"/>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6"/>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6"/>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86"/>
          <p:cNvGrpSpPr/>
          <p:nvPr/>
        </p:nvGrpSpPr>
        <p:grpSpPr>
          <a:xfrm>
            <a:off x="2168150" y="3311887"/>
            <a:ext cx="390426" cy="369586"/>
            <a:chOff x="-39055650" y="2315975"/>
            <a:chExt cx="331600" cy="313900"/>
          </a:xfrm>
        </p:grpSpPr>
        <p:sp>
          <p:nvSpPr>
            <p:cNvPr id="9442" name="Google Shape;9442;p86"/>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6"/>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86"/>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6"/>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6" name="Google Shape;9446;p86"/>
          <p:cNvGrpSpPr/>
          <p:nvPr/>
        </p:nvGrpSpPr>
        <p:grpSpPr>
          <a:xfrm>
            <a:off x="1659816" y="1534087"/>
            <a:ext cx="380241" cy="371793"/>
            <a:chOff x="-42430625" y="1949750"/>
            <a:chExt cx="322950" cy="315775"/>
          </a:xfrm>
        </p:grpSpPr>
        <p:sp>
          <p:nvSpPr>
            <p:cNvPr id="9447" name="Google Shape;9447;p86"/>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6"/>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6"/>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6"/>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86"/>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6"/>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6"/>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6"/>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6"/>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6"/>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7" name="Google Shape;9457;p86"/>
          <p:cNvGrpSpPr/>
          <p:nvPr/>
        </p:nvGrpSpPr>
        <p:grpSpPr>
          <a:xfrm>
            <a:off x="2623344" y="3310032"/>
            <a:ext cx="372824" cy="372058"/>
            <a:chOff x="-38686275" y="2314400"/>
            <a:chExt cx="316650" cy="316000"/>
          </a:xfrm>
        </p:grpSpPr>
        <p:sp>
          <p:nvSpPr>
            <p:cNvPr id="9458" name="Google Shape;9458;p86"/>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6"/>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86"/>
          <p:cNvGrpSpPr/>
          <p:nvPr/>
        </p:nvGrpSpPr>
        <p:grpSpPr>
          <a:xfrm>
            <a:off x="2621946" y="3802072"/>
            <a:ext cx="375620" cy="373736"/>
            <a:chOff x="-38686275" y="2682250"/>
            <a:chExt cx="319025" cy="317425"/>
          </a:xfrm>
        </p:grpSpPr>
        <p:sp>
          <p:nvSpPr>
            <p:cNvPr id="9461" name="Google Shape;9461;p86"/>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6"/>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86"/>
          <p:cNvGrpSpPr/>
          <p:nvPr/>
        </p:nvGrpSpPr>
        <p:grpSpPr>
          <a:xfrm>
            <a:off x="3940328" y="3800615"/>
            <a:ext cx="391368" cy="376650"/>
            <a:chOff x="-37534750" y="2668075"/>
            <a:chExt cx="332400" cy="319900"/>
          </a:xfrm>
        </p:grpSpPr>
        <p:sp>
          <p:nvSpPr>
            <p:cNvPr id="9464" name="Google Shape;9464;p86"/>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6" name="Google Shape;9466;p86"/>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86"/>
          <p:cNvGrpSpPr/>
          <p:nvPr/>
        </p:nvGrpSpPr>
        <p:grpSpPr>
          <a:xfrm>
            <a:off x="2131694" y="1981750"/>
            <a:ext cx="375591" cy="374060"/>
            <a:chOff x="-42062025" y="2316000"/>
            <a:chExt cx="319000" cy="317700"/>
          </a:xfrm>
        </p:grpSpPr>
        <p:sp>
          <p:nvSpPr>
            <p:cNvPr id="9468" name="Google Shape;9468;p86"/>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0" name="Google Shape;9470;p86"/>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86"/>
          <p:cNvGrpSpPr/>
          <p:nvPr/>
        </p:nvGrpSpPr>
        <p:grpSpPr>
          <a:xfrm>
            <a:off x="876569" y="2892853"/>
            <a:ext cx="330143" cy="368173"/>
            <a:chOff x="-40150450" y="1977325"/>
            <a:chExt cx="280400" cy="312700"/>
          </a:xfrm>
        </p:grpSpPr>
        <p:sp>
          <p:nvSpPr>
            <p:cNvPr id="9472" name="Google Shape;9472;p86"/>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6"/>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6"/>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6"/>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86"/>
          <p:cNvGrpSpPr/>
          <p:nvPr/>
        </p:nvGrpSpPr>
        <p:grpSpPr>
          <a:xfrm>
            <a:off x="870534" y="3352072"/>
            <a:ext cx="342211" cy="372824"/>
            <a:chOff x="-40160700" y="2339625"/>
            <a:chExt cx="290650" cy="316650"/>
          </a:xfrm>
        </p:grpSpPr>
        <p:sp>
          <p:nvSpPr>
            <p:cNvPr id="9477" name="Google Shape;9477;p86"/>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6"/>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6"/>
          <p:cNvGrpSpPr/>
          <p:nvPr/>
        </p:nvGrpSpPr>
        <p:grpSpPr>
          <a:xfrm>
            <a:off x="852359" y="3802529"/>
            <a:ext cx="375591" cy="372824"/>
            <a:chOff x="-40171725" y="2705875"/>
            <a:chExt cx="319000" cy="316650"/>
          </a:xfrm>
        </p:grpSpPr>
        <p:sp>
          <p:nvSpPr>
            <p:cNvPr id="9482" name="Google Shape;9482;p86"/>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6"/>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6"/>
          <p:cNvGrpSpPr/>
          <p:nvPr/>
        </p:nvGrpSpPr>
        <p:grpSpPr>
          <a:xfrm>
            <a:off x="3109957" y="2876984"/>
            <a:ext cx="272686" cy="373766"/>
            <a:chOff x="-38275925" y="1946600"/>
            <a:chExt cx="231600" cy="317450"/>
          </a:xfrm>
        </p:grpSpPr>
        <p:sp>
          <p:nvSpPr>
            <p:cNvPr id="9485" name="Google Shape;9485;p86"/>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6"/>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7" name="Google Shape;9487;p86"/>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9" name="Google Shape;9489;p86"/>
          <p:cNvGrpSpPr/>
          <p:nvPr/>
        </p:nvGrpSpPr>
        <p:grpSpPr>
          <a:xfrm>
            <a:off x="2173841" y="4274426"/>
            <a:ext cx="382096" cy="371911"/>
            <a:chOff x="-37190575" y="1951325"/>
            <a:chExt cx="324525" cy="315875"/>
          </a:xfrm>
        </p:grpSpPr>
        <p:sp>
          <p:nvSpPr>
            <p:cNvPr id="9490" name="Google Shape;9490;p86"/>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6"/>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6"/>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5" name="Google Shape;9495;p86"/>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6" name="Google Shape;9496;p86"/>
          <p:cNvGrpSpPr/>
          <p:nvPr/>
        </p:nvGrpSpPr>
        <p:grpSpPr>
          <a:xfrm>
            <a:off x="2574144" y="2060577"/>
            <a:ext cx="373736" cy="293055"/>
            <a:chOff x="-41694200" y="2382950"/>
            <a:chExt cx="317425" cy="248900"/>
          </a:xfrm>
        </p:grpSpPr>
        <p:sp>
          <p:nvSpPr>
            <p:cNvPr id="9497" name="Google Shape;9497;p86"/>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6"/>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86"/>
          <p:cNvGrpSpPr/>
          <p:nvPr/>
        </p:nvGrpSpPr>
        <p:grpSpPr>
          <a:xfrm>
            <a:off x="2570967" y="2413885"/>
            <a:ext cx="375591" cy="373766"/>
            <a:chOff x="-41695775" y="2683025"/>
            <a:chExt cx="319000" cy="317450"/>
          </a:xfrm>
        </p:grpSpPr>
        <p:sp>
          <p:nvSpPr>
            <p:cNvPr id="9500" name="Google Shape;9500;p86"/>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86"/>
          <p:cNvGrpSpPr/>
          <p:nvPr/>
        </p:nvGrpSpPr>
        <p:grpSpPr>
          <a:xfrm>
            <a:off x="1313266" y="2906655"/>
            <a:ext cx="342211" cy="375620"/>
            <a:chOff x="-39792875" y="1971800"/>
            <a:chExt cx="290650" cy="319025"/>
          </a:xfrm>
        </p:grpSpPr>
        <p:sp>
          <p:nvSpPr>
            <p:cNvPr id="9504" name="Google Shape;9504;p86"/>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6"/>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86"/>
          <p:cNvGrpSpPr/>
          <p:nvPr/>
        </p:nvGrpSpPr>
        <p:grpSpPr>
          <a:xfrm>
            <a:off x="1322068" y="3337731"/>
            <a:ext cx="324609" cy="374825"/>
            <a:chOff x="-39783425" y="2337925"/>
            <a:chExt cx="275700" cy="318350"/>
          </a:xfrm>
        </p:grpSpPr>
        <p:sp>
          <p:nvSpPr>
            <p:cNvPr id="9507" name="Google Shape;9507;p86"/>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9" name="Google Shape;9509;p86"/>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0" name="Google Shape;9510;p86"/>
          <p:cNvGrpSpPr/>
          <p:nvPr/>
        </p:nvGrpSpPr>
        <p:grpSpPr>
          <a:xfrm>
            <a:off x="3490328" y="2878839"/>
            <a:ext cx="383950" cy="372618"/>
            <a:chOff x="-37956150" y="1948175"/>
            <a:chExt cx="326100" cy="316475"/>
          </a:xfrm>
        </p:grpSpPr>
        <p:sp>
          <p:nvSpPr>
            <p:cNvPr id="9511" name="Google Shape;9511;p86"/>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86"/>
          <p:cNvGrpSpPr/>
          <p:nvPr/>
        </p:nvGrpSpPr>
        <p:grpSpPr>
          <a:xfrm>
            <a:off x="3497847" y="3386092"/>
            <a:ext cx="375620" cy="243015"/>
            <a:chOff x="-37953000" y="2379000"/>
            <a:chExt cx="319025" cy="206400"/>
          </a:xfrm>
        </p:grpSpPr>
        <p:sp>
          <p:nvSpPr>
            <p:cNvPr id="9515" name="Google Shape;9515;p86"/>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6"/>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6"/>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6"/>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86"/>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6"/>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3" name="Google Shape;9523;p8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524" name="Google Shape;9524;p86"/>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5" name="Google Shape;9525;p86"/>
          <p:cNvGrpSpPr/>
          <p:nvPr/>
        </p:nvGrpSpPr>
        <p:grpSpPr>
          <a:xfrm>
            <a:off x="4865594" y="2008353"/>
            <a:ext cx="354107" cy="355063"/>
            <a:chOff x="-28467625" y="2331750"/>
            <a:chExt cx="296150" cy="296950"/>
          </a:xfrm>
        </p:grpSpPr>
        <p:sp>
          <p:nvSpPr>
            <p:cNvPr id="9526" name="Google Shape;9526;p86"/>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86"/>
          <p:cNvGrpSpPr/>
          <p:nvPr/>
        </p:nvGrpSpPr>
        <p:grpSpPr>
          <a:xfrm>
            <a:off x="4879719" y="2451434"/>
            <a:ext cx="325858" cy="351327"/>
            <a:chOff x="-28461325" y="2701925"/>
            <a:chExt cx="272525" cy="293825"/>
          </a:xfrm>
        </p:grpSpPr>
        <p:sp>
          <p:nvSpPr>
            <p:cNvPr id="9529" name="Google Shape;9529;p86"/>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6"/>
          <p:cNvGrpSpPr/>
          <p:nvPr/>
        </p:nvGrpSpPr>
        <p:grpSpPr>
          <a:xfrm>
            <a:off x="7103910" y="1625071"/>
            <a:ext cx="354107" cy="226974"/>
            <a:chOff x="-26585200" y="2025375"/>
            <a:chExt cx="296150" cy="189825"/>
          </a:xfrm>
        </p:grpSpPr>
        <p:sp>
          <p:nvSpPr>
            <p:cNvPr id="9533" name="Google Shape;9533;p86"/>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6"/>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6"/>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6"/>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6"/>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86"/>
          <p:cNvGrpSpPr/>
          <p:nvPr/>
        </p:nvGrpSpPr>
        <p:grpSpPr>
          <a:xfrm>
            <a:off x="7104373" y="2009294"/>
            <a:ext cx="353180" cy="353180"/>
            <a:chOff x="-26584425" y="2340425"/>
            <a:chExt cx="295375" cy="295375"/>
          </a:xfrm>
        </p:grpSpPr>
        <p:sp>
          <p:nvSpPr>
            <p:cNvPr id="9539" name="Google Shape;9539;p86"/>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6"/>
          <p:cNvGrpSpPr/>
          <p:nvPr/>
        </p:nvGrpSpPr>
        <p:grpSpPr>
          <a:xfrm>
            <a:off x="7099202" y="2450388"/>
            <a:ext cx="363523" cy="353419"/>
            <a:chOff x="-26585200" y="2710400"/>
            <a:chExt cx="304025" cy="295575"/>
          </a:xfrm>
        </p:grpSpPr>
        <p:sp>
          <p:nvSpPr>
            <p:cNvPr id="9545" name="Google Shape;9545;p86"/>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6"/>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6"/>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6"/>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6"/>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6"/>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6"/>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6"/>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6"/>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6"/>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6"/>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86"/>
          <p:cNvGrpSpPr/>
          <p:nvPr/>
        </p:nvGrpSpPr>
        <p:grpSpPr>
          <a:xfrm>
            <a:off x="5754337" y="2891866"/>
            <a:ext cx="354136" cy="353210"/>
            <a:chOff x="-24709875" y="1970225"/>
            <a:chExt cx="296175" cy="295400"/>
          </a:xfrm>
        </p:grpSpPr>
        <p:sp>
          <p:nvSpPr>
            <p:cNvPr id="9558" name="Google Shape;9558;p86"/>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6"/>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86"/>
          <p:cNvGrpSpPr/>
          <p:nvPr/>
        </p:nvGrpSpPr>
        <p:grpSpPr>
          <a:xfrm>
            <a:off x="5786352" y="3338744"/>
            <a:ext cx="290107" cy="354107"/>
            <a:chOff x="-24683100" y="2340425"/>
            <a:chExt cx="242625" cy="296150"/>
          </a:xfrm>
        </p:grpSpPr>
        <p:sp>
          <p:nvSpPr>
            <p:cNvPr id="9561" name="Google Shape;9561;p86"/>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6"/>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6"/>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86"/>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86"/>
          <p:cNvGrpSpPr/>
          <p:nvPr/>
        </p:nvGrpSpPr>
        <p:grpSpPr>
          <a:xfrm>
            <a:off x="7992594" y="2891866"/>
            <a:ext cx="360713" cy="353210"/>
            <a:chOff x="-22881800" y="1971800"/>
            <a:chExt cx="301675" cy="295400"/>
          </a:xfrm>
        </p:grpSpPr>
        <p:sp>
          <p:nvSpPr>
            <p:cNvPr id="9567" name="Google Shape;9567;p86"/>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6"/>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6"/>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6"/>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6"/>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6"/>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3" name="Google Shape;9573;p86"/>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6"/>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5" name="Google Shape;9575;p86"/>
          <p:cNvGrpSpPr/>
          <p:nvPr/>
        </p:nvGrpSpPr>
        <p:grpSpPr>
          <a:xfrm>
            <a:off x="5368939" y="2450029"/>
            <a:ext cx="227930" cy="354136"/>
            <a:chOff x="-28043900" y="2701925"/>
            <a:chExt cx="190625" cy="296175"/>
          </a:xfrm>
        </p:grpSpPr>
        <p:sp>
          <p:nvSpPr>
            <p:cNvPr id="9576" name="Google Shape;9576;p86"/>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6"/>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86"/>
          <p:cNvGrpSpPr/>
          <p:nvPr/>
        </p:nvGrpSpPr>
        <p:grpSpPr>
          <a:xfrm>
            <a:off x="7541805" y="1561968"/>
            <a:ext cx="354136" cy="353180"/>
            <a:chOff x="-26215025" y="1971025"/>
            <a:chExt cx="296175" cy="295375"/>
          </a:xfrm>
        </p:grpSpPr>
        <p:sp>
          <p:nvSpPr>
            <p:cNvPr id="9582" name="Google Shape;9582;p86"/>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6"/>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6"/>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6"/>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6"/>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86"/>
          <p:cNvGrpSpPr/>
          <p:nvPr/>
        </p:nvGrpSpPr>
        <p:grpSpPr>
          <a:xfrm>
            <a:off x="7541327" y="2009758"/>
            <a:ext cx="355093" cy="352253"/>
            <a:chOff x="-26215825" y="2341200"/>
            <a:chExt cx="296975" cy="294600"/>
          </a:xfrm>
        </p:grpSpPr>
        <p:sp>
          <p:nvSpPr>
            <p:cNvPr id="9591" name="Google Shape;9591;p86"/>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6"/>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86"/>
          <p:cNvGrpSpPr/>
          <p:nvPr/>
        </p:nvGrpSpPr>
        <p:grpSpPr>
          <a:xfrm>
            <a:off x="7573357" y="2450508"/>
            <a:ext cx="291033" cy="353180"/>
            <a:chOff x="-26179575" y="2710600"/>
            <a:chExt cx="243400" cy="295375"/>
          </a:xfrm>
        </p:grpSpPr>
        <p:sp>
          <p:nvSpPr>
            <p:cNvPr id="9594" name="Google Shape;9594;p86"/>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6"/>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86"/>
          <p:cNvGrpSpPr/>
          <p:nvPr/>
        </p:nvGrpSpPr>
        <p:grpSpPr>
          <a:xfrm>
            <a:off x="6212417" y="2891881"/>
            <a:ext cx="337187" cy="353180"/>
            <a:chOff x="-24328675" y="1971025"/>
            <a:chExt cx="282000" cy="295375"/>
          </a:xfrm>
        </p:grpSpPr>
        <p:sp>
          <p:nvSpPr>
            <p:cNvPr id="9598" name="Google Shape;9598;p86"/>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6"/>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86"/>
          <p:cNvGrpSpPr/>
          <p:nvPr/>
        </p:nvGrpSpPr>
        <p:grpSpPr>
          <a:xfrm>
            <a:off x="6214778" y="3339207"/>
            <a:ext cx="332464" cy="353180"/>
            <a:chOff x="-24330250" y="2340425"/>
            <a:chExt cx="278050" cy="295375"/>
          </a:xfrm>
        </p:grpSpPr>
        <p:sp>
          <p:nvSpPr>
            <p:cNvPr id="9601" name="Google Shape;9601;p86"/>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6"/>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6"/>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6"/>
          <p:cNvGrpSpPr/>
          <p:nvPr/>
        </p:nvGrpSpPr>
        <p:grpSpPr>
          <a:xfrm>
            <a:off x="6204420" y="3780420"/>
            <a:ext cx="353180" cy="353180"/>
            <a:chOff x="-24338900" y="2710600"/>
            <a:chExt cx="295375" cy="295375"/>
          </a:xfrm>
        </p:grpSpPr>
        <p:sp>
          <p:nvSpPr>
            <p:cNvPr id="9609" name="Google Shape;9609;p86"/>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6"/>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86"/>
          <p:cNvGrpSpPr/>
          <p:nvPr/>
        </p:nvGrpSpPr>
        <p:grpSpPr>
          <a:xfrm>
            <a:off x="7995419" y="3339805"/>
            <a:ext cx="355063" cy="351984"/>
            <a:chOff x="-22859750" y="2335900"/>
            <a:chExt cx="296950" cy="294375"/>
          </a:xfrm>
        </p:grpSpPr>
        <p:sp>
          <p:nvSpPr>
            <p:cNvPr id="9612" name="Google Shape;9612;p86"/>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86"/>
          <p:cNvGrpSpPr/>
          <p:nvPr/>
        </p:nvGrpSpPr>
        <p:grpSpPr>
          <a:xfrm>
            <a:off x="5774767" y="1561953"/>
            <a:ext cx="311749" cy="353210"/>
            <a:chOff x="-27710725" y="1959200"/>
            <a:chExt cx="260725" cy="295400"/>
          </a:xfrm>
        </p:grpSpPr>
        <p:sp>
          <p:nvSpPr>
            <p:cNvPr id="9616" name="Google Shape;9616;p86"/>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86"/>
          <p:cNvGrpSpPr/>
          <p:nvPr/>
        </p:nvGrpSpPr>
        <p:grpSpPr>
          <a:xfrm>
            <a:off x="5752631" y="2070499"/>
            <a:ext cx="356020" cy="230770"/>
            <a:chOff x="-27728850" y="2382950"/>
            <a:chExt cx="297750" cy="193000"/>
          </a:xfrm>
        </p:grpSpPr>
        <p:sp>
          <p:nvSpPr>
            <p:cNvPr id="9619" name="Google Shape;9619;p86"/>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6"/>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6"/>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2" name="Google Shape;9622;p86"/>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4" name="Google Shape;9624;p86"/>
          <p:cNvGrpSpPr/>
          <p:nvPr/>
        </p:nvGrpSpPr>
        <p:grpSpPr>
          <a:xfrm>
            <a:off x="7983975" y="2018710"/>
            <a:ext cx="354136" cy="334348"/>
            <a:chOff x="-25844850" y="2357750"/>
            <a:chExt cx="296175" cy="279625"/>
          </a:xfrm>
        </p:grpSpPr>
        <p:sp>
          <p:nvSpPr>
            <p:cNvPr id="9625" name="Google Shape;9625;p86"/>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6"/>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6"/>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1" name="Google Shape;9631;p86"/>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2" name="Google Shape;9632;p86"/>
          <p:cNvGrpSpPr/>
          <p:nvPr/>
        </p:nvGrpSpPr>
        <p:grpSpPr>
          <a:xfrm>
            <a:off x="6712883" y="2891866"/>
            <a:ext cx="228887" cy="353210"/>
            <a:chOff x="-23917525" y="1970225"/>
            <a:chExt cx="191425" cy="295400"/>
          </a:xfrm>
        </p:grpSpPr>
        <p:sp>
          <p:nvSpPr>
            <p:cNvPr id="9633" name="Google Shape;9633;p86"/>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6"/>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86"/>
          <p:cNvGrpSpPr/>
          <p:nvPr/>
        </p:nvGrpSpPr>
        <p:grpSpPr>
          <a:xfrm>
            <a:off x="6668164" y="3338744"/>
            <a:ext cx="318325" cy="354107"/>
            <a:chOff x="-23952175" y="2340425"/>
            <a:chExt cx="266225" cy="296150"/>
          </a:xfrm>
        </p:grpSpPr>
        <p:sp>
          <p:nvSpPr>
            <p:cNvPr id="9637" name="Google Shape;9637;p86"/>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9" name="Google Shape;9639;p86"/>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0" name="Google Shape;9640;p86"/>
          <p:cNvGrpSpPr/>
          <p:nvPr/>
        </p:nvGrpSpPr>
        <p:grpSpPr>
          <a:xfrm>
            <a:off x="8053336" y="3779000"/>
            <a:ext cx="239230" cy="356020"/>
            <a:chOff x="-22811700" y="2700350"/>
            <a:chExt cx="200075" cy="297750"/>
          </a:xfrm>
        </p:grpSpPr>
        <p:sp>
          <p:nvSpPr>
            <p:cNvPr id="9641" name="Google Shape;9641;p86"/>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6"/>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6"/>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86"/>
          <p:cNvGrpSpPr/>
          <p:nvPr/>
        </p:nvGrpSpPr>
        <p:grpSpPr>
          <a:xfrm>
            <a:off x="6201787" y="1561490"/>
            <a:ext cx="355063" cy="354136"/>
            <a:chOff x="-27358650" y="1961575"/>
            <a:chExt cx="296950" cy="296175"/>
          </a:xfrm>
        </p:grpSpPr>
        <p:sp>
          <p:nvSpPr>
            <p:cNvPr id="9645" name="Google Shape;9645;p86"/>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7" name="Google Shape;9647;p86"/>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0" name="Google Shape;9650;p86"/>
          <p:cNvGrpSpPr/>
          <p:nvPr/>
        </p:nvGrpSpPr>
        <p:grpSpPr>
          <a:xfrm>
            <a:off x="4865631" y="3349565"/>
            <a:ext cx="356946" cy="332464"/>
            <a:chOff x="-25477800" y="2357750"/>
            <a:chExt cx="298525" cy="278050"/>
          </a:xfrm>
        </p:grpSpPr>
        <p:sp>
          <p:nvSpPr>
            <p:cNvPr id="9651" name="Google Shape;9651;p86"/>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3" name="Google Shape;9653;p86"/>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4" name="Google Shape;9654;p86"/>
          <p:cNvGrpSpPr/>
          <p:nvPr/>
        </p:nvGrpSpPr>
        <p:grpSpPr>
          <a:xfrm>
            <a:off x="7100357" y="2891881"/>
            <a:ext cx="354136" cy="353180"/>
            <a:chOff x="-23599325" y="1971025"/>
            <a:chExt cx="296175" cy="295375"/>
          </a:xfrm>
        </p:grpSpPr>
        <p:sp>
          <p:nvSpPr>
            <p:cNvPr id="9655" name="Google Shape;9655;p86"/>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86"/>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6"/>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86"/>
          <p:cNvGrpSpPr/>
          <p:nvPr/>
        </p:nvGrpSpPr>
        <p:grpSpPr>
          <a:xfrm>
            <a:off x="6644801" y="1561609"/>
            <a:ext cx="360713" cy="353897"/>
            <a:chOff x="-26993200" y="1961775"/>
            <a:chExt cx="301675" cy="295975"/>
          </a:xfrm>
        </p:grpSpPr>
        <p:sp>
          <p:nvSpPr>
            <p:cNvPr id="9661" name="Google Shape;9661;p86"/>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6"/>
          <p:cNvGrpSpPr/>
          <p:nvPr/>
        </p:nvGrpSpPr>
        <p:grpSpPr>
          <a:xfrm>
            <a:off x="6669761" y="2009294"/>
            <a:ext cx="310792" cy="353180"/>
            <a:chOff x="-26970350" y="2332550"/>
            <a:chExt cx="259925" cy="295375"/>
          </a:xfrm>
        </p:grpSpPr>
        <p:sp>
          <p:nvSpPr>
            <p:cNvPr id="9665" name="Google Shape;9665;p86"/>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86"/>
          <p:cNvGrpSpPr/>
          <p:nvPr/>
        </p:nvGrpSpPr>
        <p:grpSpPr>
          <a:xfrm>
            <a:off x="6649046" y="2482059"/>
            <a:ext cx="352223" cy="290077"/>
            <a:chOff x="-26986100" y="2735800"/>
            <a:chExt cx="294575" cy="242600"/>
          </a:xfrm>
        </p:grpSpPr>
        <p:sp>
          <p:nvSpPr>
            <p:cNvPr id="9668" name="Google Shape;9668;p86"/>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0" name="Google Shape;9670;p86"/>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1" name="Google Shape;9671;p86"/>
          <p:cNvGrpSpPr/>
          <p:nvPr/>
        </p:nvGrpSpPr>
        <p:grpSpPr>
          <a:xfrm>
            <a:off x="5308265" y="3338744"/>
            <a:ext cx="353180" cy="354107"/>
            <a:chOff x="-25104475" y="2340425"/>
            <a:chExt cx="295375" cy="296150"/>
          </a:xfrm>
        </p:grpSpPr>
        <p:sp>
          <p:nvSpPr>
            <p:cNvPr id="9672" name="Google Shape;9672;p86"/>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86"/>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2" name="Google Shape;9682;p86"/>
          <p:cNvGrpSpPr/>
          <p:nvPr/>
        </p:nvGrpSpPr>
        <p:grpSpPr>
          <a:xfrm>
            <a:off x="7548093" y="2891403"/>
            <a:ext cx="355063" cy="354136"/>
            <a:chOff x="-23229925" y="1970225"/>
            <a:chExt cx="296950" cy="296175"/>
          </a:xfrm>
        </p:grpSpPr>
        <p:sp>
          <p:nvSpPr>
            <p:cNvPr id="9683" name="Google Shape;9683;p86"/>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6"/>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6"/>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6"/>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86"/>
          <p:cNvGrpSpPr/>
          <p:nvPr/>
        </p:nvGrpSpPr>
        <p:grpSpPr>
          <a:xfrm>
            <a:off x="7590466" y="3338266"/>
            <a:ext cx="270318" cy="355063"/>
            <a:chOff x="-23177950" y="2340425"/>
            <a:chExt cx="226075" cy="296950"/>
          </a:xfrm>
        </p:grpSpPr>
        <p:sp>
          <p:nvSpPr>
            <p:cNvPr id="9688" name="Google Shape;9688;p86"/>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86"/>
          <p:cNvGrpSpPr/>
          <p:nvPr/>
        </p:nvGrpSpPr>
        <p:grpSpPr>
          <a:xfrm>
            <a:off x="7548556" y="3779942"/>
            <a:ext cx="354136" cy="354136"/>
            <a:chOff x="-23229150" y="2710600"/>
            <a:chExt cx="296175" cy="296175"/>
          </a:xfrm>
        </p:grpSpPr>
        <p:sp>
          <p:nvSpPr>
            <p:cNvPr id="9691" name="Google Shape;9691;p86"/>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3" name="Google Shape;9693;p86"/>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97"/>
        <p:cNvGrpSpPr/>
        <p:nvPr/>
      </p:nvGrpSpPr>
      <p:grpSpPr>
        <a:xfrm>
          <a:off x="0" y="0"/>
          <a:ext cx="0" cy="0"/>
          <a:chOff x="0" y="0"/>
          <a:chExt cx="0" cy="0"/>
        </a:xfrm>
      </p:grpSpPr>
      <p:sp>
        <p:nvSpPr>
          <p:cNvPr id="9698" name="Google Shape;9698;p8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99" name="Google Shape;9699;p8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700" name="Google Shape;9700;p87"/>
          <p:cNvGrpSpPr/>
          <p:nvPr/>
        </p:nvGrpSpPr>
        <p:grpSpPr>
          <a:xfrm>
            <a:off x="854368" y="1541720"/>
            <a:ext cx="366269" cy="366240"/>
            <a:chOff x="-65131525" y="1914325"/>
            <a:chExt cx="316650" cy="316625"/>
          </a:xfrm>
        </p:grpSpPr>
        <p:sp>
          <p:nvSpPr>
            <p:cNvPr id="9701" name="Google Shape;9701;p8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87"/>
          <p:cNvGrpSpPr/>
          <p:nvPr/>
        </p:nvGrpSpPr>
        <p:grpSpPr>
          <a:xfrm>
            <a:off x="854368" y="2022007"/>
            <a:ext cx="366269" cy="366269"/>
            <a:chOff x="-65131525" y="2281350"/>
            <a:chExt cx="316650" cy="316650"/>
          </a:xfrm>
        </p:grpSpPr>
        <p:sp>
          <p:nvSpPr>
            <p:cNvPr id="9704" name="Google Shape;9704;p8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87"/>
          <p:cNvGrpSpPr/>
          <p:nvPr/>
        </p:nvGrpSpPr>
        <p:grpSpPr>
          <a:xfrm>
            <a:off x="857564" y="2487006"/>
            <a:ext cx="359878" cy="367165"/>
            <a:chOff x="-65129950" y="2646800"/>
            <a:chExt cx="311125" cy="317425"/>
          </a:xfrm>
        </p:grpSpPr>
        <p:sp>
          <p:nvSpPr>
            <p:cNvPr id="9707" name="Google Shape;9707;p8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7"/>
          <p:cNvGrpSpPr/>
          <p:nvPr/>
        </p:nvGrpSpPr>
        <p:grpSpPr>
          <a:xfrm>
            <a:off x="3060897" y="1540332"/>
            <a:ext cx="368987" cy="369016"/>
            <a:chOff x="-63252250" y="1930850"/>
            <a:chExt cx="319000" cy="319025"/>
          </a:xfrm>
        </p:grpSpPr>
        <p:sp>
          <p:nvSpPr>
            <p:cNvPr id="9710" name="Google Shape;9710;p8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2" name="Google Shape;9712;p87"/>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3" name="Google Shape;9713;p87"/>
          <p:cNvGrpSpPr/>
          <p:nvPr/>
        </p:nvGrpSpPr>
        <p:grpSpPr>
          <a:xfrm>
            <a:off x="3061808" y="2486543"/>
            <a:ext cx="367165" cy="368091"/>
            <a:chOff x="-63250675" y="2664125"/>
            <a:chExt cx="317425" cy="318225"/>
          </a:xfrm>
        </p:grpSpPr>
        <p:sp>
          <p:nvSpPr>
            <p:cNvPr id="9714" name="Google Shape;9714;p8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87"/>
          <p:cNvGrpSpPr/>
          <p:nvPr/>
        </p:nvGrpSpPr>
        <p:grpSpPr>
          <a:xfrm>
            <a:off x="1738471" y="2962950"/>
            <a:ext cx="363522" cy="361266"/>
            <a:chOff x="-61354075" y="1940500"/>
            <a:chExt cx="314275" cy="312325"/>
          </a:xfrm>
        </p:grpSpPr>
        <p:sp>
          <p:nvSpPr>
            <p:cNvPr id="9717" name="Google Shape;9717;p8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87"/>
          <p:cNvGrpSpPr/>
          <p:nvPr/>
        </p:nvGrpSpPr>
        <p:grpSpPr>
          <a:xfrm>
            <a:off x="1737098" y="3411502"/>
            <a:ext cx="366269" cy="336195"/>
            <a:chOff x="-61354875" y="2322300"/>
            <a:chExt cx="316650" cy="290650"/>
          </a:xfrm>
        </p:grpSpPr>
        <p:sp>
          <p:nvSpPr>
            <p:cNvPr id="9722" name="Google Shape;9722;p8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7"/>
          <p:cNvGrpSpPr/>
          <p:nvPr/>
        </p:nvGrpSpPr>
        <p:grpSpPr>
          <a:xfrm>
            <a:off x="1737098" y="3839066"/>
            <a:ext cx="366269" cy="366269"/>
            <a:chOff x="-61354875" y="2671225"/>
            <a:chExt cx="316650" cy="316650"/>
          </a:xfrm>
        </p:grpSpPr>
        <p:sp>
          <p:nvSpPr>
            <p:cNvPr id="9726" name="Google Shape;9726;p8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87"/>
          <p:cNvGrpSpPr/>
          <p:nvPr/>
        </p:nvGrpSpPr>
        <p:grpSpPr>
          <a:xfrm>
            <a:off x="3952502" y="2958801"/>
            <a:ext cx="368987" cy="369566"/>
            <a:chOff x="-59502375" y="1904375"/>
            <a:chExt cx="319000" cy="319500"/>
          </a:xfrm>
        </p:grpSpPr>
        <p:sp>
          <p:nvSpPr>
            <p:cNvPr id="9732" name="Google Shape;9732;p8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87"/>
          <p:cNvGrpSpPr/>
          <p:nvPr/>
        </p:nvGrpSpPr>
        <p:grpSpPr>
          <a:xfrm>
            <a:off x="1298621" y="1543007"/>
            <a:ext cx="368987" cy="363666"/>
            <a:chOff x="-64774725" y="1916550"/>
            <a:chExt cx="319000" cy="314400"/>
          </a:xfrm>
        </p:grpSpPr>
        <p:sp>
          <p:nvSpPr>
            <p:cNvPr id="9736" name="Google Shape;9736;p8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87"/>
          <p:cNvGrpSpPr/>
          <p:nvPr/>
        </p:nvGrpSpPr>
        <p:grpSpPr>
          <a:xfrm>
            <a:off x="1299979" y="2020186"/>
            <a:ext cx="366269" cy="369913"/>
            <a:chOff x="-64764500" y="2280550"/>
            <a:chExt cx="316650" cy="319800"/>
          </a:xfrm>
        </p:grpSpPr>
        <p:sp>
          <p:nvSpPr>
            <p:cNvPr id="9739" name="Google Shape;9739;p8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1" name="Google Shape;9741;p87"/>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2" name="Google Shape;9742;p87"/>
          <p:cNvGrpSpPr/>
          <p:nvPr/>
        </p:nvGrpSpPr>
        <p:grpSpPr>
          <a:xfrm>
            <a:off x="3512023" y="1579963"/>
            <a:ext cx="365344" cy="289753"/>
            <a:chOff x="-62882850" y="1999375"/>
            <a:chExt cx="315850" cy="250500"/>
          </a:xfrm>
        </p:grpSpPr>
        <p:sp>
          <p:nvSpPr>
            <p:cNvPr id="9743" name="Google Shape;9743;p8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87"/>
          <p:cNvGrpSpPr/>
          <p:nvPr/>
        </p:nvGrpSpPr>
        <p:grpSpPr>
          <a:xfrm>
            <a:off x="3503362" y="2021545"/>
            <a:ext cx="382665" cy="367194"/>
            <a:chOff x="-62890750" y="2296300"/>
            <a:chExt cx="330825" cy="317450"/>
          </a:xfrm>
        </p:grpSpPr>
        <p:sp>
          <p:nvSpPr>
            <p:cNvPr id="9746" name="Google Shape;9746;p8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7"/>
          <p:cNvGrpSpPr/>
          <p:nvPr/>
        </p:nvGrpSpPr>
        <p:grpSpPr>
          <a:xfrm>
            <a:off x="3512023" y="2487006"/>
            <a:ext cx="365344" cy="367165"/>
            <a:chOff x="-62882850" y="2664925"/>
            <a:chExt cx="315850" cy="317425"/>
          </a:xfrm>
        </p:grpSpPr>
        <p:sp>
          <p:nvSpPr>
            <p:cNvPr id="9750" name="Google Shape;9750;p8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2" name="Google Shape;9752;p87"/>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3" name="Google Shape;9753;p87"/>
          <p:cNvGrpSpPr/>
          <p:nvPr/>
        </p:nvGrpSpPr>
        <p:grpSpPr>
          <a:xfrm>
            <a:off x="2183172" y="3399646"/>
            <a:ext cx="366269" cy="359907"/>
            <a:chOff x="-60988625" y="2310475"/>
            <a:chExt cx="316650" cy="311150"/>
          </a:xfrm>
        </p:grpSpPr>
        <p:sp>
          <p:nvSpPr>
            <p:cNvPr id="9754" name="Google Shape;9754;p8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7"/>
          <p:cNvGrpSpPr/>
          <p:nvPr/>
        </p:nvGrpSpPr>
        <p:grpSpPr>
          <a:xfrm>
            <a:off x="2183634" y="3837809"/>
            <a:ext cx="365344" cy="368785"/>
            <a:chOff x="-60987050" y="2671400"/>
            <a:chExt cx="315850" cy="318825"/>
          </a:xfrm>
        </p:grpSpPr>
        <p:sp>
          <p:nvSpPr>
            <p:cNvPr id="9761" name="Google Shape;9761;p8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87"/>
          <p:cNvGrpSpPr/>
          <p:nvPr/>
        </p:nvGrpSpPr>
        <p:grpSpPr>
          <a:xfrm>
            <a:off x="3952500" y="3400571"/>
            <a:ext cx="368987" cy="358056"/>
            <a:chOff x="-59481900" y="2290800"/>
            <a:chExt cx="319000" cy="309550"/>
          </a:xfrm>
        </p:grpSpPr>
        <p:sp>
          <p:nvSpPr>
            <p:cNvPr id="9764" name="Google Shape;9764;p8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7"/>
          <p:cNvGrpSpPr/>
          <p:nvPr/>
        </p:nvGrpSpPr>
        <p:grpSpPr>
          <a:xfrm>
            <a:off x="1741805" y="1541344"/>
            <a:ext cx="368987" cy="366992"/>
            <a:chOff x="-64401400" y="1914475"/>
            <a:chExt cx="319000" cy="317275"/>
          </a:xfrm>
        </p:grpSpPr>
        <p:sp>
          <p:nvSpPr>
            <p:cNvPr id="9771" name="Google Shape;9771;p8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87"/>
          <p:cNvGrpSpPr/>
          <p:nvPr/>
        </p:nvGrpSpPr>
        <p:grpSpPr>
          <a:xfrm>
            <a:off x="1806493" y="2022383"/>
            <a:ext cx="239610" cy="365517"/>
            <a:chOff x="-64343900" y="2282125"/>
            <a:chExt cx="207150" cy="316000"/>
          </a:xfrm>
        </p:grpSpPr>
        <p:sp>
          <p:nvSpPr>
            <p:cNvPr id="9775" name="Google Shape;9775;p8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7" name="Google Shape;9777;p87"/>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8" name="Google Shape;9778;p87"/>
          <p:cNvGrpSpPr/>
          <p:nvPr/>
        </p:nvGrpSpPr>
        <p:grpSpPr>
          <a:xfrm>
            <a:off x="3986941" y="1541604"/>
            <a:ext cx="318873" cy="366471"/>
            <a:chOff x="-62496925" y="1931475"/>
            <a:chExt cx="275675" cy="316825"/>
          </a:xfrm>
        </p:grpSpPr>
        <p:sp>
          <p:nvSpPr>
            <p:cNvPr id="9779" name="Google Shape;9779;p8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87"/>
          <p:cNvGrpSpPr/>
          <p:nvPr/>
        </p:nvGrpSpPr>
        <p:grpSpPr>
          <a:xfrm>
            <a:off x="3963691" y="2021429"/>
            <a:ext cx="365373" cy="367426"/>
            <a:chOff x="-62516625" y="2297875"/>
            <a:chExt cx="315875" cy="317650"/>
          </a:xfrm>
        </p:grpSpPr>
        <p:sp>
          <p:nvSpPr>
            <p:cNvPr id="9782" name="Google Shape;9782;p8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7"/>
          <p:cNvGrpSpPr/>
          <p:nvPr/>
        </p:nvGrpSpPr>
        <p:grpSpPr>
          <a:xfrm>
            <a:off x="3962332" y="2503388"/>
            <a:ext cx="368091" cy="334402"/>
            <a:chOff x="-62518200" y="2692475"/>
            <a:chExt cx="318225" cy="289100"/>
          </a:xfrm>
        </p:grpSpPr>
        <p:sp>
          <p:nvSpPr>
            <p:cNvPr id="9785" name="Google Shape;9785;p8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87"/>
          <p:cNvGrpSpPr/>
          <p:nvPr/>
        </p:nvGrpSpPr>
        <p:grpSpPr>
          <a:xfrm>
            <a:off x="2648986" y="2960912"/>
            <a:ext cx="309793" cy="365344"/>
            <a:chOff x="-60597975" y="1939525"/>
            <a:chExt cx="267825" cy="315850"/>
          </a:xfrm>
        </p:grpSpPr>
        <p:sp>
          <p:nvSpPr>
            <p:cNvPr id="9788" name="Google Shape;9788;p8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87"/>
          <p:cNvGrpSpPr/>
          <p:nvPr/>
        </p:nvGrpSpPr>
        <p:grpSpPr>
          <a:xfrm>
            <a:off x="2619389" y="3395337"/>
            <a:ext cx="368987" cy="368525"/>
            <a:chOff x="-60620800" y="2304600"/>
            <a:chExt cx="319000" cy="318600"/>
          </a:xfrm>
        </p:grpSpPr>
        <p:sp>
          <p:nvSpPr>
            <p:cNvPr id="9791" name="Google Shape;9791;p8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87"/>
          <p:cNvGrpSpPr/>
          <p:nvPr/>
        </p:nvGrpSpPr>
        <p:grpSpPr>
          <a:xfrm>
            <a:off x="2620748" y="3890988"/>
            <a:ext cx="366269" cy="262426"/>
            <a:chOff x="-60621600" y="2716100"/>
            <a:chExt cx="316650" cy="226875"/>
          </a:xfrm>
        </p:grpSpPr>
        <p:sp>
          <p:nvSpPr>
            <p:cNvPr id="9795" name="Google Shape;9795;p8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87"/>
          <p:cNvGrpSpPr/>
          <p:nvPr/>
        </p:nvGrpSpPr>
        <p:grpSpPr>
          <a:xfrm>
            <a:off x="3957965" y="3839081"/>
            <a:ext cx="358056" cy="366240"/>
            <a:chOff x="-59475600" y="2658625"/>
            <a:chExt cx="309550" cy="316625"/>
          </a:xfrm>
        </p:grpSpPr>
        <p:sp>
          <p:nvSpPr>
            <p:cNvPr id="9798" name="Google Shape;9798;p8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87"/>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7"/>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7" name="Google Shape;9807;p87"/>
          <p:cNvGrpSpPr/>
          <p:nvPr/>
        </p:nvGrpSpPr>
        <p:grpSpPr>
          <a:xfrm>
            <a:off x="2233086" y="2487006"/>
            <a:ext cx="263294" cy="367165"/>
            <a:chOff x="-63987100" y="2646800"/>
            <a:chExt cx="227625" cy="317425"/>
          </a:xfrm>
        </p:grpSpPr>
        <p:sp>
          <p:nvSpPr>
            <p:cNvPr id="9808" name="Google Shape;9808;p8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87"/>
          <p:cNvGrpSpPr/>
          <p:nvPr/>
        </p:nvGrpSpPr>
        <p:grpSpPr>
          <a:xfrm>
            <a:off x="852428" y="2958627"/>
            <a:ext cx="358056" cy="369913"/>
            <a:chOff x="-62148000" y="1930075"/>
            <a:chExt cx="309550" cy="319800"/>
          </a:xfrm>
        </p:grpSpPr>
        <p:sp>
          <p:nvSpPr>
            <p:cNvPr id="9811" name="Google Shape;9811;p8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7"/>
          <p:cNvGrpSpPr/>
          <p:nvPr/>
        </p:nvGrpSpPr>
        <p:grpSpPr>
          <a:xfrm>
            <a:off x="849695" y="3396913"/>
            <a:ext cx="363522" cy="365373"/>
            <a:chOff x="-62150375" y="2297875"/>
            <a:chExt cx="314275" cy="315875"/>
          </a:xfrm>
        </p:grpSpPr>
        <p:sp>
          <p:nvSpPr>
            <p:cNvPr id="9814" name="Google Shape;9814;p8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87"/>
          <p:cNvGrpSpPr/>
          <p:nvPr/>
        </p:nvGrpSpPr>
        <p:grpSpPr>
          <a:xfrm>
            <a:off x="848322" y="3838156"/>
            <a:ext cx="366269" cy="368091"/>
            <a:chOff x="-62150375" y="2664925"/>
            <a:chExt cx="316650" cy="318225"/>
          </a:xfrm>
        </p:grpSpPr>
        <p:sp>
          <p:nvSpPr>
            <p:cNvPr id="9820" name="Google Shape;9820;p8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87"/>
          <p:cNvGrpSpPr/>
          <p:nvPr/>
        </p:nvGrpSpPr>
        <p:grpSpPr>
          <a:xfrm>
            <a:off x="3065911" y="2959133"/>
            <a:ext cx="367165" cy="368901"/>
            <a:chOff x="-60254550" y="1938025"/>
            <a:chExt cx="317425" cy="318925"/>
          </a:xfrm>
        </p:grpSpPr>
        <p:sp>
          <p:nvSpPr>
            <p:cNvPr id="9825" name="Google Shape;9825;p8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7"/>
          <p:cNvGrpSpPr/>
          <p:nvPr/>
        </p:nvGrpSpPr>
        <p:grpSpPr>
          <a:xfrm>
            <a:off x="3040249" y="3396389"/>
            <a:ext cx="366648" cy="366420"/>
            <a:chOff x="6479471" y="2079003"/>
            <a:chExt cx="348923" cy="348706"/>
          </a:xfrm>
        </p:grpSpPr>
        <p:sp>
          <p:nvSpPr>
            <p:cNvPr id="9830" name="Google Shape;9830;p8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87"/>
            <p:cNvGrpSpPr/>
            <p:nvPr/>
          </p:nvGrpSpPr>
          <p:grpSpPr>
            <a:xfrm>
              <a:off x="6520582" y="2079003"/>
              <a:ext cx="307811" cy="348706"/>
              <a:chOff x="-60218325" y="2304850"/>
              <a:chExt cx="279625" cy="316775"/>
            </a:xfrm>
          </p:grpSpPr>
          <p:sp>
            <p:nvSpPr>
              <p:cNvPr id="9832" name="Google Shape;9832;p8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9" name="Google Shape;9839;p87"/>
          <p:cNvGrpSpPr/>
          <p:nvPr/>
        </p:nvGrpSpPr>
        <p:grpSpPr>
          <a:xfrm>
            <a:off x="3094149" y="3837707"/>
            <a:ext cx="310690" cy="368987"/>
            <a:chOff x="-60232500" y="2671225"/>
            <a:chExt cx="268600" cy="319000"/>
          </a:xfrm>
        </p:grpSpPr>
        <p:sp>
          <p:nvSpPr>
            <p:cNvPr id="9840" name="Google Shape;9840;p8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87"/>
          <p:cNvGrpSpPr/>
          <p:nvPr/>
        </p:nvGrpSpPr>
        <p:grpSpPr>
          <a:xfrm>
            <a:off x="2179643" y="4286341"/>
            <a:ext cx="365373" cy="368987"/>
            <a:chOff x="-59100700" y="1911950"/>
            <a:chExt cx="315875" cy="319000"/>
          </a:xfrm>
        </p:grpSpPr>
        <p:sp>
          <p:nvSpPr>
            <p:cNvPr id="9843" name="Google Shape;9843;p8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87"/>
          <p:cNvGrpSpPr/>
          <p:nvPr/>
        </p:nvGrpSpPr>
        <p:grpSpPr>
          <a:xfrm>
            <a:off x="2621810" y="1541821"/>
            <a:ext cx="379918" cy="366038"/>
            <a:chOff x="-63665750" y="1914325"/>
            <a:chExt cx="328450" cy="316450"/>
          </a:xfrm>
        </p:grpSpPr>
        <p:sp>
          <p:nvSpPr>
            <p:cNvPr id="9854" name="Google Shape;9854;p8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87"/>
          <p:cNvGrpSpPr/>
          <p:nvPr/>
        </p:nvGrpSpPr>
        <p:grpSpPr>
          <a:xfrm>
            <a:off x="2626814" y="2020865"/>
            <a:ext cx="369913" cy="368554"/>
            <a:chOff x="-63666550" y="2278975"/>
            <a:chExt cx="319800" cy="318625"/>
          </a:xfrm>
        </p:grpSpPr>
        <p:sp>
          <p:nvSpPr>
            <p:cNvPr id="9857" name="Google Shape;9857;p8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7"/>
          <p:cNvGrpSpPr/>
          <p:nvPr/>
        </p:nvGrpSpPr>
        <p:grpSpPr>
          <a:xfrm>
            <a:off x="2624081" y="2486890"/>
            <a:ext cx="375378" cy="367397"/>
            <a:chOff x="-63669700" y="2646600"/>
            <a:chExt cx="324525" cy="317625"/>
          </a:xfrm>
        </p:grpSpPr>
        <p:sp>
          <p:nvSpPr>
            <p:cNvPr id="9860" name="Google Shape;9860;p8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87"/>
          <p:cNvGrpSpPr/>
          <p:nvPr/>
        </p:nvGrpSpPr>
        <p:grpSpPr>
          <a:xfrm>
            <a:off x="1286361" y="2960218"/>
            <a:ext cx="366269" cy="366732"/>
            <a:chOff x="-61784125" y="1931250"/>
            <a:chExt cx="316650" cy="317050"/>
          </a:xfrm>
        </p:grpSpPr>
        <p:sp>
          <p:nvSpPr>
            <p:cNvPr id="9863" name="Google Shape;9863;p8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7"/>
          <p:cNvGrpSpPr/>
          <p:nvPr/>
        </p:nvGrpSpPr>
        <p:grpSpPr>
          <a:xfrm>
            <a:off x="1286360" y="3396465"/>
            <a:ext cx="366269" cy="366269"/>
            <a:chOff x="-61783350" y="2297100"/>
            <a:chExt cx="316650" cy="316650"/>
          </a:xfrm>
        </p:grpSpPr>
        <p:sp>
          <p:nvSpPr>
            <p:cNvPr id="9868" name="Google Shape;9868;p8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87"/>
          <p:cNvGrpSpPr/>
          <p:nvPr/>
        </p:nvGrpSpPr>
        <p:grpSpPr>
          <a:xfrm>
            <a:off x="1286360" y="3837548"/>
            <a:ext cx="366269" cy="369305"/>
            <a:chOff x="-61782550" y="2664925"/>
            <a:chExt cx="316650" cy="319275"/>
          </a:xfrm>
        </p:grpSpPr>
        <p:sp>
          <p:nvSpPr>
            <p:cNvPr id="9871" name="Google Shape;9871;p8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87"/>
          <p:cNvGrpSpPr/>
          <p:nvPr/>
        </p:nvGrpSpPr>
        <p:grpSpPr>
          <a:xfrm>
            <a:off x="3508137" y="2968936"/>
            <a:ext cx="367165" cy="349294"/>
            <a:chOff x="-59889100" y="1945025"/>
            <a:chExt cx="317425" cy="301975"/>
          </a:xfrm>
        </p:grpSpPr>
        <p:sp>
          <p:nvSpPr>
            <p:cNvPr id="9875" name="Google Shape;9875;p8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9" name="Google Shape;9879;p87"/>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0" name="Google Shape;9880;p87"/>
          <p:cNvGrpSpPr/>
          <p:nvPr/>
        </p:nvGrpSpPr>
        <p:grpSpPr>
          <a:xfrm>
            <a:off x="3507226" y="3839471"/>
            <a:ext cx="368987" cy="365459"/>
            <a:chOff x="-59889100" y="2671925"/>
            <a:chExt cx="319000" cy="315950"/>
          </a:xfrm>
        </p:grpSpPr>
        <p:sp>
          <p:nvSpPr>
            <p:cNvPr id="9881" name="Google Shape;9881;p8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7"/>
          <p:cNvGrpSpPr/>
          <p:nvPr/>
        </p:nvGrpSpPr>
        <p:grpSpPr>
          <a:xfrm>
            <a:off x="2620204" y="4281976"/>
            <a:ext cx="367165" cy="366269"/>
            <a:chOff x="-59092025" y="2296300"/>
            <a:chExt cx="317425" cy="316650"/>
          </a:xfrm>
        </p:grpSpPr>
        <p:sp>
          <p:nvSpPr>
            <p:cNvPr id="9886" name="Google Shape;9886;p8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87"/>
          <p:cNvGrpSpPr/>
          <p:nvPr/>
        </p:nvGrpSpPr>
        <p:grpSpPr>
          <a:xfrm>
            <a:off x="4865611" y="1532895"/>
            <a:ext cx="353174" cy="347599"/>
            <a:chOff x="683125" y="1955275"/>
            <a:chExt cx="299325" cy="294600"/>
          </a:xfrm>
        </p:grpSpPr>
        <p:sp>
          <p:nvSpPr>
            <p:cNvPr id="9889" name="Google Shape;9889;p87"/>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7"/>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7"/>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7"/>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87"/>
          <p:cNvGrpSpPr/>
          <p:nvPr/>
        </p:nvGrpSpPr>
        <p:grpSpPr>
          <a:xfrm>
            <a:off x="4866541" y="1983453"/>
            <a:ext cx="351315" cy="349486"/>
            <a:chOff x="685475" y="2318350"/>
            <a:chExt cx="297750" cy="296200"/>
          </a:xfrm>
        </p:grpSpPr>
        <p:sp>
          <p:nvSpPr>
            <p:cNvPr id="9894" name="Google Shape;9894;p87"/>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7"/>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7"/>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7" name="Google Shape;9897;p87"/>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8" name="Google Shape;9898;p87"/>
          <p:cNvGrpSpPr/>
          <p:nvPr/>
        </p:nvGrpSpPr>
        <p:grpSpPr>
          <a:xfrm>
            <a:off x="7094699" y="1532659"/>
            <a:ext cx="309517" cy="348071"/>
            <a:chOff x="2523000" y="1954875"/>
            <a:chExt cx="262325" cy="295000"/>
          </a:xfrm>
        </p:grpSpPr>
        <p:sp>
          <p:nvSpPr>
            <p:cNvPr id="9899" name="Google Shape;9899;p87"/>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7"/>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87"/>
          <p:cNvGrpSpPr/>
          <p:nvPr/>
        </p:nvGrpSpPr>
        <p:grpSpPr>
          <a:xfrm>
            <a:off x="7073800" y="1983925"/>
            <a:ext cx="351315" cy="348542"/>
            <a:chOff x="2508825" y="2318350"/>
            <a:chExt cx="297750" cy="295400"/>
          </a:xfrm>
        </p:grpSpPr>
        <p:sp>
          <p:nvSpPr>
            <p:cNvPr id="9902" name="Google Shape;9902;p87"/>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7"/>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4" name="Google Shape;9904;p87"/>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5" name="Google Shape;9905;p87"/>
          <p:cNvGrpSpPr/>
          <p:nvPr/>
        </p:nvGrpSpPr>
        <p:grpSpPr>
          <a:xfrm>
            <a:off x="5747373" y="2897978"/>
            <a:ext cx="347599" cy="348513"/>
            <a:chOff x="4321150" y="1946600"/>
            <a:chExt cx="294600" cy="295375"/>
          </a:xfrm>
        </p:grpSpPr>
        <p:sp>
          <p:nvSpPr>
            <p:cNvPr id="9906" name="Google Shape;9906;p87"/>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7"/>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7"/>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9" name="Google Shape;9909;p87"/>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7"/>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7"/>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7"/>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3" name="Google Shape;9913;p87"/>
          <p:cNvGrpSpPr/>
          <p:nvPr/>
        </p:nvGrpSpPr>
        <p:grpSpPr>
          <a:xfrm>
            <a:off x="5309921" y="1983925"/>
            <a:ext cx="352230" cy="348542"/>
            <a:chOff x="1049375" y="2318350"/>
            <a:chExt cx="298525" cy="295400"/>
          </a:xfrm>
        </p:grpSpPr>
        <p:sp>
          <p:nvSpPr>
            <p:cNvPr id="9914" name="Google Shape;9914;p87"/>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7"/>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7"/>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7"/>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87"/>
          <p:cNvGrpSpPr/>
          <p:nvPr/>
        </p:nvGrpSpPr>
        <p:grpSpPr>
          <a:xfrm>
            <a:off x="5310393" y="2424376"/>
            <a:ext cx="351286" cy="351286"/>
            <a:chOff x="1049375" y="2680675"/>
            <a:chExt cx="297725" cy="297725"/>
          </a:xfrm>
        </p:grpSpPr>
        <p:sp>
          <p:nvSpPr>
            <p:cNvPr id="9919" name="Google Shape;9919;p87"/>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7"/>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87"/>
          <p:cNvGrpSpPr/>
          <p:nvPr/>
        </p:nvGrpSpPr>
        <p:grpSpPr>
          <a:xfrm>
            <a:off x="7523845" y="1532423"/>
            <a:ext cx="348513" cy="348542"/>
            <a:chOff x="2872725" y="1954475"/>
            <a:chExt cx="295375" cy="295400"/>
          </a:xfrm>
        </p:grpSpPr>
        <p:sp>
          <p:nvSpPr>
            <p:cNvPr id="9922" name="Google Shape;9922;p87"/>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7"/>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7"/>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87"/>
          <p:cNvGrpSpPr/>
          <p:nvPr/>
        </p:nvGrpSpPr>
        <p:grpSpPr>
          <a:xfrm>
            <a:off x="7545216" y="1982996"/>
            <a:ext cx="305771" cy="350401"/>
            <a:chOff x="2890050" y="2318350"/>
            <a:chExt cx="259150" cy="296975"/>
          </a:xfrm>
        </p:grpSpPr>
        <p:sp>
          <p:nvSpPr>
            <p:cNvPr id="9926" name="Google Shape;9926;p87"/>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7"/>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8" name="Google Shape;9928;p87"/>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9" name="Google Shape;9929;p87"/>
          <p:cNvGrpSpPr/>
          <p:nvPr/>
        </p:nvGrpSpPr>
        <p:grpSpPr>
          <a:xfrm>
            <a:off x="6187732" y="2898450"/>
            <a:ext cx="347569" cy="347569"/>
            <a:chOff x="4685050" y="1945825"/>
            <a:chExt cx="294575" cy="294575"/>
          </a:xfrm>
        </p:grpSpPr>
        <p:sp>
          <p:nvSpPr>
            <p:cNvPr id="9930" name="Google Shape;9930;p87"/>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7"/>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7"/>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7"/>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7"/>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5" name="Google Shape;9935;p87"/>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7"/>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7" name="Google Shape;9937;p87"/>
          <p:cNvGrpSpPr/>
          <p:nvPr/>
        </p:nvGrpSpPr>
        <p:grpSpPr>
          <a:xfrm>
            <a:off x="7958004" y="3387425"/>
            <a:ext cx="348513" cy="347599"/>
            <a:chOff x="6131900" y="2301825"/>
            <a:chExt cx="295375" cy="294600"/>
          </a:xfrm>
        </p:grpSpPr>
        <p:sp>
          <p:nvSpPr>
            <p:cNvPr id="9938" name="Google Shape;9938;p87"/>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7"/>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7"/>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7"/>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87"/>
          <p:cNvGrpSpPr/>
          <p:nvPr/>
        </p:nvGrpSpPr>
        <p:grpSpPr>
          <a:xfrm>
            <a:off x="5753997" y="1531966"/>
            <a:ext cx="351315" cy="349457"/>
            <a:chOff x="1412450" y="1954475"/>
            <a:chExt cx="297750" cy="296175"/>
          </a:xfrm>
        </p:grpSpPr>
        <p:sp>
          <p:nvSpPr>
            <p:cNvPr id="9943" name="Google Shape;9943;p87"/>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7"/>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5" name="Google Shape;9945;p87"/>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6" name="Google Shape;9946;p87"/>
          <p:cNvGrpSpPr/>
          <p:nvPr/>
        </p:nvGrpSpPr>
        <p:grpSpPr>
          <a:xfrm>
            <a:off x="5753997" y="2424494"/>
            <a:ext cx="351315" cy="351050"/>
            <a:chOff x="1413250" y="2680675"/>
            <a:chExt cx="297750" cy="297525"/>
          </a:xfrm>
        </p:grpSpPr>
        <p:sp>
          <p:nvSpPr>
            <p:cNvPr id="9947" name="Google Shape;9947;p87"/>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7"/>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7"/>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7"/>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1" name="Google Shape;9951;p87"/>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7"/>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7"/>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4" name="Google Shape;9954;p87"/>
          <p:cNvGrpSpPr/>
          <p:nvPr/>
        </p:nvGrpSpPr>
        <p:grpSpPr>
          <a:xfrm>
            <a:off x="6630407" y="2898111"/>
            <a:ext cx="350371" cy="348247"/>
            <a:chOff x="5045775" y="1946400"/>
            <a:chExt cx="296950" cy="295150"/>
          </a:xfrm>
        </p:grpSpPr>
        <p:sp>
          <p:nvSpPr>
            <p:cNvPr id="9955" name="Google Shape;9955;p87"/>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7"/>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87"/>
          <p:cNvGrpSpPr/>
          <p:nvPr/>
        </p:nvGrpSpPr>
        <p:grpSpPr>
          <a:xfrm>
            <a:off x="6629006" y="3406938"/>
            <a:ext cx="353174" cy="308573"/>
            <a:chOff x="5046550" y="2327025"/>
            <a:chExt cx="299325" cy="261525"/>
          </a:xfrm>
        </p:grpSpPr>
        <p:sp>
          <p:nvSpPr>
            <p:cNvPr id="9958" name="Google Shape;9958;p87"/>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7"/>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7"/>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1" name="Google Shape;9961;p87"/>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2" name="Google Shape;9962;p87"/>
          <p:cNvGrpSpPr/>
          <p:nvPr/>
        </p:nvGrpSpPr>
        <p:grpSpPr>
          <a:xfrm>
            <a:off x="7956604" y="3836276"/>
            <a:ext cx="351315" cy="348513"/>
            <a:chOff x="6167350" y="2672800"/>
            <a:chExt cx="297750" cy="295375"/>
          </a:xfrm>
        </p:grpSpPr>
        <p:sp>
          <p:nvSpPr>
            <p:cNvPr id="9963" name="Google Shape;9963;p87"/>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7"/>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7"/>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7"/>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7"/>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7"/>
          <p:cNvGrpSpPr/>
          <p:nvPr/>
        </p:nvGrpSpPr>
        <p:grpSpPr>
          <a:xfrm>
            <a:off x="6197601" y="1531509"/>
            <a:ext cx="347599" cy="350371"/>
            <a:chOff x="1777925" y="1953700"/>
            <a:chExt cx="294600" cy="296950"/>
          </a:xfrm>
        </p:grpSpPr>
        <p:sp>
          <p:nvSpPr>
            <p:cNvPr id="9969" name="Google Shape;9969;p87"/>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7"/>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7"/>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7"/>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87"/>
          <p:cNvGrpSpPr/>
          <p:nvPr/>
        </p:nvGrpSpPr>
        <p:grpSpPr>
          <a:xfrm>
            <a:off x="6213411" y="1984397"/>
            <a:ext cx="315977" cy="347599"/>
            <a:chOff x="1790525" y="2319150"/>
            <a:chExt cx="267800" cy="294600"/>
          </a:xfrm>
        </p:grpSpPr>
        <p:sp>
          <p:nvSpPr>
            <p:cNvPr id="9974" name="Google Shape;9974;p87"/>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7"/>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6" name="Google Shape;9976;p87"/>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7" name="Google Shape;9977;p87"/>
          <p:cNvGrpSpPr/>
          <p:nvPr/>
        </p:nvGrpSpPr>
        <p:grpSpPr>
          <a:xfrm>
            <a:off x="4866386" y="2897963"/>
            <a:ext cx="349457" cy="348542"/>
            <a:chOff x="3599700" y="1954475"/>
            <a:chExt cx="296175" cy="295400"/>
          </a:xfrm>
        </p:grpSpPr>
        <p:sp>
          <p:nvSpPr>
            <p:cNvPr id="9978" name="Google Shape;9978;p87"/>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7"/>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7"/>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87"/>
          <p:cNvGrpSpPr/>
          <p:nvPr/>
        </p:nvGrpSpPr>
        <p:grpSpPr>
          <a:xfrm>
            <a:off x="4867316" y="3387426"/>
            <a:ext cx="347599" cy="347599"/>
            <a:chOff x="3601275" y="2319150"/>
            <a:chExt cx="294600" cy="294600"/>
          </a:xfrm>
        </p:grpSpPr>
        <p:sp>
          <p:nvSpPr>
            <p:cNvPr id="9982" name="Google Shape;9982;p87"/>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7"/>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4" name="Google Shape;9984;p87"/>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5" name="Google Shape;9985;p87"/>
          <p:cNvGrpSpPr/>
          <p:nvPr/>
        </p:nvGrpSpPr>
        <p:grpSpPr>
          <a:xfrm>
            <a:off x="7087019" y="2897521"/>
            <a:ext cx="328071" cy="349427"/>
            <a:chOff x="5421475" y="1945825"/>
            <a:chExt cx="278050" cy="296150"/>
          </a:xfrm>
        </p:grpSpPr>
        <p:sp>
          <p:nvSpPr>
            <p:cNvPr id="9986" name="Google Shape;9986;p87"/>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7"/>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7"/>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7"/>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7"/>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7"/>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7"/>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7"/>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4" name="Google Shape;9994;p87"/>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5" name="Google Shape;9995;p87"/>
          <p:cNvGrpSpPr/>
          <p:nvPr/>
        </p:nvGrpSpPr>
        <p:grpSpPr>
          <a:xfrm>
            <a:off x="7075869" y="3898073"/>
            <a:ext cx="350371" cy="224918"/>
            <a:chOff x="5411225" y="2726350"/>
            <a:chExt cx="296950" cy="190625"/>
          </a:xfrm>
        </p:grpSpPr>
        <p:sp>
          <p:nvSpPr>
            <p:cNvPr id="9996" name="Google Shape;9996;p87"/>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7"/>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7"/>
          <p:cNvGrpSpPr/>
          <p:nvPr/>
        </p:nvGrpSpPr>
        <p:grpSpPr>
          <a:xfrm>
            <a:off x="6185904" y="4287346"/>
            <a:ext cx="351286" cy="326390"/>
            <a:chOff x="6524150" y="1938725"/>
            <a:chExt cx="297725" cy="276625"/>
          </a:xfrm>
        </p:grpSpPr>
        <p:sp>
          <p:nvSpPr>
            <p:cNvPr id="9999" name="Google Shape;9999;p87"/>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7"/>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7"/>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7"/>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87"/>
          <p:cNvGrpSpPr/>
          <p:nvPr/>
        </p:nvGrpSpPr>
        <p:grpSpPr>
          <a:xfrm>
            <a:off x="6637536" y="1531966"/>
            <a:ext cx="350401" cy="349457"/>
            <a:chOff x="2141000" y="1954475"/>
            <a:chExt cx="296975" cy="296175"/>
          </a:xfrm>
        </p:grpSpPr>
        <p:sp>
          <p:nvSpPr>
            <p:cNvPr id="10004" name="Google Shape;10004;p87"/>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7"/>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7"/>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7"/>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87"/>
          <p:cNvGrpSpPr/>
          <p:nvPr/>
        </p:nvGrpSpPr>
        <p:grpSpPr>
          <a:xfrm>
            <a:off x="6631047" y="1983807"/>
            <a:ext cx="363380" cy="348778"/>
            <a:chOff x="2140225" y="2318650"/>
            <a:chExt cx="307975" cy="295600"/>
          </a:xfrm>
        </p:grpSpPr>
        <p:sp>
          <p:nvSpPr>
            <p:cNvPr id="10009" name="Google Shape;10009;p87"/>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7"/>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87"/>
          <p:cNvGrpSpPr/>
          <p:nvPr/>
        </p:nvGrpSpPr>
        <p:grpSpPr>
          <a:xfrm>
            <a:off x="6636607" y="2425305"/>
            <a:ext cx="352259" cy="349427"/>
            <a:chOff x="2139425" y="2682250"/>
            <a:chExt cx="298550" cy="296150"/>
          </a:xfrm>
        </p:grpSpPr>
        <p:sp>
          <p:nvSpPr>
            <p:cNvPr id="10012" name="Google Shape;10012;p87"/>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7"/>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7"/>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7"/>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7"/>
          <p:cNvGrpSpPr/>
          <p:nvPr/>
        </p:nvGrpSpPr>
        <p:grpSpPr>
          <a:xfrm>
            <a:off x="5301219" y="2939791"/>
            <a:ext cx="350401" cy="264888"/>
            <a:chOff x="3962775" y="1990700"/>
            <a:chExt cx="296975" cy="224500"/>
          </a:xfrm>
        </p:grpSpPr>
        <p:sp>
          <p:nvSpPr>
            <p:cNvPr id="10017" name="Google Shape;10017;p87"/>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7"/>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7"/>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7"/>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7"/>
          <p:cNvGrpSpPr/>
          <p:nvPr/>
        </p:nvGrpSpPr>
        <p:grpSpPr>
          <a:xfrm>
            <a:off x="5301691" y="3386497"/>
            <a:ext cx="349457" cy="349457"/>
            <a:chOff x="3963575" y="2317575"/>
            <a:chExt cx="296175" cy="296175"/>
          </a:xfrm>
        </p:grpSpPr>
        <p:sp>
          <p:nvSpPr>
            <p:cNvPr id="10022" name="Google Shape;10022;p87"/>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7"/>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7"/>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7"/>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7"/>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7"/>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7"/>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7"/>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7"/>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7"/>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7"/>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7"/>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7"/>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7"/>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7"/>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7"/>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7"/>
          <p:cNvGrpSpPr/>
          <p:nvPr/>
        </p:nvGrpSpPr>
        <p:grpSpPr>
          <a:xfrm>
            <a:off x="5301691" y="3836276"/>
            <a:ext cx="349457" cy="348513"/>
            <a:chOff x="3962775" y="2683025"/>
            <a:chExt cx="296175" cy="295375"/>
          </a:xfrm>
        </p:grpSpPr>
        <p:sp>
          <p:nvSpPr>
            <p:cNvPr id="10039" name="Google Shape;10039;p87"/>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7"/>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7"/>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2" name="Google Shape;10042;p87"/>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3" name="Google Shape;10043;p87"/>
          <p:cNvGrpSpPr/>
          <p:nvPr/>
        </p:nvGrpSpPr>
        <p:grpSpPr>
          <a:xfrm>
            <a:off x="7516228" y="3386968"/>
            <a:ext cx="348513" cy="348513"/>
            <a:chOff x="5775900" y="2308125"/>
            <a:chExt cx="295375" cy="295375"/>
          </a:xfrm>
        </p:grpSpPr>
        <p:sp>
          <p:nvSpPr>
            <p:cNvPr id="10044" name="Google Shape;10044;p87"/>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7"/>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7"/>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7"/>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7"/>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7"/>
          <p:cNvGrpSpPr/>
          <p:nvPr/>
        </p:nvGrpSpPr>
        <p:grpSpPr>
          <a:xfrm>
            <a:off x="7537142" y="3835804"/>
            <a:ext cx="306686" cy="349457"/>
            <a:chOff x="5794025" y="2673575"/>
            <a:chExt cx="259925" cy="296175"/>
          </a:xfrm>
        </p:grpSpPr>
        <p:sp>
          <p:nvSpPr>
            <p:cNvPr id="10050" name="Google Shape;10050;p87"/>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7"/>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2" name="Google Shape;10052;p87"/>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56"/>
        <p:cNvGrpSpPr/>
        <p:nvPr/>
      </p:nvGrpSpPr>
      <p:grpSpPr>
        <a:xfrm>
          <a:off x="0" y="0"/>
          <a:ext cx="0" cy="0"/>
          <a:chOff x="0" y="0"/>
          <a:chExt cx="0" cy="0"/>
        </a:xfrm>
      </p:grpSpPr>
      <p:sp>
        <p:nvSpPr>
          <p:cNvPr id="10057" name="Google Shape;10057;p8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58" name="Google Shape;10058;p8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059" name="Google Shape;10059;p88"/>
          <p:cNvGrpSpPr/>
          <p:nvPr/>
        </p:nvGrpSpPr>
        <p:grpSpPr>
          <a:xfrm>
            <a:off x="882957" y="1534450"/>
            <a:ext cx="292442" cy="355741"/>
            <a:chOff x="-35830350" y="1912725"/>
            <a:chExt cx="241050" cy="293225"/>
          </a:xfrm>
        </p:grpSpPr>
        <p:sp>
          <p:nvSpPr>
            <p:cNvPr id="10060" name="Google Shape;10060;p88"/>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8"/>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88"/>
          <p:cNvGrpSpPr/>
          <p:nvPr/>
        </p:nvGrpSpPr>
        <p:grpSpPr>
          <a:xfrm>
            <a:off x="851444" y="1994048"/>
            <a:ext cx="355468" cy="353587"/>
            <a:chOff x="-35854750" y="2272675"/>
            <a:chExt cx="293000" cy="291450"/>
          </a:xfrm>
        </p:grpSpPr>
        <p:sp>
          <p:nvSpPr>
            <p:cNvPr id="10063" name="Google Shape;10063;p88"/>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8"/>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8"/>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88"/>
          <p:cNvGrpSpPr/>
          <p:nvPr/>
        </p:nvGrpSpPr>
        <p:grpSpPr>
          <a:xfrm>
            <a:off x="850958" y="2448634"/>
            <a:ext cx="356438" cy="354558"/>
            <a:chOff x="-35853975" y="2631825"/>
            <a:chExt cx="293800" cy="292250"/>
          </a:xfrm>
        </p:grpSpPr>
        <p:sp>
          <p:nvSpPr>
            <p:cNvPr id="10067" name="Google Shape;10067;p88"/>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8"/>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8"/>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8"/>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8"/>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8"/>
          <p:cNvGrpSpPr/>
          <p:nvPr/>
        </p:nvGrpSpPr>
        <p:grpSpPr>
          <a:xfrm>
            <a:off x="3089562" y="1535527"/>
            <a:ext cx="353587" cy="353587"/>
            <a:chOff x="-34032200" y="1916675"/>
            <a:chExt cx="291450" cy="291450"/>
          </a:xfrm>
        </p:grpSpPr>
        <p:sp>
          <p:nvSpPr>
            <p:cNvPr id="10073" name="Google Shape;10073;p88"/>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8"/>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8"/>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8"/>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7" name="Google Shape;10077;p88"/>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8" name="Google Shape;10078;p88"/>
          <p:cNvGrpSpPr/>
          <p:nvPr/>
        </p:nvGrpSpPr>
        <p:grpSpPr>
          <a:xfrm>
            <a:off x="3089092" y="2448634"/>
            <a:ext cx="354527" cy="354558"/>
            <a:chOff x="-34032200" y="2634975"/>
            <a:chExt cx="292225" cy="292250"/>
          </a:xfrm>
        </p:grpSpPr>
        <p:sp>
          <p:nvSpPr>
            <p:cNvPr id="10079" name="Google Shape;10079;p88"/>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8"/>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8"/>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88"/>
          <p:cNvGrpSpPr/>
          <p:nvPr/>
        </p:nvGrpSpPr>
        <p:grpSpPr>
          <a:xfrm>
            <a:off x="1739487" y="2914882"/>
            <a:ext cx="358379" cy="354527"/>
            <a:chOff x="-32245875" y="1938725"/>
            <a:chExt cx="295400" cy="292225"/>
          </a:xfrm>
        </p:grpSpPr>
        <p:sp>
          <p:nvSpPr>
            <p:cNvPr id="10083" name="Google Shape;10083;p88"/>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8"/>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8"/>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88"/>
          <p:cNvGrpSpPr/>
          <p:nvPr/>
        </p:nvGrpSpPr>
        <p:grpSpPr>
          <a:xfrm>
            <a:off x="1736150" y="3384280"/>
            <a:ext cx="365052" cy="352162"/>
            <a:chOff x="-32243500" y="2299850"/>
            <a:chExt cx="300900" cy="290275"/>
          </a:xfrm>
        </p:grpSpPr>
        <p:sp>
          <p:nvSpPr>
            <p:cNvPr id="10087" name="Google Shape;10087;p88"/>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8"/>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9" name="Google Shape;10089;p88"/>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0" name="Google Shape;10090;p88"/>
          <p:cNvGrpSpPr/>
          <p:nvPr/>
        </p:nvGrpSpPr>
        <p:grpSpPr>
          <a:xfrm>
            <a:off x="1299432" y="1534571"/>
            <a:ext cx="354527" cy="355498"/>
            <a:chOff x="-35495600" y="1912725"/>
            <a:chExt cx="292225" cy="293025"/>
          </a:xfrm>
        </p:grpSpPr>
        <p:sp>
          <p:nvSpPr>
            <p:cNvPr id="10091" name="Google Shape;10091;p88"/>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8"/>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8"/>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4" name="Google Shape;10094;p88"/>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5" name="Google Shape;10095;p88"/>
          <p:cNvGrpSpPr/>
          <p:nvPr/>
        </p:nvGrpSpPr>
        <p:grpSpPr>
          <a:xfrm>
            <a:off x="1299432" y="2449119"/>
            <a:ext cx="354527" cy="353587"/>
            <a:chOff x="-35495600" y="2631825"/>
            <a:chExt cx="292225" cy="291450"/>
          </a:xfrm>
        </p:grpSpPr>
        <p:sp>
          <p:nvSpPr>
            <p:cNvPr id="10096" name="Google Shape;10096;p88"/>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8"/>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8"/>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8"/>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88"/>
          <p:cNvGrpSpPr/>
          <p:nvPr/>
        </p:nvGrpSpPr>
        <p:grpSpPr>
          <a:xfrm>
            <a:off x="3537081" y="1535527"/>
            <a:ext cx="353587" cy="353587"/>
            <a:chOff x="-33673825" y="1916675"/>
            <a:chExt cx="291450" cy="291450"/>
          </a:xfrm>
        </p:grpSpPr>
        <p:sp>
          <p:nvSpPr>
            <p:cNvPr id="10101" name="Google Shape;10101;p88"/>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8"/>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8"/>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8"/>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8"/>
          <p:cNvGrpSpPr/>
          <p:nvPr/>
        </p:nvGrpSpPr>
        <p:grpSpPr>
          <a:xfrm>
            <a:off x="3534700" y="1993107"/>
            <a:ext cx="358349" cy="355468"/>
            <a:chOff x="-33676975" y="2275050"/>
            <a:chExt cx="295375" cy="293000"/>
          </a:xfrm>
        </p:grpSpPr>
        <p:sp>
          <p:nvSpPr>
            <p:cNvPr id="10106" name="Google Shape;10106;p88"/>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8"/>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8"/>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88"/>
          <p:cNvGrpSpPr/>
          <p:nvPr/>
        </p:nvGrpSpPr>
        <p:grpSpPr>
          <a:xfrm>
            <a:off x="3537081" y="2448406"/>
            <a:ext cx="353587" cy="355013"/>
            <a:chOff x="-33673825" y="2634975"/>
            <a:chExt cx="291450" cy="292625"/>
          </a:xfrm>
        </p:grpSpPr>
        <p:sp>
          <p:nvSpPr>
            <p:cNvPr id="10110" name="Google Shape;10110;p88"/>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8"/>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8"/>
          <p:cNvGrpSpPr/>
          <p:nvPr/>
        </p:nvGrpSpPr>
        <p:grpSpPr>
          <a:xfrm>
            <a:off x="2205089" y="2915322"/>
            <a:ext cx="329687" cy="353648"/>
            <a:chOff x="-31874100" y="1939525"/>
            <a:chExt cx="271750" cy="291500"/>
          </a:xfrm>
        </p:grpSpPr>
        <p:sp>
          <p:nvSpPr>
            <p:cNvPr id="10113" name="Google Shape;10113;p88"/>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8"/>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5" name="Google Shape;10115;p88"/>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6" name="Google Shape;10116;p88"/>
          <p:cNvGrpSpPr/>
          <p:nvPr/>
        </p:nvGrpSpPr>
        <p:grpSpPr>
          <a:xfrm>
            <a:off x="2186451" y="3844343"/>
            <a:ext cx="366963" cy="352768"/>
            <a:chOff x="-31889075" y="2658950"/>
            <a:chExt cx="302475" cy="290775"/>
          </a:xfrm>
        </p:grpSpPr>
        <p:sp>
          <p:nvSpPr>
            <p:cNvPr id="10117" name="Google Shape;10117;p88"/>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8"/>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9" name="Google Shape;10119;p88"/>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0" name="Google Shape;10120;p88"/>
          <p:cNvGrpSpPr/>
          <p:nvPr/>
        </p:nvGrpSpPr>
        <p:grpSpPr>
          <a:xfrm>
            <a:off x="1747421" y="1534571"/>
            <a:ext cx="354527" cy="355498"/>
            <a:chOff x="-35136450" y="1912725"/>
            <a:chExt cx="292225" cy="293025"/>
          </a:xfrm>
        </p:grpSpPr>
        <p:sp>
          <p:nvSpPr>
            <p:cNvPr id="10121" name="Google Shape;10121;p88"/>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8"/>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8"/>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88"/>
          <p:cNvGrpSpPr/>
          <p:nvPr/>
        </p:nvGrpSpPr>
        <p:grpSpPr>
          <a:xfrm>
            <a:off x="1747891" y="1993790"/>
            <a:ext cx="353587" cy="354103"/>
            <a:chOff x="-35134875" y="2272675"/>
            <a:chExt cx="291450" cy="291875"/>
          </a:xfrm>
        </p:grpSpPr>
        <p:sp>
          <p:nvSpPr>
            <p:cNvPr id="10125" name="Google Shape;10125;p88"/>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8"/>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8"/>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8"/>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88"/>
          <p:cNvGrpSpPr/>
          <p:nvPr/>
        </p:nvGrpSpPr>
        <p:grpSpPr>
          <a:xfrm>
            <a:off x="1789458" y="2449119"/>
            <a:ext cx="270453" cy="353587"/>
            <a:chOff x="-35101800" y="2631050"/>
            <a:chExt cx="222925" cy="291450"/>
          </a:xfrm>
        </p:grpSpPr>
        <p:sp>
          <p:nvSpPr>
            <p:cNvPr id="10130" name="Google Shape;10130;p88"/>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8"/>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8"/>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8"/>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4" name="Google Shape;10134;p88"/>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88"/>
          <p:cNvGrpSpPr/>
          <p:nvPr/>
        </p:nvGrpSpPr>
        <p:grpSpPr>
          <a:xfrm>
            <a:off x="3977510" y="1993107"/>
            <a:ext cx="353587" cy="355468"/>
            <a:chOff x="-33314675" y="2275050"/>
            <a:chExt cx="291450" cy="293000"/>
          </a:xfrm>
        </p:grpSpPr>
        <p:sp>
          <p:nvSpPr>
            <p:cNvPr id="10136" name="Google Shape;10136;p88"/>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8"/>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8"/>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9" name="Google Shape;10139;p88"/>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0" name="Google Shape;10140;p88"/>
          <p:cNvGrpSpPr/>
          <p:nvPr/>
        </p:nvGrpSpPr>
        <p:grpSpPr>
          <a:xfrm>
            <a:off x="2639701" y="2915367"/>
            <a:ext cx="353587" cy="353557"/>
            <a:chOff x="-31523625" y="1939525"/>
            <a:chExt cx="291450" cy="291425"/>
          </a:xfrm>
        </p:grpSpPr>
        <p:sp>
          <p:nvSpPr>
            <p:cNvPr id="10141" name="Google Shape;10141;p88"/>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8"/>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8"/>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8"/>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8"/>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8"/>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8"/>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8"/>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8"/>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8"/>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8"/>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8"/>
          <p:cNvGrpSpPr/>
          <p:nvPr/>
        </p:nvGrpSpPr>
        <p:grpSpPr>
          <a:xfrm>
            <a:off x="2638746" y="3383568"/>
            <a:ext cx="355498" cy="353587"/>
            <a:chOff x="-31523625" y="2298675"/>
            <a:chExt cx="293025" cy="291450"/>
          </a:xfrm>
        </p:grpSpPr>
        <p:sp>
          <p:nvSpPr>
            <p:cNvPr id="10153" name="Google Shape;10153;p88"/>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8"/>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8"/>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88"/>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8"/>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88"/>
          <p:cNvGrpSpPr/>
          <p:nvPr/>
        </p:nvGrpSpPr>
        <p:grpSpPr>
          <a:xfrm>
            <a:off x="2205934" y="1535542"/>
            <a:ext cx="331598" cy="353557"/>
            <a:chOff x="-34767825" y="1914325"/>
            <a:chExt cx="273325" cy="291425"/>
          </a:xfrm>
        </p:grpSpPr>
        <p:sp>
          <p:nvSpPr>
            <p:cNvPr id="10159" name="Google Shape;10159;p88"/>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8"/>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8"/>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88"/>
          <p:cNvGrpSpPr/>
          <p:nvPr/>
        </p:nvGrpSpPr>
        <p:grpSpPr>
          <a:xfrm>
            <a:off x="2193513" y="1993092"/>
            <a:ext cx="356438" cy="355498"/>
            <a:chOff x="-34778075" y="2272675"/>
            <a:chExt cx="293800" cy="293025"/>
          </a:xfrm>
        </p:grpSpPr>
        <p:sp>
          <p:nvSpPr>
            <p:cNvPr id="10163" name="Google Shape;10163;p88"/>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8"/>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8"/>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8"/>
          <p:cNvGrpSpPr/>
          <p:nvPr/>
        </p:nvGrpSpPr>
        <p:grpSpPr>
          <a:xfrm>
            <a:off x="2194939" y="2449119"/>
            <a:ext cx="353587" cy="353587"/>
            <a:chOff x="-34776500" y="2631825"/>
            <a:chExt cx="291450" cy="291450"/>
          </a:xfrm>
        </p:grpSpPr>
        <p:sp>
          <p:nvSpPr>
            <p:cNvPr id="10167" name="Google Shape;10167;p88"/>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8"/>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8"/>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88"/>
          <p:cNvGrpSpPr/>
          <p:nvPr/>
        </p:nvGrpSpPr>
        <p:grpSpPr>
          <a:xfrm>
            <a:off x="853628" y="2912973"/>
            <a:ext cx="354527" cy="358349"/>
            <a:chOff x="-32956300" y="1915900"/>
            <a:chExt cx="292225" cy="295375"/>
          </a:xfrm>
        </p:grpSpPr>
        <p:sp>
          <p:nvSpPr>
            <p:cNvPr id="10171" name="Google Shape;10171;p88"/>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8"/>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3" name="Google Shape;10173;p88"/>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8"/>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5" name="Google Shape;10175;p88"/>
          <p:cNvGrpSpPr/>
          <p:nvPr/>
        </p:nvGrpSpPr>
        <p:grpSpPr>
          <a:xfrm>
            <a:off x="3081101" y="2915367"/>
            <a:ext cx="356438" cy="353557"/>
            <a:chOff x="-31166825" y="1939525"/>
            <a:chExt cx="293800" cy="291425"/>
          </a:xfrm>
        </p:grpSpPr>
        <p:sp>
          <p:nvSpPr>
            <p:cNvPr id="10176" name="Google Shape;10176;p88"/>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8"/>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8"/>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8"/>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8"/>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8"/>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8"/>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8"/>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8"/>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8"/>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8"/>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88"/>
          <p:cNvGrpSpPr/>
          <p:nvPr/>
        </p:nvGrpSpPr>
        <p:grpSpPr>
          <a:xfrm>
            <a:off x="3082057" y="3383295"/>
            <a:ext cx="354527" cy="354133"/>
            <a:chOff x="-31165250" y="2298675"/>
            <a:chExt cx="292225" cy="291900"/>
          </a:xfrm>
        </p:grpSpPr>
        <p:sp>
          <p:nvSpPr>
            <p:cNvPr id="10188" name="Google Shape;10188;p88"/>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8"/>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8"/>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88"/>
          <p:cNvGrpSpPr/>
          <p:nvPr/>
        </p:nvGrpSpPr>
        <p:grpSpPr>
          <a:xfrm>
            <a:off x="3082542" y="3843949"/>
            <a:ext cx="353557" cy="353557"/>
            <a:chOff x="-31164450" y="2657050"/>
            <a:chExt cx="291425" cy="291425"/>
          </a:xfrm>
        </p:grpSpPr>
        <p:sp>
          <p:nvSpPr>
            <p:cNvPr id="10192" name="Google Shape;10192;p88"/>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8"/>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8"/>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8"/>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6" name="Google Shape;10196;p88"/>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7" name="Google Shape;10197;p88"/>
          <p:cNvGrpSpPr/>
          <p:nvPr/>
        </p:nvGrpSpPr>
        <p:grpSpPr>
          <a:xfrm>
            <a:off x="2632987" y="1535178"/>
            <a:ext cx="358349" cy="354285"/>
            <a:chOff x="-34421275" y="1912725"/>
            <a:chExt cx="295375" cy="292025"/>
          </a:xfrm>
        </p:grpSpPr>
        <p:sp>
          <p:nvSpPr>
            <p:cNvPr id="10198" name="Google Shape;10198;p88"/>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8"/>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88"/>
          <p:cNvGrpSpPr/>
          <p:nvPr/>
        </p:nvGrpSpPr>
        <p:grpSpPr>
          <a:xfrm>
            <a:off x="2632032" y="1993093"/>
            <a:ext cx="360260" cy="355498"/>
            <a:chOff x="-34418125" y="2271100"/>
            <a:chExt cx="296950" cy="293025"/>
          </a:xfrm>
        </p:grpSpPr>
        <p:sp>
          <p:nvSpPr>
            <p:cNvPr id="10201" name="Google Shape;10201;p88"/>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8"/>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8"/>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8"/>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8"/>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8"/>
          <p:cNvGrpSpPr/>
          <p:nvPr/>
        </p:nvGrpSpPr>
        <p:grpSpPr>
          <a:xfrm>
            <a:off x="2632987" y="2449119"/>
            <a:ext cx="358349" cy="353587"/>
            <a:chOff x="-34421275" y="2631050"/>
            <a:chExt cx="295375" cy="291450"/>
          </a:xfrm>
        </p:grpSpPr>
        <p:sp>
          <p:nvSpPr>
            <p:cNvPr id="10207" name="Google Shape;10207;p88"/>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8"/>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8"/>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8"/>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1" name="Google Shape;10211;p88"/>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8"/>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8"/>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4" name="Google Shape;10214;p88"/>
          <p:cNvGrpSpPr/>
          <p:nvPr/>
        </p:nvGrpSpPr>
        <p:grpSpPr>
          <a:xfrm>
            <a:off x="3537620" y="2915837"/>
            <a:ext cx="353587" cy="352617"/>
            <a:chOff x="-30805300" y="1938725"/>
            <a:chExt cx="291450" cy="290650"/>
          </a:xfrm>
        </p:grpSpPr>
        <p:sp>
          <p:nvSpPr>
            <p:cNvPr id="10215" name="Google Shape;10215;p88"/>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8"/>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88"/>
          <p:cNvGrpSpPr/>
          <p:nvPr/>
        </p:nvGrpSpPr>
        <p:grpSpPr>
          <a:xfrm>
            <a:off x="3538105" y="3383765"/>
            <a:ext cx="352617" cy="353193"/>
            <a:chOff x="-30805300" y="2298675"/>
            <a:chExt cx="290650" cy="291125"/>
          </a:xfrm>
        </p:grpSpPr>
        <p:sp>
          <p:nvSpPr>
            <p:cNvPr id="10218" name="Google Shape;10218;p88"/>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8"/>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8"/>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8"/>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88"/>
          <p:cNvGrpSpPr/>
          <p:nvPr/>
        </p:nvGrpSpPr>
        <p:grpSpPr>
          <a:xfrm>
            <a:off x="3537635" y="3843949"/>
            <a:ext cx="353557" cy="353557"/>
            <a:chOff x="-30806075" y="2657050"/>
            <a:chExt cx="291425" cy="291425"/>
          </a:xfrm>
        </p:grpSpPr>
        <p:sp>
          <p:nvSpPr>
            <p:cNvPr id="10223" name="Google Shape;10223;p88"/>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8"/>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8"/>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88"/>
          <p:cNvGrpSpPr/>
          <p:nvPr/>
        </p:nvGrpSpPr>
        <p:grpSpPr>
          <a:xfrm>
            <a:off x="2639681" y="4301756"/>
            <a:ext cx="353557" cy="353557"/>
            <a:chOff x="-30064925" y="2332550"/>
            <a:chExt cx="291425" cy="291425"/>
          </a:xfrm>
        </p:grpSpPr>
        <p:sp>
          <p:nvSpPr>
            <p:cNvPr id="10227" name="Google Shape;10227;p88"/>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8"/>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8"/>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88"/>
          <p:cNvGrpSpPr/>
          <p:nvPr/>
        </p:nvGrpSpPr>
        <p:grpSpPr>
          <a:xfrm>
            <a:off x="3983068" y="2911256"/>
            <a:ext cx="348855" cy="347879"/>
            <a:chOff x="2821450" y="2957850"/>
            <a:chExt cx="259275" cy="258550"/>
          </a:xfrm>
        </p:grpSpPr>
        <p:sp>
          <p:nvSpPr>
            <p:cNvPr id="10231" name="Google Shape;10231;p88"/>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8"/>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8"/>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0234" name="Google Shape;10234;p88"/>
          <p:cNvGrpSpPr/>
          <p:nvPr/>
        </p:nvGrpSpPr>
        <p:grpSpPr>
          <a:xfrm>
            <a:off x="4858100" y="1532274"/>
            <a:ext cx="361090" cy="361090"/>
            <a:chOff x="-57970450" y="1903275"/>
            <a:chExt cx="318225" cy="318225"/>
          </a:xfrm>
        </p:grpSpPr>
        <p:sp>
          <p:nvSpPr>
            <p:cNvPr id="10235" name="Google Shape;10235;p8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88"/>
          <p:cNvGrpSpPr/>
          <p:nvPr/>
        </p:nvGrpSpPr>
        <p:grpSpPr>
          <a:xfrm>
            <a:off x="4880000" y="2008231"/>
            <a:ext cx="317290" cy="359303"/>
            <a:chOff x="-57950750" y="2296300"/>
            <a:chExt cx="279625" cy="316650"/>
          </a:xfrm>
        </p:grpSpPr>
        <p:sp>
          <p:nvSpPr>
            <p:cNvPr id="10240" name="Google Shape;10240;p8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88"/>
          <p:cNvGrpSpPr/>
          <p:nvPr/>
        </p:nvGrpSpPr>
        <p:grpSpPr>
          <a:xfrm>
            <a:off x="4858214" y="2459907"/>
            <a:ext cx="360863" cy="360211"/>
            <a:chOff x="-57969675" y="2687750"/>
            <a:chExt cx="318025" cy="317450"/>
          </a:xfrm>
        </p:grpSpPr>
        <p:sp>
          <p:nvSpPr>
            <p:cNvPr id="10245" name="Google Shape;10245;p8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8"/>
          <p:cNvGrpSpPr/>
          <p:nvPr/>
        </p:nvGrpSpPr>
        <p:grpSpPr>
          <a:xfrm>
            <a:off x="7067397" y="1532274"/>
            <a:ext cx="363785" cy="361090"/>
            <a:chOff x="-56012425" y="1903275"/>
            <a:chExt cx="320600" cy="318225"/>
          </a:xfrm>
        </p:grpSpPr>
        <p:sp>
          <p:nvSpPr>
            <p:cNvPr id="10250" name="Google Shape;10250;p8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88"/>
          <p:cNvGrpSpPr/>
          <p:nvPr/>
        </p:nvGrpSpPr>
        <p:grpSpPr>
          <a:xfrm>
            <a:off x="7068290" y="2006443"/>
            <a:ext cx="361998" cy="361998"/>
            <a:chOff x="-56010850" y="2294725"/>
            <a:chExt cx="319025" cy="319025"/>
          </a:xfrm>
        </p:grpSpPr>
        <p:sp>
          <p:nvSpPr>
            <p:cNvPr id="10253" name="Google Shape;10253;p8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88"/>
          <p:cNvGrpSpPr/>
          <p:nvPr/>
        </p:nvGrpSpPr>
        <p:grpSpPr>
          <a:xfrm>
            <a:off x="7068305" y="2459027"/>
            <a:ext cx="361969" cy="361090"/>
            <a:chOff x="-56010050" y="2686975"/>
            <a:chExt cx="319000" cy="318225"/>
          </a:xfrm>
        </p:grpSpPr>
        <p:sp>
          <p:nvSpPr>
            <p:cNvPr id="10258" name="Google Shape;10258;p8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88"/>
          <p:cNvGrpSpPr/>
          <p:nvPr/>
        </p:nvGrpSpPr>
        <p:grpSpPr>
          <a:xfrm>
            <a:off x="5753801" y="2911936"/>
            <a:ext cx="361998" cy="361090"/>
            <a:chOff x="-54081175" y="1903275"/>
            <a:chExt cx="319025" cy="318225"/>
          </a:xfrm>
        </p:grpSpPr>
        <p:sp>
          <p:nvSpPr>
            <p:cNvPr id="10263" name="Google Shape;10263;p8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88"/>
          <p:cNvGrpSpPr/>
          <p:nvPr/>
        </p:nvGrpSpPr>
        <p:grpSpPr>
          <a:xfrm>
            <a:off x="5776154" y="3365399"/>
            <a:ext cx="317290" cy="360211"/>
            <a:chOff x="-54063050" y="2296300"/>
            <a:chExt cx="279625" cy="317450"/>
          </a:xfrm>
        </p:grpSpPr>
        <p:sp>
          <p:nvSpPr>
            <p:cNvPr id="10266" name="Google Shape;10266;p8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88"/>
          <p:cNvGrpSpPr/>
          <p:nvPr/>
        </p:nvGrpSpPr>
        <p:grpSpPr>
          <a:xfrm>
            <a:off x="5776154" y="3829461"/>
            <a:ext cx="317290" cy="361033"/>
            <a:chOff x="-54061475" y="2685450"/>
            <a:chExt cx="279625" cy="318175"/>
          </a:xfrm>
        </p:grpSpPr>
        <p:sp>
          <p:nvSpPr>
            <p:cNvPr id="10271" name="Google Shape;10271;p8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88"/>
          <p:cNvGrpSpPr/>
          <p:nvPr/>
        </p:nvGrpSpPr>
        <p:grpSpPr>
          <a:xfrm>
            <a:off x="8029690" y="2921780"/>
            <a:ext cx="275278" cy="361969"/>
            <a:chOff x="-52074300" y="1911950"/>
            <a:chExt cx="242600" cy="319000"/>
          </a:xfrm>
        </p:grpSpPr>
        <p:sp>
          <p:nvSpPr>
            <p:cNvPr id="10276" name="Google Shape;10276;p8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88"/>
          <p:cNvGrpSpPr/>
          <p:nvPr/>
        </p:nvGrpSpPr>
        <p:grpSpPr>
          <a:xfrm>
            <a:off x="5287689" y="1533182"/>
            <a:ext cx="361998" cy="361090"/>
            <a:chOff x="-57578225" y="1904075"/>
            <a:chExt cx="319025" cy="318225"/>
          </a:xfrm>
        </p:grpSpPr>
        <p:sp>
          <p:nvSpPr>
            <p:cNvPr id="10281" name="Google Shape;10281;p8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88"/>
          <p:cNvGrpSpPr/>
          <p:nvPr/>
        </p:nvGrpSpPr>
        <p:grpSpPr>
          <a:xfrm>
            <a:off x="5310042" y="2006443"/>
            <a:ext cx="317290" cy="361090"/>
            <a:chOff x="-57558525" y="2294725"/>
            <a:chExt cx="279625" cy="318225"/>
          </a:xfrm>
        </p:grpSpPr>
        <p:sp>
          <p:nvSpPr>
            <p:cNvPr id="10286" name="Google Shape;10286;p8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88"/>
          <p:cNvGrpSpPr/>
          <p:nvPr/>
        </p:nvGrpSpPr>
        <p:grpSpPr>
          <a:xfrm>
            <a:off x="5285901" y="2459027"/>
            <a:ext cx="365572" cy="361969"/>
            <a:chOff x="-57579800" y="2686975"/>
            <a:chExt cx="322175" cy="319000"/>
          </a:xfrm>
        </p:grpSpPr>
        <p:sp>
          <p:nvSpPr>
            <p:cNvPr id="10292" name="Google Shape;10292;p8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88"/>
          <p:cNvGrpSpPr/>
          <p:nvPr/>
        </p:nvGrpSpPr>
        <p:grpSpPr>
          <a:xfrm>
            <a:off x="7510682" y="2006443"/>
            <a:ext cx="367359" cy="361090"/>
            <a:chOff x="-55620975" y="2294725"/>
            <a:chExt cx="323750" cy="318225"/>
          </a:xfrm>
        </p:grpSpPr>
        <p:sp>
          <p:nvSpPr>
            <p:cNvPr id="10295" name="Google Shape;10295;p8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8"/>
          <p:cNvGrpSpPr/>
          <p:nvPr/>
        </p:nvGrpSpPr>
        <p:grpSpPr>
          <a:xfrm>
            <a:off x="7512923" y="2458942"/>
            <a:ext cx="362877" cy="361175"/>
            <a:chOff x="-55620175" y="2686900"/>
            <a:chExt cx="319800" cy="318300"/>
          </a:xfrm>
        </p:grpSpPr>
        <p:sp>
          <p:nvSpPr>
            <p:cNvPr id="10302" name="Google Shape;10302;p8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8"/>
          <p:cNvGrpSpPr/>
          <p:nvPr/>
        </p:nvGrpSpPr>
        <p:grpSpPr>
          <a:xfrm>
            <a:off x="6198887" y="2911936"/>
            <a:ext cx="361969" cy="361090"/>
            <a:chOff x="-53690500" y="1903275"/>
            <a:chExt cx="319000" cy="318225"/>
          </a:xfrm>
        </p:grpSpPr>
        <p:sp>
          <p:nvSpPr>
            <p:cNvPr id="10307" name="Google Shape;10307;p8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8"/>
          <p:cNvGrpSpPr/>
          <p:nvPr/>
        </p:nvGrpSpPr>
        <p:grpSpPr>
          <a:xfrm>
            <a:off x="6221226" y="3365399"/>
            <a:ext cx="317290" cy="359303"/>
            <a:chOff x="-53670800" y="2296300"/>
            <a:chExt cx="279625" cy="316650"/>
          </a:xfrm>
        </p:grpSpPr>
        <p:sp>
          <p:nvSpPr>
            <p:cNvPr id="10312" name="Google Shape;10312;p8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88"/>
          <p:cNvGrpSpPr/>
          <p:nvPr/>
        </p:nvGrpSpPr>
        <p:grpSpPr>
          <a:xfrm>
            <a:off x="6198887" y="3830738"/>
            <a:ext cx="361969" cy="361544"/>
            <a:chOff x="-53690500" y="2686575"/>
            <a:chExt cx="319000" cy="318625"/>
          </a:xfrm>
        </p:grpSpPr>
        <p:sp>
          <p:nvSpPr>
            <p:cNvPr id="10317" name="Google Shape;10317;p8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8"/>
          <p:cNvGrpSpPr/>
          <p:nvPr/>
        </p:nvGrpSpPr>
        <p:grpSpPr>
          <a:xfrm>
            <a:off x="8008669" y="3373598"/>
            <a:ext cx="317319" cy="360948"/>
            <a:chOff x="-52092425" y="2303525"/>
            <a:chExt cx="279650" cy="318100"/>
          </a:xfrm>
        </p:grpSpPr>
        <p:sp>
          <p:nvSpPr>
            <p:cNvPr id="10322" name="Google Shape;10322;p8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8"/>
          <p:cNvGrpSpPr/>
          <p:nvPr/>
        </p:nvGrpSpPr>
        <p:grpSpPr>
          <a:xfrm>
            <a:off x="5727728" y="1534061"/>
            <a:ext cx="363756" cy="361090"/>
            <a:chOff x="-57189125" y="1904850"/>
            <a:chExt cx="320575" cy="318225"/>
          </a:xfrm>
        </p:grpSpPr>
        <p:sp>
          <p:nvSpPr>
            <p:cNvPr id="10328" name="Google Shape;10328;p8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88"/>
          <p:cNvGrpSpPr/>
          <p:nvPr/>
        </p:nvGrpSpPr>
        <p:grpSpPr>
          <a:xfrm>
            <a:off x="5728621" y="2028797"/>
            <a:ext cx="361969" cy="316411"/>
            <a:chOff x="-57187550" y="2314425"/>
            <a:chExt cx="319000" cy="278850"/>
          </a:xfrm>
        </p:grpSpPr>
        <p:sp>
          <p:nvSpPr>
            <p:cNvPr id="10334" name="Google Shape;10334;p8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88"/>
          <p:cNvGrpSpPr/>
          <p:nvPr/>
        </p:nvGrpSpPr>
        <p:grpSpPr>
          <a:xfrm>
            <a:off x="5745585" y="2458346"/>
            <a:ext cx="328042" cy="361771"/>
            <a:chOff x="-57172600" y="2686375"/>
            <a:chExt cx="289100" cy="318825"/>
          </a:xfrm>
        </p:grpSpPr>
        <p:sp>
          <p:nvSpPr>
            <p:cNvPr id="10339" name="Google Shape;10339;p8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88"/>
          <p:cNvGrpSpPr/>
          <p:nvPr/>
        </p:nvGrpSpPr>
        <p:grpSpPr>
          <a:xfrm>
            <a:off x="7958434" y="1532274"/>
            <a:ext cx="361090" cy="359303"/>
            <a:chOff x="-55225575" y="1903275"/>
            <a:chExt cx="318225" cy="316650"/>
          </a:xfrm>
        </p:grpSpPr>
        <p:sp>
          <p:nvSpPr>
            <p:cNvPr id="10342" name="Google Shape;10342;p8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88"/>
          <p:cNvGrpSpPr/>
          <p:nvPr/>
        </p:nvGrpSpPr>
        <p:grpSpPr>
          <a:xfrm>
            <a:off x="7969611" y="2008231"/>
            <a:ext cx="338736" cy="359303"/>
            <a:chOff x="-55217700" y="2296300"/>
            <a:chExt cx="298525" cy="316650"/>
          </a:xfrm>
        </p:grpSpPr>
        <p:sp>
          <p:nvSpPr>
            <p:cNvPr id="10348" name="Google Shape;10348;p8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8"/>
          <p:cNvGrpSpPr/>
          <p:nvPr/>
        </p:nvGrpSpPr>
        <p:grpSpPr>
          <a:xfrm>
            <a:off x="7957541" y="2460814"/>
            <a:ext cx="362877" cy="359303"/>
            <a:chOff x="-55229525" y="2688550"/>
            <a:chExt cx="319800" cy="316650"/>
          </a:xfrm>
        </p:grpSpPr>
        <p:sp>
          <p:nvSpPr>
            <p:cNvPr id="10353" name="Google Shape;10353;p8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88"/>
          <p:cNvGrpSpPr/>
          <p:nvPr/>
        </p:nvGrpSpPr>
        <p:grpSpPr>
          <a:xfrm>
            <a:off x="6653760" y="2911936"/>
            <a:ext cx="338765" cy="361090"/>
            <a:chOff x="-53288825" y="1903275"/>
            <a:chExt cx="298550" cy="318225"/>
          </a:xfrm>
        </p:grpSpPr>
        <p:sp>
          <p:nvSpPr>
            <p:cNvPr id="10358" name="Google Shape;10358;p8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8"/>
          <p:cNvGrpSpPr/>
          <p:nvPr/>
        </p:nvGrpSpPr>
        <p:grpSpPr>
          <a:xfrm>
            <a:off x="6642143" y="3363612"/>
            <a:ext cx="361998" cy="361090"/>
            <a:chOff x="-53299850" y="2294725"/>
            <a:chExt cx="319025" cy="318225"/>
          </a:xfrm>
        </p:grpSpPr>
        <p:sp>
          <p:nvSpPr>
            <p:cNvPr id="10362" name="Google Shape;10362;p8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8"/>
          <p:cNvGrpSpPr/>
          <p:nvPr/>
        </p:nvGrpSpPr>
        <p:grpSpPr>
          <a:xfrm>
            <a:off x="6664936" y="3832071"/>
            <a:ext cx="316411" cy="360211"/>
            <a:chOff x="-53278575" y="2687750"/>
            <a:chExt cx="278850" cy="317450"/>
          </a:xfrm>
        </p:grpSpPr>
        <p:sp>
          <p:nvSpPr>
            <p:cNvPr id="10365" name="Google Shape;10365;p8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8"/>
          <p:cNvGrpSpPr/>
          <p:nvPr/>
        </p:nvGrpSpPr>
        <p:grpSpPr>
          <a:xfrm>
            <a:off x="7986330" y="3831759"/>
            <a:ext cx="361998" cy="362310"/>
            <a:chOff x="-52101875" y="2687475"/>
            <a:chExt cx="319025" cy="319300"/>
          </a:xfrm>
        </p:grpSpPr>
        <p:sp>
          <p:nvSpPr>
            <p:cNvPr id="10370" name="Google Shape;10370;p8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88"/>
          <p:cNvGrpSpPr/>
          <p:nvPr/>
        </p:nvGrpSpPr>
        <p:grpSpPr>
          <a:xfrm>
            <a:off x="6201079" y="1533182"/>
            <a:ext cx="317290" cy="361090"/>
            <a:chOff x="-56774050" y="1904075"/>
            <a:chExt cx="279625" cy="318225"/>
          </a:xfrm>
        </p:grpSpPr>
        <p:sp>
          <p:nvSpPr>
            <p:cNvPr id="10375" name="Google Shape;10375;p8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8"/>
          <p:cNvGrpSpPr/>
          <p:nvPr/>
        </p:nvGrpSpPr>
        <p:grpSpPr>
          <a:xfrm>
            <a:off x="6201079" y="2006443"/>
            <a:ext cx="317290" cy="361090"/>
            <a:chOff x="-56774850" y="2294725"/>
            <a:chExt cx="279625" cy="318225"/>
          </a:xfrm>
        </p:grpSpPr>
        <p:sp>
          <p:nvSpPr>
            <p:cNvPr id="10378" name="Google Shape;10378;p8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88"/>
          <p:cNvGrpSpPr/>
          <p:nvPr/>
        </p:nvGrpSpPr>
        <p:grpSpPr>
          <a:xfrm>
            <a:off x="6222086" y="2459027"/>
            <a:ext cx="275278" cy="360182"/>
            <a:chOff x="-56756725" y="2686975"/>
            <a:chExt cx="242600" cy="317425"/>
          </a:xfrm>
        </p:grpSpPr>
        <p:sp>
          <p:nvSpPr>
            <p:cNvPr id="10382" name="Google Shape;10382;p8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88"/>
          <p:cNvGrpSpPr/>
          <p:nvPr/>
        </p:nvGrpSpPr>
        <p:grpSpPr>
          <a:xfrm>
            <a:off x="4870518" y="2911936"/>
            <a:ext cx="337346" cy="361998"/>
            <a:chOff x="-54826975" y="1903275"/>
            <a:chExt cx="297300" cy="319025"/>
          </a:xfrm>
        </p:grpSpPr>
        <p:sp>
          <p:nvSpPr>
            <p:cNvPr id="10386" name="Google Shape;10386;p8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88"/>
          <p:cNvGrpSpPr/>
          <p:nvPr/>
        </p:nvGrpSpPr>
        <p:grpSpPr>
          <a:xfrm>
            <a:off x="4858206" y="3365399"/>
            <a:ext cx="361969" cy="359274"/>
            <a:chOff x="-54836500" y="2296300"/>
            <a:chExt cx="319000" cy="316625"/>
          </a:xfrm>
        </p:grpSpPr>
        <p:sp>
          <p:nvSpPr>
            <p:cNvPr id="10390" name="Google Shape;10390;p8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88"/>
          <p:cNvGrpSpPr/>
          <p:nvPr/>
        </p:nvGrpSpPr>
        <p:grpSpPr>
          <a:xfrm>
            <a:off x="4879652" y="3832071"/>
            <a:ext cx="319078" cy="361090"/>
            <a:chOff x="-54817600" y="2687750"/>
            <a:chExt cx="281200" cy="318225"/>
          </a:xfrm>
        </p:grpSpPr>
        <p:sp>
          <p:nvSpPr>
            <p:cNvPr id="10395" name="Google Shape;10395;p8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88"/>
          <p:cNvGrpSpPr/>
          <p:nvPr/>
        </p:nvGrpSpPr>
        <p:grpSpPr>
          <a:xfrm>
            <a:off x="7110476" y="2911936"/>
            <a:ext cx="317290" cy="359303"/>
            <a:chOff x="-52887125" y="1903275"/>
            <a:chExt cx="279625" cy="316650"/>
          </a:xfrm>
        </p:grpSpPr>
        <p:sp>
          <p:nvSpPr>
            <p:cNvPr id="10400" name="Google Shape;10400;p8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88"/>
          <p:cNvGrpSpPr/>
          <p:nvPr/>
        </p:nvGrpSpPr>
        <p:grpSpPr>
          <a:xfrm>
            <a:off x="7089030" y="3362733"/>
            <a:ext cx="360182" cy="361969"/>
            <a:chOff x="-52906025" y="2293950"/>
            <a:chExt cx="317425" cy="319000"/>
          </a:xfrm>
        </p:grpSpPr>
        <p:sp>
          <p:nvSpPr>
            <p:cNvPr id="10403" name="Google Shape;10403;p8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88"/>
          <p:cNvGrpSpPr/>
          <p:nvPr/>
        </p:nvGrpSpPr>
        <p:grpSpPr>
          <a:xfrm>
            <a:off x="7110476" y="3831192"/>
            <a:ext cx="317290" cy="361090"/>
            <a:chOff x="-52887125" y="2686975"/>
            <a:chExt cx="279625" cy="318225"/>
          </a:xfrm>
        </p:grpSpPr>
        <p:sp>
          <p:nvSpPr>
            <p:cNvPr id="10407" name="Google Shape;10407;p8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88"/>
          <p:cNvGrpSpPr/>
          <p:nvPr/>
        </p:nvGrpSpPr>
        <p:grpSpPr>
          <a:xfrm>
            <a:off x="6220848" y="4290810"/>
            <a:ext cx="318170" cy="359303"/>
            <a:chOff x="-51722225" y="1915100"/>
            <a:chExt cx="280400" cy="316650"/>
          </a:xfrm>
        </p:grpSpPr>
        <p:sp>
          <p:nvSpPr>
            <p:cNvPr id="10412" name="Google Shape;10412;p8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88"/>
          <p:cNvGrpSpPr/>
          <p:nvPr/>
        </p:nvGrpSpPr>
        <p:grpSpPr>
          <a:xfrm>
            <a:off x="6616678" y="1531508"/>
            <a:ext cx="370905" cy="360976"/>
            <a:chOff x="-56407800" y="1902600"/>
            <a:chExt cx="326875" cy="318125"/>
          </a:xfrm>
        </p:grpSpPr>
        <p:sp>
          <p:nvSpPr>
            <p:cNvPr id="10417" name="Google Shape;10417;p8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88"/>
          <p:cNvGrpSpPr/>
          <p:nvPr/>
        </p:nvGrpSpPr>
        <p:grpSpPr>
          <a:xfrm>
            <a:off x="6622479" y="2018074"/>
            <a:ext cx="359303" cy="338736"/>
            <a:chOff x="-56401500" y="2304975"/>
            <a:chExt cx="316650" cy="298525"/>
          </a:xfrm>
        </p:grpSpPr>
        <p:sp>
          <p:nvSpPr>
            <p:cNvPr id="10421" name="Google Shape;10421;p8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88"/>
          <p:cNvGrpSpPr/>
          <p:nvPr/>
        </p:nvGrpSpPr>
        <p:grpSpPr>
          <a:xfrm>
            <a:off x="5328863" y="2910149"/>
            <a:ext cx="319985" cy="361090"/>
            <a:chOff x="-54426150" y="1901700"/>
            <a:chExt cx="282000" cy="318225"/>
          </a:xfrm>
        </p:grpSpPr>
        <p:sp>
          <p:nvSpPr>
            <p:cNvPr id="10426" name="Google Shape;10426;p8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88"/>
          <p:cNvGrpSpPr/>
          <p:nvPr/>
        </p:nvGrpSpPr>
        <p:grpSpPr>
          <a:xfrm>
            <a:off x="5328863" y="3363612"/>
            <a:ext cx="319985" cy="361998"/>
            <a:chOff x="-54426150" y="2294725"/>
            <a:chExt cx="282000" cy="319025"/>
          </a:xfrm>
        </p:grpSpPr>
        <p:sp>
          <p:nvSpPr>
            <p:cNvPr id="10431" name="Google Shape;10431;p8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88"/>
          <p:cNvGrpSpPr/>
          <p:nvPr/>
        </p:nvGrpSpPr>
        <p:grpSpPr>
          <a:xfrm>
            <a:off x="5327076" y="3831192"/>
            <a:ext cx="323560" cy="361969"/>
            <a:chOff x="-54427725" y="2686975"/>
            <a:chExt cx="285150" cy="319000"/>
          </a:xfrm>
        </p:grpSpPr>
        <p:sp>
          <p:nvSpPr>
            <p:cNvPr id="10437" name="Google Shape;10437;p8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88"/>
          <p:cNvGrpSpPr/>
          <p:nvPr/>
        </p:nvGrpSpPr>
        <p:grpSpPr>
          <a:xfrm>
            <a:off x="7533634" y="2912163"/>
            <a:ext cx="359303" cy="359984"/>
            <a:chOff x="-52513800" y="1903475"/>
            <a:chExt cx="316650" cy="317250"/>
          </a:xfrm>
        </p:grpSpPr>
        <p:sp>
          <p:nvSpPr>
            <p:cNvPr id="10443" name="Google Shape;10443;p8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8"/>
          <p:cNvGrpSpPr/>
          <p:nvPr/>
        </p:nvGrpSpPr>
        <p:grpSpPr>
          <a:xfrm>
            <a:off x="7543464" y="3364520"/>
            <a:ext cx="339644" cy="360182"/>
            <a:chOff x="-52505925" y="2295525"/>
            <a:chExt cx="299325" cy="317425"/>
          </a:xfrm>
        </p:grpSpPr>
        <p:sp>
          <p:nvSpPr>
            <p:cNvPr id="10446" name="Google Shape;10446;p8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8"/>
          <p:cNvGrpSpPr/>
          <p:nvPr/>
        </p:nvGrpSpPr>
        <p:grpSpPr>
          <a:xfrm>
            <a:off x="7554641" y="3831192"/>
            <a:ext cx="317290" cy="361090"/>
            <a:chOff x="-52494100" y="2686975"/>
            <a:chExt cx="279625" cy="318225"/>
          </a:xfrm>
        </p:grpSpPr>
        <p:sp>
          <p:nvSpPr>
            <p:cNvPr id="10451" name="Google Shape;10451;p8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8"/>
          <p:cNvGrpSpPr/>
          <p:nvPr/>
        </p:nvGrpSpPr>
        <p:grpSpPr>
          <a:xfrm>
            <a:off x="6665412" y="4292135"/>
            <a:ext cx="315503" cy="361090"/>
            <a:chOff x="-51708850" y="2305750"/>
            <a:chExt cx="278050" cy="318225"/>
          </a:xfrm>
        </p:grpSpPr>
        <p:sp>
          <p:nvSpPr>
            <p:cNvPr id="10456" name="Google Shape;10456;p8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88"/>
          <p:cNvGrpSpPr/>
          <p:nvPr/>
        </p:nvGrpSpPr>
        <p:grpSpPr>
          <a:xfrm>
            <a:off x="7536807" y="1533922"/>
            <a:ext cx="319089" cy="362073"/>
            <a:chOff x="1044400" y="2917425"/>
            <a:chExt cx="248125" cy="281550"/>
          </a:xfrm>
        </p:grpSpPr>
        <p:sp>
          <p:nvSpPr>
            <p:cNvPr id="10460" name="Google Shape;10460;p8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0465" name="Google Shape;10465;p8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0466" name="Google Shape;10466;p8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0467" name="Google Shape;10467;p8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9" name="Google Shape;10469;p88"/>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73"/>
        <p:cNvGrpSpPr/>
        <p:nvPr/>
      </p:nvGrpSpPr>
      <p:grpSpPr>
        <a:xfrm>
          <a:off x="0" y="0"/>
          <a:ext cx="0" cy="0"/>
          <a:chOff x="0" y="0"/>
          <a:chExt cx="0" cy="0"/>
        </a:xfrm>
      </p:grpSpPr>
      <p:sp>
        <p:nvSpPr>
          <p:cNvPr id="10474" name="Google Shape;10474;p8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75" name="Google Shape;10475;p8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476" name="Google Shape;10476;p89"/>
          <p:cNvGrpSpPr/>
          <p:nvPr/>
        </p:nvGrpSpPr>
        <p:grpSpPr>
          <a:xfrm>
            <a:off x="889109" y="1531603"/>
            <a:ext cx="278288" cy="357036"/>
            <a:chOff x="-50489600" y="1947400"/>
            <a:chExt cx="233150" cy="299125"/>
          </a:xfrm>
        </p:grpSpPr>
        <p:sp>
          <p:nvSpPr>
            <p:cNvPr id="10477" name="Google Shape;10477;p8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89"/>
          <p:cNvGrpSpPr/>
          <p:nvPr/>
        </p:nvGrpSpPr>
        <p:grpSpPr>
          <a:xfrm>
            <a:off x="849616" y="1986560"/>
            <a:ext cx="357274" cy="358199"/>
            <a:chOff x="-50523475" y="2316000"/>
            <a:chExt cx="299325" cy="300100"/>
          </a:xfrm>
        </p:grpSpPr>
        <p:sp>
          <p:nvSpPr>
            <p:cNvPr id="10480" name="Google Shape;10480;p8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89"/>
          <p:cNvGrpSpPr/>
          <p:nvPr/>
        </p:nvGrpSpPr>
        <p:grpSpPr>
          <a:xfrm>
            <a:off x="848213" y="2435869"/>
            <a:ext cx="360079" cy="357304"/>
            <a:chOff x="-50524250" y="2686150"/>
            <a:chExt cx="301675" cy="299350"/>
          </a:xfrm>
        </p:grpSpPr>
        <p:sp>
          <p:nvSpPr>
            <p:cNvPr id="10483" name="Google Shape;10483;p8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89"/>
          <p:cNvGrpSpPr/>
          <p:nvPr/>
        </p:nvGrpSpPr>
        <p:grpSpPr>
          <a:xfrm>
            <a:off x="3070976" y="1561682"/>
            <a:ext cx="358199" cy="359154"/>
            <a:chOff x="-48633950" y="1972600"/>
            <a:chExt cx="300100" cy="300900"/>
          </a:xfrm>
        </p:grpSpPr>
        <p:sp>
          <p:nvSpPr>
            <p:cNvPr id="10490" name="Google Shape;10490;p8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89"/>
          <p:cNvGrpSpPr/>
          <p:nvPr/>
        </p:nvGrpSpPr>
        <p:grpSpPr>
          <a:xfrm>
            <a:off x="3070499" y="2017593"/>
            <a:ext cx="359154" cy="361004"/>
            <a:chOff x="-48634750" y="2342000"/>
            <a:chExt cx="300900" cy="302450"/>
          </a:xfrm>
        </p:grpSpPr>
        <p:sp>
          <p:nvSpPr>
            <p:cNvPr id="10493" name="Google Shape;10493;p8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89"/>
          <p:cNvGrpSpPr/>
          <p:nvPr/>
        </p:nvGrpSpPr>
        <p:grpSpPr>
          <a:xfrm>
            <a:off x="3071439" y="2465977"/>
            <a:ext cx="357274" cy="357274"/>
            <a:chOff x="-48633175" y="2711375"/>
            <a:chExt cx="299325" cy="299325"/>
          </a:xfrm>
        </p:grpSpPr>
        <p:sp>
          <p:nvSpPr>
            <p:cNvPr id="10502" name="Google Shape;10502;p8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89"/>
          <p:cNvGrpSpPr/>
          <p:nvPr/>
        </p:nvGrpSpPr>
        <p:grpSpPr>
          <a:xfrm>
            <a:off x="1757928" y="2917929"/>
            <a:ext cx="314006" cy="358229"/>
            <a:chOff x="-46753100" y="1965500"/>
            <a:chExt cx="263075" cy="300125"/>
          </a:xfrm>
        </p:grpSpPr>
        <p:sp>
          <p:nvSpPr>
            <p:cNvPr id="10505" name="Google Shape;10505;p8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89"/>
          <p:cNvGrpSpPr/>
          <p:nvPr/>
        </p:nvGrpSpPr>
        <p:grpSpPr>
          <a:xfrm>
            <a:off x="1735354" y="3385142"/>
            <a:ext cx="359154" cy="315916"/>
            <a:chOff x="-46772025" y="2350650"/>
            <a:chExt cx="300900" cy="264675"/>
          </a:xfrm>
        </p:grpSpPr>
        <p:sp>
          <p:nvSpPr>
            <p:cNvPr id="10508" name="Google Shape;10508;p8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89"/>
          <p:cNvGrpSpPr/>
          <p:nvPr/>
        </p:nvGrpSpPr>
        <p:grpSpPr>
          <a:xfrm>
            <a:off x="1735354" y="3819420"/>
            <a:ext cx="359154" cy="359154"/>
            <a:chOff x="-46772025" y="2701925"/>
            <a:chExt cx="300900" cy="300900"/>
          </a:xfrm>
        </p:grpSpPr>
        <p:sp>
          <p:nvSpPr>
            <p:cNvPr id="10511" name="Google Shape;10511;p8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3" name="Google Shape;10513;p89"/>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4" name="Google Shape;10514;p89"/>
          <p:cNvGrpSpPr/>
          <p:nvPr/>
        </p:nvGrpSpPr>
        <p:grpSpPr>
          <a:xfrm>
            <a:off x="1293035" y="1532528"/>
            <a:ext cx="358199" cy="359154"/>
            <a:chOff x="-50154075" y="1948175"/>
            <a:chExt cx="300100" cy="300900"/>
          </a:xfrm>
        </p:grpSpPr>
        <p:sp>
          <p:nvSpPr>
            <p:cNvPr id="10515" name="Google Shape;10515;p8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9"/>
          <p:cNvGrpSpPr/>
          <p:nvPr/>
        </p:nvGrpSpPr>
        <p:grpSpPr>
          <a:xfrm>
            <a:off x="1293035" y="1987485"/>
            <a:ext cx="358199" cy="358229"/>
            <a:chOff x="-50154850" y="2316775"/>
            <a:chExt cx="300100" cy="300125"/>
          </a:xfrm>
        </p:grpSpPr>
        <p:sp>
          <p:nvSpPr>
            <p:cNvPr id="10518" name="Google Shape;10518;p8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89"/>
          <p:cNvGrpSpPr/>
          <p:nvPr/>
        </p:nvGrpSpPr>
        <p:grpSpPr>
          <a:xfrm>
            <a:off x="1288813" y="2434496"/>
            <a:ext cx="366644" cy="356558"/>
            <a:chOff x="-50158000" y="2685000"/>
            <a:chExt cx="307175" cy="298725"/>
          </a:xfrm>
        </p:grpSpPr>
        <p:sp>
          <p:nvSpPr>
            <p:cNvPr id="10521" name="Google Shape;10521;p8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9"/>
          <p:cNvGrpSpPr/>
          <p:nvPr/>
        </p:nvGrpSpPr>
        <p:grpSpPr>
          <a:xfrm>
            <a:off x="3521599" y="1562607"/>
            <a:ext cx="361004" cy="358229"/>
            <a:chOff x="-48266125" y="1973375"/>
            <a:chExt cx="302450" cy="300125"/>
          </a:xfrm>
        </p:grpSpPr>
        <p:sp>
          <p:nvSpPr>
            <p:cNvPr id="10524" name="Google Shape;10524;p8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89"/>
          <p:cNvGrpSpPr/>
          <p:nvPr/>
        </p:nvGrpSpPr>
        <p:grpSpPr>
          <a:xfrm>
            <a:off x="3548844" y="2018369"/>
            <a:ext cx="306516" cy="358349"/>
            <a:chOff x="-48237000" y="2342650"/>
            <a:chExt cx="256800" cy="300225"/>
          </a:xfrm>
        </p:grpSpPr>
        <p:sp>
          <p:nvSpPr>
            <p:cNvPr id="10531" name="Google Shape;10531;p8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89"/>
          <p:cNvGrpSpPr/>
          <p:nvPr/>
        </p:nvGrpSpPr>
        <p:grpSpPr>
          <a:xfrm>
            <a:off x="2180338" y="2918646"/>
            <a:ext cx="361034" cy="355633"/>
            <a:chOff x="-46404975" y="1966100"/>
            <a:chExt cx="302475" cy="297950"/>
          </a:xfrm>
        </p:grpSpPr>
        <p:sp>
          <p:nvSpPr>
            <p:cNvPr id="10535" name="Google Shape;10535;p8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89"/>
          <p:cNvGrpSpPr/>
          <p:nvPr/>
        </p:nvGrpSpPr>
        <p:grpSpPr>
          <a:xfrm>
            <a:off x="2181740" y="3364463"/>
            <a:ext cx="358229" cy="358199"/>
            <a:chOff x="-46401050" y="2333325"/>
            <a:chExt cx="300125" cy="300100"/>
          </a:xfrm>
        </p:grpSpPr>
        <p:sp>
          <p:nvSpPr>
            <p:cNvPr id="10540" name="Google Shape;10540;p8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4" name="Google Shape;10544;p89"/>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5" name="Google Shape;10545;p89"/>
          <p:cNvGrpSpPr/>
          <p:nvPr/>
        </p:nvGrpSpPr>
        <p:grpSpPr>
          <a:xfrm>
            <a:off x="3961830" y="3374818"/>
            <a:ext cx="359154" cy="359124"/>
            <a:chOff x="-44914800" y="2342000"/>
            <a:chExt cx="300900" cy="300875"/>
          </a:xfrm>
        </p:grpSpPr>
        <p:sp>
          <p:nvSpPr>
            <p:cNvPr id="10546" name="Google Shape;10546;p8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9" name="Google Shape;10549;p89"/>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0" name="Google Shape;10550;p89"/>
          <p:cNvGrpSpPr/>
          <p:nvPr/>
        </p:nvGrpSpPr>
        <p:grpSpPr>
          <a:xfrm>
            <a:off x="1735816" y="1987336"/>
            <a:ext cx="359154" cy="357424"/>
            <a:chOff x="-49786250" y="2316650"/>
            <a:chExt cx="300900" cy="299450"/>
          </a:xfrm>
        </p:grpSpPr>
        <p:sp>
          <p:nvSpPr>
            <p:cNvPr id="10551" name="Google Shape;10551;p8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8" name="Google Shape;10558;p89"/>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9"/>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0" name="Google Shape;10560;p89"/>
          <p:cNvGrpSpPr/>
          <p:nvPr/>
        </p:nvGrpSpPr>
        <p:grpSpPr>
          <a:xfrm>
            <a:off x="4033144" y="2017593"/>
            <a:ext cx="230365" cy="359124"/>
            <a:chOff x="-47842400" y="2342000"/>
            <a:chExt cx="193000" cy="300875"/>
          </a:xfrm>
        </p:grpSpPr>
        <p:sp>
          <p:nvSpPr>
            <p:cNvPr id="10561" name="Google Shape;10561;p8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89"/>
          <p:cNvGrpSpPr/>
          <p:nvPr/>
        </p:nvGrpSpPr>
        <p:grpSpPr>
          <a:xfrm>
            <a:off x="3969212" y="2465052"/>
            <a:ext cx="358229" cy="359154"/>
            <a:chOff x="-47896750" y="2710600"/>
            <a:chExt cx="300125" cy="300900"/>
          </a:xfrm>
        </p:grpSpPr>
        <p:sp>
          <p:nvSpPr>
            <p:cNvPr id="10565" name="Google Shape;10565;p8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9"/>
          <p:cNvGrpSpPr/>
          <p:nvPr/>
        </p:nvGrpSpPr>
        <p:grpSpPr>
          <a:xfrm>
            <a:off x="2624852" y="2938609"/>
            <a:ext cx="359154" cy="314991"/>
            <a:chOff x="-46033225" y="1982825"/>
            <a:chExt cx="300900" cy="263900"/>
          </a:xfrm>
        </p:grpSpPr>
        <p:sp>
          <p:nvSpPr>
            <p:cNvPr id="10570" name="Google Shape;10570;p8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89"/>
          <p:cNvGrpSpPr/>
          <p:nvPr/>
        </p:nvGrpSpPr>
        <p:grpSpPr>
          <a:xfrm>
            <a:off x="2621569" y="3365866"/>
            <a:ext cx="365719" cy="326151"/>
            <a:chOff x="-46034000" y="2334500"/>
            <a:chExt cx="306400" cy="273250"/>
          </a:xfrm>
        </p:grpSpPr>
        <p:sp>
          <p:nvSpPr>
            <p:cNvPr id="10574" name="Google Shape;10574;p8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89"/>
          <p:cNvGrpSpPr/>
          <p:nvPr/>
        </p:nvGrpSpPr>
        <p:grpSpPr>
          <a:xfrm>
            <a:off x="2667627" y="3820255"/>
            <a:ext cx="273603" cy="356439"/>
            <a:chOff x="-45998575" y="2702625"/>
            <a:chExt cx="229225" cy="298625"/>
          </a:xfrm>
        </p:grpSpPr>
        <p:sp>
          <p:nvSpPr>
            <p:cNvPr id="10578" name="Google Shape;10578;p8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5" name="Google Shape;10585;p89"/>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9"/>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9"/>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9"/>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9"/>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0" name="Google Shape;10590;p89"/>
          <p:cNvGrpSpPr/>
          <p:nvPr/>
        </p:nvGrpSpPr>
        <p:grpSpPr>
          <a:xfrm>
            <a:off x="2203197" y="2434019"/>
            <a:ext cx="314961" cy="361034"/>
            <a:chOff x="-49398750" y="2684600"/>
            <a:chExt cx="263875" cy="302475"/>
          </a:xfrm>
        </p:grpSpPr>
        <p:sp>
          <p:nvSpPr>
            <p:cNvPr id="10591" name="Google Shape;10591;p8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89"/>
          <p:cNvGrpSpPr/>
          <p:nvPr/>
        </p:nvGrpSpPr>
        <p:grpSpPr>
          <a:xfrm>
            <a:off x="873121" y="2928284"/>
            <a:ext cx="314006" cy="359154"/>
            <a:chOff x="-47509225" y="1974175"/>
            <a:chExt cx="263075" cy="300900"/>
          </a:xfrm>
        </p:grpSpPr>
        <p:sp>
          <p:nvSpPr>
            <p:cNvPr id="10595" name="Google Shape;10595;p8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89"/>
          <p:cNvGrpSpPr/>
          <p:nvPr/>
        </p:nvGrpSpPr>
        <p:grpSpPr>
          <a:xfrm>
            <a:off x="849622" y="3374818"/>
            <a:ext cx="361004" cy="357961"/>
            <a:chOff x="-47529700" y="2342000"/>
            <a:chExt cx="302450" cy="299900"/>
          </a:xfrm>
        </p:grpSpPr>
        <p:sp>
          <p:nvSpPr>
            <p:cNvPr id="10601" name="Google Shape;10601;p8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89"/>
          <p:cNvGrpSpPr/>
          <p:nvPr/>
        </p:nvGrpSpPr>
        <p:grpSpPr>
          <a:xfrm>
            <a:off x="851025" y="3873967"/>
            <a:ext cx="358199" cy="272648"/>
            <a:chOff x="-47527350" y="2747625"/>
            <a:chExt cx="300100" cy="228425"/>
          </a:xfrm>
        </p:grpSpPr>
        <p:sp>
          <p:nvSpPr>
            <p:cNvPr id="10604" name="Google Shape;10604;p8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89"/>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1" name="Google Shape;10611;p89"/>
          <p:cNvGrpSpPr/>
          <p:nvPr/>
        </p:nvGrpSpPr>
        <p:grpSpPr>
          <a:xfrm>
            <a:off x="3073924" y="3387022"/>
            <a:ext cx="358229" cy="314961"/>
            <a:chOff x="-45664625" y="2352225"/>
            <a:chExt cx="300125" cy="263875"/>
          </a:xfrm>
        </p:grpSpPr>
        <p:sp>
          <p:nvSpPr>
            <p:cNvPr id="10612" name="Google Shape;10612;p8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89"/>
          <p:cNvGrpSpPr/>
          <p:nvPr/>
        </p:nvGrpSpPr>
        <p:grpSpPr>
          <a:xfrm>
            <a:off x="3073103" y="3821001"/>
            <a:ext cx="359870" cy="357573"/>
            <a:chOff x="-45665400" y="2703250"/>
            <a:chExt cx="301500" cy="299575"/>
          </a:xfrm>
        </p:grpSpPr>
        <p:sp>
          <p:nvSpPr>
            <p:cNvPr id="10620" name="Google Shape;10620;p8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9"/>
          <p:cNvGrpSpPr/>
          <p:nvPr/>
        </p:nvGrpSpPr>
        <p:grpSpPr>
          <a:xfrm>
            <a:off x="2174760" y="4261937"/>
            <a:ext cx="359154" cy="360109"/>
            <a:chOff x="-44528075" y="1982825"/>
            <a:chExt cx="300900" cy="301700"/>
          </a:xfrm>
        </p:grpSpPr>
        <p:sp>
          <p:nvSpPr>
            <p:cNvPr id="10625" name="Google Shape;10625;p8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2" name="Google Shape;10632;p89"/>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3" name="Google Shape;10633;p89"/>
          <p:cNvGrpSpPr/>
          <p:nvPr/>
        </p:nvGrpSpPr>
        <p:grpSpPr>
          <a:xfrm>
            <a:off x="2625923" y="1987485"/>
            <a:ext cx="358199" cy="358229"/>
            <a:chOff x="-49048250" y="2316775"/>
            <a:chExt cx="300100" cy="300125"/>
          </a:xfrm>
        </p:grpSpPr>
        <p:sp>
          <p:nvSpPr>
            <p:cNvPr id="10634" name="Google Shape;10634;p8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8" name="Google Shape;10638;p89"/>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9" name="Google Shape;10639;p89"/>
          <p:cNvGrpSpPr/>
          <p:nvPr/>
        </p:nvGrpSpPr>
        <p:grpSpPr>
          <a:xfrm>
            <a:off x="1290494" y="2928284"/>
            <a:ext cx="360109" cy="358199"/>
            <a:chOff x="-47160325" y="1974175"/>
            <a:chExt cx="301700" cy="300100"/>
          </a:xfrm>
        </p:grpSpPr>
        <p:sp>
          <p:nvSpPr>
            <p:cNvPr id="10640" name="Google Shape;10640;p8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89"/>
          <p:cNvGrpSpPr/>
          <p:nvPr/>
        </p:nvGrpSpPr>
        <p:grpSpPr>
          <a:xfrm>
            <a:off x="1290971" y="3374818"/>
            <a:ext cx="359154" cy="359124"/>
            <a:chOff x="-47159525" y="2342000"/>
            <a:chExt cx="300900" cy="300875"/>
          </a:xfrm>
        </p:grpSpPr>
        <p:sp>
          <p:nvSpPr>
            <p:cNvPr id="10643" name="Google Shape;10643;p8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89"/>
          <p:cNvGrpSpPr/>
          <p:nvPr/>
        </p:nvGrpSpPr>
        <p:grpSpPr>
          <a:xfrm>
            <a:off x="1291448" y="3831654"/>
            <a:ext cx="358199" cy="359154"/>
            <a:chOff x="-47157950" y="2712175"/>
            <a:chExt cx="300100" cy="300900"/>
          </a:xfrm>
        </p:grpSpPr>
        <p:sp>
          <p:nvSpPr>
            <p:cNvPr id="10649" name="Google Shape;10649;p8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6" name="Google Shape;10656;p89"/>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7" name="Google Shape;10657;p89"/>
          <p:cNvGrpSpPr/>
          <p:nvPr/>
        </p:nvGrpSpPr>
        <p:grpSpPr>
          <a:xfrm>
            <a:off x="3535175" y="3364463"/>
            <a:ext cx="315886" cy="358199"/>
            <a:chOff x="-45278675" y="2333325"/>
            <a:chExt cx="264650" cy="300100"/>
          </a:xfrm>
        </p:grpSpPr>
        <p:sp>
          <p:nvSpPr>
            <p:cNvPr id="10658" name="Google Shape;10658;p8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89"/>
          <p:cNvGrpSpPr/>
          <p:nvPr/>
        </p:nvGrpSpPr>
        <p:grpSpPr>
          <a:xfrm>
            <a:off x="3545500" y="3819420"/>
            <a:ext cx="295237" cy="358229"/>
            <a:chOff x="-45270025" y="2701925"/>
            <a:chExt cx="247350" cy="300125"/>
          </a:xfrm>
        </p:grpSpPr>
        <p:sp>
          <p:nvSpPr>
            <p:cNvPr id="10663" name="Google Shape;10663;p8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7" name="Google Shape;10667;p89"/>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8" name="Google Shape;10668;p89"/>
          <p:cNvGrpSpPr/>
          <p:nvPr/>
        </p:nvGrpSpPr>
        <p:grpSpPr>
          <a:xfrm>
            <a:off x="2209567" y="2078266"/>
            <a:ext cx="307444" cy="260626"/>
            <a:chOff x="1636184" y="2959225"/>
            <a:chExt cx="232666" cy="197250"/>
          </a:xfrm>
        </p:grpSpPr>
        <p:sp>
          <p:nvSpPr>
            <p:cNvPr id="10669" name="Google Shape;10669;p8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0672" name="Google Shape;10672;p8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10673" name="Google Shape;10673;p89"/>
          <p:cNvGrpSpPr/>
          <p:nvPr/>
        </p:nvGrpSpPr>
        <p:grpSpPr>
          <a:xfrm>
            <a:off x="3577265" y="2463611"/>
            <a:ext cx="258542" cy="365154"/>
            <a:chOff x="-47300587" y="123275"/>
            <a:chExt cx="190975" cy="269725"/>
          </a:xfrm>
        </p:grpSpPr>
        <p:sp>
          <p:nvSpPr>
            <p:cNvPr id="10674" name="Google Shape;10674;p8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89"/>
          <p:cNvGrpSpPr/>
          <p:nvPr/>
        </p:nvGrpSpPr>
        <p:grpSpPr>
          <a:xfrm>
            <a:off x="4870788" y="1532801"/>
            <a:ext cx="342328" cy="339793"/>
            <a:chOff x="-13966675" y="1639700"/>
            <a:chExt cx="354450" cy="351825"/>
          </a:xfrm>
        </p:grpSpPr>
        <p:sp>
          <p:nvSpPr>
            <p:cNvPr id="10680" name="Google Shape;10680;p89"/>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9"/>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9"/>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9"/>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9"/>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89"/>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9"/>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7" name="Google Shape;10687;p89"/>
          <p:cNvGrpSpPr/>
          <p:nvPr/>
        </p:nvGrpSpPr>
        <p:grpSpPr>
          <a:xfrm>
            <a:off x="6667277" y="1532487"/>
            <a:ext cx="340034" cy="340420"/>
            <a:chOff x="-12199250" y="1662675"/>
            <a:chExt cx="352075" cy="352475"/>
          </a:xfrm>
        </p:grpSpPr>
        <p:sp>
          <p:nvSpPr>
            <p:cNvPr id="10688" name="Google Shape;10688;p89"/>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9"/>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9"/>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89"/>
          <p:cNvGrpSpPr/>
          <p:nvPr/>
        </p:nvGrpSpPr>
        <p:grpSpPr>
          <a:xfrm>
            <a:off x="6666130" y="1939354"/>
            <a:ext cx="342328" cy="342328"/>
            <a:chOff x="-12199250" y="2096250"/>
            <a:chExt cx="354450" cy="354450"/>
          </a:xfrm>
        </p:grpSpPr>
        <p:sp>
          <p:nvSpPr>
            <p:cNvPr id="10692" name="Google Shape;10692;p89"/>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9"/>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89"/>
          <p:cNvGrpSpPr/>
          <p:nvPr/>
        </p:nvGrpSpPr>
        <p:grpSpPr>
          <a:xfrm>
            <a:off x="6667277" y="2348308"/>
            <a:ext cx="340034" cy="341579"/>
            <a:chOff x="-12199250" y="2530225"/>
            <a:chExt cx="352075" cy="353675"/>
          </a:xfrm>
        </p:grpSpPr>
        <p:sp>
          <p:nvSpPr>
            <p:cNvPr id="10695" name="Google Shape;10695;p89"/>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9"/>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9"/>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9"/>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9" name="Google Shape;10699;p89"/>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0" name="Google Shape;10700;p89"/>
          <p:cNvGrpSpPr/>
          <p:nvPr/>
        </p:nvGrpSpPr>
        <p:grpSpPr>
          <a:xfrm>
            <a:off x="4870788" y="3188088"/>
            <a:ext cx="342328" cy="339310"/>
            <a:chOff x="-10462550" y="2057650"/>
            <a:chExt cx="354450" cy="351325"/>
          </a:xfrm>
        </p:grpSpPr>
        <p:sp>
          <p:nvSpPr>
            <p:cNvPr id="10701" name="Google Shape;10701;p89"/>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9"/>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3" name="Google Shape;10703;p89"/>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4" name="Google Shape;10704;p89"/>
          <p:cNvGrpSpPr/>
          <p:nvPr/>
        </p:nvGrpSpPr>
        <p:grpSpPr>
          <a:xfrm>
            <a:off x="6649772" y="2779651"/>
            <a:ext cx="375044" cy="340541"/>
            <a:chOff x="-8692750" y="1622100"/>
            <a:chExt cx="388325" cy="352600"/>
          </a:xfrm>
        </p:grpSpPr>
        <p:sp>
          <p:nvSpPr>
            <p:cNvPr id="10705" name="Google Shape;10705;p89"/>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9"/>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89"/>
          <p:cNvGrpSpPr/>
          <p:nvPr/>
        </p:nvGrpSpPr>
        <p:grpSpPr>
          <a:xfrm>
            <a:off x="5304253" y="1531907"/>
            <a:ext cx="341555" cy="341579"/>
            <a:chOff x="-13529550" y="1639425"/>
            <a:chExt cx="353650" cy="353675"/>
          </a:xfrm>
        </p:grpSpPr>
        <p:sp>
          <p:nvSpPr>
            <p:cNvPr id="10708" name="Google Shape;10708;p89"/>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9"/>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9"/>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9"/>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9"/>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9"/>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9"/>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89"/>
          <p:cNvGrpSpPr/>
          <p:nvPr/>
        </p:nvGrpSpPr>
        <p:grpSpPr>
          <a:xfrm>
            <a:off x="5303106" y="1940489"/>
            <a:ext cx="343849" cy="340058"/>
            <a:chOff x="-13531925" y="2075775"/>
            <a:chExt cx="356025" cy="352100"/>
          </a:xfrm>
        </p:grpSpPr>
        <p:sp>
          <p:nvSpPr>
            <p:cNvPr id="10717" name="Google Shape;10717;p89"/>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9"/>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89"/>
          <p:cNvGrpSpPr/>
          <p:nvPr/>
        </p:nvGrpSpPr>
        <p:grpSpPr>
          <a:xfrm>
            <a:off x="5304627" y="2348694"/>
            <a:ext cx="340807" cy="340807"/>
            <a:chOff x="-13528775" y="2507400"/>
            <a:chExt cx="352875" cy="352875"/>
          </a:xfrm>
        </p:grpSpPr>
        <p:sp>
          <p:nvSpPr>
            <p:cNvPr id="10720" name="Google Shape;10720;p89"/>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9"/>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9"/>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3" name="Google Shape;10723;p89"/>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9"/>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5" name="Google Shape;10725;p89"/>
          <p:cNvGrpSpPr/>
          <p:nvPr/>
        </p:nvGrpSpPr>
        <p:grpSpPr>
          <a:xfrm>
            <a:off x="7140133" y="2348308"/>
            <a:ext cx="308090" cy="341579"/>
            <a:chOff x="-11747150" y="2530225"/>
            <a:chExt cx="319000" cy="353675"/>
          </a:xfrm>
        </p:grpSpPr>
        <p:sp>
          <p:nvSpPr>
            <p:cNvPr id="10726" name="Google Shape;10726;p89"/>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89"/>
          <p:cNvGrpSpPr/>
          <p:nvPr/>
        </p:nvGrpSpPr>
        <p:grpSpPr>
          <a:xfrm>
            <a:off x="5304627" y="2779519"/>
            <a:ext cx="340807" cy="340807"/>
            <a:chOff x="-10027775" y="1622900"/>
            <a:chExt cx="352875" cy="352875"/>
          </a:xfrm>
        </p:grpSpPr>
        <p:sp>
          <p:nvSpPr>
            <p:cNvPr id="10729" name="Google Shape;10729;p89"/>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5" name="Google Shape;10735;p89"/>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6" name="Google Shape;10736;p89"/>
          <p:cNvGrpSpPr/>
          <p:nvPr/>
        </p:nvGrpSpPr>
        <p:grpSpPr>
          <a:xfrm>
            <a:off x="8031595" y="2805183"/>
            <a:ext cx="322553" cy="342328"/>
            <a:chOff x="-10019125" y="2490075"/>
            <a:chExt cx="333975" cy="354450"/>
          </a:xfrm>
        </p:grpSpPr>
        <p:sp>
          <p:nvSpPr>
            <p:cNvPr id="10737" name="Google Shape;10737;p89"/>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9"/>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9"/>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89"/>
          <p:cNvGrpSpPr/>
          <p:nvPr/>
        </p:nvGrpSpPr>
        <p:grpSpPr>
          <a:xfrm>
            <a:off x="6661180" y="3186193"/>
            <a:ext cx="352227" cy="343100"/>
            <a:chOff x="-8684100" y="2032450"/>
            <a:chExt cx="364700" cy="355250"/>
          </a:xfrm>
        </p:grpSpPr>
        <p:sp>
          <p:nvSpPr>
            <p:cNvPr id="10742" name="Google Shape;10742;p89"/>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9"/>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9"/>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5" name="Google Shape;10745;p89"/>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6" name="Google Shape;10746;p89"/>
          <p:cNvGrpSpPr/>
          <p:nvPr/>
        </p:nvGrpSpPr>
        <p:grpSpPr>
          <a:xfrm>
            <a:off x="5752039" y="1939656"/>
            <a:ext cx="343849" cy="341724"/>
            <a:chOff x="-13095575" y="2073400"/>
            <a:chExt cx="356025" cy="353825"/>
          </a:xfrm>
        </p:grpSpPr>
        <p:sp>
          <p:nvSpPr>
            <p:cNvPr id="10747" name="Google Shape;10747;p89"/>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9"/>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9"/>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9"/>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9"/>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9"/>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5" name="Google Shape;10755;p89"/>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6" name="Google Shape;10756;p89"/>
          <p:cNvGrpSpPr/>
          <p:nvPr/>
        </p:nvGrpSpPr>
        <p:grpSpPr>
          <a:xfrm>
            <a:off x="7576787" y="1531485"/>
            <a:ext cx="343100" cy="342424"/>
            <a:chOff x="-11332875" y="1660700"/>
            <a:chExt cx="355250" cy="354550"/>
          </a:xfrm>
        </p:grpSpPr>
        <p:sp>
          <p:nvSpPr>
            <p:cNvPr id="10757" name="Google Shape;10757;p89"/>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9"/>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9"/>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9"/>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1" name="Google Shape;10761;p89"/>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3" name="Google Shape;10763;p89"/>
          <p:cNvGrpSpPr/>
          <p:nvPr/>
        </p:nvGrpSpPr>
        <p:grpSpPr>
          <a:xfrm>
            <a:off x="5774096" y="2777997"/>
            <a:ext cx="299736" cy="343849"/>
            <a:chOff x="-9570950" y="1622100"/>
            <a:chExt cx="310350" cy="356025"/>
          </a:xfrm>
        </p:grpSpPr>
        <p:sp>
          <p:nvSpPr>
            <p:cNvPr id="10764" name="Google Shape;10764;p89"/>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9"/>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89"/>
          <p:cNvGrpSpPr/>
          <p:nvPr/>
        </p:nvGrpSpPr>
        <p:grpSpPr>
          <a:xfrm>
            <a:off x="5752800" y="3186953"/>
            <a:ext cx="342328" cy="341579"/>
            <a:chOff x="-9594575" y="2056875"/>
            <a:chExt cx="354450" cy="353675"/>
          </a:xfrm>
        </p:grpSpPr>
        <p:sp>
          <p:nvSpPr>
            <p:cNvPr id="10767" name="Google Shape;10767;p89"/>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9"/>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9"/>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0" name="Google Shape;10770;p89"/>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1" name="Google Shape;10771;p89"/>
          <p:cNvGrpSpPr/>
          <p:nvPr/>
        </p:nvGrpSpPr>
        <p:grpSpPr>
          <a:xfrm>
            <a:off x="6208482" y="1532293"/>
            <a:ext cx="342328" cy="340807"/>
            <a:chOff x="-12661600" y="1640225"/>
            <a:chExt cx="354450" cy="352875"/>
          </a:xfrm>
        </p:grpSpPr>
        <p:sp>
          <p:nvSpPr>
            <p:cNvPr id="10772" name="Google Shape;10772;p89"/>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9"/>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9"/>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89"/>
          <p:cNvGrpSpPr/>
          <p:nvPr/>
        </p:nvGrpSpPr>
        <p:grpSpPr>
          <a:xfrm>
            <a:off x="6208857" y="1960831"/>
            <a:ext cx="341579" cy="299374"/>
            <a:chOff x="-12660025" y="2096250"/>
            <a:chExt cx="353675" cy="309975"/>
          </a:xfrm>
        </p:grpSpPr>
        <p:sp>
          <p:nvSpPr>
            <p:cNvPr id="10776" name="Google Shape;10776;p89"/>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9"/>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9"/>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9"/>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9"/>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89"/>
          <p:cNvGrpSpPr/>
          <p:nvPr/>
        </p:nvGrpSpPr>
        <p:grpSpPr>
          <a:xfrm>
            <a:off x="6207335" y="2348127"/>
            <a:ext cx="344622" cy="341941"/>
            <a:chOff x="-12663175" y="2506800"/>
            <a:chExt cx="356825" cy="354050"/>
          </a:xfrm>
        </p:grpSpPr>
        <p:sp>
          <p:nvSpPr>
            <p:cNvPr id="10783" name="Google Shape;10783;p89"/>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9"/>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9"/>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9"/>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89"/>
          <p:cNvGrpSpPr/>
          <p:nvPr/>
        </p:nvGrpSpPr>
        <p:grpSpPr>
          <a:xfrm>
            <a:off x="8022468" y="1531907"/>
            <a:ext cx="340807" cy="341579"/>
            <a:chOff x="-10896525" y="1663050"/>
            <a:chExt cx="352875" cy="353675"/>
          </a:xfrm>
        </p:grpSpPr>
        <p:sp>
          <p:nvSpPr>
            <p:cNvPr id="10788" name="Google Shape;10788;p89"/>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9"/>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0" name="Google Shape;10790;p89"/>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1" name="Google Shape;10791;p89"/>
          <p:cNvGrpSpPr/>
          <p:nvPr/>
        </p:nvGrpSpPr>
        <p:grpSpPr>
          <a:xfrm>
            <a:off x="8022082" y="2359342"/>
            <a:ext cx="341579" cy="319511"/>
            <a:chOff x="-10898100" y="2542050"/>
            <a:chExt cx="353675" cy="330825"/>
          </a:xfrm>
        </p:grpSpPr>
        <p:sp>
          <p:nvSpPr>
            <p:cNvPr id="10792" name="Google Shape;10792;p89"/>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9"/>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9"/>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9"/>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89"/>
          <p:cNvGrpSpPr/>
          <p:nvPr/>
        </p:nvGrpSpPr>
        <p:grpSpPr>
          <a:xfrm>
            <a:off x="6209617" y="2780207"/>
            <a:ext cx="340058" cy="339430"/>
            <a:chOff x="-9157450" y="1622750"/>
            <a:chExt cx="352100" cy="351450"/>
          </a:xfrm>
        </p:grpSpPr>
        <p:sp>
          <p:nvSpPr>
            <p:cNvPr id="10799" name="Google Shape;10799;p89"/>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89"/>
          <p:cNvGrpSpPr/>
          <p:nvPr/>
        </p:nvGrpSpPr>
        <p:grpSpPr>
          <a:xfrm>
            <a:off x="6247658" y="3188474"/>
            <a:ext cx="263977" cy="338537"/>
            <a:chOff x="-9119650" y="2056875"/>
            <a:chExt cx="273325" cy="350525"/>
          </a:xfrm>
        </p:grpSpPr>
        <p:sp>
          <p:nvSpPr>
            <p:cNvPr id="10802" name="Google Shape;10802;p89"/>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4" name="Google Shape;10804;p89"/>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9"/>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6" name="Google Shape;10806;p89"/>
          <p:cNvGrpSpPr/>
          <p:nvPr/>
        </p:nvGrpSpPr>
        <p:grpSpPr>
          <a:xfrm>
            <a:off x="7576790" y="3217879"/>
            <a:ext cx="343094" cy="341569"/>
            <a:chOff x="6001575" y="3119050"/>
            <a:chExt cx="315025" cy="313625"/>
          </a:xfrm>
        </p:grpSpPr>
        <p:sp>
          <p:nvSpPr>
            <p:cNvPr id="10807" name="Google Shape;10807;p89"/>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9"/>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12"/>
        <p:cNvGrpSpPr/>
        <p:nvPr/>
      </p:nvGrpSpPr>
      <p:grpSpPr>
        <a:xfrm>
          <a:off x="0" y="0"/>
          <a:ext cx="0" cy="0"/>
          <a:chOff x="0" y="0"/>
          <a:chExt cx="0" cy="0"/>
        </a:xfrm>
      </p:grpSpPr>
      <p:sp>
        <p:nvSpPr>
          <p:cNvPr id="10813" name="Google Shape;10813;p90"/>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90"/>
          <p:cNvGrpSpPr/>
          <p:nvPr/>
        </p:nvGrpSpPr>
        <p:grpSpPr>
          <a:xfrm>
            <a:off x="845233" y="2273195"/>
            <a:ext cx="476329" cy="476213"/>
            <a:chOff x="-21298675" y="2414425"/>
            <a:chExt cx="306400" cy="306325"/>
          </a:xfrm>
        </p:grpSpPr>
        <p:sp>
          <p:nvSpPr>
            <p:cNvPr id="10815" name="Google Shape;10815;p90"/>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0"/>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0"/>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90"/>
          <p:cNvGrpSpPr/>
          <p:nvPr/>
        </p:nvGrpSpPr>
        <p:grpSpPr>
          <a:xfrm>
            <a:off x="844611" y="2865128"/>
            <a:ext cx="477573" cy="445432"/>
            <a:chOff x="-21299475" y="2798025"/>
            <a:chExt cx="307200" cy="286525"/>
          </a:xfrm>
        </p:grpSpPr>
        <p:sp>
          <p:nvSpPr>
            <p:cNvPr id="10819" name="Google Shape;10819;p90"/>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0"/>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0"/>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0"/>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0"/>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0"/>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0"/>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0"/>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0"/>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0"/>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0"/>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0"/>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1" name="Google Shape;10831;p90"/>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0"/>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0"/>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4" name="Google Shape;10834;p90"/>
          <p:cNvGrpSpPr/>
          <p:nvPr/>
        </p:nvGrpSpPr>
        <p:grpSpPr>
          <a:xfrm>
            <a:off x="6713966" y="1688917"/>
            <a:ext cx="413912" cy="472676"/>
            <a:chOff x="-17545650" y="2051350"/>
            <a:chExt cx="266250" cy="304050"/>
          </a:xfrm>
        </p:grpSpPr>
        <p:sp>
          <p:nvSpPr>
            <p:cNvPr id="10835" name="Google Shape;10835;p90"/>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0"/>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0"/>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0"/>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90"/>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90"/>
          <p:cNvGrpSpPr/>
          <p:nvPr/>
        </p:nvGrpSpPr>
        <p:grpSpPr>
          <a:xfrm>
            <a:off x="6684584" y="2865574"/>
            <a:ext cx="472676" cy="444538"/>
            <a:chOff x="-17565350" y="2809825"/>
            <a:chExt cx="304050" cy="285950"/>
          </a:xfrm>
        </p:grpSpPr>
        <p:sp>
          <p:nvSpPr>
            <p:cNvPr id="10841" name="Google Shape;10841;p90"/>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0"/>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0"/>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0"/>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0"/>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6" name="Google Shape;10846;p90"/>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0"/>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0"/>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9" name="Google Shape;10849;p90"/>
          <p:cNvGrpSpPr/>
          <p:nvPr/>
        </p:nvGrpSpPr>
        <p:grpSpPr>
          <a:xfrm>
            <a:off x="1457493" y="2850904"/>
            <a:ext cx="416283" cy="473881"/>
            <a:chOff x="-20904875" y="2788575"/>
            <a:chExt cx="267775" cy="304825"/>
          </a:xfrm>
        </p:grpSpPr>
        <p:sp>
          <p:nvSpPr>
            <p:cNvPr id="10850" name="Google Shape;10850;p90"/>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0"/>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90"/>
          <p:cNvGrpSpPr/>
          <p:nvPr/>
        </p:nvGrpSpPr>
        <p:grpSpPr>
          <a:xfrm>
            <a:off x="4397908" y="2275564"/>
            <a:ext cx="360045" cy="471471"/>
            <a:chOff x="-19006700" y="2434925"/>
            <a:chExt cx="231600" cy="303275"/>
          </a:xfrm>
        </p:grpSpPr>
        <p:sp>
          <p:nvSpPr>
            <p:cNvPr id="10853" name="Google Shape;10853;p90"/>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0"/>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0"/>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0"/>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7" name="Google Shape;10857;p90"/>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0"/>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9" name="Google Shape;10859;p90"/>
          <p:cNvGrpSpPr/>
          <p:nvPr/>
        </p:nvGrpSpPr>
        <p:grpSpPr>
          <a:xfrm>
            <a:off x="7276507" y="2289051"/>
            <a:ext cx="473881" cy="444499"/>
            <a:chOff x="-17190425" y="2435725"/>
            <a:chExt cx="304825" cy="285925"/>
          </a:xfrm>
        </p:grpSpPr>
        <p:sp>
          <p:nvSpPr>
            <p:cNvPr id="10860" name="Google Shape;10860;p90"/>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0"/>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0"/>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3" name="Google Shape;10863;p90"/>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4" name="Google Shape;10864;p90"/>
          <p:cNvGrpSpPr/>
          <p:nvPr/>
        </p:nvGrpSpPr>
        <p:grpSpPr>
          <a:xfrm>
            <a:off x="4931233" y="3444650"/>
            <a:ext cx="476329" cy="475086"/>
            <a:chOff x="-15719925" y="2416825"/>
            <a:chExt cx="306400" cy="305600"/>
          </a:xfrm>
        </p:grpSpPr>
        <p:sp>
          <p:nvSpPr>
            <p:cNvPr id="10865" name="Google Shape;10865;p90"/>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0"/>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0"/>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8" name="Google Shape;10868;p90"/>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0"/>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0" name="Google Shape;10870;p90"/>
          <p:cNvGrpSpPr/>
          <p:nvPr/>
        </p:nvGrpSpPr>
        <p:grpSpPr>
          <a:xfrm>
            <a:off x="2017527" y="2851506"/>
            <a:ext cx="479983" cy="472676"/>
            <a:chOff x="-20550425" y="2789350"/>
            <a:chExt cx="308750" cy="304050"/>
          </a:xfrm>
        </p:grpSpPr>
        <p:sp>
          <p:nvSpPr>
            <p:cNvPr id="10871" name="Google Shape;10871;p90"/>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0"/>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0"/>
          <p:cNvGrpSpPr/>
          <p:nvPr/>
        </p:nvGrpSpPr>
        <p:grpSpPr>
          <a:xfrm>
            <a:off x="4932894" y="1688158"/>
            <a:ext cx="473920" cy="474192"/>
            <a:chOff x="-18666450" y="2059825"/>
            <a:chExt cx="304850" cy="305025"/>
          </a:xfrm>
        </p:grpSpPr>
        <p:sp>
          <p:nvSpPr>
            <p:cNvPr id="10874" name="Google Shape;10874;p90"/>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0"/>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90"/>
          <p:cNvGrpSpPr/>
          <p:nvPr/>
        </p:nvGrpSpPr>
        <p:grpSpPr>
          <a:xfrm>
            <a:off x="4932292" y="2275584"/>
            <a:ext cx="475125" cy="471432"/>
            <a:chOff x="-18668025" y="2435725"/>
            <a:chExt cx="305625" cy="303250"/>
          </a:xfrm>
        </p:grpSpPr>
        <p:sp>
          <p:nvSpPr>
            <p:cNvPr id="10877" name="Google Shape;10877;p90"/>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0"/>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90"/>
          <p:cNvGrpSpPr/>
          <p:nvPr/>
        </p:nvGrpSpPr>
        <p:grpSpPr>
          <a:xfrm>
            <a:off x="4931689" y="2850902"/>
            <a:ext cx="476329" cy="473881"/>
            <a:chOff x="-18668800" y="2807475"/>
            <a:chExt cx="306400" cy="304825"/>
          </a:xfrm>
        </p:grpSpPr>
        <p:sp>
          <p:nvSpPr>
            <p:cNvPr id="10880" name="Google Shape;10880;p90"/>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0"/>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0"/>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0"/>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0"/>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0"/>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0"/>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0"/>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0"/>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90"/>
          <p:cNvGrpSpPr/>
          <p:nvPr/>
        </p:nvGrpSpPr>
        <p:grpSpPr>
          <a:xfrm>
            <a:off x="7885658" y="1687693"/>
            <a:ext cx="416361" cy="475125"/>
            <a:chOff x="-16798200" y="2050575"/>
            <a:chExt cx="267825" cy="305625"/>
          </a:xfrm>
        </p:grpSpPr>
        <p:sp>
          <p:nvSpPr>
            <p:cNvPr id="10890" name="Google Shape;10890;p90"/>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0"/>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0"/>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90"/>
          <p:cNvGrpSpPr/>
          <p:nvPr/>
        </p:nvGrpSpPr>
        <p:grpSpPr>
          <a:xfrm>
            <a:off x="7856276" y="2852127"/>
            <a:ext cx="475125" cy="471432"/>
            <a:chOff x="-16817100" y="2801175"/>
            <a:chExt cx="305625" cy="303250"/>
          </a:xfrm>
        </p:grpSpPr>
        <p:sp>
          <p:nvSpPr>
            <p:cNvPr id="10894" name="Google Shape;10894;p90"/>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0"/>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0"/>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0"/>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0"/>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0"/>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0"/>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0"/>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90"/>
          <p:cNvGrpSpPr/>
          <p:nvPr/>
        </p:nvGrpSpPr>
        <p:grpSpPr>
          <a:xfrm>
            <a:off x="7263396" y="3444614"/>
            <a:ext cx="476329" cy="475125"/>
            <a:chOff x="-15717575" y="2786200"/>
            <a:chExt cx="306400" cy="305625"/>
          </a:xfrm>
        </p:grpSpPr>
        <p:sp>
          <p:nvSpPr>
            <p:cNvPr id="10903" name="Google Shape;10903;p90"/>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0"/>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0"/>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0"/>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0"/>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0"/>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0"/>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90"/>
          <p:cNvGrpSpPr/>
          <p:nvPr/>
        </p:nvGrpSpPr>
        <p:grpSpPr>
          <a:xfrm>
            <a:off x="2600969" y="1688296"/>
            <a:ext cx="475125" cy="473920"/>
            <a:chOff x="-20173175" y="2038750"/>
            <a:chExt cx="305625" cy="304850"/>
          </a:xfrm>
        </p:grpSpPr>
        <p:sp>
          <p:nvSpPr>
            <p:cNvPr id="10911" name="Google Shape;10911;p90"/>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0"/>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3" name="Google Shape;10913;p90"/>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4" name="Google Shape;10914;p90"/>
          <p:cNvGrpSpPr/>
          <p:nvPr/>
        </p:nvGrpSpPr>
        <p:grpSpPr>
          <a:xfrm>
            <a:off x="2602193" y="2850282"/>
            <a:ext cx="472676" cy="475125"/>
            <a:chOff x="-20173175" y="2787775"/>
            <a:chExt cx="304050" cy="305625"/>
          </a:xfrm>
        </p:grpSpPr>
        <p:sp>
          <p:nvSpPr>
            <p:cNvPr id="10915" name="Google Shape;10915;p90"/>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0"/>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0"/>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0"/>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0"/>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0"/>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0"/>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90"/>
          <p:cNvGrpSpPr/>
          <p:nvPr/>
        </p:nvGrpSpPr>
        <p:grpSpPr>
          <a:xfrm>
            <a:off x="5527177" y="2275564"/>
            <a:ext cx="473881" cy="471471"/>
            <a:chOff x="-18294675" y="2434925"/>
            <a:chExt cx="304825" cy="303275"/>
          </a:xfrm>
        </p:grpSpPr>
        <p:sp>
          <p:nvSpPr>
            <p:cNvPr id="10923" name="Google Shape;10923;p90"/>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0"/>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0"/>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90"/>
          <p:cNvGrpSpPr/>
          <p:nvPr/>
        </p:nvGrpSpPr>
        <p:grpSpPr>
          <a:xfrm>
            <a:off x="5583492" y="2852107"/>
            <a:ext cx="361250" cy="471471"/>
            <a:chOff x="-18258450" y="2809825"/>
            <a:chExt cx="232375" cy="303275"/>
          </a:xfrm>
        </p:grpSpPr>
        <p:sp>
          <p:nvSpPr>
            <p:cNvPr id="10927" name="Google Shape;10927;p90"/>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0"/>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0"/>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0" name="Google Shape;10930;p90"/>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1" name="Google Shape;10931;p90"/>
          <p:cNvGrpSpPr/>
          <p:nvPr/>
        </p:nvGrpSpPr>
        <p:grpSpPr>
          <a:xfrm>
            <a:off x="3793692" y="3445233"/>
            <a:ext cx="415117" cy="473920"/>
            <a:chOff x="-16422500" y="2425450"/>
            <a:chExt cx="267025" cy="304850"/>
          </a:xfrm>
        </p:grpSpPr>
        <p:sp>
          <p:nvSpPr>
            <p:cNvPr id="10932" name="Google Shape;10932;p90"/>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0"/>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0"/>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90"/>
          <p:cNvGrpSpPr/>
          <p:nvPr/>
        </p:nvGrpSpPr>
        <p:grpSpPr>
          <a:xfrm>
            <a:off x="6096453" y="3445838"/>
            <a:ext cx="473920" cy="472676"/>
            <a:chOff x="-16442200" y="2801175"/>
            <a:chExt cx="304850" cy="304050"/>
          </a:xfrm>
        </p:grpSpPr>
        <p:sp>
          <p:nvSpPr>
            <p:cNvPr id="10936" name="Google Shape;10936;p90"/>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0"/>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0"/>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9" name="Google Shape;10939;p90"/>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0"/>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1" name="Google Shape;10941;p90"/>
          <p:cNvGrpSpPr/>
          <p:nvPr/>
        </p:nvGrpSpPr>
        <p:grpSpPr>
          <a:xfrm>
            <a:off x="3172167" y="2276343"/>
            <a:ext cx="481265" cy="469917"/>
            <a:chOff x="-19802200" y="2416025"/>
            <a:chExt cx="309575" cy="302275"/>
          </a:xfrm>
        </p:grpSpPr>
        <p:sp>
          <p:nvSpPr>
            <p:cNvPr id="10942" name="Google Shape;10942;p90"/>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0"/>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0"/>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0"/>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0"/>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90"/>
          <p:cNvGrpSpPr/>
          <p:nvPr/>
        </p:nvGrpSpPr>
        <p:grpSpPr>
          <a:xfrm>
            <a:off x="3175238" y="2851506"/>
            <a:ext cx="475125" cy="472676"/>
            <a:chOff x="-19801400" y="2788575"/>
            <a:chExt cx="305625" cy="304050"/>
          </a:xfrm>
        </p:grpSpPr>
        <p:sp>
          <p:nvSpPr>
            <p:cNvPr id="10948" name="Google Shape;10948;p90"/>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0"/>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0"/>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0"/>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0"/>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0"/>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90"/>
          <p:cNvGrpSpPr/>
          <p:nvPr/>
        </p:nvGrpSpPr>
        <p:grpSpPr>
          <a:xfrm>
            <a:off x="6130314" y="1688916"/>
            <a:ext cx="422463" cy="472676"/>
            <a:chOff x="-17903225" y="2060800"/>
            <a:chExt cx="271750" cy="304050"/>
          </a:xfrm>
        </p:grpSpPr>
        <p:sp>
          <p:nvSpPr>
            <p:cNvPr id="10955" name="Google Shape;10955;p90"/>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0"/>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0"/>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90"/>
          <p:cNvGrpSpPr/>
          <p:nvPr/>
        </p:nvGrpSpPr>
        <p:grpSpPr>
          <a:xfrm>
            <a:off x="6104605" y="2274962"/>
            <a:ext cx="473881" cy="472676"/>
            <a:chOff x="-17918975" y="2435725"/>
            <a:chExt cx="304825" cy="304050"/>
          </a:xfrm>
        </p:grpSpPr>
        <p:sp>
          <p:nvSpPr>
            <p:cNvPr id="10959" name="Google Shape;10959;p90"/>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0"/>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90"/>
          <p:cNvGrpSpPr/>
          <p:nvPr/>
        </p:nvGrpSpPr>
        <p:grpSpPr>
          <a:xfrm>
            <a:off x="6133365" y="2852729"/>
            <a:ext cx="416361" cy="470228"/>
            <a:chOff x="-17899300" y="2810625"/>
            <a:chExt cx="267825" cy="302475"/>
          </a:xfrm>
        </p:grpSpPr>
        <p:sp>
          <p:nvSpPr>
            <p:cNvPr id="10962" name="Google Shape;10962;p90"/>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0"/>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0"/>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90"/>
          <p:cNvGrpSpPr/>
          <p:nvPr/>
        </p:nvGrpSpPr>
        <p:grpSpPr>
          <a:xfrm>
            <a:off x="2039218" y="3461166"/>
            <a:ext cx="472676" cy="442089"/>
            <a:chOff x="-16066500" y="2060800"/>
            <a:chExt cx="304050" cy="284375"/>
          </a:xfrm>
        </p:grpSpPr>
        <p:sp>
          <p:nvSpPr>
            <p:cNvPr id="10966" name="Google Shape;10966;p90"/>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0"/>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0"/>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0"/>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0"/>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1" name="Google Shape;10971;p90"/>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0"/>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0"/>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4" name="Google Shape;10974;p90"/>
          <p:cNvGrpSpPr/>
          <p:nvPr/>
        </p:nvGrpSpPr>
        <p:grpSpPr>
          <a:xfrm>
            <a:off x="7923925" y="2297751"/>
            <a:ext cx="368362" cy="419314"/>
            <a:chOff x="4995050" y="3245650"/>
            <a:chExt cx="236950" cy="269725"/>
          </a:xfrm>
        </p:grpSpPr>
        <p:sp>
          <p:nvSpPr>
            <p:cNvPr id="10975" name="Google Shape;10975;p90"/>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0"/>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0"/>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8" name="Google Shape;10978;p90"/>
            <p:cNvGrpSpPr/>
            <p:nvPr/>
          </p:nvGrpSpPr>
          <p:grpSpPr>
            <a:xfrm>
              <a:off x="4995050" y="3245650"/>
              <a:ext cx="236950" cy="269725"/>
              <a:chOff x="4995050" y="3245650"/>
              <a:chExt cx="236950" cy="269725"/>
            </a:xfrm>
          </p:grpSpPr>
          <p:sp>
            <p:nvSpPr>
              <p:cNvPr id="10979" name="Google Shape;10979;p90"/>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0"/>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81" name="Google Shape;10981;p90"/>
          <p:cNvGrpSpPr/>
          <p:nvPr/>
        </p:nvGrpSpPr>
        <p:grpSpPr>
          <a:xfrm>
            <a:off x="5523718" y="1689744"/>
            <a:ext cx="483749" cy="481292"/>
            <a:chOff x="4724650" y="2885700"/>
            <a:chExt cx="270750" cy="269375"/>
          </a:xfrm>
        </p:grpSpPr>
        <p:sp>
          <p:nvSpPr>
            <p:cNvPr id="10982" name="Google Shape;10982;p90"/>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0"/>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0"/>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0"/>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0"/>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0"/>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0"/>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90"/>
          <p:cNvGrpSpPr/>
          <p:nvPr/>
        </p:nvGrpSpPr>
        <p:grpSpPr>
          <a:xfrm>
            <a:off x="4390823" y="1683870"/>
            <a:ext cx="389425" cy="467822"/>
            <a:chOff x="4459350" y="2882125"/>
            <a:chExt cx="228375" cy="274350"/>
          </a:xfrm>
        </p:grpSpPr>
        <p:sp>
          <p:nvSpPr>
            <p:cNvPr id="10990" name="Google Shape;10990;p90"/>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0"/>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0"/>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0"/>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0"/>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0995" name="Google Shape;10995;p90"/>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0996" name="Google Shape;10996;p90"/>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00"/>
        <p:cNvGrpSpPr/>
        <p:nvPr/>
      </p:nvGrpSpPr>
      <p:grpSpPr>
        <a:xfrm>
          <a:off x="0" y="0"/>
          <a:ext cx="0" cy="0"/>
          <a:chOff x="0" y="0"/>
          <a:chExt cx="0" cy="0"/>
        </a:xfrm>
      </p:grpSpPr>
      <p:sp>
        <p:nvSpPr>
          <p:cNvPr id="11001" name="Google Shape;11001;p9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002" name="Google Shape;11002;p91"/>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3" name="Google Shape;11003;p91"/>
          <p:cNvGrpSpPr/>
          <p:nvPr/>
        </p:nvGrpSpPr>
        <p:grpSpPr>
          <a:xfrm>
            <a:off x="847082" y="2140412"/>
            <a:ext cx="426462" cy="420796"/>
            <a:chOff x="-6713450" y="2397900"/>
            <a:chExt cx="295375" cy="291450"/>
          </a:xfrm>
        </p:grpSpPr>
        <p:sp>
          <p:nvSpPr>
            <p:cNvPr id="11004" name="Google Shape;11004;p91"/>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1"/>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6" name="Google Shape;11006;p91"/>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91"/>
          <p:cNvGrpSpPr/>
          <p:nvPr/>
        </p:nvGrpSpPr>
        <p:grpSpPr>
          <a:xfrm>
            <a:off x="3551844" y="1631401"/>
            <a:ext cx="423069" cy="420507"/>
            <a:chOff x="-4932650" y="2046625"/>
            <a:chExt cx="293025" cy="291250"/>
          </a:xfrm>
        </p:grpSpPr>
        <p:sp>
          <p:nvSpPr>
            <p:cNvPr id="11008" name="Google Shape;11008;p91"/>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1"/>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0" name="Google Shape;11010;p91"/>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1" name="Google Shape;11011;p91"/>
          <p:cNvGrpSpPr/>
          <p:nvPr/>
        </p:nvGrpSpPr>
        <p:grpSpPr>
          <a:xfrm>
            <a:off x="3563775" y="2660957"/>
            <a:ext cx="423069" cy="420796"/>
            <a:chOff x="-4931075" y="2765725"/>
            <a:chExt cx="293025" cy="291450"/>
          </a:xfrm>
        </p:grpSpPr>
        <p:sp>
          <p:nvSpPr>
            <p:cNvPr id="11012" name="Google Shape;11012;p91"/>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1"/>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91"/>
          <p:cNvGrpSpPr/>
          <p:nvPr/>
        </p:nvGrpSpPr>
        <p:grpSpPr>
          <a:xfrm>
            <a:off x="6269343" y="1656289"/>
            <a:ext cx="420796" cy="370732"/>
            <a:chOff x="-3137650" y="2067900"/>
            <a:chExt cx="291450" cy="256775"/>
          </a:xfrm>
        </p:grpSpPr>
        <p:sp>
          <p:nvSpPr>
            <p:cNvPr id="11015" name="Google Shape;11015;p91"/>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1"/>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1"/>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91"/>
          <p:cNvGrpSpPr/>
          <p:nvPr/>
        </p:nvGrpSpPr>
        <p:grpSpPr>
          <a:xfrm>
            <a:off x="6269343" y="2139926"/>
            <a:ext cx="420796" cy="421770"/>
            <a:chOff x="-3137650" y="2408950"/>
            <a:chExt cx="291450" cy="292125"/>
          </a:xfrm>
        </p:grpSpPr>
        <p:sp>
          <p:nvSpPr>
            <p:cNvPr id="11019" name="Google Shape;11019;p91"/>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1"/>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1"/>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1"/>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1"/>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91"/>
          <p:cNvGrpSpPr/>
          <p:nvPr/>
        </p:nvGrpSpPr>
        <p:grpSpPr>
          <a:xfrm>
            <a:off x="6281274" y="2685412"/>
            <a:ext cx="420796" cy="371887"/>
            <a:chOff x="-3137650" y="2787000"/>
            <a:chExt cx="291450" cy="257575"/>
          </a:xfrm>
        </p:grpSpPr>
        <p:sp>
          <p:nvSpPr>
            <p:cNvPr id="11025" name="Google Shape;11025;p91"/>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1"/>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1"/>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1"/>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1"/>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1"/>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1"/>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1"/>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3" name="Google Shape;11033;p91"/>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1"/>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1"/>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6" name="Google Shape;11036;p91"/>
          <p:cNvGrpSpPr/>
          <p:nvPr/>
        </p:nvGrpSpPr>
        <p:grpSpPr>
          <a:xfrm>
            <a:off x="1399451" y="2660397"/>
            <a:ext cx="421914" cy="421914"/>
            <a:chOff x="-6354300" y="2757075"/>
            <a:chExt cx="292225" cy="292225"/>
          </a:xfrm>
        </p:grpSpPr>
        <p:sp>
          <p:nvSpPr>
            <p:cNvPr id="11037" name="Google Shape;11037;p91"/>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1"/>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1"/>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1"/>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91"/>
          <p:cNvGrpSpPr/>
          <p:nvPr/>
        </p:nvGrpSpPr>
        <p:grpSpPr>
          <a:xfrm>
            <a:off x="4093454" y="1629560"/>
            <a:ext cx="424188" cy="424188"/>
            <a:chOff x="-4573475" y="2045850"/>
            <a:chExt cx="293800" cy="293800"/>
          </a:xfrm>
        </p:grpSpPr>
        <p:sp>
          <p:nvSpPr>
            <p:cNvPr id="11042" name="Google Shape;11042;p91"/>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1"/>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91"/>
          <p:cNvGrpSpPr/>
          <p:nvPr/>
        </p:nvGrpSpPr>
        <p:grpSpPr>
          <a:xfrm>
            <a:off x="4092877" y="2138699"/>
            <a:ext cx="425343" cy="424225"/>
            <a:chOff x="-4570325" y="2405775"/>
            <a:chExt cx="294600" cy="293825"/>
          </a:xfrm>
        </p:grpSpPr>
        <p:sp>
          <p:nvSpPr>
            <p:cNvPr id="11045" name="Google Shape;11045;p91"/>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1"/>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91"/>
          <p:cNvGrpSpPr/>
          <p:nvPr/>
        </p:nvGrpSpPr>
        <p:grpSpPr>
          <a:xfrm>
            <a:off x="4105945" y="2659838"/>
            <a:ext cx="423069" cy="423033"/>
            <a:chOff x="-4572700" y="2764950"/>
            <a:chExt cx="293025" cy="293000"/>
          </a:xfrm>
        </p:grpSpPr>
        <p:sp>
          <p:nvSpPr>
            <p:cNvPr id="11048" name="Google Shape;11048;p91"/>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1"/>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1"/>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1"/>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1"/>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91"/>
          <p:cNvGrpSpPr/>
          <p:nvPr/>
        </p:nvGrpSpPr>
        <p:grpSpPr>
          <a:xfrm>
            <a:off x="6824707" y="1631239"/>
            <a:ext cx="414840" cy="420832"/>
            <a:chOff x="-2777700" y="2049775"/>
            <a:chExt cx="287325" cy="291475"/>
          </a:xfrm>
        </p:grpSpPr>
        <p:sp>
          <p:nvSpPr>
            <p:cNvPr id="11054" name="Google Shape;11054;p91"/>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1"/>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1"/>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91"/>
          <p:cNvGrpSpPr/>
          <p:nvPr/>
        </p:nvGrpSpPr>
        <p:grpSpPr>
          <a:xfrm>
            <a:off x="6821170" y="2140431"/>
            <a:ext cx="421914" cy="420759"/>
            <a:chOff x="-2571737" y="2403625"/>
            <a:chExt cx="292225" cy="291425"/>
          </a:xfrm>
        </p:grpSpPr>
        <p:sp>
          <p:nvSpPr>
            <p:cNvPr id="11058" name="Google Shape;11058;p91"/>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1"/>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1"/>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1"/>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1"/>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1"/>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1"/>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1"/>
          <p:cNvGrpSpPr/>
          <p:nvPr/>
        </p:nvGrpSpPr>
        <p:grpSpPr>
          <a:xfrm>
            <a:off x="6821170" y="2661534"/>
            <a:ext cx="421914" cy="419640"/>
            <a:chOff x="-2571737" y="2764550"/>
            <a:chExt cx="292225" cy="290650"/>
          </a:xfrm>
        </p:grpSpPr>
        <p:sp>
          <p:nvSpPr>
            <p:cNvPr id="11066" name="Google Shape;11066;p91"/>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1"/>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1"/>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91"/>
          <p:cNvGrpSpPr/>
          <p:nvPr/>
        </p:nvGrpSpPr>
        <p:grpSpPr>
          <a:xfrm>
            <a:off x="3020671" y="3230538"/>
            <a:ext cx="421914" cy="423864"/>
            <a:chOff x="-1333975" y="2365850"/>
            <a:chExt cx="292225" cy="293575"/>
          </a:xfrm>
        </p:grpSpPr>
        <p:sp>
          <p:nvSpPr>
            <p:cNvPr id="11070" name="Google Shape;11070;p91"/>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1"/>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1"/>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1"/>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1"/>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1"/>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1"/>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1"/>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1"/>
          <p:cNvGrpSpPr/>
          <p:nvPr/>
        </p:nvGrpSpPr>
        <p:grpSpPr>
          <a:xfrm>
            <a:off x="1954146" y="2660397"/>
            <a:ext cx="398020" cy="421914"/>
            <a:chOff x="-5995925" y="2757850"/>
            <a:chExt cx="275675" cy="292225"/>
          </a:xfrm>
        </p:grpSpPr>
        <p:sp>
          <p:nvSpPr>
            <p:cNvPr id="11079" name="Google Shape;11079;p91"/>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1"/>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1"/>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1"/>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1"/>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1"/>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1"/>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1"/>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1"/>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91"/>
          <p:cNvGrpSpPr/>
          <p:nvPr/>
        </p:nvGrpSpPr>
        <p:grpSpPr>
          <a:xfrm>
            <a:off x="4634433" y="1631816"/>
            <a:ext cx="421951" cy="419677"/>
            <a:chOff x="-4211975" y="2046625"/>
            <a:chExt cx="292250" cy="290675"/>
          </a:xfrm>
        </p:grpSpPr>
        <p:sp>
          <p:nvSpPr>
            <p:cNvPr id="11089" name="Google Shape;11089;p91"/>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1"/>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91"/>
          <p:cNvGrpSpPr/>
          <p:nvPr/>
        </p:nvGrpSpPr>
        <p:grpSpPr>
          <a:xfrm>
            <a:off x="4684479" y="2138699"/>
            <a:ext cx="321859" cy="424225"/>
            <a:chOff x="-4178875" y="2405775"/>
            <a:chExt cx="222925" cy="293825"/>
          </a:xfrm>
        </p:grpSpPr>
        <p:sp>
          <p:nvSpPr>
            <p:cNvPr id="11092" name="Google Shape;11092;p91"/>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1"/>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1"/>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91"/>
          <p:cNvGrpSpPr/>
          <p:nvPr/>
        </p:nvGrpSpPr>
        <p:grpSpPr>
          <a:xfrm>
            <a:off x="4646942" y="2673483"/>
            <a:ext cx="420796" cy="395746"/>
            <a:chOff x="-4211975" y="2783850"/>
            <a:chExt cx="291450" cy="274100"/>
          </a:xfrm>
        </p:grpSpPr>
        <p:sp>
          <p:nvSpPr>
            <p:cNvPr id="11096" name="Google Shape;11096;p91"/>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1"/>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1"/>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9" name="Google Shape;11099;p91"/>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91"/>
          <p:cNvGrpSpPr/>
          <p:nvPr/>
        </p:nvGrpSpPr>
        <p:grpSpPr>
          <a:xfrm>
            <a:off x="7351871" y="2140413"/>
            <a:ext cx="420796" cy="420796"/>
            <a:chOff x="-2419325" y="2408150"/>
            <a:chExt cx="291450" cy="291450"/>
          </a:xfrm>
        </p:grpSpPr>
        <p:sp>
          <p:nvSpPr>
            <p:cNvPr id="11101" name="Google Shape;11101;p91"/>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1"/>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1"/>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1"/>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1"/>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1"/>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1"/>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8" name="Google Shape;11108;p91"/>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9" name="Google Shape;11109;p91"/>
          <p:cNvGrpSpPr/>
          <p:nvPr/>
        </p:nvGrpSpPr>
        <p:grpSpPr>
          <a:xfrm>
            <a:off x="4673396" y="3231514"/>
            <a:ext cx="420796" cy="421914"/>
            <a:chOff x="-1333200" y="2770450"/>
            <a:chExt cx="291450" cy="292225"/>
          </a:xfrm>
        </p:grpSpPr>
        <p:sp>
          <p:nvSpPr>
            <p:cNvPr id="11110" name="Google Shape;11110;p91"/>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1"/>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91"/>
          <p:cNvGrpSpPr/>
          <p:nvPr/>
        </p:nvGrpSpPr>
        <p:grpSpPr>
          <a:xfrm>
            <a:off x="2470009" y="1631256"/>
            <a:ext cx="423069" cy="420796"/>
            <a:chOff x="-5635200" y="2037975"/>
            <a:chExt cx="293025" cy="291450"/>
          </a:xfrm>
        </p:grpSpPr>
        <p:sp>
          <p:nvSpPr>
            <p:cNvPr id="11113" name="Google Shape;11113;p91"/>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1"/>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1"/>
          <p:cNvGrpSpPr/>
          <p:nvPr/>
        </p:nvGrpSpPr>
        <p:grpSpPr>
          <a:xfrm>
            <a:off x="2468295" y="2140412"/>
            <a:ext cx="426499" cy="420796"/>
            <a:chOff x="-5637575" y="2397900"/>
            <a:chExt cx="295400" cy="291450"/>
          </a:xfrm>
        </p:grpSpPr>
        <p:sp>
          <p:nvSpPr>
            <p:cNvPr id="11116" name="Google Shape;11116;p91"/>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1"/>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1"/>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1"/>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91"/>
          <p:cNvGrpSpPr/>
          <p:nvPr/>
        </p:nvGrpSpPr>
        <p:grpSpPr>
          <a:xfrm>
            <a:off x="2481958" y="2660397"/>
            <a:ext cx="423033" cy="421914"/>
            <a:chOff x="-5635975" y="2757075"/>
            <a:chExt cx="293000" cy="292225"/>
          </a:xfrm>
        </p:grpSpPr>
        <p:sp>
          <p:nvSpPr>
            <p:cNvPr id="11121" name="Google Shape;11121;p91"/>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1"/>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91"/>
          <p:cNvGrpSpPr/>
          <p:nvPr/>
        </p:nvGrpSpPr>
        <p:grpSpPr>
          <a:xfrm>
            <a:off x="5165893" y="1631256"/>
            <a:ext cx="423069" cy="420796"/>
            <a:chOff x="-3854375" y="2046625"/>
            <a:chExt cx="293025" cy="291450"/>
          </a:xfrm>
        </p:grpSpPr>
        <p:sp>
          <p:nvSpPr>
            <p:cNvPr id="11124" name="Google Shape;11124;p91"/>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1"/>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91"/>
          <p:cNvGrpSpPr/>
          <p:nvPr/>
        </p:nvGrpSpPr>
        <p:grpSpPr>
          <a:xfrm>
            <a:off x="5164756" y="2138717"/>
            <a:ext cx="425343" cy="424188"/>
            <a:chOff x="-3854375" y="2405000"/>
            <a:chExt cx="294600" cy="293800"/>
          </a:xfrm>
        </p:grpSpPr>
        <p:sp>
          <p:nvSpPr>
            <p:cNvPr id="11127" name="Google Shape;11127;p91"/>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1"/>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91"/>
          <p:cNvGrpSpPr/>
          <p:nvPr/>
        </p:nvGrpSpPr>
        <p:grpSpPr>
          <a:xfrm>
            <a:off x="5178961" y="2659838"/>
            <a:ext cx="420796" cy="423033"/>
            <a:chOff x="-3852025" y="2764950"/>
            <a:chExt cx="291450" cy="293000"/>
          </a:xfrm>
        </p:grpSpPr>
        <p:sp>
          <p:nvSpPr>
            <p:cNvPr id="11130" name="Google Shape;11130;p91"/>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1"/>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2" name="Google Shape;11132;p91"/>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1"/>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4" name="Google Shape;11134;p91"/>
          <p:cNvGrpSpPr/>
          <p:nvPr/>
        </p:nvGrpSpPr>
        <p:grpSpPr>
          <a:xfrm>
            <a:off x="7901550" y="2660398"/>
            <a:ext cx="420796" cy="421914"/>
            <a:chOff x="-2060175" y="2768875"/>
            <a:chExt cx="291450" cy="292225"/>
          </a:xfrm>
        </p:grpSpPr>
        <p:sp>
          <p:nvSpPr>
            <p:cNvPr id="11135" name="Google Shape;11135;p91"/>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1"/>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91"/>
          <p:cNvGrpSpPr/>
          <p:nvPr/>
        </p:nvGrpSpPr>
        <p:grpSpPr>
          <a:xfrm>
            <a:off x="1915160" y="3232071"/>
            <a:ext cx="421914" cy="420796"/>
            <a:chOff x="-937025" y="2064750"/>
            <a:chExt cx="292225" cy="291450"/>
          </a:xfrm>
        </p:grpSpPr>
        <p:sp>
          <p:nvSpPr>
            <p:cNvPr id="11138" name="Google Shape;11138;p91"/>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1"/>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1"/>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91"/>
          <p:cNvGrpSpPr/>
          <p:nvPr/>
        </p:nvGrpSpPr>
        <p:grpSpPr>
          <a:xfrm>
            <a:off x="3018323" y="1630697"/>
            <a:ext cx="421951" cy="421914"/>
            <a:chOff x="-5276050" y="2037975"/>
            <a:chExt cx="292250" cy="292225"/>
          </a:xfrm>
        </p:grpSpPr>
        <p:sp>
          <p:nvSpPr>
            <p:cNvPr id="11142" name="Google Shape;11142;p91"/>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1"/>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1"/>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5" name="Google Shape;11145;p91"/>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1"/>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7" name="Google Shape;11147;p91"/>
          <p:cNvGrpSpPr/>
          <p:nvPr/>
        </p:nvGrpSpPr>
        <p:grpSpPr>
          <a:xfrm>
            <a:off x="5777136" y="1631256"/>
            <a:ext cx="324133" cy="420796"/>
            <a:chOff x="-3462150" y="2046625"/>
            <a:chExt cx="224500" cy="291450"/>
          </a:xfrm>
        </p:grpSpPr>
        <p:sp>
          <p:nvSpPr>
            <p:cNvPr id="11148" name="Google Shape;11148;p91"/>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1"/>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1"/>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1"/>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1"/>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1"/>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1"/>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91"/>
          <p:cNvGrpSpPr/>
          <p:nvPr/>
        </p:nvGrpSpPr>
        <p:grpSpPr>
          <a:xfrm>
            <a:off x="5752700" y="2139276"/>
            <a:ext cx="373006" cy="423069"/>
            <a:chOff x="-3478675" y="2405775"/>
            <a:chExt cx="258350" cy="293025"/>
          </a:xfrm>
        </p:grpSpPr>
        <p:sp>
          <p:nvSpPr>
            <p:cNvPr id="11156" name="Google Shape;11156;p91"/>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1"/>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1"/>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1"/>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91"/>
          <p:cNvGrpSpPr/>
          <p:nvPr/>
        </p:nvGrpSpPr>
        <p:grpSpPr>
          <a:xfrm>
            <a:off x="5815218" y="2660398"/>
            <a:ext cx="271831" cy="421914"/>
            <a:chOff x="-3443250" y="2765725"/>
            <a:chExt cx="188275" cy="292225"/>
          </a:xfrm>
        </p:grpSpPr>
        <p:sp>
          <p:nvSpPr>
            <p:cNvPr id="11161" name="Google Shape;11161;p91"/>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1"/>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1"/>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1"/>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91"/>
          <p:cNvGrpSpPr/>
          <p:nvPr/>
        </p:nvGrpSpPr>
        <p:grpSpPr>
          <a:xfrm>
            <a:off x="844114" y="3230934"/>
            <a:ext cx="371887" cy="423069"/>
            <a:chOff x="-1684475" y="2049000"/>
            <a:chExt cx="257575" cy="293025"/>
          </a:xfrm>
        </p:grpSpPr>
        <p:sp>
          <p:nvSpPr>
            <p:cNvPr id="11166" name="Google Shape;11166;p91"/>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1"/>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1"/>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1"/>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0" name="Google Shape;11170;p91"/>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1" name="Google Shape;11171;p91"/>
          <p:cNvGrpSpPr/>
          <p:nvPr/>
        </p:nvGrpSpPr>
        <p:grpSpPr>
          <a:xfrm>
            <a:off x="4134007" y="3231514"/>
            <a:ext cx="420796" cy="421914"/>
            <a:chOff x="-1700225" y="2768875"/>
            <a:chExt cx="291450" cy="292225"/>
          </a:xfrm>
        </p:grpSpPr>
        <p:sp>
          <p:nvSpPr>
            <p:cNvPr id="11172" name="Google Shape;11172;p91"/>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1"/>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1"/>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1"/>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1"/>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1"/>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91"/>
          <p:cNvGrpSpPr/>
          <p:nvPr/>
        </p:nvGrpSpPr>
        <p:grpSpPr>
          <a:xfrm>
            <a:off x="3602355" y="3230935"/>
            <a:ext cx="371887" cy="423069"/>
            <a:chOff x="-919700" y="2420750"/>
            <a:chExt cx="257575" cy="293025"/>
          </a:xfrm>
        </p:grpSpPr>
        <p:sp>
          <p:nvSpPr>
            <p:cNvPr id="11179" name="Google Shape;11179;p91"/>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1"/>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1"/>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91"/>
          <p:cNvGrpSpPr/>
          <p:nvPr/>
        </p:nvGrpSpPr>
        <p:grpSpPr>
          <a:xfrm>
            <a:off x="1937547" y="1645950"/>
            <a:ext cx="409531" cy="410617"/>
            <a:chOff x="6679825" y="2693700"/>
            <a:chExt cx="257875" cy="258575"/>
          </a:xfrm>
        </p:grpSpPr>
        <p:sp>
          <p:nvSpPr>
            <p:cNvPr id="11183" name="Google Shape;11183;p91"/>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1"/>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91"/>
          <p:cNvGrpSpPr/>
          <p:nvPr/>
        </p:nvGrpSpPr>
        <p:grpSpPr>
          <a:xfrm>
            <a:off x="1927121" y="2142110"/>
            <a:ext cx="420531" cy="417262"/>
            <a:chOff x="6790450" y="3119050"/>
            <a:chExt cx="262750" cy="260675"/>
          </a:xfrm>
        </p:grpSpPr>
        <p:sp>
          <p:nvSpPr>
            <p:cNvPr id="11186" name="Google Shape;11186;p91"/>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1"/>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91"/>
          <p:cNvGrpSpPr/>
          <p:nvPr/>
        </p:nvGrpSpPr>
        <p:grpSpPr>
          <a:xfrm>
            <a:off x="6853082" y="3755436"/>
            <a:ext cx="358093" cy="407391"/>
            <a:chOff x="7660859" y="2571753"/>
            <a:chExt cx="366561" cy="417024"/>
          </a:xfrm>
        </p:grpSpPr>
        <p:sp>
          <p:nvSpPr>
            <p:cNvPr id="11189" name="Google Shape;11189;p91"/>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1"/>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1"/>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91"/>
          <p:cNvGrpSpPr/>
          <p:nvPr/>
        </p:nvGrpSpPr>
        <p:grpSpPr>
          <a:xfrm>
            <a:off x="4387763" y="3755436"/>
            <a:ext cx="407391" cy="407391"/>
            <a:chOff x="5566722" y="2571753"/>
            <a:chExt cx="417024" cy="417024"/>
          </a:xfrm>
        </p:grpSpPr>
        <p:sp>
          <p:nvSpPr>
            <p:cNvPr id="11193" name="Google Shape;11193;p91"/>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1"/>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91"/>
          <p:cNvGrpSpPr/>
          <p:nvPr/>
        </p:nvGrpSpPr>
        <p:grpSpPr>
          <a:xfrm>
            <a:off x="5004096" y="3857692"/>
            <a:ext cx="407381" cy="202880"/>
            <a:chOff x="6090251" y="2676413"/>
            <a:chExt cx="417014" cy="207677"/>
          </a:xfrm>
        </p:grpSpPr>
        <p:sp>
          <p:nvSpPr>
            <p:cNvPr id="11196" name="Google Shape;11196;p91"/>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1"/>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1"/>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1"/>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91"/>
          <p:cNvGrpSpPr/>
          <p:nvPr/>
        </p:nvGrpSpPr>
        <p:grpSpPr>
          <a:xfrm>
            <a:off x="6236750" y="3755436"/>
            <a:ext cx="407391" cy="407391"/>
            <a:chOff x="7137330" y="2571753"/>
            <a:chExt cx="417024" cy="417024"/>
          </a:xfrm>
        </p:grpSpPr>
        <p:sp>
          <p:nvSpPr>
            <p:cNvPr id="11201" name="Google Shape;11201;p91"/>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1"/>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1"/>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1"/>
          <p:cNvGrpSpPr/>
          <p:nvPr/>
        </p:nvGrpSpPr>
        <p:grpSpPr>
          <a:xfrm>
            <a:off x="5620418" y="3755436"/>
            <a:ext cx="407391" cy="407391"/>
            <a:chOff x="6613801" y="2571753"/>
            <a:chExt cx="417024" cy="417024"/>
          </a:xfrm>
        </p:grpSpPr>
        <p:sp>
          <p:nvSpPr>
            <p:cNvPr id="11205" name="Google Shape;11205;p91"/>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1"/>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1"/>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1"/>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1"/>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91"/>
          <p:cNvGrpSpPr/>
          <p:nvPr/>
        </p:nvGrpSpPr>
        <p:grpSpPr>
          <a:xfrm>
            <a:off x="7908242" y="3238780"/>
            <a:ext cx="407411" cy="407411"/>
            <a:chOff x="2964567" y="2571753"/>
            <a:chExt cx="417045" cy="417045"/>
          </a:xfrm>
        </p:grpSpPr>
        <p:sp>
          <p:nvSpPr>
            <p:cNvPr id="11211" name="Google Shape;11211;p91"/>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1"/>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91"/>
          <p:cNvGrpSpPr/>
          <p:nvPr/>
        </p:nvGrpSpPr>
        <p:grpSpPr>
          <a:xfrm>
            <a:off x="1922414" y="3815897"/>
            <a:ext cx="407391" cy="286470"/>
            <a:chOff x="3476576" y="2633631"/>
            <a:chExt cx="417024" cy="293244"/>
          </a:xfrm>
        </p:grpSpPr>
        <p:sp>
          <p:nvSpPr>
            <p:cNvPr id="11214" name="Google Shape;11214;p91"/>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1"/>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91"/>
          <p:cNvGrpSpPr/>
          <p:nvPr/>
        </p:nvGrpSpPr>
        <p:grpSpPr>
          <a:xfrm>
            <a:off x="2538746" y="3755508"/>
            <a:ext cx="407411" cy="407248"/>
            <a:chOff x="3988564" y="2571836"/>
            <a:chExt cx="417045" cy="416878"/>
          </a:xfrm>
        </p:grpSpPr>
        <p:sp>
          <p:nvSpPr>
            <p:cNvPr id="11217" name="Google Shape;11217;p91"/>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1"/>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91"/>
          <p:cNvGrpSpPr/>
          <p:nvPr/>
        </p:nvGrpSpPr>
        <p:grpSpPr>
          <a:xfrm>
            <a:off x="3155099" y="3755436"/>
            <a:ext cx="407391" cy="407391"/>
            <a:chOff x="4500573" y="2571753"/>
            <a:chExt cx="417024" cy="417024"/>
          </a:xfrm>
        </p:grpSpPr>
        <p:sp>
          <p:nvSpPr>
            <p:cNvPr id="11220" name="Google Shape;11220;p91"/>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1"/>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91"/>
          <p:cNvGrpSpPr/>
          <p:nvPr/>
        </p:nvGrpSpPr>
        <p:grpSpPr>
          <a:xfrm>
            <a:off x="3771431" y="3755436"/>
            <a:ext cx="407391" cy="407391"/>
            <a:chOff x="5012603" y="2571753"/>
            <a:chExt cx="417024" cy="417024"/>
          </a:xfrm>
        </p:grpSpPr>
        <p:sp>
          <p:nvSpPr>
            <p:cNvPr id="11223" name="Google Shape;11223;p91"/>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1"/>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5" name="Google Shape;11225;p91"/>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6" name="Google Shape;11226;p91"/>
          <p:cNvGrpSpPr/>
          <p:nvPr/>
        </p:nvGrpSpPr>
        <p:grpSpPr>
          <a:xfrm>
            <a:off x="5733329" y="3238790"/>
            <a:ext cx="407432" cy="407391"/>
            <a:chOff x="812101" y="2571761"/>
            <a:chExt cx="417066" cy="417024"/>
          </a:xfrm>
        </p:grpSpPr>
        <p:sp>
          <p:nvSpPr>
            <p:cNvPr id="11227" name="Google Shape;11227;p91"/>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1"/>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1"/>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1"/>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91"/>
          <p:cNvGrpSpPr/>
          <p:nvPr/>
        </p:nvGrpSpPr>
        <p:grpSpPr>
          <a:xfrm>
            <a:off x="6253923" y="3238790"/>
            <a:ext cx="407391" cy="407391"/>
            <a:chOff x="1323129" y="2571761"/>
            <a:chExt cx="417024" cy="417024"/>
          </a:xfrm>
        </p:grpSpPr>
        <p:sp>
          <p:nvSpPr>
            <p:cNvPr id="11232" name="Google Shape;11232;p91"/>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1"/>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1"/>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1"/>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6" name="Google Shape;11236;p91"/>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7" name="Google Shape;11237;p91"/>
          <p:cNvGrpSpPr/>
          <p:nvPr/>
        </p:nvGrpSpPr>
        <p:grpSpPr>
          <a:xfrm>
            <a:off x="7390398" y="3238843"/>
            <a:ext cx="408023" cy="407411"/>
            <a:chOff x="2344476" y="2571761"/>
            <a:chExt cx="417671" cy="417045"/>
          </a:xfrm>
        </p:grpSpPr>
        <p:sp>
          <p:nvSpPr>
            <p:cNvPr id="11238" name="Google Shape;11238;p91"/>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1"/>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sp>
        <p:nvSpPr>
          <p:cNvPr id="488" name="Google Shape;488;p46"/>
          <p:cNvSpPr txBox="1">
            <a:spLocks noGrp="1"/>
          </p:cNvSpPr>
          <p:nvPr>
            <p:ph type="title"/>
          </p:nvPr>
        </p:nvSpPr>
        <p:spPr>
          <a:xfrm>
            <a:off x="2514300" y="2991600"/>
            <a:ext cx="4572000" cy="475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Summary</a:t>
            </a:r>
            <a:endParaRPr/>
          </a:p>
        </p:txBody>
      </p:sp>
      <p:sp>
        <p:nvSpPr>
          <p:cNvPr id="489" name="Google Shape;489;p46"/>
          <p:cNvSpPr txBox="1">
            <a:spLocks noGrp="1"/>
          </p:cNvSpPr>
          <p:nvPr>
            <p:ph type="title" idx="2"/>
          </p:nvPr>
        </p:nvSpPr>
        <p:spPr>
          <a:xfrm>
            <a:off x="952200" y="2936100"/>
            <a:ext cx="1133400" cy="68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solidFill>
                <a:srgbClr val="F43212"/>
              </a:solidFill>
            </a:endParaRPr>
          </a:p>
        </p:txBody>
      </p:sp>
      <p:sp>
        <p:nvSpPr>
          <p:cNvPr id="490" name="Google Shape;490;p46"/>
          <p:cNvSpPr txBox="1">
            <a:spLocks noGrp="1"/>
          </p:cNvSpPr>
          <p:nvPr>
            <p:ph type="subTitle" idx="1"/>
          </p:nvPr>
        </p:nvSpPr>
        <p:spPr>
          <a:xfrm>
            <a:off x="2514300" y="3625100"/>
            <a:ext cx="2919600" cy="56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could enter a subtitle here if you need it</a:t>
            </a:r>
            <a:endParaRPr>
              <a:solidFill>
                <a:schemeClr val="dk1"/>
              </a:solidFill>
            </a:endParaRPr>
          </a:p>
          <a:p>
            <a:pPr marL="0" lvl="0" indent="0" algn="l" rtl="0">
              <a:spcBef>
                <a:spcPts val="1600"/>
              </a:spcBef>
              <a:spcAft>
                <a:spcPts val="160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94"/>
        <p:cNvGrpSpPr/>
        <p:nvPr/>
      </p:nvGrpSpPr>
      <p:grpSpPr>
        <a:xfrm>
          <a:off x="0" y="0"/>
          <a:ext cx="0" cy="0"/>
          <a:chOff x="0" y="0"/>
          <a:chExt cx="0" cy="0"/>
        </a:xfrm>
      </p:grpSpPr>
      <p:sp>
        <p:nvSpPr>
          <p:cNvPr id="495" name="Google Shape;495;p47"/>
          <p:cNvSpPr txBox="1">
            <a:spLocks noGrp="1"/>
          </p:cNvSpPr>
          <p:nvPr>
            <p:ph type="title"/>
          </p:nvPr>
        </p:nvSpPr>
        <p:spPr>
          <a:xfrm>
            <a:off x="2739000" y="1788598"/>
            <a:ext cx="3666000" cy="16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48"/>
          <p:cNvSpPr txBox="1">
            <a:spLocks noGrp="1"/>
          </p:cNvSpPr>
          <p:nvPr>
            <p:ph type="title"/>
          </p:nvPr>
        </p:nvSpPr>
        <p:spPr>
          <a:xfrm>
            <a:off x="4019400" y="1105975"/>
            <a:ext cx="4522200" cy="47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000"/>
              <a:t>The Slide Title Goes Here!</a:t>
            </a:r>
            <a:endParaRPr sz="3000"/>
          </a:p>
        </p:txBody>
      </p:sp>
      <p:sp>
        <p:nvSpPr>
          <p:cNvPr id="501" name="Google Shape;501;p48"/>
          <p:cNvSpPr txBox="1">
            <a:spLocks noGrp="1"/>
          </p:cNvSpPr>
          <p:nvPr>
            <p:ph type="body" idx="1"/>
          </p:nvPr>
        </p:nvSpPr>
        <p:spPr>
          <a:xfrm>
            <a:off x="4019400" y="1856600"/>
            <a:ext cx="4404600" cy="230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to make your point clear? Lists like this one:</a:t>
            </a:r>
            <a:endParaRPr/>
          </a:p>
          <a:p>
            <a:pPr marL="457200" lvl="0" indent="-317500" algn="l" rtl="0">
              <a:spcBef>
                <a:spcPts val="1600"/>
              </a:spcBef>
              <a:spcAft>
                <a:spcPts val="0"/>
              </a:spcAft>
              <a:buSzPts val="1400"/>
              <a:buChar char="●"/>
            </a:pPr>
            <a:r>
              <a:rPr lang="en"/>
              <a:t>They’re simple</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a:p>
            <a:pPr marL="0" lvl="0" indent="0" algn="l" rtl="0">
              <a:spcBef>
                <a:spcPts val="1600"/>
              </a:spcBef>
              <a:spcAft>
                <a:spcPts val="160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49"/>
          <p:cNvSpPr/>
          <p:nvPr/>
        </p:nvSpPr>
        <p:spPr>
          <a:xfrm rot="-5400000">
            <a:off x="2314107" y="1973275"/>
            <a:ext cx="713224" cy="712224"/>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9"/>
          <p:cNvSpPr/>
          <p:nvPr/>
        </p:nvSpPr>
        <p:spPr>
          <a:xfrm rot="-5400000">
            <a:off x="6116684" y="1973250"/>
            <a:ext cx="713224" cy="712224"/>
          </a:xfrm>
          <a:custGeom>
            <a:avLst/>
            <a:gdLst/>
            <a:ahLst/>
            <a:cxnLst/>
            <a:rect l="l" t="t" r="r" b="b"/>
            <a:pathLst>
              <a:path w="8642" h="8654" extrusionOk="0">
                <a:moveTo>
                  <a:pt x="4321" y="1"/>
                </a:moveTo>
                <a:lnTo>
                  <a:pt x="4102" y="12"/>
                </a:lnTo>
                <a:lnTo>
                  <a:pt x="3883" y="24"/>
                </a:lnTo>
                <a:lnTo>
                  <a:pt x="3664" y="58"/>
                </a:lnTo>
                <a:lnTo>
                  <a:pt x="3457" y="93"/>
                </a:lnTo>
                <a:lnTo>
                  <a:pt x="3238" y="139"/>
                </a:lnTo>
                <a:lnTo>
                  <a:pt x="3042" y="196"/>
                </a:lnTo>
                <a:lnTo>
                  <a:pt x="2835" y="266"/>
                </a:lnTo>
                <a:lnTo>
                  <a:pt x="2639" y="346"/>
                </a:lnTo>
                <a:lnTo>
                  <a:pt x="2454" y="427"/>
                </a:lnTo>
                <a:lnTo>
                  <a:pt x="2259" y="531"/>
                </a:lnTo>
                <a:lnTo>
                  <a:pt x="2086" y="634"/>
                </a:lnTo>
                <a:lnTo>
                  <a:pt x="1901" y="738"/>
                </a:lnTo>
                <a:lnTo>
                  <a:pt x="1740" y="865"/>
                </a:lnTo>
                <a:lnTo>
                  <a:pt x="1579" y="991"/>
                </a:lnTo>
                <a:lnTo>
                  <a:pt x="1417" y="1130"/>
                </a:lnTo>
                <a:lnTo>
                  <a:pt x="1268" y="1268"/>
                </a:lnTo>
                <a:lnTo>
                  <a:pt x="1129" y="1418"/>
                </a:lnTo>
                <a:lnTo>
                  <a:pt x="991" y="1579"/>
                </a:lnTo>
                <a:lnTo>
                  <a:pt x="864" y="1740"/>
                </a:lnTo>
                <a:lnTo>
                  <a:pt x="738" y="1913"/>
                </a:lnTo>
                <a:lnTo>
                  <a:pt x="622" y="2086"/>
                </a:lnTo>
                <a:lnTo>
                  <a:pt x="519" y="2270"/>
                </a:lnTo>
                <a:lnTo>
                  <a:pt x="427" y="2455"/>
                </a:lnTo>
                <a:lnTo>
                  <a:pt x="346" y="2639"/>
                </a:lnTo>
                <a:lnTo>
                  <a:pt x="265" y="2847"/>
                </a:lnTo>
                <a:lnTo>
                  <a:pt x="196" y="3042"/>
                </a:lnTo>
                <a:lnTo>
                  <a:pt x="139" y="3250"/>
                </a:lnTo>
                <a:lnTo>
                  <a:pt x="92" y="3457"/>
                </a:lnTo>
                <a:lnTo>
                  <a:pt x="46" y="3665"/>
                </a:lnTo>
                <a:lnTo>
                  <a:pt x="23" y="3884"/>
                </a:lnTo>
                <a:lnTo>
                  <a:pt x="12" y="4102"/>
                </a:lnTo>
                <a:lnTo>
                  <a:pt x="0" y="4333"/>
                </a:lnTo>
                <a:lnTo>
                  <a:pt x="12" y="4552"/>
                </a:lnTo>
                <a:lnTo>
                  <a:pt x="23" y="4771"/>
                </a:lnTo>
                <a:lnTo>
                  <a:pt x="46" y="4990"/>
                </a:lnTo>
                <a:lnTo>
                  <a:pt x="92" y="5197"/>
                </a:lnTo>
                <a:lnTo>
                  <a:pt x="139" y="5404"/>
                </a:lnTo>
                <a:lnTo>
                  <a:pt x="196" y="5612"/>
                </a:lnTo>
                <a:lnTo>
                  <a:pt x="265" y="5819"/>
                </a:lnTo>
                <a:lnTo>
                  <a:pt x="346" y="6015"/>
                </a:lnTo>
                <a:lnTo>
                  <a:pt x="427" y="6199"/>
                </a:lnTo>
                <a:lnTo>
                  <a:pt x="519" y="6384"/>
                </a:lnTo>
                <a:lnTo>
                  <a:pt x="622" y="6568"/>
                </a:lnTo>
                <a:lnTo>
                  <a:pt x="738" y="6741"/>
                </a:lnTo>
                <a:lnTo>
                  <a:pt x="864" y="6914"/>
                </a:lnTo>
                <a:lnTo>
                  <a:pt x="991" y="7075"/>
                </a:lnTo>
                <a:lnTo>
                  <a:pt x="1129" y="7236"/>
                </a:lnTo>
                <a:lnTo>
                  <a:pt x="1268" y="7386"/>
                </a:lnTo>
                <a:lnTo>
                  <a:pt x="1417" y="7525"/>
                </a:lnTo>
                <a:lnTo>
                  <a:pt x="1579" y="7663"/>
                </a:lnTo>
                <a:lnTo>
                  <a:pt x="1740" y="7790"/>
                </a:lnTo>
                <a:lnTo>
                  <a:pt x="1901" y="7916"/>
                </a:lnTo>
                <a:lnTo>
                  <a:pt x="2086" y="8020"/>
                </a:lnTo>
                <a:lnTo>
                  <a:pt x="2259" y="8124"/>
                </a:lnTo>
                <a:lnTo>
                  <a:pt x="2454" y="8227"/>
                </a:lnTo>
                <a:lnTo>
                  <a:pt x="2639" y="8308"/>
                </a:lnTo>
                <a:lnTo>
                  <a:pt x="2835" y="8389"/>
                </a:lnTo>
                <a:lnTo>
                  <a:pt x="3042" y="8458"/>
                </a:lnTo>
                <a:lnTo>
                  <a:pt x="3238" y="8515"/>
                </a:lnTo>
                <a:lnTo>
                  <a:pt x="3457" y="8562"/>
                </a:lnTo>
                <a:lnTo>
                  <a:pt x="3664" y="8596"/>
                </a:lnTo>
                <a:lnTo>
                  <a:pt x="3883" y="8631"/>
                </a:lnTo>
                <a:lnTo>
                  <a:pt x="4102" y="8642"/>
                </a:lnTo>
                <a:lnTo>
                  <a:pt x="4321" y="8654"/>
                </a:lnTo>
                <a:lnTo>
                  <a:pt x="4551" y="8642"/>
                </a:lnTo>
                <a:lnTo>
                  <a:pt x="4770" y="8631"/>
                </a:lnTo>
                <a:lnTo>
                  <a:pt x="4978" y="8596"/>
                </a:lnTo>
                <a:lnTo>
                  <a:pt x="5197" y="8562"/>
                </a:lnTo>
                <a:lnTo>
                  <a:pt x="5404" y="8515"/>
                </a:lnTo>
                <a:lnTo>
                  <a:pt x="5612" y="8458"/>
                </a:lnTo>
                <a:lnTo>
                  <a:pt x="5807" y="8389"/>
                </a:lnTo>
                <a:lnTo>
                  <a:pt x="6003" y="8308"/>
                </a:lnTo>
                <a:lnTo>
                  <a:pt x="6199" y="8227"/>
                </a:lnTo>
                <a:lnTo>
                  <a:pt x="6384" y="8124"/>
                </a:lnTo>
                <a:lnTo>
                  <a:pt x="6568" y="8020"/>
                </a:lnTo>
                <a:lnTo>
                  <a:pt x="6741" y="7916"/>
                </a:lnTo>
                <a:lnTo>
                  <a:pt x="6914" y="7790"/>
                </a:lnTo>
                <a:lnTo>
                  <a:pt x="7075" y="7663"/>
                </a:lnTo>
                <a:lnTo>
                  <a:pt x="7236" y="7525"/>
                </a:lnTo>
                <a:lnTo>
                  <a:pt x="7386" y="7386"/>
                </a:lnTo>
                <a:lnTo>
                  <a:pt x="7524" y="7236"/>
                </a:lnTo>
                <a:lnTo>
                  <a:pt x="7662" y="7075"/>
                </a:lnTo>
                <a:lnTo>
                  <a:pt x="7789" y="6914"/>
                </a:lnTo>
                <a:lnTo>
                  <a:pt x="7904" y="6741"/>
                </a:lnTo>
                <a:lnTo>
                  <a:pt x="8020" y="6568"/>
                </a:lnTo>
                <a:lnTo>
                  <a:pt x="8123" y="6384"/>
                </a:lnTo>
                <a:lnTo>
                  <a:pt x="8216" y="6199"/>
                </a:lnTo>
                <a:lnTo>
                  <a:pt x="8308" y="6015"/>
                </a:lnTo>
                <a:lnTo>
                  <a:pt x="8388" y="5819"/>
                </a:lnTo>
                <a:lnTo>
                  <a:pt x="8458" y="5612"/>
                </a:lnTo>
                <a:lnTo>
                  <a:pt x="8515" y="5404"/>
                </a:lnTo>
                <a:lnTo>
                  <a:pt x="8561" y="5197"/>
                </a:lnTo>
                <a:lnTo>
                  <a:pt x="8596" y="4990"/>
                </a:lnTo>
                <a:lnTo>
                  <a:pt x="8630" y="4771"/>
                </a:lnTo>
                <a:lnTo>
                  <a:pt x="8642" y="4552"/>
                </a:lnTo>
                <a:lnTo>
                  <a:pt x="8642" y="4333"/>
                </a:lnTo>
                <a:lnTo>
                  <a:pt x="8642" y="4102"/>
                </a:lnTo>
                <a:lnTo>
                  <a:pt x="8630" y="3884"/>
                </a:lnTo>
                <a:lnTo>
                  <a:pt x="8596" y="3665"/>
                </a:lnTo>
                <a:lnTo>
                  <a:pt x="8561" y="3457"/>
                </a:lnTo>
                <a:lnTo>
                  <a:pt x="8515" y="3250"/>
                </a:lnTo>
                <a:lnTo>
                  <a:pt x="8458" y="3042"/>
                </a:lnTo>
                <a:lnTo>
                  <a:pt x="8388" y="2847"/>
                </a:lnTo>
                <a:lnTo>
                  <a:pt x="8308" y="2639"/>
                </a:lnTo>
                <a:lnTo>
                  <a:pt x="8216" y="2455"/>
                </a:lnTo>
                <a:lnTo>
                  <a:pt x="8123" y="2270"/>
                </a:lnTo>
                <a:lnTo>
                  <a:pt x="8020" y="2086"/>
                </a:lnTo>
                <a:lnTo>
                  <a:pt x="7904" y="1913"/>
                </a:lnTo>
                <a:lnTo>
                  <a:pt x="7789" y="1740"/>
                </a:lnTo>
                <a:lnTo>
                  <a:pt x="7662" y="1579"/>
                </a:lnTo>
                <a:lnTo>
                  <a:pt x="7524" y="1418"/>
                </a:lnTo>
                <a:lnTo>
                  <a:pt x="7386" y="1268"/>
                </a:lnTo>
                <a:lnTo>
                  <a:pt x="7236" y="1130"/>
                </a:lnTo>
                <a:lnTo>
                  <a:pt x="7075" y="991"/>
                </a:lnTo>
                <a:lnTo>
                  <a:pt x="6914" y="865"/>
                </a:lnTo>
                <a:lnTo>
                  <a:pt x="6741" y="738"/>
                </a:lnTo>
                <a:lnTo>
                  <a:pt x="6568" y="634"/>
                </a:lnTo>
                <a:lnTo>
                  <a:pt x="6384" y="531"/>
                </a:lnTo>
                <a:lnTo>
                  <a:pt x="6199" y="427"/>
                </a:lnTo>
                <a:lnTo>
                  <a:pt x="6003" y="346"/>
                </a:lnTo>
                <a:lnTo>
                  <a:pt x="5807" y="266"/>
                </a:lnTo>
                <a:lnTo>
                  <a:pt x="5612" y="196"/>
                </a:lnTo>
                <a:lnTo>
                  <a:pt x="5404" y="139"/>
                </a:lnTo>
                <a:lnTo>
                  <a:pt x="5197" y="93"/>
                </a:lnTo>
                <a:lnTo>
                  <a:pt x="4978" y="58"/>
                </a:lnTo>
                <a:lnTo>
                  <a:pt x="4770" y="24"/>
                </a:lnTo>
                <a:lnTo>
                  <a:pt x="4551" y="12"/>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9"/>
          <p:cNvSpPr txBox="1">
            <a:spLocks noGrp="1"/>
          </p:cNvSpPr>
          <p:nvPr>
            <p:ph type="title"/>
          </p:nvPr>
        </p:nvSpPr>
        <p:spPr>
          <a:xfrm flipH="1">
            <a:off x="4713012" y="540000"/>
            <a:ext cx="3711000" cy="47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Main Characters</a:t>
            </a:r>
            <a:endParaRPr/>
          </a:p>
        </p:txBody>
      </p:sp>
      <p:sp>
        <p:nvSpPr>
          <p:cNvPr id="509" name="Google Shape;509;p49"/>
          <p:cNvSpPr txBox="1">
            <a:spLocks noGrp="1"/>
          </p:cNvSpPr>
          <p:nvPr>
            <p:ph type="subTitle" idx="1"/>
          </p:nvPr>
        </p:nvSpPr>
        <p:spPr>
          <a:xfrm>
            <a:off x="1070513" y="3362700"/>
            <a:ext cx="3200400" cy="100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a:t>
            </a:r>
            <a:endParaRPr/>
          </a:p>
        </p:txBody>
      </p:sp>
      <p:sp>
        <p:nvSpPr>
          <p:cNvPr id="510" name="Google Shape;510;p49"/>
          <p:cNvSpPr txBox="1">
            <a:spLocks noGrp="1"/>
          </p:cNvSpPr>
          <p:nvPr>
            <p:ph type="subTitle" idx="2"/>
          </p:nvPr>
        </p:nvSpPr>
        <p:spPr>
          <a:xfrm>
            <a:off x="4873088" y="3362700"/>
            <a:ext cx="3200400" cy="10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full of iron oxide dust</a:t>
            </a:r>
            <a:endParaRPr/>
          </a:p>
          <a:p>
            <a:pPr marL="0" lvl="0" indent="0" algn="ctr" rtl="0">
              <a:spcBef>
                <a:spcPts val="1600"/>
              </a:spcBef>
              <a:spcAft>
                <a:spcPts val="1600"/>
              </a:spcAft>
              <a:buClr>
                <a:schemeClr val="dk1"/>
              </a:buClr>
              <a:buSzPts val="1100"/>
              <a:buFont typeface="Arial"/>
              <a:buNone/>
            </a:pPr>
            <a:endParaRPr/>
          </a:p>
        </p:txBody>
      </p:sp>
      <p:sp>
        <p:nvSpPr>
          <p:cNvPr id="511" name="Google Shape;511;p49"/>
          <p:cNvSpPr txBox="1">
            <a:spLocks noGrp="1"/>
          </p:cNvSpPr>
          <p:nvPr>
            <p:ph type="title" idx="3"/>
          </p:nvPr>
        </p:nvSpPr>
        <p:spPr>
          <a:xfrm>
            <a:off x="1070513" y="2889404"/>
            <a:ext cx="3200400" cy="4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Protagonist</a:t>
            </a:r>
            <a:endParaRPr/>
          </a:p>
        </p:txBody>
      </p:sp>
      <p:sp>
        <p:nvSpPr>
          <p:cNvPr id="512" name="Google Shape;512;p49"/>
          <p:cNvSpPr txBox="1">
            <a:spLocks noGrp="1"/>
          </p:cNvSpPr>
          <p:nvPr>
            <p:ph type="title" idx="4"/>
          </p:nvPr>
        </p:nvSpPr>
        <p:spPr>
          <a:xfrm>
            <a:off x="4873088" y="2889404"/>
            <a:ext cx="3200400" cy="4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Antagonist</a:t>
            </a:r>
            <a:endParaRPr/>
          </a:p>
        </p:txBody>
      </p:sp>
      <p:grpSp>
        <p:nvGrpSpPr>
          <p:cNvPr id="513" name="Google Shape;513;p49"/>
          <p:cNvGrpSpPr/>
          <p:nvPr/>
        </p:nvGrpSpPr>
        <p:grpSpPr>
          <a:xfrm>
            <a:off x="6281037" y="2121750"/>
            <a:ext cx="388503" cy="415284"/>
            <a:chOff x="-53288825" y="1903275"/>
            <a:chExt cx="298550" cy="318225"/>
          </a:xfrm>
        </p:grpSpPr>
        <p:sp>
          <p:nvSpPr>
            <p:cNvPr id="514" name="Google Shape;514;p49"/>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9"/>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9"/>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49"/>
          <p:cNvGrpSpPr/>
          <p:nvPr/>
        </p:nvGrpSpPr>
        <p:grpSpPr>
          <a:xfrm>
            <a:off x="2477926" y="2122304"/>
            <a:ext cx="389512" cy="414240"/>
            <a:chOff x="-52505925" y="2295525"/>
            <a:chExt cx="299325" cy="317425"/>
          </a:xfrm>
        </p:grpSpPr>
        <p:sp>
          <p:nvSpPr>
            <p:cNvPr id="518" name="Google Shape;518;p49"/>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9"/>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9"/>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9"/>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5"/>
        <p:cNvGrpSpPr/>
        <p:nvPr/>
      </p:nvGrpSpPr>
      <p:grpSpPr>
        <a:xfrm>
          <a:off x="0" y="0"/>
          <a:ext cx="0" cy="0"/>
          <a:chOff x="0" y="0"/>
          <a:chExt cx="0" cy="0"/>
        </a:xfrm>
      </p:grpSpPr>
      <p:sp>
        <p:nvSpPr>
          <p:cNvPr id="526" name="Google Shape;526;p50"/>
          <p:cNvSpPr txBox="1">
            <a:spLocks noGrp="1"/>
          </p:cNvSpPr>
          <p:nvPr>
            <p:ph type="title"/>
          </p:nvPr>
        </p:nvSpPr>
        <p:spPr>
          <a:xfrm>
            <a:off x="720000" y="540000"/>
            <a:ext cx="4278300" cy="47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Supporting Characters</a:t>
            </a:r>
            <a:endParaRPr/>
          </a:p>
        </p:txBody>
      </p:sp>
      <p:sp>
        <p:nvSpPr>
          <p:cNvPr id="527" name="Google Shape;527;p50"/>
          <p:cNvSpPr txBox="1">
            <a:spLocks noGrp="1"/>
          </p:cNvSpPr>
          <p:nvPr>
            <p:ph type="subTitle" idx="1"/>
          </p:nvPr>
        </p:nvSpPr>
        <p:spPr>
          <a:xfrm>
            <a:off x="1454901" y="3399201"/>
            <a:ext cx="17655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of them all</a:t>
            </a:r>
            <a:endParaRPr/>
          </a:p>
        </p:txBody>
      </p:sp>
      <p:sp>
        <p:nvSpPr>
          <p:cNvPr id="528" name="Google Shape;528;p50"/>
          <p:cNvSpPr txBox="1">
            <a:spLocks noGrp="1"/>
          </p:cNvSpPr>
          <p:nvPr>
            <p:ph type="title" idx="2"/>
          </p:nvPr>
        </p:nvSpPr>
        <p:spPr>
          <a:xfrm>
            <a:off x="1454901" y="2942263"/>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29" name="Google Shape;529;p50"/>
          <p:cNvSpPr txBox="1">
            <a:spLocks noGrp="1"/>
          </p:cNvSpPr>
          <p:nvPr>
            <p:ph type="subTitle" idx="3"/>
          </p:nvPr>
        </p:nvSpPr>
        <p:spPr>
          <a:xfrm>
            <a:off x="3841650" y="3399201"/>
            <a:ext cx="17655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has rings</a:t>
            </a:r>
            <a:endParaRPr/>
          </a:p>
        </p:txBody>
      </p:sp>
      <p:sp>
        <p:nvSpPr>
          <p:cNvPr id="530" name="Google Shape;530;p50"/>
          <p:cNvSpPr txBox="1">
            <a:spLocks noGrp="1"/>
          </p:cNvSpPr>
          <p:nvPr>
            <p:ph type="title" idx="4"/>
          </p:nvPr>
        </p:nvSpPr>
        <p:spPr>
          <a:xfrm>
            <a:off x="3841650" y="2942263"/>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31" name="Google Shape;531;p50"/>
          <p:cNvSpPr txBox="1">
            <a:spLocks noGrp="1"/>
          </p:cNvSpPr>
          <p:nvPr>
            <p:ph type="subTitle" idx="5"/>
          </p:nvPr>
        </p:nvSpPr>
        <p:spPr>
          <a:xfrm>
            <a:off x="6228399" y="3399201"/>
            <a:ext cx="1765500" cy="685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farthest one from the Sun</a:t>
            </a:r>
            <a:endParaRPr/>
          </a:p>
        </p:txBody>
      </p:sp>
      <p:sp>
        <p:nvSpPr>
          <p:cNvPr id="532" name="Google Shape;532;p50"/>
          <p:cNvSpPr txBox="1">
            <a:spLocks noGrp="1"/>
          </p:cNvSpPr>
          <p:nvPr>
            <p:ph type="title" idx="6"/>
          </p:nvPr>
        </p:nvSpPr>
        <p:spPr>
          <a:xfrm>
            <a:off x="6228399" y="2942263"/>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33" name="Google Shape;533;p50"/>
          <p:cNvSpPr txBox="1">
            <a:spLocks noGrp="1"/>
          </p:cNvSpPr>
          <p:nvPr>
            <p:ph type="subTitle" idx="7"/>
          </p:nvPr>
        </p:nvSpPr>
        <p:spPr>
          <a:xfrm>
            <a:off x="1454901" y="1969937"/>
            <a:ext cx="17655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smallest planet of them all</a:t>
            </a:r>
            <a:endParaRPr/>
          </a:p>
        </p:txBody>
      </p:sp>
      <p:sp>
        <p:nvSpPr>
          <p:cNvPr id="534" name="Google Shape;534;p50"/>
          <p:cNvSpPr txBox="1">
            <a:spLocks noGrp="1"/>
          </p:cNvSpPr>
          <p:nvPr>
            <p:ph type="title" idx="8"/>
          </p:nvPr>
        </p:nvSpPr>
        <p:spPr>
          <a:xfrm>
            <a:off x="1454901" y="1512999"/>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35" name="Google Shape;535;p50"/>
          <p:cNvSpPr txBox="1">
            <a:spLocks noGrp="1"/>
          </p:cNvSpPr>
          <p:nvPr>
            <p:ph type="subTitle" idx="9"/>
          </p:nvPr>
        </p:nvSpPr>
        <p:spPr>
          <a:xfrm>
            <a:off x="3841650" y="1969937"/>
            <a:ext cx="17655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a:p>
            <a:pPr marL="0" lvl="0" indent="0" algn="ctr" rtl="0">
              <a:spcBef>
                <a:spcPts val="1600"/>
              </a:spcBef>
              <a:spcAft>
                <a:spcPts val="1600"/>
              </a:spcAft>
              <a:buNone/>
            </a:pPr>
            <a:endParaRPr/>
          </a:p>
        </p:txBody>
      </p:sp>
      <p:sp>
        <p:nvSpPr>
          <p:cNvPr id="536" name="Google Shape;536;p50"/>
          <p:cNvSpPr txBox="1">
            <a:spLocks noGrp="1"/>
          </p:cNvSpPr>
          <p:nvPr>
            <p:ph type="title" idx="13"/>
          </p:nvPr>
        </p:nvSpPr>
        <p:spPr>
          <a:xfrm>
            <a:off x="3841650" y="1512999"/>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37" name="Google Shape;537;p50"/>
          <p:cNvSpPr txBox="1">
            <a:spLocks noGrp="1"/>
          </p:cNvSpPr>
          <p:nvPr>
            <p:ph type="subTitle" idx="14"/>
          </p:nvPr>
        </p:nvSpPr>
        <p:spPr>
          <a:xfrm>
            <a:off x="6228399" y="1969937"/>
            <a:ext cx="17655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cold</a:t>
            </a:r>
            <a:endParaRPr/>
          </a:p>
          <a:p>
            <a:pPr marL="0" lvl="0" indent="0" algn="ctr" rtl="0">
              <a:spcBef>
                <a:spcPts val="1600"/>
              </a:spcBef>
              <a:spcAft>
                <a:spcPts val="1600"/>
              </a:spcAft>
              <a:buNone/>
            </a:pPr>
            <a:endParaRPr/>
          </a:p>
        </p:txBody>
      </p:sp>
      <p:sp>
        <p:nvSpPr>
          <p:cNvPr id="538" name="Google Shape;538;p50"/>
          <p:cNvSpPr txBox="1">
            <a:spLocks noGrp="1"/>
          </p:cNvSpPr>
          <p:nvPr>
            <p:ph type="title" idx="15"/>
          </p:nvPr>
        </p:nvSpPr>
        <p:spPr>
          <a:xfrm>
            <a:off x="6228399" y="1512999"/>
            <a:ext cx="1765500" cy="40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Tree>
  </p:cSld>
  <p:clrMapOvr>
    <a:masterClrMapping/>
  </p:clrMapOvr>
</p:sld>
</file>

<file path=ppt/theme/theme1.xml><?xml version="1.0" encoding="utf-8"?>
<a:theme xmlns:a="http://schemas.openxmlformats.org/drawingml/2006/main" name="Book Review by Slidesgo">
  <a:themeElements>
    <a:clrScheme name="Simple Light">
      <a:dk1>
        <a:srgbClr val="190937"/>
      </a:dk1>
      <a:lt1>
        <a:srgbClr val="FFFFFF"/>
      </a:lt1>
      <a:dk2>
        <a:srgbClr val="190937"/>
      </a:dk2>
      <a:lt2>
        <a:srgbClr val="1CCDD8"/>
      </a:lt2>
      <a:accent1>
        <a:srgbClr val="190937"/>
      </a:accent1>
      <a:accent2>
        <a:srgbClr val="F43212"/>
      </a:accent2>
      <a:accent3>
        <a:srgbClr val="330884"/>
      </a:accent3>
      <a:accent4>
        <a:srgbClr val="1CCDD8"/>
      </a:accent4>
      <a:accent5>
        <a:srgbClr val="190937"/>
      </a:accent5>
      <a:accent6>
        <a:srgbClr val="F43212"/>
      </a:accent6>
      <a:hlink>
        <a:srgbClr val="190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1063</Words>
  <Application>Microsoft Office PowerPoint</Application>
  <PresentationFormat>全屏显示(16:9)</PresentationFormat>
  <Paragraphs>225</Paragraphs>
  <Slides>48</Slides>
  <Notes>48</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48</vt:i4>
      </vt:variant>
    </vt:vector>
  </HeadingPairs>
  <TitlesOfParts>
    <vt:vector size="58" baseType="lpstr">
      <vt:lpstr>Proxima Nova</vt:lpstr>
      <vt:lpstr>DM Serif Display</vt:lpstr>
      <vt:lpstr>Roboto Medium</vt:lpstr>
      <vt:lpstr>Amatic SC</vt:lpstr>
      <vt:lpstr>Proxima Nova Semibold</vt:lpstr>
      <vt:lpstr>Montserrat</vt:lpstr>
      <vt:lpstr>Calibri</vt:lpstr>
      <vt:lpstr>Arial</vt:lpstr>
      <vt:lpstr>Book Review by Slidesgo</vt:lpstr>
      <vt:lpstr>Slidesgo Final Pages</vt:lpstr>
      <vt:lpstr>Book Review</vt:lpstr>
      <vt:lpstr>Whoa!</vt:lpstr>
      <vt:lpstr>1</vt:lpstr>
      <vt:lpstr>—Someone Famous</vt:lpstr>
      <vt:lpstr>Summary</vt:lpstr>
      <vt:lpstr>Venus has a beautiful name and is the second planet from the Sun. It’s terribly hot—even hotter than Mercury—and its atmosphere is extremely poisonous</vt:lpstr>
      <vt:lpstr>The Slide Title Goes Here!</vt:lpstr>
      <vt:lpstr>Main Characters</vt:lpstr>
      <vt:lpstr>Supporting Characters</vt:lpstr>
      <vt:lpstr>Character Family Tree</vt:lpstr>
      <vt:lpstr>A Picture Always Reinforces the Concept</vt:lpstr>
      <vt:lpstr>A Picture Is Worth a Thousand Words</vt:lpstr>
      <vt:lpstr>Structure</vt:lpstr>
      <vt:lpstr>Location</vt:lpstr>
      <vt:lpstr>Awesome Words</vt:lpstr>
      <vt:lpstr>Chapter Timeline</vt:lpstr>
      <vt:lpstr>Chapter Timeline</vt:lpstr>
      <vt:lpstr>300,000</vt:lpstr>
      <vt:lpstr>24h 37m 23s</vt:lpstr>
      <vt:lpstr>Desktop Software</vt:lpstr>
      <vt:lpstr>Our Mobile Web</vt:lpstr>
      <vt:lpstr>This Is Our Tablet App</vt:lpstr>
      <vt:lpstr>35 %</vt:lpstr>
      <vt:lpstr>What about Graphs ?</vt:lpstr>
      <vt:lpstr>Do You Prefer This Graph?</vt:lpstr>
      <vt:lpstr>This Is a Table</vt:lpstr>
      <vt:lpstr>Maybe You Need to Divide the Content</vt:lpstr>
      <vt:lpstr>How about Four Columns?</vt:lpstr>
      <vt:lpstr>Conclusion</vt:lpstr>
      <vt:lpstr>Our Team</vt:lpstr>
      <vt:lpstr>Bibliography</vt:lpstr>
      <vt:lpstr>Thanks !</vt:lpstr>
      <vt:lpstr>Alternative Resources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Book Review</dc:title>
  <cp:lastModifiedBy>刘 龙</cp:lastModifiedBy>
  <cp:revision>1</cp:revision>
  <dcterms:modified xsi:type="dcterms:W3CDTF">2020-08-11T09:54:36Z</dcterms:modified>
</cp:coreProperties>
</file>