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  <p:sldMasterId id="2147483662" r:id="rId2"/>
  </p:sldMasterIdLst>
  <p:notesMasterIdLst>
    <p:notesMasterId r:id="rId3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307" r:id="rId34"/>
  </p:sldIdLst>
  <p:sldSz cx="9144000" cy="5143500" type="screen16x9"/>
  <p:notesSz cx="6858000" cy="9144000"/>
  <p:embeddedFontLst>
    <p:embeddedFont>
      <p:font typeface="Bebas Neue" panose="02010600030101010101" charset="0"/>
      <p:regular r:id="rId36"/>
    </p:embeddedFont>
    <p:embeddedFont>
      <p:font typeface="Proxima Nova" panose="02010600030101010101" charset="0"/>
      <p:regular r:id="rId37"/>
      <p:bold r:id="rId38"/>
      <p:italic r:id="rId39"/>
      <p:boldItalic r:id="rId40"/>
    </p:embeddedFont>
    <p:embeddedFont>
      <p:font typeface="Proxima Nova Semibold" panose="02010600030101010101" charset="0"/>
      <p:regular r:id="rId41"/>
      <p:bold r:id="rId42"/>
      <p:boldItalic r:id="rId43"/>
    </p:embeddedFont>
    <p:embeddedFont>
      <p:font typeface="Roboto" panose="02010600030101010101" charset="0"/>
      <p:regular r:id="rId44"/>
      <p:bold r:id="rId45"/>
      <p:italic r:id="rId46"/>
      <p:boldItalic r:id="rId4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4.fntdata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font" Target="fonts/font7.fntdata"/><Relationship Id="rId47" Type="http://schemas.openxmlformats.org/officeDocument/2006/relationships/font" Target="fonts/font12.fntdata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2.fntdata"/><Relationship Id="rId40" Type="http://schemas.openxmlformats.org/officeDocument/2006/relationships/font" Target="fonts/font5.fntdata"/><Relationship Id="rId45" Type="http://schemas.openxmlformats.org/officeDocument/2006/relationships/font" Target="fonts/font10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font" Target="fonts/font1.fntdata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font" Target="fonts/font9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43" Type="http://schemas.openxmlformats.org/officeDocument/2006/relationships/font" Target="fonts/font8.fntdata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font" Target="fonts/font3.fntdata"/><Relationship Id="rId46" Type="http://schemas.openxmlformats.org/officeDocument/2006/relationships/font" Target="fonts/font11.fntdata"/><Relationship Id="rId20" Type="http://schemas.openxmlformats.org/officeDocument/2006/relationships/slide" Target="slides/slide18.xml"/><Relationship Id="rId41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8e27449729_0_12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8e27449729_0_12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8f32c20517_0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" name="Google Shape;393;g8f32c20517_0_3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8f3578041f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0" name="Google Shape;450;g8f3578041f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g8f3578041f_0_6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5" name="Google Shape;485;g8f3578041f_0_6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8f3578041f_0_10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0" name="Google Shape;510;g8f3578041f_0_10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8f3578041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8f3578041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8f3578041f_0_6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8f3578041f_0_6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8f3578041f_0_7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8f3578041f_0_7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8f32c20517_0_4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8f32c20517_0_4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g8f3578041f_1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6" name="Google Shape;696;g8f3578041f_1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g8f3578041f_0_9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5" name="Google Shape;745;g8f3578041f_0_9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8e27449729_0_28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8e27449729_0_28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g8f32c20517_0_6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4" name="Google Shape;774;g8f32c20517_0_6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g8f3578041f_0_9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2" name="Google Shape;822;g8f3578041f_0_9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g8f3578041f_0_10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1" name="Google Shape;851;g8f3578041f_0_10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g8f3578041f_1_12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4" name="Google Shape;934;g8f3578041f_1_12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g8f3578041f_1_14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9" name="Google Shape;969;g8f3578041f_1_14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g8f3578041f_0_1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9" name="Google Shape;1019;g8f3578041f_0_1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Google Shape;1044;g8f3578041f_1_9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5" name="Google Shape;1045;g8f3578041f_1_9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Google Shape;1090;g8f3578041f_1_1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1" name="Google Shape;1091;g8f3578041f_1_1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Google Shape;1127;g8f3578041f_1_16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8" name="Google Shape;1128;g8f3578041f_1_16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Google Shape;1172;g8f3578041f_1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3" name="Google Shape;1173;g8f3578041f_1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e27449729_0_25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8e27449729_0_25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Google Shape;1205;g8f3578041f_1_13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6" name="Google Shape;1206;g8f3578041f_1_13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5" name="Google Shape;1245;g8f3578041f_1_13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6" name="Google Shape;1246;g8f3578041f_1_13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9" name="Google Shape;9829;g5ee62ca137_2_93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0" name="Google Shape;9830;g5ee62ca137_2_93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1644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8f32c2013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8f32c2013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8f3578041f_1_1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8f3578041f_1_1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8f3578041f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8f3578041f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8f32c2013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8f32c2013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8f32c20517_0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8f32c20517_0_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8f32c20517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8f32c20517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57200" y="2059800"/>
            <a:ext cx="2991000" cy="102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57200" y="4143375"/>
            <a:ext cx="2162100" cy="59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898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710275" y="1152475"/>
            <a:ext cx="7723500" cy="3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100">
                <a:solidFill>
                  <a:srgbClr val="00000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02">
  <p:cSld name="TITLE_ONLY_1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1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ebas Neue"/>
              <a:buNone/>
              <a:defRPr sz="2800">
                <a:solidFill>
                  <a:srgbClr val="434343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ebas Neue"/>
              <a:buNone/>
              <a:defRPr sz="2800">
                <a:solidFill>
                  <a:srgbClr val="434343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ebas Neue"/>
              <a:buNone/>
              <a:defRPr sz="2800">
                <a:solidFill>
                  <a:srgbClr val="434343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ebas Neue"/>
              <a:buNone/>
              <a:defRPr sz="2800">
                <a:solidFill>
                  <a:srgbClr val="434343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ebas Neue"/>
              <a:buNone/>
              <a:defRPr sz="2800">
                <a:solidFill>
                  <a:srgbClr val="434343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ebas Neue"/>
              <a:buNone/>
              <a:defRPr sz="2800">
                <a:solidFill>
                  <a:srgbClr val="434343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ebas Neue"/>
              <a:buNone/>
              <a:defRPr sz="2800">
                <a:solidFill>
                  <a:srgbClr val="434343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ebas Neue"/>
              <a:buNone/>
              <a:defRPr sz="2800">
                <a:solidFill>
                  <a:srgbClr val="434343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Bebas Neue"/>
              <a:buNone/>
              <a:defRPr sz="2800">
                <a:solidFill>
                  <a:srgbClr val="434343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0275" y="1152475"/>
            <a:ext cx="7723500" cy="34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Roboto"/>
              <a:buChar char="●"/>
              <a:defRPr sz="18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■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●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■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●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Roboto"/>
              <a:buChar char="■"/>
              <a:defRPr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">
          <p15:clr>
            <a:srgbClr val="EA4335"/>
          </p15:clr>
        </p15:guide>
        <p15:guide id="2" pos="5472">
          <p15:clr>
            <a:srgbClr val="EA4335"/>
          </p15:clr>
        </p15:guide>
        <p15:guide id="3" orient="horz" pos="258">
          <p15:clr>
            <a:srgbClr val="EA4335"/>
          </p15:clr>
        </p15:guide>
        <p15:guide id="4" orient="horz" pos="2982">
          <p15:clr>
            <a:srgbClr val="EA4335"/>
          </p15:clr>
        </p15:guide>
        <p15:guide id="5" pos="2880">
          <p15:clr>
            <a:srgbClr val="EA4335"/>
          </p15:clr>
        </p15:guide>
        <p15:guide id="6" pos="4176">
          <p15:clr>
            <a:srgbClr val="EA4335"/>
          </p15:clr>
        </p15:guide>
        <p15:guide id="7" pos="1584">
          <p15:clr>
            <a:srgbClr val="EA4335"/>
          </p15:clr>
        </p15:guide>
        <p15:guide id="8" orient="horz" pos="1620">
          <p15:clr>
            <a:srgbClr val="EA4335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7"/>
          <p:cNvSpPr txBox="1">
            <a:spLocks noGrp="1"/>
          </p:cNvSpPr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198" name="Google Shape;198;p27"/>
          <p:cNvSpPr txBox="1">
            <a:spLocks noGrp="1"/>
          </p:cNvSpPr>
          <p:nvPr>
            <p:ph type="body" idx="1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834774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greatppt.com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6"/>
          <p:cNvSpPr txBox="1">
            <a:spLocks noGrp="1"/>
          </p:cNvSpPr>
          <p:nvPr>
            <p:ph type="ctrTitle"/>
          </p:nvPr>
        </p:nvSpPr>
        <p:spPr>
          <a:xfrm>
            <a:off x="457200" y="2059800"/>
            <a:ext cx="2991000" cy="102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Bar charts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8" name="Google Shape;58;p16"/>
          <p:cNvSpPr txBox="1">
            <a:spLocks noGrp="1"/>
          </p:cNvSpPr>
          <p:nvPr>
            <p:ph type="subTitle" idx="1"/>
          </p:nvPr>
        </p:nvSpPr>
        <p:spPr>
          <a:xfrm>
            <a:off x="457200" y="4143375"/>
            <a:ext cx="2162100" cy="59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Here is where your presentation begins</a:t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59" name="Google Shape;59;p16"/>
          <p:cNvGrpSpPr/>
          <p:nvPr/>
        </p:nvGrpSpPr>
        <p:grpSpPr>
          <a:xfrm>
            <a:off x="3745025" y="0"/>
            <a:ext cx="5398900" cy="5143500"/>
            <a:chOff x="3745025" y="0"/>
            <a:chExt cx="5398900" cy="5143500"/>
          </a:xfrm>
        </p:grpSpPr>
        <p:sp>
          <p:nvSpPr>
            <p:cNvPr id="60" name="Google Shape;60;p16"/>
            <p:cNvSpPr/>
            <p:nvPr/>
          </p:nvSpPr>
          <p:spPr>
            <a:xfrm>
              <a:off x="7794225" y="0"/>
              <a:ext cx="1349700" cy="2571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6"/>
            <p:cNvSpPr/>
            <p:nvPr/>
          </p:nvSpPr>
          <p:spPr>
            <a:xfrm>
              <a:off x="3745025" y="0"/>
              <a:ext cx="1349700" cy="51435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6"/>
            <p:cNvSpPr/>
            <p:nvPr/>
          </p:nvSpPr>
          <p:spPr>
            <a:xfrm>
              <a:off x="5094750" y="0"/>
              <a:ext cx="1349700" cy="3857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6"/>
            <p:cNvSpPr/>
            <p:nvPr/>
          </p:nvSpPr>
          <p:spPr>
            <a:xfrm>
              <a:off x="6444492" y="0"/>
              <a:ext cx="13497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25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396" name="Google Shape;396;p25"/>
          <p:cNvGrpSpPr/>
          <p:nvPr/>
        </p:nvGrpSpPr>
        <p:grpSpPr>
          <a:xfrm>
            <a:off x="776940" y="1333500"/>
            <a:ext cx="7590121" cy="763500"/>
            <a:chOff x="776940" y="1333500"/>
            <a:chExt cx="7590121" cy="763500"/>
          </a:xfrm>
        </p:grpSpPr>
        <p:sp>
          <p:nvSpPr>
            <p:cNvPr id="397" name="Google Shape;397;p25"/>
            <p:cNvSpPr/>
            <p:nvPr/>
          </p:nvSpPr>
          <p:spPr>
            <a:xfrm>
              <a:off x="1983732" y="1593501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35" y="1"/>
                  </a:moveTo>
                  <a:cubicBezTo>
                    <a:pt x="735" y="1"/>
                    <a:pt x="1" y="701"/>
                    <a:pt x="1" y="1602"/>
                  </a:cubicBezTo>
                  <a:cubicBezTo>
                    <a:pt x="1" y="2502"/>
                    <a:pt x="735" y="3236"/>
                    <a:pt x="1635" y="3236"/>
                  </a:cubicBezTo>
                  <a:cubicBezTo>
                    <a:pt x="2503" y="3236"/>
                    <a:pt x="3236" y="2502"/>
                    <a:pt x="3236" y="1602"/>
                  </a:cubicBezTo>
                  <a:cubicBezTo>
                    <a:pt x="3236" y="701"/>
                    <a:pt x="2503" y="1"/>
                    <a:pt x="16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5"/>
            <p:cNvSpPr/>
            <p:nvPr/>
          </p:nvSpPr>
          <p:spPr>
            <a:xfrm>
              <a:off x="2375114" y="1593501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35" y="1"/>
                  </a:moveTo>
                  <a:cubicBezTo>
                    <a:pt x="734" y="1"/>
                    <a:pt x="0" y="701"/>
                    <a:pt x="0" y="1602"/>
                  </a:cubicBezTo>
                  <a:cubicBezTo>
                    <a:pt x="0" y="2502"/>
                    <a:pt x="734" y="3236"/>
                    <a:pt x="1635" y="3236"/>
                  </a:cubicBezTo>
                  <a:cubicBezTo>
                    <a:pt x="2502" y="3236"/>
                    <a:pt x="3236" y="2502"/>
                    <a:pt x="3236" y="1602"/>
                  </a:cubicBezTo>
                  <a:cubicBezTo>
                    <a:pt x="3236" y="701"/>
                    <a:pt x="2502" y="1"/>
                    <a:pt x="16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5"/>
            <p:cNvSpPr/>
            <p:nvPr/>
          </p:nvSpPr>
          <p:spPr>
            <a:xfrm>
              <a:off x="2766428" y="1593501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35" y="1"/>
                  </a:moveTo>
                  <a:cubicBezTo>
                    <a:pt x="734" y="1"/>
                    <a:pt x="0" y="701"/>
                    <a:pt x="0" y="1602"/>
                  </a:cubicBezTo>
                  <a:cubicBezTo>
                    <a:pt x="0" y="2502"/>
                    <a:pt x="734" y="3236"/>
                    <a:pt x="1635" y="3236"/>
                  </a:cubicBezTo>
                  <a:cubicBezTo>
                    <a:pt x="2502" y="3236"/>
                    <a:pt x="3236" y="2502"/>
                    <a:pt x="3236" y="1602"/>
                  </a:cubicBezTo>
                  <a:cubicBezTo>
                    <a:pt x="3236" y="701"/>
                    <a:pt x="2502" y="1"/>
                    <a:pt x="16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5"/>
            <p:cNvSpPr/>
            <p:nvPr/>
          </p:nvSpPr>
          <p:spPr>
            <a:xfrm>
              <a:off x="3157742" y="1593501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35" y="1"/>
                    <a:pt x="1" y="701"/>
                    <a:pt x="1" y="1602"/>
                  </a:cubicBezTo>
                  <a:cubicBezTo>
                    <a:pt x="1" y="2502"/>
                    <a:pt x="735" y="3236"/>
                    <a:pt x="1602" y="3236"/>
                  </a:cubicBezTo>
                  <a:cubicBezTo>
                    <a:pt x="2503" y="3236"/>
                    <a:pt x="3236" y="2502"/>
                    <a:pt x="3236" y="1602"/>
                  </a:cubicBezTo>
                  <a:cubicBezTo>
                    <a:pt x="3236" y="701"/>
                    <a:pt x="2503" y="1"/>
                    <a:pt x="16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5"/>
            <p:cNvSpPr/>
            <p:nvPr/>
          </p:nvSpPr>
          <p:spPr>
            <a:xfrm>
              <a:off x="3549124" y="1593501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01" y="1"/>
                  </a:moveTo>
                  <a:cubicBezTo>
                    <a:pt x="734" y="1"/>
                    <a:pt x="0" y="701"/>
                    <a:pt x="0" y="1602"/>
                  </a:cubicBezTo>
                  <a:cubicBezTo>
                    <a:pt x="0" y="2502"/>
                    <a:pt x="734" y="3236"/>
                    <a:pt x="1601" y="3236"/>
                  </a:cubicBezTo>
                  <a:cubicBezTo>
                    <a:pt x="2502" y="3236"/>
                    <a:pt x="3236" y="2502"/>
                    <a:pt x="3236" y="1602"/>
                  </a:cubicBezTo>
                  <a:cubicBezTo>
                    <a:pt x="3236" y="701"/>
                    <a:pt x="2502" y="1"/>
                    <a:pt x="16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5"/>
            <p:cNvSpPr/>
            <p:nvPr/>
          </p:nvSpPr>
          <p:spPr>
            <a:xfrm>
              <a:off x="3940437" y="1593501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34" y="1"/>
                    <a:pt x="1" y="701"/>
                    <a:pt x="1" y="1602"/>
                  </a:cubicBezTo>
                  <a:cubicBezTo>
                    <a:pt x="1" y="2502"/>
                    <a:pt x="734" y="3236"/>
                    <a:pt x="1602" y="3236"/>
                  </a:cubicBezTo>
                  <a:cubicBezTo>
                    <a:pt x="2502" y="3236"/>
                    <a:pt x="3236" y="2502"/>
                    <a:pt x="3236" y="1602"/>
                  </a:cubicBezTo>
                  <a:cubicBezTo>
                    <a:pt x="3236" y="701"/>
                    <a:pt x="2502" y="1"/>
                    <a:pt x="16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5"/>
            <p:cNvSpPr/>
            <p:nvPr/>
          </p:nvSpPr>
          <p:spPr>
            <a:xfrm>
              <a:off x="4331751" y="1593501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01" y="1"/>
                    <a:pt x="1" y="701"/>
                    <a:pt x="1" y="1602"/>
                  </a:cubicBezTo>
                  <a:cubicBezTo>
                    <a:pt x="1" y="2502"/>
                    <a:pt x="701" y="3236"/>
                    <a:pt x="1602" y="3236"/>
                  </a:cubicBezTo>
                  <a:cubicBezTo>
                    <a:pt x="2503" y="3236"/>
                    <a:pt x="3237" y="2502"/>
                    <a:pt x="3237" y="1602"/>
                  </a:cubicBezTo>
                  <a:cubicBezTo>
                    <a:pt x="3237" y="701"/>
                    <a:pt x="2503" y="1"/>
                    <a:pt x="16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5"/>
            <p:cNvSpPr/>
            <p:nvPr/>
          </p:nvSpPr>
          <p:spPr>
            <a:xfrm>
              <a:off x="4723133" y="1593501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01" y="1"/>
                  </a:moveTo>
                  <a:cubicBezTo>
                    <a:pt x="701" y="1"/>
                    <a:pt x="0" y="701"/>
                    <a:pt x="0" y="1602"/>
                  </a:cubicBezTo>
                  <a:cubicBezTo>
                    <a:pt x="0" y="2502"/>
                    <a:pt x="701" y="3236"/>
                    <a:pt x="1601" y="3236"/>
                  </a:cubicBezTo>
                  <a:cubicBezTo>
                    <a:pt x="2502" y="3236"/>
                    <a:pt x="3236" y="2502"/>
                    <a:pt x="3236" y="1602"/>
                  </a:cubicBezTo>
                  <a:cubicBezTo>
                    <a:pt x="3236" y="701"/>
                    <a:pt x="2502" y="1"/>
                    <a:pt x="16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5"/>
            <p:cNvSpPr/>
            <p:nvPr/>
          </p:nvSpPr>
          <p:spPr>
            <a:xfrm>
              <a:off x="5114447" y="1593501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01" y="1"/>
                    <a:pt x="1" y="701"/>
                    <a:pt x="1" y="1602"/>
                  </a:cubicBezTo>
                  <a:cubicBezTo>
                    <a:pt x="1" y="2502"/>
                    <a:pt x="701" y="3236"/>
                    <a:pt x="1602" y="3236"/>
                  </a:cubicBezTo>
                  <a:cubicBezTo>
                    <a:pt x="2502" y="3236"/>
                    <a:pt x="3236" y="2502"/>
                    <a:pt x="3236" y="1602"/>
                  </a:cubicBezTo>
                  <a:cubicBezTo>
                    <a:pt x="3236" y="701"/>
                    <a:pt x="2502" y="1"/>
                    <a:pt x="1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5"/>
            <p:cNvSpPr/>
            <p:nvPr/>
          </p:nvSpPr>
          <p:spPr>
            <a:xfrm>
              <a:off x="5503510" y="1593501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35" y="1"/>
                  </a:moveTo>
                  <a:cubicBezTo>
                    <a:pt x="734" y="1"/>
                    <a:pt x="1" y="701"/>
                    <a:pt x="1" y="1602"/>
                  </a:cubicBezTo>
                  <a:cubicBezTo>
                    <a:pt x="1" y="2502"/>
                    <a:pt x="734" y="3236"/>
                    <a:pt x="1635" y="3236"/>
                  </a:cubicBezTo>
                  <a:cubicBezTo>
                    <a:pt x="2536" y="3236"/>
                    <a:pt x="3236" y="2502"/>
                    <a:pt x="3236" y="1602"/>
                  </a:cubicBezTo>
                  <a:cubicBezTo>
                    <a:pt x="3236" y="701"/>
                    <a:pt x="2536" y="1"/>
                    <a:pt x="16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5"/>
            <p:cNvSpPr txBox="1"/>
            <p:nvPr/>
          </p:nvSpPr>
          <p:spPr>
            <a:xfrm>
              <a:off x="776940" y="1578150"/>
              <a:ext cx="10845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408" name="Google Shape;408;p25"/>
            <p:cNvSpPr txBox="1"/>
            <p:nvPr/>
          </p:nvSpPr>
          <p:spPr>
            <a:xfrm>
              <a:off x="5984161" y="1333500"/>
              <a:ext cx="2382900" cy="76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09" name="Google Shape;409;p25"/>
          <p:cNvGrpSpPr/>
          <p:nvPr/>
        </p:nvGrpSpPr>
        <p:grpSpPr>
          <a:xfrm>
            <a:off x="776940" y="2131725"/>
            <a:ext cx="7590121" cy="763500"/>
            <a:chOff x="776940" y="2131725"/>
            <a:chExt cx="7590121" cy="763500"/>
          </a:xfrm>
        </p:grpSpPr>
        <p:sp>
          <p:nvSpPr>
            <p:cNvPr id="410" name="Google Shape;410;p25"/>
            <p:cNvSpPr/>
            <p:nvPr/>
          </p:nvSpPr>
          <p:spPr>
            <a:xfrm>
              <a:off x="1983732" y="2425016"/>
              <a:ext cx="220771" cy="220703"/>
            </a:xfrm>
            <a:custGeom>
              <a:avLst/>
              <a:gdLst/>
              <a:ahLst/>
              <a:cxnLst/>
              <a:rect l="l" t="t" r="r" b="b"/>
              <a:pathLst>
                <a:path w="3237" h="3236" extrusionOk="0">
                  <a:moveTo>
                    <a:pt x="1635" y="0"/>
                  </a:moveTo>
                  <a:cubicBezTo>
                    <a:pt x="735" y="0"/>
                    <a:pt x="1" y="734"/>
                    <a:pt x="1" y="1635"/>
                  </a:cubicBezTo>
                  <a:cubicBezTo>
                    <a:pt x="1" y="2502"/>
                    <a:pt x="735" y="3236"/>
                    <a:pt x="1635" y="3236"/>
                  </a:cubicBezTo>
                  <a:cubicBezTo>
                    <a:pt x="2503" y="3236"/>
                    <a:pt x="3236" y="2502"/>
                    <a:pt x="3236" y="1635"/>
                  </a:cubicBezTo>
                  <a:cubicBezTo>
                    <a:pt x="3236" y="734"/>
                    <a:pt x="2503" y="0"/>
                    <a:pt x="16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5"/>
            <p:cNvSpPr/>
            <p:nvPr/>
          </p:nvSpPr>
          <p:spPr>
            <a:xfrm>
              <a:off x="2375114" y="2425016"/>
              <a:ext cx="220703" cy="220703"/>
            </a:xfrm>
            <a:custGeom>
              <a:avLst/>
              <a:gdLst/>
              <a:ahLst/>
              <a:cxnLst/>
              <a:rect l="l" t="t" r="r" b="b"/>
              <a:pathLst>
                <a:path w="3236" h="3236" extrusionOk="0">
                  <a:moveTo>
                    <a:pt x="1601" y="0"/>
                  </a:moveTo>
                  <a:cubicBezTo>
                    <a:pt x="734" y="0"/>
                    <a:pt x="0" y="734"/>
                    <a:pt x="0" y="1635"/>
                  </a:cubicBezTo>
                  <a:cubicBezTo>
                    <a:pt x="0" y="2502"/>
                    <a:pt x="734" y="3236"/>
                    <a:pt x="1601" y="3236"/>
                  </a:cubicBezTo>
                  <a:cubicBezTo>
                    <a:pt x="2502" y="3236"/>
                    <a:pt x="3236" y="2502"/>
                    <a:pt x="3236" y="1635"/>
                  </a:cubicBezTo>
                  <a:cubicBezTo>
                    <a:pt x="3236" y="734"/>
                    <a:pt x="2502" y="0"/>
                    <a:pt x="16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5"/>
            <p:cNvSpPr/>
            <p:nvPr/>
          </p:nvSpPr>
          <p:spPr>
            <a:xfrm>
              <a:off x="2766428" y="2425016"/>
              <a:ext cx="220771" cy="220703"/>
            </a:xfrm>
            <a:custGeom>
              <a:avLst/>
              <a:gdLst/>
              <a:ahLst/>
              <a:cxnLst/>
              <a:rect l="l" t="t" r="r" b="b"/>
              <a:pathLst>
                <a:path w="3237" h="3236" extrusionOk="0">
                  <a:moveTo>
                    <a:pt x="1635" y="0"/>
                  </a:moveTo>
                  <a:cubicBezTo>
                    <a:pt x="734" y="0"/>
                    <a:pt x="0" y="734"/>
                    <a:pt x="0" y="1635"/>
                  </a:cubicBezTo>
                  <a:cubicBezTo>
                    <a:pt x="0" y="2502"/>
                    <a:pt x="734" y="3236"/>
                    <a:pt x="1635" y="3236"/>
                  </a:cubicBezTo>
                  <a:cubicBezTo>
                    <a:pt x="2502" y="3236"/>
                    <a:pt x="3236" y="2502"/>
                    <a:pt x="3236" y="1635"/>
                  </a:cubicBezTo>
                  <a:cubicBezTo>
                    <a:pt x="3236" y="734"/>
                    <a:pt x="2502" y="0"/>
                    <a:pt x="16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5"/>
            <p:cNvSpPr/>
            <p:nvPr/>
          </p:nvSpPr>
          <p:spPr>
            <a:xfrm>
              <a:off x="3157742" y="2425016"/>
              <a:ext cx="220771" cy="220703"/>
            </a:xfrm>
            <a:custGeom>
              <a:avLst/>
              <a:gdLst/>
              <a:ahLst/>
              <a:cxnLst/>
              <a:rect l="l" t="t" r="r" b="b"/>
              <a:pathLst>
                <a:path w="3237" h="3236" extrusionOk="0">
                  <a:moveTo>
                    <a:pt x="1602" y="0"/>
                  </a:moveTo>
                  <a:cubicBezTo>
                    <a:pt x="735" y="0"/>
                    <a:pt x="1" y="734"/>
                    <a:pt x="1" y="1635"/>
                  </a:cubicBezTo>
                  <a:cubicBezTo>
                    <a:pt x="1" y="2502"/>
                    <a:pt x="735" y="3236"/>
                    <a:pt x="1602" y="3236"/>
                  </a:cubicBezTo>
                  <a:cubicBezTo>
                    <a:pt x="2503" y="3236"/>
                    <a:pt x="3236" y="2502"/>
                    <a:pt x="3236" y="1635"/>
                  </a:cubicBezTo>
                  <a:cubicBezTo>
                    <a:pt x="3236" y="734"/>
                    <a:pt x="2503" y="0"/>
                    <a:pt x="16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5"/>
            <p:cNvSpPr/>
            <p:nvPr/>
          </p:nvSpPr>
          <p:spPr>
            <a:xfrm>
              <a:off x="3549124" y="2425016"/>
              <a:ext cx="220703" cy="220703"/>
            </a:xfrm>
            <a:custGeom>
              <a:avLst/>
              <a:gdLst/>
              <a:ahLst/>
              <a:cxnLst/>
              <a:rect l="l" t="t" r="r" b="b"/>
              <a:pathLst>
                <a:path w="3236" h="3236" extrusionOk="0">
                  <a:moveTo>
                    <a:pt x="1601" y="0"/>
                  </a:moveTo>
                  <a:cubicBezTo>
                    <a:pt x="701" y="0"/>
                    <a:pt x="0" y="734"/>
                    <a:pt x="0" y="1635"/>
                  </a:cubicBezTo>
                  <a:cubicBezTo>
                    <a:pt x="0" y="2502"/>
                    <a:pt x="701" y="3236"/>
                    <a:pt x="1601" y="3236"/>
                  </a:cubicBezTo>
                  <a:cubicBezTo>
                    <a:pt x="2502" y="3236"/>
                    <a:pt x="3236" y="2502"/>
                    <a:pt x="3236" y="1635"/>
                  </a:cubicBezTo>
                  <a:cubicBezTo>
                    <a:pt x="3236" y="734"/>
                    <a:pt x="2502" y="0"/>
                    <a:pt x="16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5"/>
            <p:cNvSpPr/>
            <p:nvPr/>
          </p:nvSpPr>
          <p:spPr>
            <a:xfrm>
              <a:off x="3940437" y="2425016"/>
              <a:ext cx="220771" cy="220703"/>
            </a:xfrm>
            <a:custGeom>
              <a:avLst/>
              <a:gdLst/>
              <a:ahLst/>
              <a:cxnLst/>
              <a:rect l="l" t="t" r="r" b="b"/>
              <a:pathLst>
                <a:path w="3237" h="3236" extrusionOk="0">
                  <a:moveTo>
                    <a:pt x="1602" y="0"/>
                  </a:moveTo>
                  <a:cubicBezTo>
                    <a:pt x="734" y="0"/>
                    <a:pt x="1" y="734"/>
                    <a:pt x="1" y="1635"/>
                  </a:cubicBezTo>
                  <a:cubicBezTo>
                    <a:pt x="1" y="2502"/>
                    <a:pt x="734" y="3236"/>
                    <a:pt x="1602" y="3236"/>
                  </a:cubicBezTo>
                  <a:cubicBezTo>
                    <a:pt x="2502" y="3236"/>
                    <a:pt x="3236" y="2502"/>
                    <a:pt x="3236" y="1635"/>
                  </a:cubicBezTo>
                  <a:cubicBezTo>
                    <a:pt x="3236" y="734"/>
                    <a:pt x="2502" y="0"/>
                    <a:pt x="16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5"/>
            <p:cNvSpPr/>
            <p:nvPr/>
          </p:nvSpPr>
          <p:spPr>
            <a:xfrm>
              <a:off x="4331751" y="2425016"/>
              <a:ext cx="220771" cy="220703"/>
            </a:xfrm>
            <a:custGeom>
              <a:avLst/>
              <a:gdLst/>
              <a:ahLst/>
              <a:cxnLst/>
              <a:rect l="l" t="t" r="r" b="b"/>
              <a:pathLst>
                <a:path w="3237" h="3236" extrusionOk="0">
                  <a:moveTo>
                    <a:pt x="1602" y="0"/>
                  </a:moveTo>
                  <a:cubicBezTo>
                    <a:pt x="701" y="0"/>
                    <a:pt x="1" y="734"/>
                    <a:pt x="1" y="1635"/>
                  </a:cubicBezTo>
                  <a:cubicBezTo>
                    <a:pt x="1" y="2502"/>
                    <a:pt x="701" y="3236"/>
                    <a:pt x="1602" y="3236"/>
                  </a:cubicBezTo>
                  <a:cubicBezTo>
                    <a:pt x="2503" y="3236"/>
                    <a:pt x="3237" y="2502"/>
                    <a:pt x="3237" y="1635"/>
                  </a:cubicBezTo>
                  <a:cubicBezTo>
                    <a:pt x="3237" y="734"/>
                    <a:pt x="2503" y="0"/>
                    <a:pt x="16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5"/>
            <p:cNvSpPr/>
            <p:nvPr/>
          </p:nvSpPr>
          <p:spPr>
            <a:xfrm>
              <a:off x="4723133" y="2425016"/>
              <a:ext cx="220703" cy="220703"/>
            </a:xfrm>
            <a:custGeom>
              <a:avLst/>
              <a:gdLst/>
              <a:ahLst/>
              <a:cxnLst/>
              <a:rect l="l" t="t" r="r" b="b"/>
              <a:pathLst>
                <a:path w="3236" h="3236" extrusionOk="0">
                  <a:moveTo>
                    <a:pt x="1601" y="0"/>
                  </a:moveTo>
                  <a:cubicBezTo>
                    <a:pt x="701" y="0"/>
                    <a:pt x="0" y="734"/>
                    <a:pt x="0" y="1635"/>
                  </a:cubicBezTo>
                  <a:cubicBezTo>
                    <a:pt x="0" y="2502"/>
                    <a:pt x="701" y="3236"/>
                    <a:pt x="1601" y="3236"/>
                  </a:cubicBezTo>
                  <a:cubicBezTo>
                    <a:pt x="2502" y="3236"/>
                    <a:pt x="3236" y="2502"/>
                    <a:pt x="3236" y="1635"/>
                  </a:cubicBezTo>
                  <a:cubicBezTo>
                    <a:pt x="3236" y="734"/>
                    <a:pt x="2502" y="0"/>
                    <a:pt x="16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5"/>
            <p:cNvSpPr/>
            <p:nvPr/>
          </p:nvSpPr>
          <p:spPr>
            <a:xfrm>
              <a:off x="5112196" y="2425016"/>
              <a:ext cx="220703" cy="220703"/>
            </a:xfrm>
            <a:custGeom>
              <a:avLst/>
              <a:gdLst/>
              <a:ahLst/>
              <a:cxnLst/>
              <a:rect l="l" t="t" r="r" b="b"/>
              <a:pathLst>
                <a:path w="3236" h="3236" extrusionOk="0">
                  <a:moveTo>
                    <a:pt x="1635" y="0"/>
                  </a:moveTo>
                  <a:cubicBezTo>
                    <a:pt x="734" y="0"/>
                    <a:pt x="0" y="734"/>
                    <a:pt x="0" y="1635"/>
                  </a:cubicBezTo>
                  <a:cubicBezTo>
                    <a:pt x="0" y="2502"/>
                    <a:pt x="734" y="3236"/>
                    <a:pt x="1635" y="3236"/>
                  </a:cubicBezTo>
                  <a:cubicBezTo>
                    <a:pt x="2535" y="3236"/>
                    <a:pt x="3236" y="2502"/>
                    <a:pt x="3236" y="1635"/>
                  </a:cubicBezTo>
                  <a:cubicBezTo>
                    <a:pt x="3236" y="734"/>
                    <a:pt x="2535" y="0"/>
                    <a:pt x="16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5"/>
            <p:cNvSpPr/>
            <p:nvPr/>
          </p:nvSpPr>
          <p:spPr>
            <a:xfrm>
              <a:off x="5503510" y="2425016"/>
              <a:ext cx="220771" cy="220703"/>
            </a:xfrm>
            <a:custGeom>
              <a:avLst/>
              <a:gdLst/>
              <a:ahLst/>
              <a:cxnLst/>
              <a:rect l="l" t="t" r="r" b="b"/>
              <a:pathLst>
                <a:path w="3237" h="3236" extrusionOk="0">
                  <a:moveTo>
                    <a:pt x="1635" y="0"/>
                  </a:moveTo>
                  <a:cubicBezTo>
                    <a:pt x="734" y="0"/>
                    <a:pt x="1" y="734"/>
                    <a:pt x="1" y="1635"/>
                  </a:cubicBezTo>
                  <a:cubicBezTo>
                    <a:pt x="1" y="2502"/>
                    <a:pt x="734" y="3236"/>
                    <a:pt x="1635" y="3236"/>
                  </a:cubicBezTo>
                  <a:cubicBezTo>
                    <a:pt x="2536" y="3236"/>
                    <a:pt x="3236" y="2502"/>
                    <a:pt x="3236" y="1635"/>
                  </a:cubicBezTo>
                  <a:cubicBezTo>
                    <a:pt x="3236" y="734"/>
                    <a:pt x="2536" y="0"/>
                    <a:pt x="16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5"/>
            <p:cNvSpPr txBox="1"/>
            <p:nvPr/>
          </p:nvSpPr>
          <p:spPr>
            <a:xfrm>
              <a:off x="776940" y="2408500"/>
              <a:ext cx="10845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421" name="Google Shape;421;p25"/>
            <p:cNvSpPr txBox="1"/>
            <p:nvPr/>
          </p:nvSpPr>
          <p:spPr>
            <a:xfrm>
              <a:off x="5984161" y="2131725"/>
              <a:ext cx="2382900" cy="76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22" name="Google Shape;422;p25"/>
          <p:cNvGrpSpPr/>
          <p:nvPr/>
        </p:nvGrpSpPr>
        <p:grpSpPr>
          <a:xfrm>
            <a:off x="776939" y="2985088"/>
            <a:ext cx="7590121" cy="763500"/>
            <a:chOff x="776939" y="2985088"/>
            <a:chExt cx="7590121" cy="763500"/>
          </a:xfrm>
        </p:grpSpPr>
        <p:sp>
          <p:nvSpPr>
            <p:cNvPr id="423" name="Google Shape;423;p25"/>
            <p:cNvSpPr/>
            <p:nvPr/>
          </p:nvSpPr>
          <p:spPr>
            <a:xfrm>
              <a:off x="1983732" y="3256462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35" y="1"/>
                  </a:moveTo>
                  <a:cubicBezTo>
                    <a:pt x="735" y="1"/>
                    <a:pt x="1" y="735"/>
                    <a:pt x="1" y="1635"/>
                  </a:cubicBezTo>
                  <a:cubicBezTo>
                    <a:pt x="1" y="2536"/>
                    <a:pt x="735" y="3236"/>
                    <a:pt x="1635" y="3236"/>
                  </a:cubicBezTo>
                  <a:cubicBezTo>
                    <a:pt x="2503" y="3236"/>
                    <a:pt x="3236" y="2536"/>
                    <a:pt x="3236" y="1635"/>
                  </a:cubicBezTo>
                  <a:cubicBezTo>
                    <a:pt x="3236" y="735"/>
                    <a:pt x="2503" y="1"/>
                    <a:pt x="163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5"/>
            <p:cNvSpPr/>
            <p:nvPr/>
          </p:nvSpPr>
          <p:spPr>
            <a:xfrm>
              <a:off x="2375114" y="3256462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01" y="1"/>
                  </a:moveTo>
                  <a:cubicBezTo>
                    <a:pt x="734" y="1"/>
                    <a:pt x="0" y="735"/>
                    <a:pt x="0" y="1635"/>
                  </a:cubicBezTo>
                  <a:cubicBezTo>
                    <a:pt x="0" y="2536"/>
                    <a:pt x="734" y="3236"/>
                    <a:pt x="1601" y="3236"/>
                  </a:cubicBezTo>
                  <a:cubicBezTo>
                    <a:pt x="2502" y="3236"/>
                    <a:pt x="3236" y="2536"/>
                    <a:pt x="3236" y="1635"/>
                  </a:cubicBezTo>
                  <a:cubicBezTo>
                    <a:pt x="3236" y="735"/>
                    <a:pt x="2502" y="1"/>
                    <a:pt x="16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5"/>
            <p:cNvSpPr/>
            <p:nvPr/>
          </p:nvSpPr>
          <p:spPr>
            <a:xfrm>
              <a:off x="2766428" y="3256462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35" y="1"/>
                  </a:moveTo>
                  <a:cubicBezTo>
                    <a:pt x="734" y="1"/>
                    <a:pt x="0" y="735"/>
                    <a:pt x="0" y="1635"/>
                  </a:cubicBezTo>
                  <a:cubicBezTo>
                    <a:pt x="0" y="2536"/>
                    <a:pt x="734" y="3236"/>
                    <a:pt x="1635" y="3236"/>
                  </a:cubicBezTo>
                  <a:cubicBezTo>
                    <a:pt x="2502" y="3236"/>
                    <a:pt x="3236" y="2536"/>
                    <a:pt x="3236" y="1635"/>
                  </a:cubicBezTo>
                  <a:cubicBezTo>
                    <a:pt x="3236" y="735"/>
                    <a:pt x="2502" y="1"/>
                    <a:pt x="163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5"/>
            <p:cNvSpPr/>
            <p:nvPr/>
          </p:nvSpPr>
          <p:spPr>
            <a:xfrm>
              <a:off x="3157742" y="3256462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35" y="1"/>
                    <a:pt x="1" y="735"/>
                    <a:pt x="1" y="1635"/>
                  </a:cubicBezTo>
                  <a:cubicBezTo>
                    <a:pt x="1" y="2536"/>
                    <a:pt x="735" y="3236"/>
                    <a:pt x="1602" y="3236"/>
                  </a:cubicBezTo>
                  <a:cubicBezTo>
                    <a:pt x="2503" y="3236"/>
                    <a:pt x="3236" y="2536"/>
                    <a:pt x="3236" y="1635"/>
                  </a:cubicBezTo>
                  <a:cubicBezTo>
                    <a:pt x="3236" y="735"/>
                    <a:pt x="2503" y="1"/>
                    <a:pt x="16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5"/>
            <p:cNvSpPr/>
            <p:nvPr/>
          </p:nvSpPr>
          <p:spPr>
            <a:xfrm>
              <a:off x="3549124" y="3256462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01" y="1"/>
                  </a:moveTo>
                  <a:cubicBezTo>
                    <a:pt x="701" y="1"/>
                    <a:pt x="0" y="735"/>
                    <a:pt x="0" y="1635"/>
                  </a:cubicBezTo>
                  <a:cubicBezTo>
                    <a:pt x="0" y="2536"/>
                    <a:pt x="701" y="3236"/>
                    <a:pt x="1601" y="3236"/>
                  </a:cubicBezTo>
                  <a:cubicBezTo>
                    <a:pt x="2502" y="3236"/>
                    <a:pt x="3236" y="2536"/>
                    <a:pt x="3236" y="1635"/>
                  </a:cubicBezTo>
                  <a:cubicBezTo>
                    <a:pt x="3236" y="735"/>
                    <a:pt x="2502" y="1"/>
                    <a:pt x="16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5"/>
            <p:cNvSpPr/>
            <p:nvPr/>
          </p:nvSpPr>
          <p:spPr>
            <a:xfrm>
              <a:off x="3940437" y="3256462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34" y="1"/>
                    <a:pt x="1" y="735"/>
                    <a:pt x="1" y="1635"/>
                  </a:cubicBezTo>
                  <a:cubicBezTo>
                    <a:pt x="1" y="2536"/>
                    <a:pt x="734" y="3236"/>
                    <a:pt x="1602" y="3236"/>
                  </a:cubicBezTo>
                  <a:cubicBezTo>
                    <a:pt x="2502" y="3236"/>
                    <a:pt x="3236" y="2536"/>
                    <a:pt x="3236" y="1635"/>
                  </a:cubicBezTo>
                  <a:cubicBezTo>
                    <a:pt x="3236" y="735"/>
                    <a:pt x="2502" y="1"/>
                    <a:pt x="16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5"/>
            <p:cNvSpPr/>
            <p:nvPr/>
          </p:nvSpPr>
          <p:spPr>
            <a:xfrm>
              <a:off x="4331751" y="3256462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01" y="1"/>
                    <a:pt x="1" y="735"/>
                    <a:pt x="1" y="1635"/>
                  </a:cubicBezTo>
                  <a:cubicBezTo>
                    <a:pt x="1" y="2536"/>
                    <a:pt x="701" y="3236"/>
                    <a:pt x="1602" y="3236"/>
                  </a:cubicBezTo>
                  <a:cubicBezTo>
                    <a:pt x="2503" y="3236"/>
                    <a:pt x="3237" y="2536"/>
                    <a:pt x="3237" y="1635"/>
                  </a:cubicBezTo>
                  <a:cubicBezTo>
                    <a:pt x="3237" y="735"/>
                    <a:pt x="2503" y="1"/>
                    <a:pt x="16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5"/>
            <p:cNvSpPr/>
            <p:nvPr/>
          </p:nvSpPr>
          <p:spPr>
            <a:xfrm>
              <a:off x="4723133" y="3256462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01" y="1"/>
                  </a:moveTo>
                  <a:cubicBezTo>
                    <a:pt x="701" y="1"/>
                    <a:pt x="0" y="735"/>
                    <a:pt x="0" y="1635"/>
                  </a:cubicBezTo>
                  <a:cubicBezTo>
                    <a:pt x="0" y="2536"/>
                    <a:pt x="701" y="3236"/>
                    <a:pt x="1601" y="3236"/>
                  </a:cubicBezTo>
                  <a:cubicBezTo>
                    <a:pt x="2502" y="3236"/>
                    <a:pt x="3236" y="2536"/>
                    <a:pt x="3236" y="1635"/>
                  </a:cubicBezTo>
                  <a:cubicBezTo>
                    <a:pt x="3236" y="735"/>
                    <a:pt x="2502" y="1"/>
                    <a:pt x="16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5"/>
            <p:cNvSpPr/>
            <p:nvPr/>
          </p:nvSpPr>
          <p:spPr>
            <a:xfrm>
              <a:off x="5112196" y="3256462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35" y="1"/>
                  </a:moveTo>
                  <a:cubicBezTo>
                    <a:pt x="734" y="1"/>
                    <a:pt x="0" y="735"/>
                    <a:pt x="0" y="1635"/>
                  </a:cubicBezTo>
                  <a:cubicBezTo>
                    <a:pt x="0" y="2536"/>
                    <a:pt x="734" y="3236"/>
                    <a:pt x="1635" y="3236"/>
                  </a:cubicBezTo>
                  <a:cubicBezTo>
                    <a:pt x="2535" y="3236"/>
                    <a:pt x="3236" y="2536"/>
                    <a:pt x="3236" y="1635"/>
                  </a:cubicBezTo>
                  <a:cubicBezTo>
                    <a:pt x="3236" y="735"/>
                    <a:pt x="2535" y="1"/>
                    <a:pt x="16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5"/>
            <p:cNvSpPr/>
            <p:nvPr/>
          </p:nvSpPr>
          <p:spPr>
            <a:xfrm>
              <a:off x="5503510" y="3256462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35" y="1"/>
                  </a:moveTo>
                  <a:cubicBezTo>
                    <a:pt x="734" y="1"/>
                    <a:pt x="1" y="735"/>
                    <a:pt x="1" y="1635"/>
                  </a:cubicBezTo>
                  <a:cubicBezTo>
                    <a:pt x="1" y="2536"/>
                    <a:pt x="734" y="3236"/>
                    <a:pt x="1635" y="3236"/>
                  </a:cubicBezTo>
                  <a:cubicBezTo>
                    <a:pt x="2536" y="3236"/>
                    <a:pt x="3236" y="2536"/>
                    <a:pt x="3236" y="1635"/>
                  </a:cubicBezTo>
                  <a:cubicBezTo>
                    <a:pt x="3236" y="735"/>
                    <a:pt x="2536" y="1"/>
                    <a:pt x="16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5"/>
            <p:cNvSpPr txBox="1"/>
            <p:nvPr/>
          </p:nvSpPr>
          <p:spPr>
            <a:xfrm>
              <a:off x="776939" y="3229750"/>
              <a:ext cx="10845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434" name="Google Shape;434;p25"/>
            <p:cNvSpPr txBox="1"/>
            <p:nvPr/>
          </p:nvSpPr>
          <p:spPr>
            <a:xfrm>
              <a:off x="5984161" y="2985088"/>
              <a:ext cx="2382900" cy="76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also helium</a:t>
              </a:r>
              <a:endParaRPr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35" name="Google Shape;435;p25"/>
          <p:cNvGrpSpPr/>
          <p:nvPr/>
        </p:nvGrpSpPr>
        <p:grpSpPr>
          <a:xfrm>
            <a:off x="776939" y="3806338"/>
            <a:ext cx="7590121" cy="763500"/>
            <a:chOff x="776939" y="3806338"/>
            <a:chExt cx="7590121" cy="763500"/>
          </a:xfrm>
        </p:grpSpPr>
        <p:sp>
          <p:nvSpPr>
            <p:cNvPr id="436" name="Google Shape;436;p25"/>
            <p:cNvSpPr/>
            <p:nvPr/>
          </p:nvSpPr>
          <p:spPr>
            <a:xfrm>
              <a:off x="1983732" y="4090228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35" y="1"/>
                  </a:moveTo>
                  <a:cubicBezTo>
                    <a:pt x="735" y="1"/>
                    <a:pt x="1" y="735"/>
                    <a:pt x="1" y="1602"/>
                  </a:cubicBezTo>
                  <a:cubicBezTo>
                    <a:pt x="1" y="2503"/>
                    <a:pt x="735" y="3237"/>
                    <a:pt x="1635" y="3237"/>
                  </a:cubicBezTo>
                  <a:cubicBezTo>
                    <a:pt x="2503" y="3237"/>
                    <a:pt x="3236" y="2503"/>
                    <a:pt x="3236" y="1602"/>
                  </a:cubicBezTo>
                  <a:cubicBezTo>
                    <a:pt x="3236" y="735"/>
                    <a:pt x="2503" y="1"/>
                    <a:pt x="16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5"/>
            <p:cNvSpPr/>
            <p:nvPr/>
          </p:nvSpPr>
          <p:spPr>
            <a:xfrm>
              <a:off x="2375114" y="4090228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35" y="1"/>
                  </a:moveTo>
                  <a:cubicBezTo>
                    <a:pt x="734" y="1"/>
                    <a:pt x="0" y="735"/>
                    <a:pt x="0" y="1602"/>
                  </a:cubicBezTo>
                  <a:cubicBezTo>
                    <a:pt x="0" y="2503"/>
                    <a:pt x="734" y="3237"/>
                    <a:pt x="1635" y="3237"/>
                  </a:cubicBezTo>
                  <a:cubicBezTo>
                    <a:pt x="2502" y="3237"/>
                    <a:pt x="3236" y="2503"/>
                    <a:pt x="3236" y="1602"/>
                  </a:cubicBezTo>
                  <a:cubicBezTo>
                    <a:pt x="3236" y="735"/>
                    <a:pt x="2502" y="1"/>
                    <a:pt x="16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5"/>
            <p:cNvSpPr/>
            <p:nvPr/>
          </p:nvSpPr>
          <p:spPr>
            <a:xfrm>
              <a:off x="2766428" y="4090228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35" y="1"/>
                  </a:moveTo>
                  <a:cubicBezTo>
                    <a:pt x="734" y="1"/>
                    <a:pt x="0" y="735"/>
                    <a:pt x="0" y="1602"/>
                  </a:cubicBezTo>
                  <a:cubicBezTo>
                    <a:pt x="0" y="2503"/>
                    <a:pt x="734" y="3237"/>
                    <a:pt x="1635" y="3237"/>
                  </a:cubicBezTo>
                  <a:cubicBezTo>
                    <a:pt x="2502" y="3237"/>
                    <a:pt x="3236" y="2503"/>
                    <a:pt x="3236" y="1602"/>
                  </a:cubicBezTo>
                  <a:cubicBezTo>
                    <a:pt x="3236" y="735"/>
                    <a:pt x="2502" y="1"/>
                    <a:pt x="16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5"/>
            <p:cNvSpPr/>
            <p:nvPr/>
          </p:nvSpPr>
          <p:spPr>
            <a:xfrm>
              <a:off x="3157742" y="4090228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35" y="1"/>
                    <a:pt x="1" y="735"/>
                    <a:pt x="1" y="1602"/>
                  </a:cubicBezTo>
                  <a:cubicBezTo>
                    <a:pt x="1" y="2503"/>
                    <a:pt x="735" y="3237"/>
                    <a:pt x="1602" y="3237"/>
                  </a:cubicBezTo>
                  <a:cubicBezTo>
                    <a:pt x="2503" y="3237"/>
                    <a:pt x="3236" y="2503"/>
                    <a:pt x="3236" y="1602"/>
                  </a:cubicBezTo>
                  <a:cubicBezTo>
                    <a:pt x="3236" y="735"/>
                    <a:pt x="2503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5"/>
            <p:cNvSpPr/>
            <p:nvPr/>
          </p:nvSpPr>
          <p:spPr>
            <a:xfrm>
              <a:off x="3549124" y="4090228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01" y="1"/>
                  </a:moveTo>
                  <a:cubicBezTo>
                    <a:pt x="734" y="1"/>
                    <a:pt x="0" y="735"/>
                    <a:pt x="0" y="1602"/>
                  </a:cubicBezTo>
                  <a:cubicBezTo>
                    <a:pt x="0" y="2503"/>
                    <a:pt x="734" y="3237"/>
                    <a:pt x="1601" y="3237"/>
                  </a:cubicBezTo>
                  <a:cubicBezTo>
                    <a:pt x="2502" y="3237"/>
                    <a:pt x="3236" y="2503"/>
                    <a:pt x="3236" y="1602"/>
                  </a:cubicBezTo>
                  <a:cubicBezTo>
                    <a:pt x="3236" y="735"/>
                    <a:pt x="2502" y="1"/>
                    <a:pt x="16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5"/>
            <p:cNvSpPr/>
            <p:nvPr/>
          </p:nvSpPr>
          <p:spPr>
            <a:xfrm>
              <a:off x="3940437" y="4090228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34" y="1"/>
                    <a:pt x="1" y="735"/>
                    <a:pt x="1" y="1602"/>
                  </a:cubicBezTo>
                  <a:cubicBezTo>
                    <a:pt x="1" y="2503"/>
                    <a:pt x="734" y="3237"/>
                    <a:pt x="1602" y="3237"/>
                  </a:cubicBezTo>
                  <a:cubicBezTo>
                    <a:pt x="2502" y="3237"/>
                    <a:pt x="3236" y="2503"/>
                    <a:pt x="3236" y="1602"/>
                  </a:cubicBezTo>
                  <a:cubicBezTo>
                    <a:pt x="3236" y="735"/>
                    <a:pt x="2502" y="1"/>
                    <a:pt x="16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5"/>
            <p:cNvSpPr/>
            <p:nvPr/>
          </p:nvSpPr>
          <p:spPr>
            <a:xfrm>
              <a:off x="4331751" y="4090228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01" y="1"/>
                    <a:pt x="1" y="735"/>
                    <a:pt x="1" y="1602"/>
                  </a:cubicBezTo>
                  <a:cubicBezTo>
                    <a:pt x="1" y="2503"/>
                    <a:pt x="701" y="3237"/>
                    <a:pt x="1602" y="3237"/>
                  </a:cubicBezTo>
                  <a:cubicBezTo>
                    <a:pt x="2503" y="3237"/>
                    <a:pt x="3237" y="2503"/>
                    <a:pt x="3237" y="1602"/>
                  </a:cubicBezTo>
                  <a:cubicBezTo>
                    <a:pt x="3237" y="735"/>
                    <a:pt x="2503" y="1"/>
                    <a:pt x="1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5"/>
            <p:cNvSpPr/>
            <p:nvPr/>
          </p:nvSpPr>
          <p:spPr>
            <a:xfrm>
              <a:off x="4723133" y="4090228"/>
              <a:ext cx="220703" cy="220771"/>
            </a:xfrm>
            <a:custGeom>
              <a:avLst/>
              <a:gdLst/>
              <a:ahLst/>
              <a:cxnLst/>
              <a:rect l="l" t="t" r="r" b="b"/>
              <a:pathLst>
                <a:path w="3236" h="3237" extrusionOk="0">
                  <a:moveTo>
                    <a:pt x="1601" y="1"/>
                  </a:moveTo>
                  <a:cubicBezTo>
                    <a:pt x="701" y="1"/>
                    <a:pt x="0" y="735"/>
                    <a:pt x="0" y="1602"/>
                  </a:cubicBezTo>
                  <a:cubicBezTo>
                    <a:pt x="0" y="2503"/>
                    <a:pt x="701" y="3237"/>
                    <a:pt x="1601" y="3237"/>
                  </a:cubicBezTo>
                  <a:cubicBezTo>
                    <a:pt x="2502" y="3237"/>
                    <a:pt x="3236" y="2503"/>
                    <a:pt x="3236" y="1602"/>
                  </a:cubicBezTo>
                  <a:cubicBezTo>
                    <a:pt x="3236" y="735"/>
                    <a:pt x="2502" y="1"/>
                    <a:pt x="16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5"/>
            <p:cNvSpPr/>
            <p:nvPr/>
          </p:nvSpPr>
          <p:spPr>
            <a:xfrm>
              <a:off x="5114447" y="4090228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02" y="1"/>
                  </a:moveTo>
                  <a:cubicBezTo>
                    <a:pt x="701" y="1"/>
                    <a:pt x="1" y="735"/>
                    <a:pt x="1" y="1602"/>
                  </a:cubicBezTo>
                  <a:cubicBezTo>
                    <a:pt x="1" y="2503"/>
                    <a:pt x="701" y="3237"/>
                    <a:pt x="1602" y="3237"/>
                  </a:cubicBezTo>
                  <a:cubicBezTo>
                    <a:pt x="2502" y="3237"/>
                    <a:pt x="3236" y="2503"/>
                    <a:pt x="3236" y="1602"/>
                  </a:cubicBezTo>
                  <a:cubicBezTo>
                    <a:pt x="3236" y="735"/>
                    <a:pt x="2502" y="1"/>
                    <a:pt x="1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5"/>
            <p:cNvSpPr/>
            <p:nvPr/>
          </p:nvSpPr>
          <p:spPr>
            <a:xfrm>
              <a:off x="5503510" y="4090228"/>
              <a:ext cx="220771" cy="220771"/>
            </a:xfrm>
            <a:custGeom>
              <a:avLst/>
              <a:gdLst/>
              <a:ahLst/>
              <a:cxnLst/>
              <a:rect l="l" t="t" r="r" b="b"/>
              <a:pathLst>
                <a:path w="3237" h="3237" extrusionOk="0">
                  <a:moveTo>
                    <a:pt x="1635" y="1"/>
                  </a:moveTo>
                  <a:cubicBezTo>
                    <a:pt x="734" y="1"/>
                    <a:pt x="1" y="735"/>
                    <a:pt x="1" y="1602"/>
                  </a:cubicBezTo>
                  <a:cubicBezTo>
                    <a:pt x="1" y="2503"/>
                    <a:pt x="734" y="3237"/>
                    <a:pt x="1635" y="3237"/>
                  </a:cubicBezTo>
                  <a:cubicBezTo>
                    <a:pt x="2536" y="3237"/>
                    <a:pt x="3236" y="2503"/>
                    <a:pt x="3236" y="1602"/>
                  </a:cubicBezTo>
                  <a:cubicBezTo>
                    <a:pt x="3236" y="735"/>
                    <a:pt x="2536" y="1"/>
                    <a:pt x="16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5"/>
            <p:cNvSpPr txBox="1"/>
            <p:nvPr/>
          </p:nvSpPr>
          <p:spPr>
            <a:xfrm>
              <a:off x="776939" y="4051000"/>
              <a:ext cx="10845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447" name="Google Shape;447;p25"/>
            <p:cNvSpPr txBox="1"/>
            <p:nvPr/>
          </p:nvSpPr>
          <p:spPr>
            <a:xfrm>
              <a:off x="5984161" y="3806338"/>
              <a:ext cx="2382900" cy="76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26"/>
          <p:cNvSpPr/>
          <p:nvPr/>
        </p:nvSpPr>
        <p:spPr>
          <a:xfrm>
            <a:off x="3859186" y="4408129"/>
            <a:ext cx="4257600" cy="325800"/>
          </a:xfrm>
          <a:prstGeom prst="cube">
            <a:avLst>
              <a:gd name="adj" fmla="val 25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26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454" name="Google Shape;454;p26"/>
          <p:cNvGrpSpPr/>
          <p:nvPr/>
        </p:nvGrpSpPr>
        <p:grpSpPr>
          <a:xfrm>
            <a:off x="3859175" y="2174692"/>
            <a:ext cx="824046" cy="2437448"/>
            <a:chOff x="2643590" y="1628886"/>
            <a:chExt cx="824046" cy="2437448"/>
          </a:xfrm>
        </p:grpSpPr>
        <p:grpSp>
          <p:nvGrpSpPr>
            <p:cNvPr id="455" name="Google Shape;455;p26"/>
            <p:cNvGrpSpPr/>
            <p:nvPr/>
          </p:nvGrpSpPr>
          <p:grpSpPr>
            <a:xfrm>
              <a:off x="2643590" y="1628886"/>
              <a:ext cx="824046" cy="415489"/>
              <a:chOff x="1363027" y="1705814"/>
              <a:chExt cx="824046" cy="415489"/>
            </a:xfrm>
          </p:grpSpPr>
          <p:sp>
            <p:nvSpPr>
              <p:cNvPr id="456" name="Google Shape;456;p26"/>
              <p:cNvSpPr/>
              <p:nvPr/>
            </p:nvSpPr>
            <p:spPr>
              <a:xfrm>
                <a:off x="1363027" y="1705814"/>
                <a:ext cx="824046" cy="415489"/>
              </a:xfrm>
              <a:custGeom>
                <a:avLst/>
                <a:gdLst/>
                <a:ahLst/>
                <a:cxnLst/>
                <a:rect l="l" t="t" r="r" b="b"/>
                <a:pathLst>
                  <a:path w="12243" h="6173" extrusionOk="0">
                    <a:moveTo>
                      <a:pt x="1" y="1"/>
                    </a:moveTo>
                    <a:lnTo>
                      <a:pt x="1" y="5305"/>
                    </a:lnTo>
                    <a:lnTo>
                      <a:pt x="5571" y="5305"/>
                    </a:lnTo>
                    <a:lnTo>
                      <a:pt x="6138" y="6172"/>
                    </a:lnTo>
                    <a:lnTo>
                      <a:pt x="6672" y="5305"/>
                    </a:lnTo>
                    <a:lnTo>
                      <a:pt x="12243" y="5305"/>
                    </a:lnTo>
                    <a:lnTo>
                      <a:pt x="1224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26"/>
              <p:cNvSpPr txBox="1"/>
              <p:nvPr/>
            </p:nvSpPr>
            <p:spPr>
              <a:xfrm>
                <a:off x="1397188" y="1705825"/>
                <a:ext cx="755700" cy="35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dk2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75%</a:t>
                </a:r>
                <a:endParaRPr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sp>
          <p:nvSpPr>
            <p:cNvPr id="458" name="Google Shape;458;p26"/>
            <p:cNvSpPr/>
            <p:nvPr/>
          </p:nvSpPr>
          <p:spPr>
            <a:xfrm>
              <a:off x="2817413" y="2170934"/>
              <a:ext cx="476400" cy="1895400"/>
            </a:xfrm>
            <a:prstGeom prst="cube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9" name="Google Shape;459;p26"/>
          <p:cNvGrpSpPr/>
          <p:nvPr/>
        </p:nvGrpSpPr>
        <p:grpSpPr>
          <a:xfrm>
            <a:off x="4970742" y="1184521"/>
            <a:ext cx="925074" cy="3427694"/>
            <a:chOff x="3665796" y="638791"/>
            <a:chExt cx="925074" cy="3427694"/>
          </a:xfrm>
        </p:grpSpPr>
        <p:sp>
          <p:nvSpPr>
            <p:cNvPr id="460" name="Google Shape;460;p26"/>
            <p:cNvSpPr/>
            <p:nvPr/>
          </p:nvSpPr>
          <p:spPr>
            <a:xfrm>
              <a:off x="3665796" y="638791"/>
              <a:ext cx="925074" cy="415422"/>
            </a:xfrm>
            <a:custGeom>
              <a:avLst/>
              <a:gdLst/>
              <a:ahLst/>
              <a:cxnLst/>
              <a:rect l="l" t="t" r="r" b="b"/>
              <a:pathLst>
                <a:path w="13744" h="6172" extrusionOk="0">
                  <a:moveTo>
                    <a:pt x="0" y="1"/>
                  </a:moveTo>
                  <a:lnTo>
                    <a:pt x="0" y="5305"/>
                  </a:lnTo>
                  <a:lnTo>
                    <a:pt x="6238" y="5305"/>
                  </a:lnTo>
                  <a:lnTo>
                    <a:pt x="6772" y="6172"/>
                  </a:lnTo>
                  <a:lnTo>
                    <a:pt x="7339" y="5305"/>
                  </a:lnTo>
                  <a:lnTo>
                    <a:pt x="13743" y="5305"/>
                  </a:lnTo>
                  <a:lnTo>
                    <a:pt x="1374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6"/>
            <p:cNvSpPr txBox="1"/>
            <p:nvPr/>
          </p:nvSpPr>
          <p:spPr>
            <a:xfrm>
              <a:off x="3750483" y="638797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100%</a:t>
              </a:r>
              <a:endParaRPr sz="2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462" name="Google Shape;462;p26"/>
            <p:cNvSpPr/>
            <p:nvPr/>
          </p:nvSpPr>
          <p:spPr>
            <a:xfrm>
              <a:off x="3890133" y="1161284"/>
              <a:ext cx="476400" cy="2905200"/>
            </a:xfrm>
            <a:prstGeom prst="cube">
              <a:avLst>
                <a:gd name="adj" fmla="val 25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3" name="Google Shape;463;p26"/>
          <p:cNvGrpSpPr/>
          <p:nvPr/>
        </p:nvGrpSpPr>
        <p:grpSpPr>
          <a:xfrm>
            <a:off x="6183338" y="3153591"/>
            <a:ext cx="821825" cy="1458549"/>
            <a:chOff x="4790141" y="2607860"/>
            <a:chExt cx="821825" cy="1458549"/>
          </a:xfrm>
        </p:grpSpPr>
        <p:sp>
          <p:nvSpPr>
            <p:cNvPr id="464" name="Google Shape;464;p26"/>
            <p:cNvSpPr/>
            <p:nvPr/>
          </p:nvSpPr>
          <p:spPr>
            <a:xfrm>
              <a:off x="4790141" y="2607860"/>
              <a:ext cx="821825" cy="415422"/>
            </a:xfrm>
            <a:custGeom>
              <a:avLst/>
              <a:gdLst/>
              <a:ahLst/>
              <a:cxnLst/>
              <a:rect l="l" t="t" r="r" b="b"/>
              <a:pathLst>
                <a:path w="12210" h="6172" extrusionOk="0">
                  <a:moveTo>
                    <a:pt x="1" y="1"/>
                  </a:moveTo>
                  <a:lnTo>
                    <a:pt x="1" y="5305"/>
                  </a:lnTo>
                  <a:lnTo>
                    <a:pt x="5571" y="5305"/>
                  </a:lnTo>
                  <a:lnTo>
                    <a:pt x="6105" y="6172"/>
                  </a:lnTo>
                  <a:lnTo>
                    <a:pt x="6672" y="5305"/>
                  </a:lnTo>
                  <a:lnTo>
                    <a:pt x="12209" y="5305"/>
                  </a:lnTo>
                  <a:lnTo>
                    <a:pt x="1220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6"/>
            <p:cNvSpPr txBox="1"/>
            <p:nvPr/>
          </p:nvSpPr>
          <p:spPr>
            <a:xfrm>
              <a:off x="4823204" y="260787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25%</a:t>
              </a:r>
              <a:endParaRPr sz="2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466" name="Google Shape;466;p26"/>
            <p:cNvSpPr/>
            <p:nvPr/>
          </p:nvSpPr>
          <p:spPr>
            <a:xfrm>
              <a:off x="4962854" y="3113909"/>
              <a:ext cx="476400" cy="952500"/>
            </a:xfrm>
            <a:prstGeom prst="cube">
              <a:avLst>
                <a:gd name="adj" fmla="val 25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7" name="Google Shape;467;p26"/>
          <p:cNvGrpSpPr/>
          <p:nvPr/>
        </p:nvGrpSpPr>
        <p:grpSpPr>
          <a:xfrm>
            <a:off x="7292684" y="2657427"/>
            <a:ext cx="824113" cy="1954788"/>
            <a:chOff x="5769024" y="2111672"/>
            <a:chExt cx="824113" cy="1954788"/>
          </a:xfrm>
        </p:grpSpPr>
        <p:sp>
          <p:nvSpPr>
            <p:cNvPr id="468" name="Google Shape;468;p26"/>
            <p:cNvSpPr/>
            <p:nvPr/>
          </p:nvSpPr>
          <p:spPr>
            <a:xfrm>
              <a:off x="5769024" y="2111678"/>
              <a:ext cx="824113" cy="415422"/>
            </a:xfrm>
            <a:custGeom>
              <a:avLst/>
              <a:gdLst/>
              <a:ahLst/>
              <a:cxnLst/>
              <a:rect l="l" t="t" r="r" b="b"/>
              <a:pathLst>
                <a:path w="12244" h="6172" extrusionOk="0">
                  <a:moveTo>
                    <a:pt x="1" y="0"/>
                  </a:moveTo>
                  <a:lnTo>
                    <a:pt x="1" y="5304"/>
                  </a:lnTo>
                  <a:lnTo>
                    <a:pt x="5572" y="5304"/>
                  </a:lnTo>
                  <a:lnTo>
                    <a:pt x="6139" y="6172"/>
                  </a:lnTo>
                  <a:lnTo>
                    <a:pt x="6672" y="5304"/>
                  </a:lnTo>
                  <a:lnTo>
                    <a:pt x="12243" y="5304"/>
                  </a:lnTo>
                  <a:lnTo>
                    <a:pt x="1224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6"/>
            <p:cNvSpPr txBox="1"/>
            <p:nvPr/>
          </p:nvSpPr>
          <p:spPr>
            <a:xfrm>
              <a:off x="5803231" y="211167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2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470" name="Google Shape;470;p26"/>
            <p:cNvSpPr/>
            <p:nvPr/>
          </p:nvSpPr>
          <p:spPr>
            <a:xfrm>
              <a:off x="5942881" y="2607859"/>
              <a:ext cx="476400" cy="14586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1" name="Google Shape;471;p26"/>
          <p:cNvGrpSpPr/>
          <p:nvPr/>
        </p:nvGrpSpPr>
        <p:grpSpPr>
          <a:xfrm>
            <a:off x="555953" y="3973773"/>
            <a:ext cx="2084109" cy="730848"/>
            <a:chOff x="1027203" y="4001823"/>
            <a:chExt cx="2084109" cy="730848"/>
          </a:xfrm>
        </p:grpSpPr>
        <p:sp>
          <p:nvSpPr>
            <p:cNvPr id="472" name="Google Shape;472;p26"/>
            <p:cNvSpPr txBox="1"/>
            <p:nvPr/>
          </p:nvSpPr>
          <p:spPr>
            <a:xfrm>
              <a:off x="1027211" y="4358571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also helium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73" name="Google Shape;473;p26"/>
            <p:cNvSpPr txBox="1"/>
            <p:nvPr/>
          </p:nvSpPr>
          <p:spPr>
            <a:xfrm>
              <a:off x="1027203" y="4001823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474" name="Google Shape;474;p26"/>
          <p:cNvGrpSpPr/>
          <p:nvPr/>
        </p:nvGrpSpPr>
        <p:grpSpPr>
          <a:xfrm>
            <a:off x="555953" y="3066242"/>
            <a:ext cx="2084109" cy="730854"/>
            <a:chOff x="1027203" y="3094292"/>
            <a:chExt cx="2084109" cy="730854"/>
          </a:xfrm>
        </p:grpSpPr>
        <p:sp>
          <p:nvSpPr>
            <p:cNvPr id="475" name="Google Shape;475;p26"/>
            <p:cNvSpPr txBox="1"/>
            <p:nvPr/>
          </p:nvSpPr>
          <p:spPr>
            <a:xfrm>
              <a:off x="1027211" y="3451046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76" name="Google Shape;476;p26"/>
            <p:cNvSpPr txBox="1"/>
            <p:nvPr/>
          </p:nvSpPr>
          <p:spPr>
            <a:xfrm>
              <a:off x="1027203" y="3094292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477" name="Google Shape;477;p26"/>
          <p:cNvGrpSpPr/>
          <p:nvPr/>
        </p:nvGrpSpPr>
        <p:grpSpPr>
          <a:xfrm>
            <a:off x="555953" y="2158710"/>
            <a:ext cx="2084109" cy="730836"/>
            <a:chOff x="1027203" y="2186760"/>
            <a:chExt cx="2084109" cy="730836"/>
          </a:xfrm>
        </p:grpSpPr>
        <p:sp>
          <p:nvSpPr>
            <p:cNvPr id="478" name="Google Shape;478;p26"/>
            <p:cNvSpPr txBox="1"/>
            <p:nvPr/>
          </p:nvSpPr>
          <p:spPr>
            <a:xfrm>
              <a:off x="1027211" y="2543496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79" name="Google Shape;479;p26"/>
            <p:cNvSpPr txBox="1"/>
            <p:nvPr/>
          </p:nvSpPr>
          <p:spPr>
            <a:xfrm>
              <a:off x="1027203" y="2186760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480" name="Google Shape;480;p26"/>
          <p:cNvGrpSpPr/>
          <p:nvPr/>
        </p:nvGrpSpPr>
        <p:grpSpPr>
          <a:xfrm>
            <a:off x="555953" y="1251179"/>
            <a:ext cx="2084109" cy="730842"/>
            <a:chOff x="1027203" y="1279229"/>
            <a:chExt cx="2084109" cy="730842"/>
          </a:xfrm>
        </p:grpSpPr>
        <p:sp>
          <p:nvSpPr>
            <p:cNvPr id="481" name="Google Shape;481;p26"/>
            <p:cNvSpPr txBox="1"/>
            <p:nvPr/>
          </p:nvSpPr>
          <p:spPr>
            <a:xfrm>
              <a:off x="1027211" y="1635971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82" name="Google Shape;482;p26"/>
            <p:cNvSpPr txBox="1"/>
            <p:nvPr/>
          </p:nvSpPr>
          <p:spPr>
            <a:xfrm>
              <a:off x="1027203" y="1279229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27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488" name="Google Shape;488;p27"/>
          <p:cNvGrpSpPr/>
          <p:nvPr/>
        </p:nvGrpSpPr>
        <p:grpSpPr>
          <a:xfrm>
            <a:off x="457200" y="3704124"/>
            <a:ext cx="8229600" cy="785495"/>
            <a:chOff x="457200" y="3704125"/>
            <a:chExt cx="8229600" cy="785495"/>
          </a:xfrm>
        </p:grpSpPr>
        <p:sp>
          <p:nvSpPr>
            <p:cNvPr id="489" name="Google Shape;489;p27"/>
            <p:cNvSpPr/>
            <p:nvPr/>
          </p:nvSpPr>
          <p:spPr>
            <a:xfrm rot="5400000">
              <a:off x="6127086" y="1929906"/>
              <a:ext cx="785495" cy="4333933"/>
            </a:xfrm>
            <a:custGeom>
              <a:avLst/>
              <a:gdLst/>
              <a:ahLst/>
              <a:cxnLst/>
              <a:rect l="l" t="t" r="r" b="b"/>
              <a:pathLst>
                <a:path w="24518" h="55241" extrusionOk="0">
                  <a:moveTo>
                    <a:pt x="12242" y="1"/>
                  </a:moveTo>
                  <a:lnTo>
                    <a:pt x="0" y="7340"/>
                  </a:lnTo>
                  <a:lnTo>
                    <a:pt x="0" y="55241"/>
                  </a:lnTo>
                  <a:lnTo>
                    <a:pt x="24518" y="55241"/>
                  </a:lnTo>
                  <a:lnTo>
                    <a:pt x="24518" y="7340"/>
                  </a:lnTo>
                  <a:lnTo>
                    <a:pt x="122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7"/>
            <p:cNvSpPr txBox="1"/>
            <p:nvPr/>
          </p:nvSpPr>
          <p:spPr>
            <a:xfrm>
              <a:off x="5411981" y="3818262"/>
              <a:ext cx="984000" cy="563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3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491" name="Google Shape;491;p27"/>
            <p:cNvSpPr txBox="1"/>
            <p:nvPr/>
          </p:nvSpPr>
          <p:spPr>
            <a:xfrm>
              <a:off x="457200" y="4088200"/>
              <a:ext cx="3895800" cy="37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also helium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92" name="Google Shape;492;p27"/>
            <p:cNvSpPr txBox="1"/>
            <p:nvPr/>
          </p:nvSpPr>
          <p:spPr>
            <a:xfrm>
              <a:off x="457200" y="3731875"/>
              <a:ext cx="1181100" cy="279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20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493" name="Google Shape;493;p27"/>
          <p:cNvGrpSpPr/>
          <p:nvPr/>
        </p:nvGrpSpPr>
        <p:grpSpPr>
          <a:xfrm>
            <a:off x="457200" y="2826747"/>
            <a:ext cx="7586225" cy="785527"/>
            <a:chOff x="457200" y="2826749"/>
            <a:chExt cx="7586225" cy="785527"/>
          </a:xfrm>
        </p:grpSpPr>
        <p:sp>
          <p:nvSpPr>
            <p:cNvPr id="494" name="Google Shape;494;p27"/>
            <p:cNvSpPr/>
            <p:nvPr/>
          </p:nvSpPr>
          <p:spPr>
            <a:xfrm rot="5400000">
              <a:off x="5805378" y="1374229"/>
              <a:ext cx="785527" cy="3690567"/>
            </a:xfrm>
            <a:custGeom>
              <a:avLst/>
              <a:gdLst/>
              <a:ahLst/>
              <a:cxnLst/>
              <a:rect l="l" t="t" r="r" b="b"/>
              <a:pathLst>
                <a:path w="24519" h="47268" extrusionOk="0">
                  <a:moveTo>
                    <a:pt x="12243" y="0"/>
                  </a:moveTo>
                  <a:lnTo>
                    <a:pt x="1" y="7339"/>
                  </a:lnTo>
                  <a:lnTo>
                    <a:pt x="1" y="47268"/>
                  </a:lnTo>
                  <a:lnTo>
                    <a:pt x="24518" y="47268"/>
                  </a:lnTo>
                  <a:lnTo>
                    <a:pt x="24518" y="7339"/>
                  </a:lnTo>
                  <a:lnTo>
                    <a:pt x="122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7"/>
            <p:cNvSpPr txBox="1"/>
            <p:nvPr/>
          </p:nvSpPr>
          <p:spPr>
            <a:xfrm>
              <a:off x="5411981" y="2931517"/>
              <a:ext cx="913200" cy="5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40%</a:t>
              </a:r>
              <a:endParaRPr sz="3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496" name="Google Shape;496;p27"/>
            <p:cNvSpPr txBox="1"/>
            <p:nvPr/>
          </p:nvSpPr>
          <p:spPr>
            <a:xfrm>
              <a:off x="457200" y="3211384"/>
              <a:ext cx="3895800" cy="37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97" name="Google Shape;497;p27"/>
            <p:cNvSpPr txBox="1"/>
            <p:nvPr/>
          </p:nvSpPr>
          <p:spPr>
            <a:xfrm>
              <a:off x="457200" y="2855042"/>
              <a:ext cx="1181100" cy="279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20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498" name="Google Shape;498;p27"/>
          <p:cNvGrpSpPr/>
          <p:nvPr/>
        </p:nvGrpSpPr>
        <p:grpSpPr>
          <a:xfrm>
            <a:off x="457200" y="1940839"/>
            <a:ext cx="6578339" cy="784438"/>
            <a:chOff x="457200" y="1940840"/>
            <a:chExt cx="6578339" cy="784438"/>
          </a:xfrm>
        </p:grpSpPr>
        <p:sp>
          <p:nvSpPr>
            <p:cNvPr id="499" name="Google Shape;499;p27"/>
            <p:cNvSpPr/>
            <p:nvPr/>
          </p:nvSpPr>
          <p:spPr>
            <a:xfrm rot="5400000">
              <a:off x="5301987" y="991727"/>
              <a:ext cx="784438" cy="2682665"/>
            </a:xfrm>
            <a:custGeom>
              <a:avLst/>
              <a:gdLst/>
              <a:ahLst/>
              <a:cxnLst/>
              <a:rect l="l" t="t" r="r" b="b"/>
              <a:pathLst>
                <a:path w="24485" h="34359" extrusionOk="0">
                  <a:moveTo>
                    <a:pt x="12243" y="1"/>
                  </a:moveTo>
                  <a:lnTo>
                    <a:pt x="1" y="7339"/>
                  </a:lnTo>
                  <a:lnTo>
                    <a:pt x="1" y="34359"/>
                  </a:lnTo>
                  <a:lnTo>
                    <a:pt x="24485" y="34359"/>
                  </a:lnTo>
                  <a:lnTo>
                    <a:pt x="24485" y="7339"/>
                  </a:lnTo>
                  <a:lnTo>
                    <a:pt x="1224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7"/>
            <p:cNvSpPr txBox="1"/>
            <p:nvPr/>
          </p:nvSpPr>
          <p:spPr>
            <a:xfrm>
              <a:off x="5411981" y="2049858"/>
              <a:ext cx="913200" cy="5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30%</a:t>
              </a:r>
              <a:endParaRPr sz="3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501" name="Google Shape;501;p27"/>
            <p:cNvSpPr txBox="1"/>
            <p:nvPr/>
          </p:nvSpPr>
          <p:spPr>
            <a:xfrm>
              <a:off x="457200" y="2324363"/>
              <a:ext cx="3895800" cy="37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02" name="Google Shape;502;p27"/>
            <p:cNvSpPr txBox="1"/>
            <p:nvPr/>
          </p:nvSpPr>
          <p:spPr>
            <a:xfrm>
              <a:off x="457200" y="1968030"/>
              <a:ext cx="1181100" cy="279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20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503" name="Google Shape;503;p27"/>
          <p:cNvGrpSpPr/>
          <p:nvPr/>
        </p:nvGrpSpPr>
        <p:grpSpPr>
          <a:xfrm>
            <a:off x="457200" y="1053874"/>
            <a:ext cx="6364800" cy="785495"/>
            <a:chOff x="457200" y="1053875"/>
            <a:chExt cx="6364800" cy="785495"/>
          </a:xfrm>
        </p:grpSpPr>
        <p:sp>
          <p:nvSpPr>
            <p:cNvPr id="504" name="Google Shape;504;p27"/>
            <p:cNvSpPr/>
            <p:nvPr/>
          </p:nvSpPr>
          <p:spPr>
            <a:xfrm rot="5400000">
              <a:off x="5194691" y="212061"/>
              <a:ext cx="785495" cy="2469123"/>
            </a:xfrm>
            <a:custGeom>
              <a:avLst/>
              <a:gdLst/>
              <a:ahLst/>
              <a:cxnLst/>
              <a:rect l="l" t="t" r="r" b="b"/>
              <a:pathLst>
                <a:path w="24518" h="31624" extrusionOk="0">
                  <a:moveTo>
                    <a:pt x="12242" y="1"/>
                  </a:moveTo>
                  <a:lnTo>
                    <a:pt x="0" y="7373"/>
                  </a:lnTo>
                  <a:lnTo>
                    <a:pt x="0" y="31624"/>
                  </a:lnTo>
                  <a:lnTo>
                    <a:pt x="24518" y="31624"/>
                  </a:lnTo>
                  <a:lnTo>
                    <a:pt x="24518" y="7373"/>
                  </a:lnTo>
                  <a:lnTo>
                    <a:pt x="1224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7"/>
            <p:cNvSpPr txBox="1"/>
            <p:nvPr/>
          </p:nvSpPr>
          <p:spPr>
            <a:xfrm>
              <a:off x="5411981" y="1163408"/>
              <a:ext cx="913200" cy="5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20%</a:t>
              </a:r>
              <a:endParaRPr sz="35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506" name="Google Shape;506;p27"/>
            <p:cNvSpPr txBox="1"/>
            <p:nvPr/>
          </p:nvSpPr>
          <p:spPr>
            <a:xfrm>
              <a:off x="457200" y="1437925"/>
              <a:ext cx="3895800" cy="37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 Mars is a cold place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07" name="Google Shape;507;p27"/>
            <p:cNvSpPr txBox="1"/>
            <p:nvPr/>
          </p:nvSpPr>
          <p:spPr>
            <a:xfrm>
              <a:off x="457200" y="1081575"/>
              <a:ext cx="1181100" cy="279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20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28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513" name="Google Shape;513;p28"/>
          <p:cNvGrpSpPr/>
          <p:nvPr/>
        </p:nvGrpSpPr>
        <p:grpSpPr>
          <a:xfrm>
            <a:off x="4106549" y="1419210"/>
            <a:ext cx="5037402" cy="1036812"/>
            <a:chOff x="4106549" y="1419210"/>
            <a:chExt cx="5037402" cy="1036812"/>
          </a:xfrm>
        </p:grpSpPr>
        <p:grpSp>
          <p:nvGrpSpPr>
            <p:cNvPr id="514" name="Google Shape;514;p28"/>
            <p:cNvGrpSpPr/>
            <p:nvPr/>
          </p:nvGrpSpPr>
          <p:grpSpPr>
            <a:xfrm>
              <a:off x="5884351" y="1419210"/>
              <a:ext cx="3259600" cy="1036812"/>
              <a:chOff x="5884347" y="1342988"/>
              <a:chExt cx="3259600" cy="1036812"/>
            </a:xfrm>
          </p:grpSpPr>
          <p:grpSp>
            <p:nvGrpSpPr>
              <p:cNvPr id="515" name="Google Shape;515;p28"/>
              <p:cNvGrpSpPr/>
              <p:nvPr/>
            </p:nvGrpSpPr>
            <p:grpSpPr>
              <a:xfrm>
                <a:off x="5884347" y="1342988"/>
                <a:ext cx="3259600" cy="1036812"/>
                <a:chOff x="5884347" y="1342988"/>
                <a:chExt cx="3259600" cy="1036812"/>
              </a:xfrm>
            </p:grpSpPr>
            <p:sp>
              <p:nvSpPr>
                <p:cNvPr id="516" name="Google Shape;516;p28"/>
                <p:cNvSpPr/>
                <p:nvPr/>
              </p:nvSpPr>
              <p:spPr>
                <a:xfrm flipH="1">
                  <a:off x="5884347" y="1342988"/>
                  <a:ext cx="939600" cy="1036800"/>
                </a:xfrm>
                <a:prstGeom prst="flowChartDelay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" name="Google Shape;517;p28"/>
                <p:cNvSpPr/>
                <p:nvPr/>
              </p:nvSpPr>
              <p:spPr>
                <a:xfrm flipH="1">
                  <a:off x="6400748" y="1343000"/>
                  <a:ext cx="2743200" cy="10368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518" name="Google Shape;518;p28"/>
              <p:cNvSpPr txBox="1"/>
              <p:nvPr/>
            </p:nvSpPr>
            <p:spPr>
              <a:xfrm>
                <a:off x="7772341" y="1404189"/>
                <a:ext cx="914400" cy="91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0">
                    <a:solidFill>
                      <a:schemeClr val="lt1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60%</a:t>
                </a:r>
                <a:endParaRPr sz="4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grpSp>
          <p:nvGrpSpPr>
            <p:cNvPr id="519" name="Google Shape;519;p28"/>
            <p:cNvGrpSpPr/>
            <p:nvPr/>
          </p:nvGrpSpPr>
          <p:grpSpPr>
            <a:xfrm>
              <a:off x="4106549" y="1516497"/>
              <a:ext cx="1777813" cy="842313"/>
              <a:chOff x="4106549" y="1603788"/>
              <a:chExt cx="1777813" cy="842313"/>
            </a:xfrm>
          </p:grpSpPr>
          <p:sp>
            <p:nvSpPr>
              <p:cNvPr id="520" name="Google Shape;520;p28"/>
              <p:cNvSpPr txBox="1"/>
              <p:nvPr/>
            </p:nvSpPr>
            <p:spPr>
              <a:xfrm>
                <a:off x="4696962" y="1603788"/>
                <a:ext cx="1187400" cy="45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accent4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saturn</a:t>
                </a:r>
                <a:endParaRPr sz="25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  <p:sp>
            <p:nvSpPr>
              <p:cNvPr id="521" name="Google Shape;521;p28"/>
              <p:cNvSpPr txBox="1"/>
              <p:nvPr/>
            </p:nvSpPr>
            <p:spPr>
              <a:xfrm>
                <a:off x="4106549" y="2072000"/>
                <a:ext cx="1777800" cy="37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It’s composed of hydrogen and helium</a:t>
                </a:r>
                <a:endParaRPr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522" name="Google Shape;522;p28"/>
          <p:cNvGrpSpPr/>
          <p:nvPr/>
        </p:nvGrpSpPr>
        <p:grpSpPr>
          <a:xfrm>
            <a:off x="49" y="1419204"/>
            <a:ext cx="4012551" cy="1036824"/>
            <a:chOff x="49" y="1419204"/>
            <a:chExt cx="4012551" cy="1036824"/>
          </a:xfrm>
        </p:grpSpPr>
        <p:grpSp>
          <p:nvGrpSpPr>
            <p:cNvPr id="523" name="Google Shape;523;p28"/>
            <p:cNvGrpSpPr/>
            <p:nvPr/>
          </p:nvGrpSpPr>
          <p:grpSpPr>
            <a:xfrm>
              <a:off x="49" y="1419204"/>
              <a:ext cx="2234761" cy="1036824"/>
              <a:chOff x="45" y="1343050"/>
              <a:chExt cx="2234761" cy="1036824"/>
            </a:xfrm>
          </p:grpSpPr>
          <p:sp>
            <p:nvSpPr>
              <p:cNvPr id="524" name="Google Shape;524;p28"/>
              <p:cNvSpPr/>
              <p:nvPr/>
            </p:nvSpPr>
            <p:spPr>
              <a:xfrm>
                <a:off x="1295207" y="1343074"/>
                <a:ext cx="939600" cy="1036800"/>
              </a:xfrm>
              <a:prstGeom prst="flowChartDelay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28"/>
              <p:cNvSpPr/>
              <p:nvPr/>
            </p:nvSpPr>
            <p:spPr>
              <a:xfrm>
                <a:off x="45" y="1343050"/>
                <a:ext cx="1295100" cy="10368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28"/>
              <p:cNvSpPr txBox="1"/>
              <p:nvPr/>
            </p:nvSpPr>
            <p:spPr>
              <a:xfrm>
                <a:off x="469741" y="1404201"/>
                <a:ext cx="914400" cy="91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0">
                    <a:solidFill>
                      <a:schemeClr val="lt1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40%</a:t>
                </a:r>
                <a:endParaRPr sz="4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grpSp>
          <p:nvGrpSpPr>
            <p:cNvPr id="527" name="Google Shape;527;p28"/>
            <p:cNvGrpSpPr/>
            <p:nvPr/>
          </p:nvGrpSpPr>
          <p:grpSpPr>
            <a:xfrm>
              <a:off x="2234795" y="1521997"/>
              <a:ext cx="1777805" cy="831313"/>
              <a:chOff x="2234795" y="1614788"/>
              <a:chExt cx="1777805" cy="831313"/>
            </a:xfrm>
          </p:grpSpPr>
          <p:sp>
            <p:nvSpPr>
              <p:cNvPr id="528" name="Google Shape;528;p28"/>
              <p:cNvSpPr txBox="1"/>
              <p:nvPr/>
            </p:nvSpPr>
            <p:spPr>
              <a:xfrm>
                <a:off x="2234795" y="1614788"/>
                <a:ext cx="1187400" cy="45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accent5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Mercury</a:t>
                </a:r>
                <a:endParaRPr sz="25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  <p:sp>
            <p:nvSpPr>
              <p:cNvPr id="529" name="Google Shape;529;p28"/>
              <p:cNvSpPr txBox="1"/>
              <p:nvPr/>
            </p:nvSpPr>
            <p:spPr>
              <a:xfrm>
                <a:off x="2234800" y="2072000"/>
                <a:ext cx="1777800" cy="37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Mercury is the closest planet to the Sun</a:t>
                </a:r>
                <a:endParaRPr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530" name="Google Shape;530;p28"/>
          <p:cNvGrpSpPr/>
          <p:nvPr/>
        </p:nvGrpSpPr>
        <p:grpSpPr>
          <a:xfrm>
            <a:off x="4626974" y="3297168"/>
            <a:ext cx="4516962" cy="1036728"/>
            <a:chOff x="4626974" y="3297168"/>
            <a:chExt cx="4516962" cy="1036728"/>
          </a:xfrm>
        </p:grpSpPr>
        <p:grpSp>
          <p:nvGrpSpPr>
            <p:cNvPr id="531" name="Google Shape;531;p28"/>
            <p:cNvGrpSpPr/>
            <p:nvPr/>
          </p:nvGrpSpPr>
          <p:grpSpPr>
            <a:xfrm>
              <a:off x="6404766" y="3297168"/>
              <a:ext cx="2739170" cy="1036728"/>
              <a:chOff x="6404766" y="3220983"/>
              <a:chExt cx="2739170" cy="1036728"/>
            </a:xfrm>
          </p:grpSpPr>
          <p:grpSp>
            <p:nvGrpSpPr>
              <p:cNvPr id="532" name="Google Shape;532;p28"/>
              <p:cNvGrpSpPr/>
              <p:nvPr/>
            </p:nvGrpSpPr>
            <p:grpSpPr>
              <a:xfrm rot="-5400000" flipH="1">
                <a:off x="7255987" y="2369762"/>
                <a:ext cx="1036728" cy="2739170"/>
                <a:chOff x="5748132" y="2401326"/>
                <a:chExt cx="752725" cy="1988797"/>
              </a:xfrm>
            </p:grpSpPr>
            <p:sp>
              <p:nvSpPr>
                <p:cNvPr id="533" name="Google Shape;533;p28"/>
                <p:cNvSpPr/>
                <p:nvPr/>
              </p:nvSpPr>
              <p:spPr>
                <a:xfrm rot="-5400000">
                  <a:off x="5783407" y="2366076"/>
                  <a:ext cx="682200" cy="752700"/>
                </a:xfrm>
                <a:prstGeom prst="flowChartDelay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4" name="Google Shape;534;p28"/>
                <p:cNvSpPr/>
                <p:nvPr/>
              </p:nvSpPr>
              <p:spPr>
                <a:xfrm rot="-5400000">
                  <a:off x="5465832" y="3355123"/>
                  <a:ext cx="1317300" cy="7527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535" name="Google Shape;535;p28"/>
              <p:cNvSpPr txBox="1"/>
              <p:nvPr/>
            </p:nvSpPr>
            <p:spPr>
              <a:xfrm>
                <a:off x="7772341" y="3282139"/>
                <a:ext cx="914400" cy="91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0">
                    <a:solidFill>
                      <a:schemeClr val="lt1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50%</a:t>
                </a:r>
                <a:endParaRPr sz="4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grpSp>
          <p:nvGrpSpPr>
            <p:cNvPr id="536" name="Google Shape;536;p28"/>
            <p:cNvGrpSpPr/>
            <p:nvPr/>
          </p:nvGrpSpPr>
          <p:grpSpPr>
            <a:xfrm>
              <a:off x="4626974" y="3403547"/>
              <a:ext cx="1777800" cy="823950"/>
              <a:chOff x="4626974" y="3510750"/>
              <a:chExt cx="1777800" cy="823950"/>
            </a:xfrm>
          </p:grpSpPr>
          <p:sp>
            <p:nvSpPr>
              <p:cNvPr id="537" name="Google Shape;537;p28"/>
              <p:cNvSpPr txBox="1"/>
              <p:nvPr/>
            </p:nvSpPr>
            <p:spPr>
              <a:xfrm>
                <a:off x="5217374" y="3510750"/>
                <a:ext cx="1187400" cy="45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accent1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neptune</a:t>
                </a:r>
                <a:endParaRPr sz="25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  <p:sp>
            <p:nvSpPr>
              <p:cNvPr id="538" name="Google Shape;538;p28"/>
              <p:cNvSpPr txBox="1"/>
              <p:nvPr/>
            </p:nvSpPr>
            <p:spPr>
              <a:xfrm>
                <a:off x="4626974" y="3960600"/>
                <a:ext cx="1777800" cy="37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Neptune is the farthest planet from the Sun </a:t>
                </a:r>
                <a:endParaRPr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grpSp>
        <p:nvGrpSpPr>
          <p:cNvPr id="539" name="Google Shape;539;p28"/>
          <p:cNvGrpSpPr/>
          <p:nvPr/>
        </p:nvGrpSpPr>
        <p:grpSpPr>
          <a:xfrm>
            <a:off x="61" y="3297176"/>
            <a:ext cx="4530713" cy="1036694"/>
            <a:chOff x="61" y="3297176"/>
            <a:chExt cx="4530713" cy="1036694"/>
          </a:xfrm>
        </p:grpSpPr>
        <p:grpSp>
          <p:nvGrpSpPr>
            <p:cNvPr id="540" name="Google Shape;540;p28"/>
            <p:cNvGrpSpPr/>
            <p:nvPr/>
          </p:nvGrpSpPr>
          <p:grpSpPr>
            <a:xfrm>
              <a:off x="61" y="3297176"/>
              <a:ext cx="2739119" cy="1036694"/>
              <a:chOff x="61" y="3220992"/>
              <a:chExt cx="2739119" cy="1036694"/>
            </a:xfrm>
          </p:grpSpPr>
          <p:grpSp>
            <p:nvGrpSpPr>
              <p:cNvPr id="541" name="Google Shape;541;p28"/>
              <p:cNvGrpSpPr/>
              <p:nvPr/>
            </p:nvGrpSpPr>
            <p:grpSpPr>
              <a:xfrm rot="5400000">
                <a:off x="851274" y="2369779"/>
                <a:ext cx="1036694" cy="2739119"/>
                <a:chOff x="3678133" y="2401363"/>
                <a:chExt cx="752700" cy="1988760"/>
              </a:xfrm>
            </p:grpSpPr>
            <p:sp>
              <p:nvSpPr>
                <p:cNvPr id="542" name="Google Shape;542;p28"/>
                <p:cNvSpPr/>
                <p:nvPr/>
              </p:nvSpPr>
              <p:spPr>
                <a:xfrm rot="-5400000">
                  <a:off x="3713383" y="2366113"/>
                  <a:ext cx="682200" cy="752700"/>
                </a:xfrm>
                <a:prstGeom prst="flowChartDelay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3" name="Google Shape;543;p28"/>
                <p:cNvSpPr/>
                <p:nvPr/>
              </p:nvSpPr>
              <p:spPr>
                <a:xfrm rot="-5400000">
                  <a:off x="3395833" y="3355123"/>
                  <a:ext cx="1317300" cy="752700"/>
                </a:xfrm>
                <a:prstGeom prst="rect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544" name="Google Shape;544;p28"/>
              <p:cNvSpPr txBox="1"/>
              <p:nvPr/>
            </p:nvSpPr>
            <p:spPr>
              <a:xfrm>
                <a:off x="469741" y="3282139"/>
                <a:ext cx="914400" cy="91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0">
                    <a:solidFill>
                      <a:schemeClr val="lt1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50%</a:t>
                </a:r>
                <a:endParaRPr sz="4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grpSp>
          <p:nvGrpSpPr>
            <p:cNvPr id="545" name="Google Shape;545;p28"/>
            <p:cNvGrpSpPr/>
            <p:nvPr/>
          </p:nvGrpSpPr>
          <p:grpSpPr>
            <a:xfrm>
              <a:off x="2739187" y="3403535"/>
              <a:ext cx="1791587" cy="823963"/>
              <a:chOff x="2739187" y="3510738"/>
              <a:chExt cx="1791587" cy="823963"/>
            </a:xfrm>
          </p:grpSpPr>
          <p:sp>
            <p:nvSpPr>
              <p:cNvPr id="546" name="Google Shape;546;p28"/>
              <p:cNvSpPr txBox="1"/>
              <p:nvPr/>
            </p:nvSpPr>
            <p:spPr>
              <a:xfrm>
                <a:off x="2739187" y="3510738"/>
                <a:ext cx="1187400" cy="45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500">
                    <a:solidFill>
                      <a:schemeClr val="accent6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Mars</a:t>
                </a:r>
                <a:endParaRPr sz="25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  <p:sp>
            <p:nvSpPr>
              <p:cNvPr id="547" name="Google Shape;547;p28"/>
              <p:cNvSpPr txBox="1"/>
              <p:nvPr/>
            </p:nvSpPr>
            <p:spPr>
              <a:xfrm>
                <a:off x="2752974" y="3960600"/>
                <a:ext cx="1777800" cy="37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Despite being red,</a:t>
                </a:r>
                <a:b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</a:b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Mars is a cold place</a:t>
                </a:r>
                <a:endParaRPr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29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553" name="Google Shape;553;p29"/>
          <p:cNvGrpSpPr/>
          <p:nvPr/>
        </p:nvGrpSpPr>
        <p:grpSpPr>
          <a:xfrm>
            <a:off x="5902075" y="3963814"/>
            <a:ext cx="2031000" cy="770101"/>
            <a:chOff x="5456808" y="3831581"/>
            <a:chExt cx="2031000" cy="770101"/>
          </a:xfrm>
        </p:grpSpPr>
        <p:sp>
          <p:nvSpPr>
            <p:cNvPr id="554" name="Google Shape;554;p29"/>
            <p:cNvSpPr txBox="1"/>
            <p:nvPr/>
          </p:nvSpPr>
          <p:spPr>
            <a:xfrm>
              <a:off x="5456808" y="4207482"/>
              <a:ext cx="20310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55" name="Google Shape;555;p29"/>
            <p:cNvSpPr txBox="1"/>
            <p:nvPr/>
          </p:nvSpPr>
          <p:spPr>
            <a:xfrm>
              <a:off x="5456808" y="3831581"/>
              <a:ext cx="20310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556" name="Google Shape;556;p29"/>
          <p:cNvGrpSpPr/>
          <p:nvPr/>
        </p:nvGrpSpPr>
        <p:grpSpPr>
          <a:xfrm>
            <a:off x="1210925" y="3963809"/>
            <a:ext cx="2031000" cy="770101"/>
            <a:chOff x="765658" y="3831575"/>
            <a:chExt cx="2031000" cy="770101"/>
          </a:xfrm>
        </p:grpSpPr>
        <p:sp>
          <p:nvSpPr>
            <p:cNvPr id="557" name="Google Shape;557;p29"/>
            <p:cNvSpPr txBox="1"/>
            <p:nvPr/>
          </p:nvSpPr>
          <p:spPr>
            <a:xfrm>
              <a:off x="765658" y="4207477"/>
              <a:ext cx="20310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58" name="Google Shape;558;p29"/>
            <p:cNvSpPr txBox="1"/>
            <p:nvPr/>
          </p:nvSpPr>
          <p:spPr>
            <a:xfrm>
              <a:off x="765658" y="3831575"/>
              <a:ext cx="20310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559" name="Google Shape;559;p29"/>
          <p:cNvGrpSpPr/>
          <p:nvPr/>
        </p:nvGrpSpPr>
        <p:grpSpPr>
          <a:xfrm>
            <a:off x="3556483" y="3963849"/>
            <a:ext cx="2031033" cy="770016"/>
            <a:chOff x="-4985617" y="4168703"/>
            <a:chExt cx="2031033" cy="770016"/>
          </a:xfrm>
        </p:grpSpPr>
        <p:sp>
          <p:nvSpPr>
            <p:cNvPr id="560" name="Google Shape;560;p29"/>
            <p:cNvSpPr txBox="1"/>
            <p:nvPr/>
          </p:nvSpPr>
          <p:spPr>
            <a:xfrm>
              <a:off x="-4985617" y="4544605"/>
              <a:ext cx="2031033" cy="3941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561" name="Google Shape;561;p29"/>
            <p:cNvSpPr txBox="1"/>
            <p:nvPr/>
          </p:nvSpPr>
          <p:spPr>
            <a:xfrm>
              <a:off x="-4985617" y="4168703"/>
              <a:ext cx="20310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562" name="Google Shape;562;p29"/>
          <p:cNvGrpSpPr/>
          <p:nvPr/>
        </p:nvGrpSpPr>
        <p:grpSpPr>
          <a:xfrm>
            <a:off x="1756350" y="1192402"/>
            <a:ext cx="5685975" cy="844109"/>
            <a:chOff x="1756350" y="1192402"/>
            <a:chExt cx="5685975" cy="844109"/>
          </a:xfrm>
        </p:grpSpPr>
        <p:sp>
          <p:nvSpPr>
            <p:cNvPr id="563" name="Google Shape;563;p29"/>
            <p:cNvSpPr/>
            <p:nvPr/>
          </p:nvSpPr>
          <p:spPr>
            <a:xfrm>
              <a:off x="2457398" y="1643039"/>
              <a:ext cx="4984927" cy="238307"/>
            </a:xfrm>
            <a:custGeom>
              <a:avLst/>
              <a:gdLst/>
              <a:ahLst/>
              <a:cxnLst/>
              <a:rect l="l" t="t" r="r" b="b"/>
              <a:pathLst>
                <a:path w="91433" h="4371" extrusionOk="0">
                  <a:moveTo>
                    <a:pt x="89264" y="434"/>
                  </a:moveTo>
                  <a:cubicBezTo>
                    <a:pt x="90232" y="434"/>
                    <a:pt x="91032" y="1201"/>
                    <a:pt x="91032" y="2202"/>
                  </a:cubicBezTo>
                  <a:cubicBezTo>
                    <a:pt x="91032" y="3170"/>
                    <a:pt x="90232" y="3970"/>
                    <a:pt x="89264" y="3970"/>
                  </a:cubicBezTo>
                  <a:lnTo>
                    <a:pt x="434" y="3970"/>
                  </a:lnTo>
                  <a:lnTo>
                    <a:pt x="434" y="434"/>
                  </a:lnTo>
                  <a:close/>
                  <a:moveTo>
                    <a:pt x="1" y="1"/>
                  </a:moveTo>
                  <a:lnTo>
                    <a:pt x="1" y="4370"/>
                  </a:lnTo>
                  <a:lnTo>
                    <a:pt x="89264" y="4370"/>
                  </a:lnTo>
                  <a:cubicBezTo>
                    <a:pt x="90465" y="4370"/>
                    <a:pt x="91433" y="3403"/>
                    <a:pt x="91433" y="2169"/>
                  </a:cubicBezTo>
                  <a:cubicBezTo>
                    <a:pt x="91433" y="968"/>
                    <a:pt x="90465" y="1"/>
                    <a:pt x="89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9"/>
            <p:cNvSpPr/>
            <p:nvPr/>
          </p:nvSpPr>
          <p:spPr>
            <a:xfrm>
              <a:off x="2457398" y="1643039"/>
              <a:ext cx="2935357" cy="238307"/>
            </a:xfrm>
            <a:custGeom>
              <a:avLst/>
              <a:gdLst/>
              <a:ahLst/>
              <a:cxnLst/>
              <a:rect l="l" t="t" r="r" b="b"/>
              <a:pathLst>
                <a:path w="53840" h="4371" extrusionOk="0">
                  <a:moveTo>
                    <a:pt x="1" y="1"/>
                  </a:moveTo>
                  <a:lnTo>
                    <a:pt x="1" y="4370"/>
                  </a:lnTo>
                  <a:lnTo>
                    <a:pt x="51671" y="4370"/>
                  </a:lnTo>
                  <a:cubicBezTo>
                    <a:pt x="52872" y="4370"/>
                    <a:pt x="53839" y="3403"/>
                    <a:pt x="53839" y="2202"/>
                  </a:cubicBezTo>
                  <a:cubicBezTo>
                    <a:pt x="53839" y="968"/>
                    <a:pt x="52872" y="1"/>
                    <a:pt x="516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9"/>
            <p:cNvSpPr/>
            <p:nvPr/>
          </p:nvSpPr>
          <p:spPr>
            <a:xfrm>
              <a:off x="5107137" y="1550301"/>
              <a:ext cx="394725" cy="394670"/>
            </a:xfrm>
            <a:custGeom>
              <a:avLst/>
              <a:gdLst/>
              <a:ahLst/>
              <a:cxnLst/>
              <a:rect l="l" t="t" r="r" b="b"/>
              <a:pathLst>
                <a:path w="7240" h="7239" extrusionOk="0">
                  <a:moveTo>
                    <a:pt x="3604" y="0"/>
                  </a:moveTo>
                  <a:cubicBezTo>
                    <a:pt x="1635" y="0"/>
                    <a:pt x="1" y="1602"/>
                    <a:pt x="1" y="3603"/>
                  </a:cubicBezTo>
                  <a:cubicBezTo>
                    <a:pt x="1" y="5604"/>
                    <a:pt x="1635" y="7239"/>
                    <a:pt x="3604" y="7239"/>
                  </a:cubicBezTo>
                  <a:cubicBezTo>
                    <a:pt x="5605" y="7239"/>
                    <a:pt x="7239" y="5604"/>
                    <a:pt x="7239" y="3603"/>
                  </a:cubicBezTo>
                  <a:cubicBezTo>
                    <a:pt x="7239" y="1602"/>
                    <a:pt x="5605" y="0"/>
                    <a:pt x="36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9"/>
            <p:cNvSpPr/>
            <p:nvPr/>
          </p:nvSpPr>
          <p:spPr>
            <a:xfrm>
              <a:off x="5107137" y="1550301"/>
              <a:ext cx="394725" cy="394670"/>
            </a:xfrm>
            <a:custGeom>
              <a:avLst/>
              <a:gdLst/>
              <a:ahLst/>
              <a:cxnLst/>
              <a:rect l="l" t="t" r="r" b="b"/>
              <a:pathLst>
                <a:path w="7240" h="7239" extrusionOk="0">
                  <a:moveTo>
                    <a:pt x="3637" y="434"/>
                  </a:moveTo>
                  <a:cubicBezTo>
                    <a:pt x="5371" y="434"/>
                    <a:pt x="6806" y="1835"/>
                    <a:pt x="6806" y="3603"/>
                  </a:cubicBezTo>
                  <a:cubicBezTo>
                    <a:pt x="6806" y="5371"/>
                    <a:pt x="5371" y="6805"/>
                    <a:pt x="3637" y="6805"/>
                  </a:cubicBezTo>
                  <a:cubicBezTo>
                    <a:pt x="1869" y="6805"/>
                    <a:pt x="435" y="5371"/>
                    <a:pt x="435" y="3603"/>
                  </a:cubicBezTo>
                  <a:cubicBezTo>
                    <a:pt x="435" y="1868"/>
                    <a:pt x="1869" y="434"/>
                    <a:pt x="3637" y="434"/>
                  </a:cubicBezTo>
                  <a:close/>
                  <a:moveTo>
                    <a:pt x="3637" y="0"/>
                  </a:moveTo>
                  <a:cubicBezTo>
                    <a:pt x="1635" y="0"/>
                    <a:pt x="1" y="1635"/>
                    <a:pt x="1" y="3603"/>
                  </a:cubicBezTo>
                  <a:cubicBezTo>
                    <a:pt x="1" y="5604"/>
                    <a:pt x="1635" y="7239"/>
                    <a:pt x="3637" y="7239"/>
                  </a:cubicBezTo>
                  <a:cubicBezTo>
                    <a:pt x="5605" y="7239"/>
                    <a:pt x="7239" y="5604"/>
                    <a:pt x="7239" y="3603"/>
                  </a:cubicBezTo>
                  <a:cubicBezTo>
                    <a:pt x="7239" y="1602"/>
                    <a:pt x="5605" y="0"/>
                    <a:pt x="36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9"/>
            <p:cNvSpPr/>
            <p:nvPr/>
          </p:nvSpPr>
          <p:spPr>
            <a:xfrm>
              <a:off x="1756350" y="1487887"/>
              <a:ext cx="548645" cy="548624"/>
            </a:xfrm>
            <a:custGeom>
              <a:avLst/>
              <a:gdLst/>
              <a:ahLst/>
              <a:cxnLst/>
              <a:rect l="l" t="t" r="r" b="b"/>
              <a:pathLst>
                <a:path w="15777" h="15756" extrusionOk="0">
                  <a:moveTo>
                    <a:pt x="5420" y="0"/>
                  </a:moveTo>
                  <a:cubicBezTo>
                    <a:pt x="5148" y="0"/>
                    <a:pt x="4939" y="210"/>
                    <a:pt x="4939" y="482"/>
                  </a:cubicBezTo>
                  <a:lnTo>
                    <a:pt x="4939" y="2448"/>
                  </a:lnTo>
                  <a:cubicBezTo>
                    <a:pt x="4939" y="2720"/>
                    <a:pt x="5148" y="2951"/>
                    <a:pt x="5420" y="2951"/>
                  </a:cubicBezTo>
                  <a:cubicBezTo>
                    <a:pt x="5692" y="2951"/>
                    <a:pt x="5922" y="2720"/>
                    <a:pt x="5922" y="2448"/>
                  </a:cubicBezTo>
                  <a:lnTo>
                    <a:pt x="5922" y="482"/>
                  </a:lnTo>
                  <a:cubicBezTo>
                    <a:pt x="5922" y="210"/>
                    <a:pt x="5692" y="0"/>
                    <a:pt x="5420" y="0"/>
                  </a:cubicBezTo>
                  <a:close/>
                  <a:moveTo>
                    <a:pt x="13308" y="0"/>
                  </a:moveTo>
                  <a:cubicBezTo>
                    <a:pt x="13036" y="0"/>
                    <a:pt x="12806" y="210"/>
                    <a:pt x="12806" y="482"/>
                  </a:cubicBezTo>
                  <a:lnTo>
                    <a:pt x="12806" y="2448"/>
                  </a:lnTo>
                  <a:cubicBezTo>
                    <a:pt x="12806" y="2720"/>
                    <a:pt x="13036" y="2951"/>
                    <a:pt x="13308" y="2951"/>
                  </a:cubicBezTo>
                  <a:cubicBezTo>
                    <a:pt x="13580" y="2951"/>
                    <a:pt x="13789" y="2720"/>
                    <a:pt x="13789" y="2448"/>
                  </a:cubicBezTo>
                  <a:lnTo>
                    <a:pt x="13789" y="482"/>
                  </a:lnTo>
                  <a:cubicBezTo>
                    <a:pt x="13789" y="210"/>
                    <a:pt x="13580" y="0"/>
                    <a:pt x="13308" y="0"/>
                  </a:cubicBezTo>
                  <a:close/>
                  <a:moveTo>
                    <a:pt x="5922" y="5901"/>
                  </a:moveTo>
                  <a:lnTo>
                    <a:pt x="5922" y="7868"/>
                  </a:lnTo>
                  <a:lnTo>
                    <a:pt x="7889" y="7868"/>
                  </a:lnTo>
                  <a:lnTo>
                    <a:pt x="7889" y="5901"/>
                  </a:lnTo>
                  <a:close/>
                  <a:moveTo>
                    <a:pt x="8872" y="5901"/>
                  </a:moveTo>
                  <a:lnTo>
                    <a:pt x="8872" y="7868"/>
                  </a:lnTo>
                  <a:lnTo>
                    <a:pt x="10839" y="7868"/>
                  </a:lnTo>
                  <a:lnTo>
                    <a:pt x="10839" y="5901"/>
                  </a:lnTo>
                  <a:close/>
                  <a:moveTo>
                    <a:pt x="11822" y="5901"/>
                  </a:moveTo>
                  <a:lnTo>
                    <a:pt x="11822" y="7868"/>
                  </a:lnTo>
                  <a:lnTo>
                    <a:pt x="13789" y="7868"/>
                  </a:lnTo>
                  <a:lnTo>
                    <a:pt x="13789" y="5901"/>
                  </a:lnTo>
                  <a:close/>
                  <a:moveTo>
                    <a:pt x="8872" y="8851"/>
                  </a:moveTo>
                  <a:lnTo>
                    <a:pt x="8872" y="10818"/>
                  </a:lnTo>
                  <a:lnTo>
                    <a:pt x="10839" y="10818"/>
                  </a:lnTo>
                  <a:lnTo>
                    <a:pt x="10839" y="8851"/>
                  </a:lnTo>
                  <a:close/>
                  <a:moveTo>
                    <a:pt x="11822" y="8851"/>
                  </a:moveTo>
                  <a:lnTo>
                    <a:pt x="11822" y="10818"/>
                  </a:lnTo>
                  <a:lnTo>
                    <a:pt x="13789" y="10818"/>
                  </a:lnTo>
                  <a:lnTo>
                    <a:pt x="13789" y="8851"/>
                  </a:lnTo>
                  <a:close/>
                  <a:moveTo>
                    <a:pt x="3830" y="9834"/>
                  </a:moveTo>
                  <a:cubicBezTo>
                    <a:pt x="3558" y="9834"/>
                    <a:pt x="3348" y="10065"/>
                    <a:pt x="3348" y="10337"/>
                  </a:cubicBezTo>
                  <a:lnTo>
                    <a:pt x="3348" y="12303"/>
                  </a:lnTo>
                  <a:cubicBezTo>
                    <a:pt x="3348" y="12575"/>
                    <a:pt x="3558" y="12806"/>
                    <a:pt x="3830" y="12806"/>
                  </a:cubicBezTo>
                  <a:lnTo>
                    <a:pt x="5796" y="12806"/>
                  </a:lnTo>
                  <a:cubicBezTo>
                    <a:pt x="6068" y="12806"/>
                    <a:pt x="6299" y="12575"/>
                    <a:pt x="6299" y="12303"/>
                  </a:cubicBezTo>
                  <a:cubicBezTo>
                    <a:pt x="6299" y="12031"/>
                    <a:pt x="6068" y="11822"/>
                    <a:pt x="5796" y="11822"/>
                  </a:cubicBezTo>
                  <a:lnTo>
                    <a:pt x="4332" y="11822"/>
                  </a:lnTo>
                  <a:lnTo>
                    <a:pt x="4332" y="10337"/>
                  </a:lnTo>
                  <a:cubicBezTo>
                    <a:pt x="4332" y="10065"/>
                    <a:pt x="4102" y="9834"/>
                    <a:pt x="3830" y="9834"/>
                  </a:cubicBezTo>
                  <a:close/>
                  <a:moveTo>
                    <a:pt x="4018" y="1967"/>
                  </a:moveTo>
                  <a:cubicBezTo>
                    <a:pt x="3432" y="1967"/>
                    <a:pt x="2951" y="2448"/>
                    <a:pt x="2951" y="3055"/>
                  </a:cubicBezTo>
                  <a:lnTo>
                    <a:pt x="2951" y="6884"/>
                  </a:lnTo>
                  <a:lnTo>
                    <a:pt x="3934" y="6884"/>
                  </a:lnTo>
                  <a:lnTo>
                    <a:pt x="3934" y="4917"/>
                  </a:lnTo>
                  <a:lnTo>
                    <a:pt x="14773" y="4917"/>
                  </a:lnTo>
                  <a:lnTo>
                    <a:pt x="14773" y="11718"/>
                  </a:lnTo>
                  <a:cubicBezTo>
                    <a:pt x="14773" y="11759"/>
                    <a:pt x="14752" y="11822"/>
                    <a:pt x="14710" y="11822"/>
                  </a:cubicBezTo>
                  <a:lnTo>
                    <a:pt x="8872" y="11822"/>
                  </a:lnTo>
                  <a:lnTo>
                    <a:pt x="8872" y="12806"/>
                  </a:lnTo>
                  <a:lnTo>
                    <a:pt x="14710" y="12806"/>
                  </a:lnTo>
                  <a:cubicBezTo>
                    <a:pt x="15296" y="12806"/>
                    <a:pt x="15777" y="12303"/>
                    <a:pt x="15777" y="11718"/>
                  </a:cubicBezTo>
                  <a:lnTo>
                    <a:pt x="15777" y="3055"/>
                  </a:lnTo>
                  <a:cubicBezTo>
                    <a:pt x="15777" y="2448"/>
                    <a:pt x="15296" y="1967"/>
                    <a:pt x="14710" y="1967"/>
                  </a:cubicBezTo>
                  <a:lnTo>
                    <a:pt x="14291" y="1967"/>
                  </a:lnTo>
                  <a:lnTo>
                    <a:pt x="14291" y="2448"/>
                  </a:lnTo>
                  <a:cubicBezTo>
                    <a:pt x="14291" y="2992"/>
                    <a:pt x="13852" y="3432"/>
                    <a:pt x="13308" y="3432"/>
                  </a:cubicBezTo>
                  <a:cubicBezTo>
                    <a:pt x="12764" y="3432"/>
                    <a:pt x="12325" y="2992"/>
                    <a:pt x="12325" y="2448"/>
                  </a:cubicBezTo>
                  <a:lnTo>
                    <a:pt x="12325" y="1967"/>
                  </a:lnTo>
                  <a:lnTo>
                    <a:pt x="6403" y="1967"/>
                  </a:lnTo>
                  <a:lnTo>
                    <a:pt x="6403" y="2448"/>
                  </a:lnTo>
                  <a:cubicBezTo>
                    <a:pt x="6403" y="2992"/>
                    <a:pt x="5964" y="3432"/>
                    <a:pt x="5420" y="3432"/>
                  </a:cubicBezTo>
                  <a:cubicBezTo>
                    <a:pt x="4876" y="3432"/>
                    <a:pt x="4436" y="2992"/>
                    <a:pt x="4436" y="2448"/>
                  </a:cubicBezTo>
                  <a:lnTo>
                    <a:pt x="4436" y="1967"/>
                  </a:lnTo>
                  <a:close/>
                  <a:moveTo>
                    <a:pt x="3955" y="8851"/>
                  </a:moveTo>
                  <a:cubicBezTo>
                    <a:pt x="5566" y="8851"/>
                    <a:pt x="6905" y="10190"/>
                    <a:pt x="6905" y="11822"/>
                  </a:cubicBezTo>
                  <a:cubicBezTo>
                    <a:pt x="6905" y="13433"/>
                    <a:pt x="5566" y="14772"/>
                    <a:pt x="3955" y="14772"/>
                  </a:cubicBezTo>
                  <a:cubicBezTo>
                    <a:pt x="2323" y="14772"/>
                    <a:pt x="984" y="13433"/>
                    <a:pt x="984" y="11822"/>
                  </a:cubicBezTo>
                  <a:cubicBezTo>
                    <a:pt x="984" y="10190"/>
                    <a:pt x="2323" y="8851"/>
                    <a:pt x="3955" y="8851"/>
                  </a:cubicBezTo>
                  <a:close/>
                  <a:moveTo>
                    <a:pt x="3955" y="7868"/>
                  </a:moveTo>
                  <a:cubicBezTo>
                    <a:pt x="1779" y="7868"/>
                    <a:pt x="1" y="9646"/>
                    <a:pt x="1" y="11822"/>
                  </a:cubicBezTo>
                  <a:cubicBezTo>
                    <a:pt x="1" y="13998"/>
                    <a:pt x="1758" y="15756"/>
                    <a:pt x="3955" y="15756"/>
                  </a:cubicBezTo>
                  <a:cubicBezTo>
                    <a:pt x="6131" y="15756"/>
                    <a:pt x="7889" y="13998"/>
                    <a:pt x="7889" y="11822"/>
                  </a:cubicBezTo>
                  <a:cubicBezTo>
                    <a:pt x="7889" y="9646"/>
                    <a:pt x="6131" y="7868"/>
                    <a:pt x="3955" y="78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9"/>
            <p:cNvSpPr txBox="1"/>
            <p:nvPr/>
          </p:nvSpPr>
          <p:spPr>
            <a:xfrm>
              <a:off x="4926647" y="119240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60%</a:t>
              </a:r>
              <a:endParaRPr sz="20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569" name="Google Shape;569;p29"/>
          <p:cNvGrpSpPr/>
          <p:nvPr/>
        </p:nvGrpSpPr>
        <p:grpSpPr>
          <a:xfrm>
            <a:off x="1756366" y="2840627"/>
            <a:ext cx="5685960" cy="818199"/>
            <a:chOff x="1756366" y="2840627"/>
            <a:chExt cx="5685960" cy="818199"/>
          </a:xfrm>
        </p:grpSpPr>
        <p:sp>
          <p:nvSpPr>
            <p:cNvPr id="570" name="Google Shape;570;p29"/>
            <p:cNvSpPr/>
            <p:nvPr/>
          </p:nvSpPr>
          <p:spPr>
            <a:xfrm>
              <a:off x="2457398" y="3276711"/>
              <a:ext cx="4984927" cy="238307"/>
            </a:xfrm>
            <a:custGeom>
              <a:avLst/>
              <a:gdLst/>
              <a:ahLst/>
              <a:cxnLst/>
              <a:rect l="l" t="t" r="r" b="b"/>
              <a:pathLst>
                <a:path w="91433" h="4371" extrusionOk="0">
                  <a:moveTo>
                    <a:pt x="89264" y="434"/>
                  </a:moveTo>
                  <a:cubicBezTo>
                    <a:pt x="90232" y="434"/>
                    <a:pt x="91032" y="1235"/>
                    <a:pt x="91032" y="2202"/>
                  </a:cubicBezTo>
                  <a:cubicBezTo>
                    <a:pt x="91032" y="3170"/>
                    <a:pt x="90232" y="3970"/>
                    <a:pt x="89264" y="3970"/>
                  </a:cubicBezTo>
                  <a:lnTo>
                    <a:pt x="434" y="3970"/>
                  </a:lnTo>
                  <a:lnTo>
                    <a:pt x="434" y="434"/>
                  </a:lnTo>
                  <a:close/>
                  <a:moveTo>
                    <a:pt x="1" y="1"/>
                  </a:moveTo>
                  <a:lnTo>
                    <a:pt x="1" y="4371"/>
                  </a:lnTo>
                  <a:lnTo>
                    <a:pt x="89264" y="4371"/>
                  </a:lnTo>
                  <a:cubicBezTo>
                    <a:pt x="90465" y="4371"/>
                    <a:pt x="91433" y="3403"/>
                    <a:pt x="91433" y="2202"/>
                  </a:cubicBezTo>
                  <a:cubicBezTo>
                    <a:pt x="91433" y="1001"/>
                    <a:pt x="90465" y="1"/>
                    <a:pt x="892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9"/>
            <p:cNvSpPr/>
            <p:nvPr/>
          </p:nvSpPr>
          <p:spPr>
            <a:xfrm>
              <a:off x="2457398" y="3276711"/>
              <a:ext cx="3189965" cy="238307"/>
            </a:xfrm>
            <a:custGeom>
              <a:avLst/>
              <a:gdLst/>
              <a:ahLst/>
              <a:cxnLst/>
              <a:rect l="l" t="t" r="r" b="b"/>
              <a:pathLst>
                <a:path w="58510" h="4371" extrusionOk="0">
                  <a:moveTo>
                    <a:pt x="1" y="1"/>
                  </a:moveTo>
                  <a:lnTo>
                    <a:pt x="1" y="4371"/>
                  </a:lnTo>
                  <a:lnTo>
                    <a:pt x="56708" y="4371"/>
                  </a:lnTo>
                  <a:cubicBezTo>
                    <a:pt x="57708" y="4371"/>
                    <a:pt x="58509" y="3570"/>
                    <a:pt x="58509" y="2569"/>
                  </a:cubicBezTo>
                  <a:lnTo>
                    <a:pt x="58509" y="1835"/>
                  </a:lnTo>
                  <a:cubicBezTo>
                    <a:pt x="58509" y="835"/>
                    <a:pt x="57708" y="1"/>
                    <a:pt x="567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9"/>
            <p:cNvSpPr/>
            <p:nvPr/>
          </p:nvSpPr>
          <p:spPr>
            <a:xfrm>
              <a:off x="5439983" y="3198529"/>
              <a:ext cx="394670" cy="394670"/>
            </a:xfrm>
            <a:custGeom>
              <a:avLst/>
              <a:gdLst/>
              <a:ahLst/>
              <a:cxnLst/>
              <a:rect l="l" t="t" r="r" b="b"/>
              <a:pathLst>
                <a:path w="7239" h="7239" extrusionOk="0">
                  <a:moveTo>
                    <a:pt x="3603" y="0"/>
                  </a:moveTo>
                  <a:cubicBezTo>
                    <a:pt x="1601" y="0"/>
                    <a:pt x="0" y="1635"/>
                    <a:pt x="0" y="3636"/>
                  </a:cubicBezTo>
                  <a:cubicBezTo>
                    <a:pt x="0" y="5638"/>
                    <a:pt x="1601" y="7239"/>
                    <a:pt x="3603" y="7239"/>
                  </a:cubicBezTo>
                  <a:cubicBezTo>
                    <a:pt x="5604" y="7239"/>
                    <a:pt x="7239" y="5638"/>
                    <a:pt x="7239" y="3636"/>
                  </a:cubicBezTo>
                  <a:cubicBezTo>
                    <a:pt x="7239" y="1635"/>
                    <a:pt x="5604" y="0"/>
                    <a:pt x="36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3" name="Google Shape;573;p29"/>
            <p:cNvGrpSpPr/>
            <p:nvPr/>
          </p:nvGrpSpPr>
          <p:grpSpPr>
            <a:xfrm>
              <a:off x="1756366" y="3110200"/>
              <a:ext cx="548632" cy="548626"/>
              <a:chOff x="-1284050" y="2692025"/>
              <a:chExt cx="371425" cy="371950"/>
            </a:xfrm>
          </p:grpSpPr>
          <p:sp>
            <p:nvSpPr>
              <p:cNvPr id="574" name="Google Shape;574;p29"/>
              <p:cNvSpPr/>
              <p:nvPr/>
            </p:nvSpPr>
            <p:spPr>
              <a:xfrm>
                <a:off x="-1246900" y="2729700"/>
                <a:ext cx="334275" cy="334275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13371" extrusionOk="0">
                    <a:moveTo>
                      <a:pt x="6696" y="0"/>
                    </a:moveTo>
                    <a:cubicBezTo>
                      <a:pt x="5587" y="0"/>
                      <a:pt x="4541" y="251"/>
                      <a:pt x="3620" y="733"/>
                    </a:cubicBezTo>
                    <a:cubicBezTo>
                      <a:pt x="3620" y="816"/>
                      <a:pt x="3620" y="900"/>
                      <a:pt x="3620" y="963"/>
                    </a:cubicBezTo>
                    <a:lnTo>
                      <a:pt x="3536" y="1946"/>
                    </a:lnTo>
                    <a:lnTo>
                      <a:pt x="4101" y="2490"/>
                    </a:lnTo>
                    <a:cubicBezTo>
                      <a:pt x="4854" y="2030"/>
                      <a:pt x="5733" y="1758"/>
                      <a:pt x="6696" y="1758"/>
                    </a:cubicBezTo>
                    <a:cubicBezTo>
                      <a:pt x="9395" y="1758"/>
                      <a:pt x="11613" y="3955"/>
                      <a:pt x="11613" y="6675"/>
                    </a:cubicBezTo>
                    <a:cubicBezTo>
                      <a:pt x="11613" y="9395"/>
                      <a:pt x="9395" y="11592"/>
                      <a:pt x="6675" y="11592"/>
                    </a:cubicBezTo>
                    <a:cubicBezTo>
                      <a:pt x="3976" y="11592"/>
                      <a:pt x="1779" y="9395"/>
                      <a:pt x="1779" y="6675"/>
                    </a:cubicBezTo>
                    <a:cubicBezTo>
                      <a:pt x="1779" y="5733"/>
                      <a:pt x="2030" y="4834"/>
                      <a:pt x="2511" y="4080"/>
                    </a:cubicBezTo>
                    <a:lnTo>
                      <a:pt x="1904" y="3473"/>
                    </a:lnTo>
                    <a:lnTo>
                      <a:pt x="1046" y="3536"/>
                    </a:lnTo>
                    <a:lnTo>
                      <a:pt x="774" y="3536"/>
                    </a:lnTo>
                    <a:cubicBezTo>
                      <a:pt x="293" y="4478"/>
                      <a:pt x="0" y="5545"/>
                      <a:pt x="0" y="6675"/>
                    </a:cubicBezTo>
                    <a:cubicBezTo>
                      <a:pt x="0" y="10378"/>
                      <a:pt x="2992" y="13370"/>
                      <a:pt x="6696" y="13370"/>
                    </a:cubicBezTo>
                    <a:cubicBezTo>
                      <a:pt x="10378" y="13370"/>
                      <a:pt x="13370" y="10378"/>
                      <a:pt x="13370" y="6675"/>
                    </a:cubicBezTo>
                    <a:cubicBezTo>
                      <a:pt x="13370" y="2992"/>
                      <a:pt x="10378" y="0"/>
                      <a:pt x="66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9"/>
              <p:cNvSpPr/>
              <p:nvPr/>
            </p:nvSpPr>
            <p:spPr>
              <a:xfrm>
                <a:off x="-1162175" y="2814425"/>
                <a:ext cx="164800" cy="164275"/>
              </a:xfrm>
              <a:custGeom>
                <a:avLst/>
                <a:gdLst/>
                <a:ahLst/>
                <a:cxnLst/>
                <a:rect l="l" t="t" r="r" b="b"/>
                <a:pathLst>
                  <a:path w="6592" h="6571" extrusionOk="0">
                    <a:moveTo>
                      <a:pt x="3307" y="1"/>
                    </a:moveTo>
                    <a:cubicBezTo>
                      <a:pt x="2805" y="1"/>
                      <a:pt x="2323" y="105"/>
                      <a:pt x="1905" y="294"/>
                    </a:cubicBezTo>
                    <a:lnTo>
                      <a:pt x="1926" y="336"/>
                    </a:lnTo>
                    <a:lnTo>
                      <a:pt x="3160" y="1570"/>
                    </a:lnTo>
                    <a:lnTo>
                      <a:pt x="3307" y="1570"/>
                    </a:lnTo>
                    <a:cubicBezTo>
                      <a:pt x="4248" y="1570"/>
                      <a:pt x="5022" y="2344"/>
                      <a:pt x="5022" y="3286"/>
                    </a:cubicBezTo>
                    <a:cubicBezTo>
                      <a:pt x="5022" y="4248"/>
                      <a:pt x="4248" y="5022"/>
                      <a:pt x="3307" y="5022"/>
                    </a:cubicBezTo>
                    <a:cubicBezTo>
                      <a:pt x="2344" y="5022"/>
                      <a:pt x="1570" y="4248"/>
                      <a:pt x="1570" y="3286"/>
                    </a:cubicBezTo>
                    <a:cubicBezTo>
                      <a:pt x="1570" y="3244"/>
                      <a:pt x="1570" y="3202"/>
                      <a:pt x="1570" y="3160"/>
                    </a:cubicBezTo>
                    <a:lnTo>
                      <a:pt x="336" y="1926"/>
                    </a:lnTo>
                    <a:lnTo>
                      <a:pt x="315" y="1905"/>
                    </a:lnTo>
                    <a:cubicBezTo>
                      <a:pt x="126" y="2323"/>
                      <a:pt x="1" y="2784"/>
                      <a:pt x="1" y="3286"/>
                    </a:cubicBezTo>
                    <a:cubicBezTo>
                      <a:pt x="1" y="5106"/>
                      <a:pt x="1486" y="6571"/>
                      <a:pt x="3307" y="6571"/>
                    </a:cubicBezTo>
                    <a:cubicBezTo>
                      <a:pt x="5127" y="6571"/>
                      <a:pt x="6592" y="5106"/>
                      <a:pt x="6592" y="3286"/>
                    </a:cubicBezTo>
                    <a:cubicBezTo>
                      <a:pt x="6592" y="1465"/>
                      <a:pt x="5127" y="1"/>
                      <a:pt x="330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9"/>
              <p:cNvSpPr/>
              <p:nvPr/>
            </p:nvSpPr>
            <p:spPr>
              <a:xfrm>
                <a:off x="-1284050" y="2692025"/>
                <a:ext cx="204025" cy="203500"/>
              </a:xfrm>
              <a:custGeom>
                <a:avLst/>
                <a:gdLst/>
                <a:ahLst/>
                <a:cxnLst/>
                <a:rect l="l" t="t" r="r" b="b"/>
                <a:pathLst>
                  <a:path w="8161" h="8140" extrusionOk="0">
                    <a:moveTo>
                      <a:pt x="2511" y="1"/>
                    </a:moveTo>
                    <a:cubicBezTo>
                      <a:pt x="2428" y="1"/>
                      <a:pt x="2365" y="43"/>
                      <a:pt x="2344" y="147"/>
                    </a:cubicBezTo>
                    <a:lnTo>
                      <a:pt x="2260" y="1340"/>
                    </a:lnTo>
                    <a:lnTo>
                      <a:pt x="1800" y="900"/>
                    </a:lnTo>
                    <a:cubicBezTo>
                      <a:pt x="1716" y="796"/>
                      <a:pt x="1591" y="754"/>
                      <a:pt x="1486" y="754"/>
                    </a:cubicBezTo>
                    <a:cubicBezTo>
                      <a:pt x="1361" y="754"/>
                      <a:pt x="1235" y="796"/>
                      <a:pt x="1151" y="900"/>
                    </a:cubicBezTo>
                    <a:lnTo>
                      <a:pt x="879" y="1172"/>
                    </a:lnTo>
                    <a:cubicBezTo>
                      <a:pt x="691" y="1361"/>
                      <a:pt x="691" y="1654"/>
                      <a:pt x="879" y="1821"/>
                    </a:cubicBezTo>
                    <a:lnTo>
                      <a:pt x="1277" y="2219"/>
                    </a:lnTo>
                    <a:lnTo>
                      <a:pt x="189" y="2302"/>
                    </a:lnTo>
                    <a:cubicBezTo>
                      <a:pt x="63" y="2323"/>
                      <a:pt x="1" y="2470"/>
                      <a:pt x="105" y="2574"/>
                    </a:cubicBezTo>
                    <a:lnTo>
                      <a:pt x="1884" y="4353"/>
                    </a:lnTo>
                    <a:cubicBezTo>
                      <a:pt x="2030" y="4499"/>
                      <a:pt x="2219" y="4583"/>
                      <a:pt x="2428" y="4583"/>
                    </a:cubicBezTo>
                    <a:lnTo>
                      <a:pt x="2532" y="4583"/>
                    </a:lnTo>
                    <a:lnTo>
                      <a:pt x="3558" y="4499"/>
                    </a:lnTo>
                    <a:lnTo>
                      <a:pt x="7073" y="8014"/>
                    </a:lnTo>
                    <a:cubicBezTo>
                      <a:pt x="7136" y="8077"/>
                      <a:pt x="7240" y="8119"/>
                      <a:pt x="7324" y="8119"/>
                    </a:cubicBezTo>
                    <a:lnTo>
                      <a:pt x="7742" y="8140"/>
                    </a:lnTo>
                    <a:lnTo>
                      <a:pt x="7763" y="8140"/>
                    </a:lnTo>
                    <a:cubicBezTo>
                      <a:pt x="7993" y="8140"/>
                      <a:pt x="8161" y="7952"/>
                      <a:pt x="8140" y="7721"/>
                    </a:cubicBezTo>
                    <a:lnTo>
                      <a:pt x="8119" y="7345"/>
                    </a:lnTo>
                    <a:cubicBezTo>
                      <a:pt x="8119" y="7240"/>
                      <a:pt x="8077" y="7157"/>
                      <a:pt x="8014" y="7094"/>
                    </a:cubicBezTo>
                    <a:lnTo>
                      <a:pt x="7512" y="6592"/>
                    </a:lnTo>
                    <a:lnTo>
                      <a:pt x="6382" y="5462"/>
                    </a:lnTo>
                    <a:lnTo>
                      <a:pt x="6361" y="5441"/>
                    </a:lnTo>
                    <a:lnTo>
                      <a:pt x="5190" y="4269"/>
                    </a:lnTo>
                    <a:lnTo>
                      <a:pt x="4541" y="3620"/>
                    </a:lnTo>
                    <a:lnTo>
                      <a:pt x="4625" y="2512"/>
                    </a:lnTo>
                    <a:lnTo>
                      <a:pt x="4646" y="2428"/>
                    </a:lnTo>
                    <a:cubicBezTo>
                      <a:pt x="4646" y="2219"/>
                      <a:pt x="4562" y="1988"/>
                      <a:pt x="4415" y="1821"/>
                    </a:cubicBezTo>
                    <a:lnTo>
                      <a:pt x="2616" y="43"/>
                    </a:lnTo>
                    <a:cubicBezTo>
                      <a:pt x="2595" y="1"/>
                      <a:pt x="2553" y="1"/>
                      <a:pt x="251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7" name="Google Shape;577;p29"/>
            <p:cNvSpPr txBox="1"/>
            <p:nvPr/>
          </p:nvSpPr>
          <p:spPr>
            <a:xfrm>
              <a:off x="5259472" y="2840627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70%</a:t>
              </a:r>
              <a:endParaRPr sz="20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578" name="Google Shape;578;p29"/>
            <p:cNvSpPr/>
            <p:nvPr/>
          </p:nvSpPr>
          <p:spPr>
            <a:xfrm>
              <a:off x="5439983" y="3200328"/>
              <a:ext cx="394670" cy="392871"/>
            </a:xfrm>
            <a:custGeom>
              <a:avLst/>
              <a:gdLst/>
              <a:ahLst/>
              <a:cxnLst/>
              <a:rect l="l" t="t" r="r" b="b"/>
              <a:pathLst>
                <a:path w="7239" h="7206" extrusionOk="0">
                  <a:moveTo>
                    <a:pt x="3603" y="401"/>
                  </a:moveTo>
                  <a:cubicBezTo>
                    <a:pt x="5371" y="401"/>
                    <a:pt x="6805" y="1835"/>
                    <a:pt x="6805" y="3603"/>
                  </a:cubicBezTo>
                  <a:cubicBezTo>
                    <a:pt x="6805" y="5371"/>
                    <a:pt x="5371" y="6806"/>
                    <a:pt x="3603" y="6806"/>
                  </a:cubicBezTo>
                  <a:cubicBezTo>
                    <a:pt x="1835" y="6806"/>
                    <a:pt x="434" y="5371"/>
                    <a:pt x="434" y="3603"/>
                  </a:cubicBezTo>
                  <a:cubicBezTo>
                    <a:pt x="434" y="1835"/>
                    <a:pt x="1868" y="401"/>
                    <a:pt x="3603" y="401"/>
                  </a:cubicBezTo>
                  <a:close/>
                  <a:moveTo>
                    <a:pt x="3603" y="1"/>
                  </a:moveTo>
                  <a:cubicBezTo>
                    <a:pt x="1635" y="1"/>
                    <a:pt x="0" y="1602"/>
                    <a:pt x="0" y="3603"/>
                  </a:cubicBezTo>
                  <a:cubicBezTo>
                    <a:pt x="0" y="5605"/>
                    <a:pt x="1601" y="7206"/>
                    <a:pt x="3603" y="7206"/>
                  </a:cubicBezTo>
                  <a:cubicBezTo>
                    <a:pt x="5604" y="7206"/>
                    <a:pt x="7239" y="5605"/>
                    <a:pt x="7239" y="3603"/>
                  </a:cubicBezTo>
                  <a:cubicBezTo>
                    <a:pt x="7239" y="1602"/>
                    <a:pt x="5604" y="1"/>
                    <a:pt x="36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9" name="Google Shape;579;p29"/>
          <p:cNvGrpSpPr/>
          <p:nvPr/>
        </p:nvGrpSpPr>
        <p:grpSpPr>
          <a:xfrm>
            <a:off x="1756374" y="2036502"/>
            <a:ext cx="5685951" cy="833208"/>
            <a:chOff x="1756374" y="2036502"/>
            <a:chExt cx="5685951" cy="833208"/>
          </a:xfrm>
        </p:grpSpPr>
        <p:sp>
          <p:nvSpPr>
            <p:cNvPr id="580" name="Google Shape;580;p29"/>
            <p:cNvSpPr/>
            <p:nvPr/>
          </p:nvSpPr>
          <p:spPr>
            <a:xfrm>
              <a:off x="2457398" y="2476231"/>
              <a:ext cx="4984927" cy="238307"/>
            </a:xfrm>
            <a:custGeom>
              <a:avLst/>
              <a:gdLst/>
              <a:ahLst/>
              <a:cxnLst/>
              <a:rect l="l" t="t" r="r" b="b"/>
              <a:pathLst>
                <a:path w="91433" h="4371" extrusionOk="0">
                  <a:moveTo>
                    <a:pt x="89264" y="401"/>
                  </a:moveTo>
                  <a:cubicBezTo>
                    <a:pt x="90232" y="401"/>
                    <a:pt x="91032" y="1202"/>
                    <a:pt x="91032" y="2169"/>
                  </a:cubicBezTo>
                  <a:cubicBezTo>
                    <a:pt x="91032" y="3136"/>
                    <a:pt x="90232" y="3937"/>
                    <a:pt x="89264" y="3937"/>
                  </a:cubicBezTo>
                  <a:lnTo>
                    <a:pt x="434" y="3937"/>
                  </a:lnTo>
                  <a:lnTo>
                    <a:pt x="434" y="401"/>
                  </a:lnTo>
                  <a:close/>
                  <a:moveTo>
                    <a:pt x="1" y="1"/>
                  </a:moveTo>
                  <a:lnTo>
                    <a:pt x="1" y="4371"/>
                  </a:lnTo>
                  <a:lnTo>
                    <a:pt x="89264" y="4371"/>
                  </a:lnTo>
                  <a:cubicBezTo>
                    <a:pt x="90465" y="4371"/>
                    <a:pt x="91433" y="3370"/>
                    <a:pt x="91433" y="2169"/>
                  </a:cubicBezTo>
                  <a:cubicBezTo>
                    <a:pt x="91433" y="968"/>
                    <a:pt x="90465" y="1"/>
                    <a:pt x="892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9"/>
            <p:cNvSpPr/>
            <p:nvPr/>
          </p:nvSpPr>
          <p:spPr>
            <a:xfrm>
              <a:off x="2457398" y="2476231"/>
              <a:ext cx="3839189" cy="238307"/>
            </a:xfrm>
            <a:custGeom>
              <a:avLst/>
              <a:gdLst/>
              <a:ahLst/>
              <a:cxnLst/>
              <a:rect l="l" t="t" r="r" b="b"/>
              <a:pathLst>
                <a:path w="70418" h="4371" extrusionOk="0">
                  <a:moveTo>
                    <a:pt x="1" y="1"/>
                  </a:moveTo>
                  <a:lnTo>
                    <a:pt x="1" y="4371"/>
                  </a:lnTo>
                  <a:lnTo>
                    <a:pt x="68216" y="4371"/>
                  </a:lnTo>
                  <a:cubicBezTo>
                    <a:pt x="69417" y="4371"/>
                    <a:pt x="70418" y="3370"/>
                    <a:pt x="70418" y="2169"/>
                  </a:cubicBezTo>
                  <a:cubicBezTo>
                    <a:pt x="70418" y="968"/>
                    <a:pt x="69450" y="1"/>
                    <a:pt x="6821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9"/>
            <p:cNvSpPr/>
            <p:nvPr/>
          </p:nvSpPr>
          <p:spPr>
            <a:xfrm>
              <a:off x="6020133" y="2374388"/>
              <a:ext cx="392871" cy="394725"/>
            </a:xfrm>
            <a:custGeom>
              <a:avLst/>
              <a:gdLst/>
              <a:ahLst/>
              <a:cxnLst/>
              <a:rect l="l" t="t" r="r" b="b"/>
              <a:pathLst>
                <a:path w="7206" h="7240" extrusionOk="0">
                  <a:moveTo>
                    <a:pt x="3603" y="1"/>
                  </a:moveTo>
                  <a:cubicBezTo>
                    <a:pt x="1601" y="1"/>
                    <a:pt x="0" y="1635"/>
                    <a:pt x="0" y="3637"/>
                  </a:cubicBezTo>
                  <a:cubicBezTo>
                    <a:pt x="0" y="5605"/>
                    <a:pt x="1601" y="7239"/>
                    <a:pt x="3603" y="7239"/>
                  </a:cubicBezTo>
                  <a:cubicBezTo>
                    <a:pt x="5604" y="7239"/>
                    <a:pt x="7205" y="5605"/>
                    <a:pt x="7205" y="3637"/>
                  </a:cubicBezTo>
                  <a:cubicBezTo>
                    <a:pt x="7205" y="1635"/>
                    <a:pt x="5604" y="1"/>
                    <a:pt x="36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9"/>
            <p:cNvSpPr txBox="1"/>
            <p:nvPr/>
          </p:nvSpPr>
          <p:spPr>
            <a:xfrm>
              <a:off x="5838710" y="203650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75%</a:t>
              </a:r>
              <a:endParaRPr sz="20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grpSp>
          <p:nvGrpSpPr>
            <p:cNvPr id="584" name="Google Shape;584;p29"/>
            <p:cNvGrpSpPr/>
            <p:nvPr/>
          </p:nvGrpSpPr>
          <p:grpSpPr>
            <a:xfrm>
              <a:off x="1756374" y="2321066"/>
              <a:ext cx="548634" cy="548645"/>
              <a:chOff x="1777925" y="1953700"/>
              <a:chExt cx="294600" cy="296950"/>
            </a:xfrm>
          </p:grpSpPr>
          <p:sp>
            <p:nvSpPr>
              <p:cNvPr id="585" name="Google Shape;585;p29"/>
              <p:cNvSpPr/>
              <p:nvPr/>
            </p:nvSpPr>
            <p:spPr>
              <a:xfrm>
                <a:off x="1794450" y="2052125"/>
                <a:ext cx="278075" cy="198525"/>
              </a:xfrm>
              <a:custGeom>
                <a:avLst/>
                <a:gdLst/>
                <a:ahLst/>
                <a:cxnLst/>
                <a:rect l="l" t="t" r="r" b="b"/>
                <a:pathLst>
                  <a:path w="11123" h="7941" extrusionOk="0">
                    <a:moveTo>
                      <a:pt x="10545" y="1"/>
                    </a:moveTo>
                    <a:cubicBezTo>
                      <a:pt x="10499" y="1"/>
                      <a:pt x="10449" y="11"/>
                      <a:pt x="10397" y="33"/>
                    </a:cubicBezTo>
                    <a:cubicBezTo>
                      <a:pt x="10208" y="64"/>
                      <a:pt x="10145" y="253"/>
                      <a:pt x="10177" y="474"/>
                    </a:cubicBezTo>
                    <a:cubicBezTo>
                      <a:pt x="10334" y="1009"/>
                      <a:pt x="10460" y="1514"/>
                      <a:pt x="10460" y="1986"/>
                    </a:cubicBezTo>
                    <a:cubicBezTo>
                      <a:pt x="10460" y="4885"/>
                      <a:pt x="8129" y="7247"/>
                      <a:pt x="5199" y="7247"/>
                    </a:cubicBezTo>
                    <a:cubicBezTo>
                      <a:pt x="3561" y="7247"/>
                      <a:pt x="2017" y="6460"/>
                      <a:pt x="1040" y="5137"/>
                    </a:cubicBezTo>
                    <a:lnTo>
                      <a:pt x="1734" y="5137"/>
                    </a:lnTo>
                    <a:cubicBezTo>
                      <a:pt x="1954" y="5137"/>
                      <a:pt x="2112" y="4979"/>
                      <a:pt x="2112" y="4790"/>
                    </a:cubicBezTo>
                    <a:cubicBezTo>
                      <a:pt x="2112" y="4601"/>
                      <a:pt x="1954" y="4444"/>
                      <a:pt x="1734" y="4444"/>
                    </a:cubicBezTo>
                    <a:lnTo>
                      <a:pt x="379" y="4444"/>
                    </a:lnTo>
                    <a:cubicBezTo>
                      <a:pt x="158" y="4444"/>
                      <a:pt x="1" y="4601"/>
                      <a:pt x="1" y="4790"/>
                    </a:cubicBezTo>
                    <a:lnTo>
                      <a:pt x="1" y="6176"/>
                    </a:lnTo>
                    <a:cubicBezTo>
                      <a:pt x="1" y="6365"/>
                      <a:pt x="158" y="6523"/>
                      <a:pt x="379" y="6523"/>
                    </a:cubicBezTo>
                    <a:cubicBezTo>
                      <a:pt x="568" y="6523"/>
                      <a:pt x="725" y="6365"/>
                      <a:pt x="725" y="6176"/>
                    </a:cubicBezTo>
                    <a:lnTo>
                      <a:pt x="725" y="5830"/>
                    </a:lnTo>
                    <a:cubicBezTo>
                      <a:pt x="1860" y="7184"/>
                      <a:pt x="3529" y="7941"/>
                      <a:pt x="5199" y="7941"/>
                    </a:cubicBezTo>
                    <a:cubicBezTo>
                      <a:pt x="8476" y="7941"/>
                      <a:pt x="11122" y="5294"/>
                      <a:pt x="11122" y="2049"/>
                    </a:cubicBezTo>
                    <a:cubicBezTo>
                      <a:pt x="11122" y="1482"/>
                      <a:pt x="11028" y="883"/>
                      <a:pt x="10839" y="253"/>
                    </a:cubicBezTo>
                    <a:cubicBezTo>
                      <a:pt x="10814" y="109"/>
                      <a:pt x="10698" y="1"/>
                      <a:pt x="1054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29"/>
              <p:cNvSpPr/>
              <p:nvPr/>
            </p:nvSpPr>
            <p:spPr>
              <a:xfrm>
                <a:off x="1777925" y="1953700"/>
                <a:ext cx="278050" cy="198675"/>
              </a:xfrm>
              <a:custGeom>
                <a:avLst/>
                <a:gdLst/>
                <a:ahLst/>
                <a:cxnLst/>
                <a:rect l="l" t="t" r="r" b="b"/>
                <a:pathLst>
                  <a:path w="11122" h="7947" extrusionOk="0">
                    <a:moveTo>
                      <a:pt x="5892" y="0"/>
                    </a:moveTo>
                    <a:cubicBezTo>
                      <a:pt x="2647" y="0"/>
                      <a:pt x="0" y="2615"/>
                      <a:pt x="0" y="5892"/>
                    </a:cubicBezTo>
                    <a:cubicBezTo>
                      <a:pt x="0" y="6459"/>
                      <a:pt x="63" y="7026"/>
                      <a:pt x="284" y="7656"/>
                    </a:cubicBezTo>
                    <a:cubicBezTo>
                      <a:pt x="310" y="7869"/>
                      <a:pt x="450" y="7947"/>
                      <a:pt x="606" y="7947"/>
                    </a:cubicBezTo>
                    <a:cubicBezTo>
                      <a:pt x="635" y="7947"/>
                      <a:pt x="664" y="7944"/>
                      <a:pt x="693" y="7939"/>
                    </a:cubicBezTo>
                    <a:cubicBezTo>
                      <a:pt x="914" y="7908"/>
                      <a:pt x="977" y="7719"/>
                      <a:pt x="945" y="7498"/>
                    </a:cubicBezTo>
                    <a:cubicBezTo>
                      <a:pt x="788" y="6963"/>
                      <a:pt x="662" y="6459"/>
                      <a:pt x="662" y="5923"/>
                    </a:cubicBezTo>
                    <a:cubicBezTo>
                      <a:pt x="662" y="3056"/>
                      <a:pt x="2993" y="693"/>
                      <a:pt x="5923" y="693"/>
                    </a:cubicBezTo>
                    <a:cubicBezTo>
                      <a:pt x="7561" y="693"/>
                      <a:pt x="9105" y="1481"/>
                      <a:pt x="10082" y="2773"/>
                    </a:cubicBezTo>
                    <a:lnTo>
                      <a:pt x="9389" y="2773"/>
                    </a:lnTo>
                    <a:cubicBezTo>
                      <a:pt x="9168" y="2773"/>
                      <a:pt x="9011" y="2930"/>
                      <a:pt x="9011" y="3151"/>
                    </a:cubicBezTo>
                    <a:cubicBezTo>
                      <a:pt x="9011" y="3340"/>
                      <a:pt x="9168" y="3497"/>
                      <a:pt x="9389" y="3497"/>
                    </a:cubicBezTo>
                    <a:lnTo>
                      <a:pt x="10743" y="3497"/>
                    </a:lnTo>
                    <a:cubicBezTo>
                      <a:pt x="10964" y="3497"/>
                      <a:pt x="11121" y="3340"/>
                      <a:pt x="11121" y="3151"/>
                    </a:cubicBezTo>
                    <a:lnTo>
                      <a:pt x="11121" y="1765"/>
                    </a:lnTo>
                    <a:cubicBezTo>
                      <a:pt x="11121" y="1575"/>
                      <a:pt x="10964" y="1418"/>
                      <a:pt x="10743" y="1418"/>
                    </a:cubicBezTo>
                    <a:cubicBezTo>
                      <a:pt x="10554" y="1418"/>
                      <a:pt x="10397" y="1575"/>
                      <a:pt x="10397" y="1765"/>
                    </a:cubicBezTo>
                    <a:lnTo>
                      <a:pt x="10397" y="2111"/>
                    </a:lnTo>
                    <a:cubicBezTo>
                      <a:pt x="9263" y="725"/>
                      <a:pt x="7593" y="0"/>
                      <a:pt x="589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29"/>
              <p:cNvSpPr/>
              <p:nvPr/>
            </p:nvSpPr>
            <p:spPr>
              <a:xfrm>
                <a:off x="1829125" y="2006475"/>
                <a:ext cx="191400" cy="191400"/>
              </a:xfrm>
              <a:custGeom>
                <a:avLst/>
                <a:gdLst/>
                <a:ahLst/>
                <a:cxnLst/>
                <a:rect l="l" t="t" r="r" b="b"/>
                <a:pathLst>
                  <a:path w="7656" h="7656" extrusionOk="0">
                    <a:moveTo>
                      <a:pt x="4190" y="693"/>
                    </a:moveTo>
                    <a:cubicBezTo>
                      <a:pt x="4757" y="788"/>
                      <a:pt x="5324" y="1008"/>
                      <a:pt x="5797" y="1386"/>
                    </a:cubicBezTo>
                    <a:lnTo>
                      <a:pt x="5545" y="1607"/>
                    </a:lnTo>
                    <a:cubicBezTo>
                      <a:pt x="5450" y="1733"/>
                      <a:pt x="5450" y="1953"/>
                      <a:pt x="5545" y="2079"/>
                    </a:cubicBezTo>
                    <a:cubicBezTo>
                      <a:pt x="5608" y="2142"/>
                      <a:pt x="5702" y="2174"/>
                      <a:pt x="5793" y="2174"/>
                    </a:cubicBezTo>
                    <a:cubicBezTo>
                      <a:pt x="5884" y="2174"/>
                      <a:pt x="5970" y="2142"/>
                      <a:pt x="6017" y="2079"/>
                    </a:cubicBezTo>
                    <a:lnTo>
                      <a:pt x="6270" y="1859"/>
                    </a:lnTo>
                    <a:cubicBezTo>
                      <a:pt x="6616" y="2268"/>
                      <a:pt x="6868" y="2835"/>
                      <a:pt x="6931" y="3466"/>
                    </a:cubicBezTo>
                    <a:lnTo>
                      <a:pt x="6616" y="3466"/>
                    </a:lnTo>
                    <a:cubicBezTo>
                      <a:pt x="6427" y="3466"/>
                      <a:pt x="6270" y="3623"/>
                      <a:pt x="6270" y="3812"/>
                    </a:cubicBezTo>
                    <a:cubicBezTo>
                      <a:pt x="6270" y="4001"/>
                      <a:pt x="6427" y="4159"/>
                      <a:pt x="6616" y="4159"/>
                    </a:cubicBezTo>
                    <a:lnTo>
                      <a:pt x="6931" y="4159"/>
                    </a:lnTo>
                    <a:cubicBezTo>
                      <a:pt x="6868" y="4757"/>
                      <a:pt x="6616" y="5324"/>
                      <a:pt x="6270" y="5797"/>
                    </a:cubicBezTo>
                    <a:lnTo>
                      <a:pt x="6017" y="5545"/>
                    </a:lnTo>
                    <a:cubicBezTo>
                      <a:pt x="5970" y="5482"/>
                      <a:pt x="5884" y="5450"/>
                      <a:pt x="5793" y="5450"/>
                    </a:cubicBezTo>
                    <a:cubicBezTo>
                      <a:pt x="5702" y="5450"/>
                      <a:pt x="5608" y="5482"/>
                      <a:pt x="5545" y="5545"/>
                    </a:cubicBezTo>
                    <a:cubicBezTo>
                      <a:pt x="5450" y="5671"/>
                      <a:pt x="5450" y="5923"/>
                      <a:pt x="5545" y="6017"/>
                    </a:cubicBezTo>
                    <a:lnTo>
                      <a:pt x="5797" y="6270"/>
                    </a:lnTo>
                    <a:cubicBezTo>
                      <a:pt x="5356" y="6616"/>
                      <a:pt x="4820" y="6837"/>
                      <a:pt x="4190" y="6931"/>
                    </a:cubicBezTo>
                    <a:lnTo>
                      <a:pt x="4190" y="6616"/>
                    </a:lnTo>
                    <a:cubicBezTo>
                      <a:pt x="4190" y="6427"/>
                      <a:pt x="4033" y="6270"/>
                      <a:pt x="3812" y="6270"/>
                    </a:cubicBezTo>
                    <a:cubicBezTo>
                      <a:pt x="3623" y="6270"/>
                      <a:pt x="3466" y="6427"/>
                      <a:pt x="3466" y="6616"/>
                    </a:cubicBezTo>
                    <a:lnTo>
                      <a:pt x="3466" y="6931"/>
                    </a:lnTo>
                    <a:cubicBezTo>
                      <a:pt x="2867" y="6837"/>
                      <a:pt x="2331" y="6616"/>
                      <a:pt x="1859" y="6270"/>
                    </a:cubicBezTo>
                    <a:lnTo>
                      <a:pt x="2079" y="6017"/>
                    </a:lnTo>
                    <a:cubicBezTo>
                      <a:pt x="2205" y="5891"/>
                      <a:pt x="2205" y="5671"/>
                      <a:pt x="2079" y="5545"/>
                    </a:cubicBezTo>
                    <a:cubicBezTo>
                      <a:pt x="2032" y="5482"/>
                      <a:pt x="1945" y="5450"/>
                      <a:pt x="1855" y="5450"/>
                    </a:cubicBezTo>
                    <a:cubicBezTo>
                      <a:pt x="1764" y="5450"/>
                      <a:pt x="1670" y="5482"/>
                      <a:pt x="1607" y="5545"/>
                    </a:cubicBezTo>
                    <a:lnTo>
                      <a:pt x="1386" y="5797"/>
                    </a:lnTo>
                    <a:cubicBezTo>
                      <a:pt x="1040" y="5356"/>
                      <a:pt x="788" y="4789"/>
                      <a:pt x="725" y="4159"/>
                    </a:cubicBezTo>
                    <a:lnTo>
                      <a:pt x="1040" y="4159"/>
                    </a:lnTo>
                    <a:cubicBezTo>
                      <a:pt x="1229" y="4159"/>
                      <a:pt x="1386" y="4001"/>
                      <a:pt x="1386" y="3812"/>
                    </a:cubicBezTo>
                    <a:cubicBezTo>
                      <a:pt x="1386" y="3623"/>
                      <a:pt x="1229" y="3466"/>
                      <a:pt x="1040" y="3466"/>
                    </a:cubicBezTo>
                    <a:lnTo>
                      <a:pt x="725" y="3466"/>
                    </a:lnTo>
                    <a:cubicBezTo>
                      <a:pt x="788" y="2867"/>
                      <a:pt x="1040" y="2331"/>
                      <a:pt x="1386" y="1859"/>
                    </a:cubicBezTo>
                    <a:lnTo>
                      <a:pt x="1607" y="2079"/>
                    </a:lnTo>
                    <a:cubicBezTo>
                      <a:pt x="1701" y="2174"/>
                      <a:pt x="1764" y="2205"/>
                      <a:pt x="1859" y="2205"/>
                    </a:cubicBezTo>
                    <a:cubicBezTo>
                      <a:pt x="1922" y="2205"/>
                      <a:pt x="2048" y="2174"/>
                      <a:pt x="2079" y="2079"/>
                    </a:cubicBezTo>
                    <a:cubicBezTo>
                      <a:pt x="2205" y="1953"/>
                      <a:pt x="2205" y="1733"/>
                      <a:pt x="2079" y="1607"/>
                    </a:cubicBezTo>
                    <a:lnTo>
                      <a:pt x="1859" y="1386"/>
                    </a:lnTo>
                    <a:cubicBezTo>
                      <a:pt x="2300" y="1008"/>
                      <a:pt x="2835" y="788"/>
                      <a:pt x="3466" y="693"/>
                    </a:cubicBezTo>
                    <a:lnTo>
                      <a:pt x="3466" y="1008"/>
                    </a:lnTo>
                    <a:cubicBezTo>
                      <a:pt x="3466" y="1229"/>
                      <a:pt x="3623" y="1386"/>
                      <a:pt x="3812" y="1386"/>
                    </a:cubicBezTo>
                    <a:cubicBezTo>
                      <a:pt x="4033" y="1386"/>
                      <a:pt x="4190" y="1229"/>
                      <a:pt x="4190" y="1008"/>
                    </a:cubicBezTo>
                    <a:lnTo>
                      <a:pt x="4190" y="693"/>
                    </a:lnTo>
                    <a:close/>
                    <a:moveTo>
                      <a:pt x="3812" y="0"/>
                    </a:moveTo>
                    <a:cubicBezTo>
                      <a:pt x="1733" y="0"/>
                      <a:pt x="0" y="1701"/>
                      <a:pt x="0" y="3812"/>
                    </a:cubicBezTo>
                    <a:cubicBezTo>
                      <a:pt x="0" y="5923"/>
                      <a:pt x="1701" y="7656"/>
                      <a:pt x="3812" y="7656"/>
                    </a:cubicBezTo>
                    <a:cubicBezTo>
                      <a:pt x="5923" y="7656"/>
                      <a:pt x="7656" y="5954"/>
                      <a:pt x="7656" y="3812"/>
                    </a:cubicBezTo>
                    <a:cubicBezTo>
                      <a:pt x="7656" y="1733"/>
                      <a:pt x="5954" y="0"/>
                      <a:pt x="381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9"/>
              <p:cNvSpPr/>
              <p:nvPr/>
            </p:nvSpPr>
            <p:spPr>
              <a:xfrm>
                <a:off x="1915750" y="2058450"/>
                <a:ext cx="35475" cy="52800"/>
              </a:xfrm>
              <a:custGeom>
                <a:avLst/>
                <a:gdLst/>
                <a:ahLst/>
                <a:cxnLst/>
                <a:rect l="l" t="t" r="r" b="b"/>
                <a:pathLst>
                  <a:path w="1419" h="2112" extrusionOk="0">
                    <a:moveTo>
                      <a:pt x="347" y="0"/>
                    </a:moveTo>
                    <a:cubicBezTo>
                      <a:pt x="158" y="0"/>
                      <a:pt x="1" y="158"/>
                      <a:pt x="1" y="378"/>
                    </a:cubicBezTo>
                    <a:lnTo>
                      <a:pt x="1" y="1733"/>
                    </a:lnTo>
                    <a:cubicBezTo>
                      <a:pt x="1" y="1954"/>
                      <a:pt x="158" y="2111"/>
                      <a:pt x="347" y="2111"/>
                    </a:cubicBezTo>
                    <a:lnTo>
                      <a:pt x="1072" y="2111"/>
                    </a:lnTo>
                    <a:cubicBezTo>
                      <a:pt x="1261" y="2111"/>
                      <a:pt x="1418" y="1954"/>
                      <a:pt x="1418" y="1733"/>
                    </a:cubicBezTo>
                    <a:cubicBezTo>
                      <a:pt x="1418" y="1544"/>
                      <a:pt x="1261" y="1387"/>
                      <a:pt x="1072" y="1387"/>
                    </a:cubicBezTo>
                    <a:lnTo>
                      <a:pt x="725" y="1387"/>
                    </a:lnTo>
                    <a:lnTo>
                      <a:pt x="725" y="378"/>
                    </a:lnTo>
                    <a:cubicBezTo>
                      <a:pt x="725" y="158"/>
                      <a:pt x="568" y="0"/>
                      <a:pt x="34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89" name="Google Shape;589;p29"/>
            <p:cNvSpPr/>
            <p:nvPr/>
          </p:nvSpPr>
          <p:spPr>
            <a:xfrm>
              <a:off x="6020133" y="2374388"/>
              <a:ext cx="392871" cy="394725"/>
            </a:xfrm>
            <a:custGeom>
              <a:avLst/>
              <a:gdLst/>
              <a:ahLst/>
              <a:cxnLst/>
              <a:rect l="l" t="t" r="r" b="b"/>
              <a:pathLst>
                <a:path w="7206" h="7240" extrusionOk="0">
                  <a:moveTo>
                    <a:pt x="3603" y="435"/>
                  </a:moveTo>
                  <a:cubicBezTo>
                    <a:pt x="5371" y="435"/>
                    <a:pt x="6805" y="1869"/>
                    <a:pt x="6805" y="3637"/>
                  </a:cubicBezTo>
                  <a:cubicBezTo>
                    <a:pt x="6805" y="5371"/>
                    <a:pt x="5371" y="6806"/>
                    <a:pt x="3603" y="6806"/>
                  </a:cubicBezTo>
                  <a:cubicBezTo>
                    <a:pt x="1835" y="6806"/>
                    <a:pt x="401" y="5371"/>
                    <a:pt x="401" y="3637"/>
                  </a:cubicBezTo>
                  <a:cubicBezTo>
                    <a:pt x="401" y="1869"/>
                    <a:pt x="1835" y="435"/>
                    <a:pt x="3603" y="435"/>
                  </a:cubicBezTo>
                  <a:close/>
                  <a:moveTo>
                    <a:pt x="3603" y="1"/>
                  </a:moveTo>
                  <a:cubicBezTo>
                    <a:pt x="1601" y="1"/>
                    <a:pt x="0" y="1635"/>
                    <a:pt x="0" y="3637"/>
                  </a:cubicBezTo>
                  <a:cubicBezTo>
                    <a:pt x="0" y="5605"/>
                    <a:pt x="1601" y="7239"/>
                    <a:pt x="3603" y="7239"/>
                  </a:cubicBezTo>
                  <a:cubicBezTo>
                    <a:pt x="5604" y="7239"/>
                    <a:pt x="7205" y="5605"/>
                    <a:pt x="7205" y="3637"/>
                  </a:cubicBezTo>
                  <a:cubicBezTo>
                    <a:pt x="7205" y="1635"/>
                    <a:pt x="5604" y="1"/>
                    <a:pt x="36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30"/>
          <p:cNvSpPr/>
          <p:nvPr/>
        </p:nvSpPr>
        <p:spPr>
          <a:xfrm>
            <a:off x="919320" y="4482619"/>
            <a:ext cx="4250714" cy="660872"/>
          </a:xfrm>
          <a:custGeom>
            <a:avLst/>
            <a:gdLst/>
            <a:ahLst/>
            <a:cxnLst/>
            <a:rect l="l" t="t" r="r" b="b"/>
            <a:pathLst>
              <a:path w="175831" h="27337" extrusionOk="0">
                <a:moveTo>
                  <a:pt x="0" y="0"/>
                </a:moveTo>
                <a:lnTo>
                  <a:pt x="134969" y="381"/>
                </a:lnTo>
                <a:lnTo>
                  <a:pt x="175831" y="26956"/>
                </a:lnTo>
                <a:lnTo>
                  <a:pt x="26194" y="27337"/>
                </a:lnTo>
                <a:close/>
              </a:path>
            </a:pathLst>
          </a:custGeom>
          <a:gradFill>
            <a:gsLst>
              <a:gs pos="0">
                <a:srgbClr val="9A9A9A">
                  <a:alpha val="35294"/>
                </a:srgbClr>
              </a:gs>
              <a:gs pos="100000">
                <a:srgbClr val="FFFFFF">
                  <a:alpha val="0"/>
                </a:srgbClr>
              </a:gs>
            </a:gsLst>
            <a:lin ang="2698631" scaled="0"/>
          </a:gradFill>
          <a:ln>
            <a:noFill/>
          </a:ln>
        </p:spPr>
      </p:sp>
      <p:sp>
        <p:nvSpPr>
          <p:cNvPr id="595" name="Google Shape;595;p30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596" name="Google Shape;596;p30"/>
          <p:cNvGrpSpPr/>
          <p:nvPr/>
        </p:nvGrpSpPr>
        <p:grpSpPr>
          <a:xfrm>
            <a:off x="1416445" y="1432455"/>
            <a:ext cx="1063928" cy="3063746"/>
            <a:chOff x="2473862" y="1312925"/>
            <a:chExt cx="1100236" cy="3168300"/>
          </a:xfrm>
        </p:grpSpPr>
        <p:sp>
          <p:nvSpPr>
            <p:cNvPr id="597" name="Google Shape;597;p30"/>
            <p:cNvSpPr/>
            <p:nvPr/>
          </p:nvSpPr>
          <p:spPr>
            <a:xfrm flipH="1">
              <a:off x="2473862" y="1312925"/>
              <a:ext cx="1043700" cy="3168300"/>
            </a:xfrm>
            <a:prstGeom prst="cube">
              <a:avLst>
                <a:gd name="adj" fmla="val 25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0"/>
            <p:cNvSpPr txBox="1"/>
            <p:nvPr/>
          </p:nvSpPr>
          <p:spPr>
            <a:xfrm>
              <a:off x="2674398" y="1810925"/>
              <a:ext cx="899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100%</a:t>
              </a:r>
              <a:endParaRPr sz="3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599" name="Google Shape;599;p30"/>
          <p:cNvGrpSpPr/>
          <p:nvPr/>
        </p:nvGrpSpPr>
        <p:grpSpPr>
          <a:xfrm>
            <a:off x="3173448" y="1969811"/>
            <a:ext cx="1009258" cy="2526191"/>
            <a:chOff x="4290825" y="1868619"/>
            <a:chExt cx="1043700" cy="2612400"/>
          </a:xfrm>
        </p:grpSpPr>
        <p:sp>
          <p:nvSpPr>
            <p:cNvPr id="600" name="Google Shape;600;p30"/>
            <p:cNvSpPr/>
            <p:nvPr/>
          </p:nvSpPr>
          <p:spPr>
            <a:xfrm flipH="1">
              <a:off x="4290825" y="1868619"/>
              <a:ext cx="1043700" cy="26124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0"/>
            <p:cNvSpPr txBox="1"/>
            <p:nvPr/>
          </p:nvSpPr>
          <p:spPr>
            <a:xfrm>
              <a:off x="4578825" y="225367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75%</a:t>
              </a:r>
              <a:endParaRPr sz="3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02" name="Google Shape;602;p30"/>
          <p:cNvGrpSpPr/>
          <p:nvPr/>
        </p:nvGrpSpPr>
        <p:grpSpPr>
          <a:xfrm>
            <a:off x="2418278" y="2565942"/>
            <a:ext cx="1009258" cy="2174590"/>
            <a:chOff x="3509883" y="2485093"/>
            <a:chExt cx="1043700" cy="2248800"/>
          </a:xfrm>
        </p:grpSpPr>
        <p:sp>
          <p:nvSpPr>
            <p:cNvPr id="603" name="Google Shape;603;p30"/>
            <p:cNvSpPr/>
            <p:nvPr/>
          </p:nvSpPr>
          <p:spPr>
            <a:xfrm flipH="1">
              <a:off x="3509883" y="2485093"/>
              <a:ext cx="1043700" cy="2248800"/>
            </a:xfrm>
            <a:prstGeom prst="cube">
              <a:avLst>
                <a:gd name="adj" fmla="val 25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0"/>
            <p:cNvSpPr txBox="1"/>
            <p:nvPr/>
          </p:nvSpPr>
          <p:spPr>
            <a:xfrm>
              <a:off x="3776054" y="289397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60%</a:t>
              </a:r>
              <a:endParaRPr sz="3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05" name="Google Shape;605;p30"/>
          <p:cNvGrpSpPr/>
          <p:nvPr/>
        </p:nvGrpSpPr>
        <p:grpSpPr>
          <a:xfrm>
            <a:off x="6200688" y="2664868"/>
            <a:ext cx="2031033" cy="770016"/>
            <a:chOff x="6629390" y="2764214"/>
            <a:chExt cx="1884600" cy="714500"/>
          </a:xfrm>
        </p:grpSpPr>
        <p:sp>
          <p:nvSpPr>
            <p:cNvPr id="606" name="Google Shape;606;p30"/>
            <p:cNvSpPr txBox="1"/>
            <p:nvPr/>
          </p:nvSpPr>
          <p:spPr>
            <a:xfrm>
              <a:off x="6629390" y="3113013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07" name="Google Shape;607;p30"/>
            <p:cNvSpPr txBox="1"/>
            <p:nvPr/>
          </p:nvSpPr>
          <p:spPr>
            <a:xfrm>
              <a:off x="6629390" y="2764214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08" name="Google Shape;608;p30"/>
          <p:cNvGrpSpPr/>
          <p:nvPr/>
        </p:nvGrpSpPr>
        <p:grpSpPr>
          <a:xfrm>
            <a:off x="6200688" y="752363"/>
            <a:ext cx="2031033" cy="770016"/>
            <a:chOff x="6629390" y="565360"/>
            <a:chExt cx="1884600" cy="714500"/>
          </a:xfrm>
        </p:grpSpPr>
        <p:sp>
          <p:nvSpPr>
            <p:cNvPr id="609" name="Google Shape;609;p30"/>
            <p:cNvSpPr txBox="1"/>
            <p:nvPr/>
          </p:nvSpPr>
          <p:spPr>
            <a:xfrm>
              <a:off x="6629390" y="914159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10" name="Google Shape;610;p30"/>
            <p:cNvSpPr txBox="1"/>
            <p:nvPr/>
          </p:nvSpPr>
          <p:spPr>
            <a:xfrm>
              <a:off x="6629390" y="565360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11" name="Google Shape;611;p30"/>
          <p:cNvGrpSpPr/>
          <p:nvPr/>
        </p:nvGrpSpPr>
        <p:grpSpPr>
          <a:xfrm>
            <a:off x="6200688" y="3621121"/>
            <a:ext cx="2031033" cy="770016"/>
            <a:chOff x="6629390" y="3863641"/>
            <a:chExt cx="1884600" cy="714500"/>
          </a:xfrm>
        </p:grpSpPr>
        <p:sp>
          <p:nvSpPr>
            <p:cNvPr id="612" name="Google Shape;612;p30"/>
            <p:cNvSpPr txBox="1"/>
            <p:nvPr/>
          </p:nvSpPr>
          <p:spPr>
            <a:xfrm>
              <a:off x="6629390" y="4212440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also helium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13" name="Google Shape;613;p30"/>
            <p:cNvSpPr txBox="1"/>
            <p:nvPr/>
          </p:nvSpPr>
          <p:spPr>
            <a:xfrm>
              <a:off x="6629390" y="3863641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14" name="Google Shape;614;p30"/>
          <p:cNvGrpSpPr/>
          <p:nvPr/>
        </p:nvGrpSpPr>
        <p:grpSpPr>
          <a:xfrm>
            <a:off x="6200688" y="1708616"/>
            <a:ext cx="2031033" cy="770016"/>
            <a:chOff x="6629390" y="1664787"/>
            <a:chExt cx="1884600" cy="714500"/>
          </a:xfrm>
        </p:grpSpPr>
        <p:sp>
          <p:nvSpPr>
            <p:cNvPr id="615" name="Google Shape;615;p30"/>
            <p:cNvSpPr txBox="1"/>
            <p:nvPr/>
          </p:nvSpPr>
          <p:spPr>
            <a:xfrm>
              <a:off x="6629390" y="2013586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16" name="Google Shape;616;p30"/>
            <p:cNvSpPr txBox="1"/>
            <p:nvPr/>
          </p:nvSpPr>
          <p:spPr>
            <a:xfrm>
              <a:off x="6629390" y="1664787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17" name="Google Shape;617;p30"/>
          <p:cNvGrpSpPr/>
          <p:nvPr/>
        </p:nvGrpSpPr>
        <p:grpSpPr>
          <a:xfrm>
            <a:off x="912278" y="3212515"/>
            <a:ext cx="1009258" cy="1527957"/>
            <a:chOff x="1952490" y="3153731"/>
            <a:chExt cx="1043700" cy="1580100"/>
          </a:xfrm>
        </p:grpSpPr>
        <p:sp>
          <p:nvSpPr>
            <p:cNvPr id="618" name="Google Shape;618;p30"/>
            <p:cNvSpPr/>
            <p:nvPr/>
          </p:nvSpPr>
          <p:spPr>
            <a:xfrm flipH="1">
              <a:off x="1952490" y="3153731"/>
              <a:ext cx="1043700" cy="1580100"/>
            </a:xfrm>
            <a:prstGeom prst="cube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0"/>
            <p:cNvSpPr txBox="1"/>
            <p:nvPr/>
          </p:nvSpPr>
          <p:spPr>
            <a:xfrm>
              <a:off x="2225243" y="3562597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20%</a:t>
              </a:r>
              <a:endParaRPr sz="3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1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sp>
        <p:nvSpPr>
          <p:cNvPr id="625" name="Google Shape;625;p31"/>
          <p:cNvSpPr/>
          <p:nvPr/>
        </p:nvSpPr>
        <p:spPr>
          <a:xfrm>
            <a:off x="4067286" y="1339892"/>
            <a:ext cx="3943666" cy="2061009"/>
          </a:xfrm>
          <a:custGeom>
            <a:avLst/>
            <a:gdLst/>
            <a:ahLst/>
            <a:cxnLst/>
            <a:rect l="l" t="t" r="r" b="b"/>
            <a:pathLst>
              <a:path w="137999" h="72120" fill="none" extrusionOk="0">
                <a:moveTo>
                  <a:pt x="0" y="72119"/>
                </a:moveTo>
                <a:cubicBezTo>
                  <a:pt x="0" y="72119"/>
                  <a:pt x="14177" y="57108"/>
                  <a:pt x="43898" y="52105"/>
                </a:cubicBezTo>
                <a:cubicBezTo>
                  <a:pt x="65581" y="48469"/>
                  <a:pt x="86662" y="41097"/>
                  <a:pt x="108411" y="20716"/>
                </a:cubicBezTo>
                <a:cubicBezTo>
                  <a:pt x="119419" y="10375"/>
                  <a:pt x="129393" y="3570"/>
                  <a:pt x="137999" y="1"/>
                </a:cubicBezTo>
              </a:path>
            </a:pathLst>
          </a:custGeom>
          <a:noFill/>
          <a:ln w="381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6" name="Google Shape;626;p31"/>
          <p:cNvGrpSpPr/>
          <p:nvPr/>
        </p:nvGrpSpPr>
        <p:grpSpPr>
          <a:xfrm>
            <a:off x="4055017" y="3072837"/>
            <a:ext cx="739757" cy="1567552"/>
            <a:chOff x="4055017" y="3072837"/>
            <a:chExt cx="739757" cy="1567552"/>
          </a:xfrm>
        </p:grpSpPr>
        <p:sp>
          <p:nvSpPr>
            <p:cNvPr id="627" name="Google Shape;627;p31"/>
            <p:cNvSpPr/>
            <p:nvPr/>
          </p:nvSpPr>
          <p:spPr>
            <a:xfrm>
              <a:off x="4382970" y="3072837"/>
              <a:ext cx="131571" cy="131559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1"/>
            <p:cNvSpPr/>
            <p:nvPr/>
          </p:nvSpPr>
          <p:spPr>
            <a:xfrm>
              <a:off x="4055017" y="3925471"/>
              <a:ext cx="739757" cy="714918"/>
            </a:xfrm>
            <a:custGeom>
              <a:avLst/>
              <a:gdLst/>
              <a:ahLst/>
              <a:cxnLst/>
              <a:rect l="l" t="t" r="r" b="b"/>
              <a:pathLst>
                <a:path w="25886" h="25019" extrusionOk="0">
                  <a:moveTo>
                    <a:pt x="25886" y="10007"/>
                  </a:moveTo>
                  <a:lnTo>
                    <a:pt x="12943" y="0"/>
                  </a:lnTo>
                  <a:lnTo>
                    <a:pt x="1" y="10007"/>
                  </a:lnTo>
                  <a:lnTo>
                    <a:pt x="1" y="25018"/>
                  </a:lnTo>
                  <a:lnTo>
                    <a:pt x="25886" y="2501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1"/>
            <p:cNvSpPr txBox="1"/>
            <p:nvPr/>
          </p:nvSpPr>
          <p:spPr>
            <a:xfrm>
              <a:off x="4091494" y="3609690"/>
              <a:ext cx="666900" cy="31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+12</a:t>
              </a:r>
              <a:endParaRPr sz="30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30" name="Google Shape;630;p31"/>
          <p:cNvGrpSpPr/>
          <p:nvPr/>
        </p:nvGrpSpPr>
        <p:grpSpPr>
          <a:xfrm>
            <a:off x="4952097" y="2763042"/>
            <a:ext cx="739757" cy="1877322"/>
            <a:chOff x="4952097" y="2763042"/>
            <a:chExt cx="739757" cy="1877322"/>
          </a:xfrm>
        </p:grpSpPr>
        <p:sp>
          <p:nvSpPr>
            <p:cNvPr id="631" name="Google Shape;631;p31"/>
            <p:cNvSpPr/>
            <p:nvPr/>
          </p:nvSpPr>
          <p:spPr>
            <a:xfrm>
              <a:off x="5268805" y="2763042"/>
              <a:ext cx="130628" cy="131559"/>
            </a:xfrm>
            <a:custGeom>
              <a:avLst/>
              <a:gdLst/>
              <a:ahLst/>
              <a:cxnLst/>
              <a:rect l="l" t="t" r="r" b="b"/>
              <a:pathLst>
                <a:path w="4571" h="4604" extrusionOk="0">
                  <a:moveTo>
                    <a:pt x="4571" y="2302"/>
                  </a:moveTo>
                  <a:cubicBezTo>
                    <a:pt x="4571" y="3569"/>
                    <a:pt x="3570" y="4603"/>
                    <a:pt x="2302" y="4603"/>
                  </a:cubicBezTo>
                  <a:cubicBezTo>
                    <a:pt x="1035" y="4603"/>
                    <a:pt x="1" y="3569"/>
                    <a:pt x="1" y="2302"/>
                  </a:cubicBezTo>
                  <a:cubicBezTo>
                    <a:pt x="1" y="1034"/>
                    <a:pt x="1035" y="0"/>
                    <a:pt x="2302" y="0"/>
                  </a:cubicBezTo>
                  <a:cubicBezTo>
                    <a:pt x="3570" y="0"/>
                    <a:pt x="4571" y="1034"/>
                    <a:pt x="4571" y="230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1"/>
            <p:cNvSpPr/>
            <p:nvPr/>
          </p:nvSpPr>
          <p:spPr>
            <a:xfrm>
              <a:off x="4952097" y="3353517"/>
              <a:ext cx="739757" cy="1286847"/>
            </a:xfrm>
            <a:custGeom>
              <a:avLst/>
              <a:gdLst/>
              <a:ahLst/>
              <a:cxnLst/>
              <a:rect l="l" t="t" r="r" b="b"/>
              <a:pathLst>
                <a:path w="25886" h="45034" extrusionOk="0">
                  <a:moveTo>
                    <a:pt x="25886" y="10008"/>
                  </a:moveTo>
                  <a:lnTo>
                    <a:pt x="12943" y="1"/>
                  </a:lnTo>
                  <a:lnTo>
                    <a:pt x="1" y="10008"/>
                  </a:lnTo>
                  <a:lnTo>
                    <a:pt x="1" y="45033"/>
                  </a:lnTo>
                  <a:lnTo>
                    <a:pt x="25886" y="4503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1"/>
            <p:cNvSpPr txBox="1"/>
            <p:nvPr/>
          </p:nvSpPr>
          <p:spPr>
            <a:xfrm>
              <a:off x="4988112" y="3037753"/>
              <a:ext cx="666900" cy="31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+23</a:t>
              </a:r>
              <a:endParaRPr sz="30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34" name="Google Shape;634;p31"/>
          <p:cNvGrpSpPr/>
          <p:nvPr/>
        </p:nvGrpSpPr>
        <p:grpSpPr>
          <a:xfrm>
            <a:off x="5848233" y="2504713"/>
            <a:ext cx="739757" cy="2135639"/>
            <a:chOff x="5848233" y="2504713"/>
            <a:chExt cx="739757" cy="2135639"/>
          </a:xfrm>
        </p:grpSpPr>
        <p:sp>
          <p:nvSpPr>
            <p:cNvPr id="635" name="Google Shape;635;p31"/>
            <p:cNvSpPr/>
            <p:nvPr/>
          </p:nvSpPr>
          <p:spPr>
            <a:xfrm>
              <a:off x="6152337" y="2504713"/>
              <a:ext cx="131571" cy="130616"/>
            </a:xfrm>
            <a:custGeom>
              <a:avLst/>
              <a:gdLst/>
              <a:ahLst/>
              <a:cxnLst/>
              <a:rect l="l" t="t" r="r" b="b"/>
              <a:pathLst>
                <a:path w="4604" h="4571" extrusionOk="0">
                  <a:moveTo>
                    <a:pt x="4604" y="2269"/>
                  </a:moveTo>
                  <a:cubicBezTo>
                    <a:pt x="4604" y="3536"/>
                    <a:pt x="3570" y="4570"/>
                    <a:pt x="2302" y="4570"/>
                  </a:cubicBezTo>
                  <a:cubicBezTo>
                    <a:pt x="1035" y="4570"/>
                    <a:pt x="0" y="3536"/>
                    <a:pt x="0" y="2269"/>
                  </a:cubicBezTo>
                  <a:cubicBezTo>
                    <a:pt x="0" y="1001"/>
                    <a:pt x="1035" y="0"/>
                    <a:pt x="2302" y="0"/>
                  </a:cubicBezTo>
                  <a:cubicBezTo>
                    <a:pt x="3570" y="0"/>
                    <a:pt x="4604" y="1001"/>
                    <a:pt x="4604" y="226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1"/>
            <p:cNvSpPr/>
            <p:nvPr/>
          </p:nvSpPr>
          <p:spPr>
            <a:xfrm>
              <a:off x="5848233" y="3067555"/>
              <a:ext cx="739757" cy="1572797"/>
            </a:xfrm>
            <a:custGeom>
              <a:avLst/>
              <a:gdLst/>
              <a:ahLst/>
              <a:cxnLst/>
              <a:rect l="l" t="t" r="r" b="b"/>
              <a:pathLst>
                <a:path w="25886" h="55041" extrusionOk="0">
                  <a:moveTo>
                    <a:pt x="25886" y="10008"/>
                  </a:moveTo>
                  <a:lnTo>
                    <a:pt x="13043" y="1"/>
                  </a:lnTo>
                  <a:lnTo>
                    <a:pt x="1" y="10008"/>
                  </a:lnTo>
                  <a:lnTo>
                    <a:pt x="1" y="55040"/>
                  </a:lnTo>
                  <a:lnTo>
                    <a:pt x="25886" y="550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1"/>
            <p:cNvSpPr txBox="1"/>
            <p:nvPr/>
          </p:nvSpPr>
          <p:spPr>
            <a:xfrm>
              <a:off x="5884718" y="2751784"/>
              <a:ext cx="666900" cy="31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+34</a:t>
              </a:r>
              <a:endParaRPr sz="30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38" name="Google Shape;638;p31"/>
          <p:cNvGrpSpPr/>
          <p:nvPr/>
        </p:nvGrpSpPr>
        <p:grpSpPr>
          <a:xfrm>
            <a:off x="6744369" y="1935126"/>
            <a:ext cx="739757" cy="2705207"/>
            <a:chOff x="6744369" y="1935126"/>
            <a:chExt cx="739757" cy="2705207"/>
          </a:xfrm>
        </p:grpSpPr>
        <p:sp>
          <p:nvSpPr>
            <p:cNvPr id="639" name="Google Shape;639;p31"/>
            <p:cNvSpPr/>
            <p:nvPr/>
          </p:nvSpPr>
          <p:spPr>
            <a:xfrm>
              <a:off x="7048937" y="1935126"/>
              <a:ext cx="130628" cy="131559"/>
            </a:xfrm>
            <a:custGeom>
              <a:avLst/>
              <a:gdLst/>
              <a:ahLst/>
              <a:cxnLst/>
              <a:rect l="l" t="t" r="r" b="b"/>
              <a:pathLst>
                <a:path w="4571" h="4604" extrusionOk="0">
                  <a:moveTo>
                    <a:pt x="4570" y="2302"/>
                  </a:moveTo>
                  <a:cubicBezTo>
                    <a:pt x="4570" y="3570"/>
                    <a:pt x="3536" y="4604"/>
                    <a:pt x="2269" y="4604"/>
                  </a:cubicBezTo>
                  <a:cubicBezTo>
                    <a:pt x="1001" y="4604"/>
                    <a:pt x="1" y="3570"/>
                    <a:pt x="1" y="2302"/>
                  </a:cubicBezTo>
                  <a:cubicBezTo>
                    <a:pt x="1" y="1035"/>
                    <a:pt x="1001" y="1"/>
                    <a:pt x="2269" y="1"/>
                  </a:cubicBezTo>
                  <a:cubicBezTo>
                    <a:pt x="3536" y="1"/>
                    <a:pt x="4570" y="1035"/>
                    <a:pt x="4570" y="23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1"/>
            <p:cNvSpPr/>
            <p:nvPr/>
          </p:nvSpPr>
          <p:spPr>
            <a:xfrm>
              <a:off x="6744369" y="2638625"/>
              <a:ext cx="739757" cy="2001707"/>
            </a:xfrm>
            <a:custGeom>
              <a:avLst/>
              <a:gdLst/>
              <a:ahLst/>
              <a:cxnLst/>
              <a:rect l="l" t="t" r="r" b="b"/>
              <a:pathLst>
                <a:path w="25886" h="70051" extrusionOk="0">
                  <a:moveTo>
                    <a:pt x="25885" y="10007"/>
                  </a:moveTo>
                  <a:lnTo>
                    <a:pt x="12943" y="0"/>
                  </a:lnTo>
                  <a:lnTo>
                    <a:pt x="0" y="10007"/>
                  </a:lnTo>
                  <a:lnTo>
                    <a:pt x="0" y="70050"/>
                  </a:lnTo>
                  <a:lnTo>
                    <a:pt x="25885" y="700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1"/>
            <p:cNvSpPr txBox="1"/>
            <p:nvPr/>
          </p:nvSpPr>
          <p:spPr>
            <a:xfrm>
              <a:off x="6780851" y="2322864"/>
              <a:ext cx="666900" cy="31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+45</a:t>
              </a:r>
              <a:endParaRPr sz="30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42" name="Google Shape;642;p31"/>
          <p:cNvGrpSpPr/>
          <p:nvPr/>
        </p:nvGrpSpPr>
        <p:grpSpPr>
          <a:xfrm>
            <a:off x="7641448" y="1273287"/>
            <a:ext cx="739757" cy="3367020"/>
            <a:chOff x="7641448" y="1273287"/>
            <a:chExt cx="739757" cy="3367020"/>
          </a:xfrm>
        </p:grpSpPr>
        <p:sp>
          <p:nvSpPr>
            <p:cNvPr id="643" name="Google Shape;643;p31"/>
            <p:cNvSpPr/>
            <p:nvPr/>
          </p:nvSpPr>
          <p:spPr>
            <a:xfrm>
              <a:off x="7945535" y="1273287"/>
              <a:ext cx="131571" cy="130616"/>
            </a:xfrm>
            <a:custGeom>
              <a:avLst/>
              <a:gdLst/>
              <a:ahLst/>
              <a:cxnLst/>
              <a:rect l="l" t="t" r="r" b="b"/>
              <a:pathLst>
                <a:path w="4604" h="4571" extrusionOk="0">
                  <a:moveTo>
                    <a:pt x="4604" y="2302"/>
                  </a:moveTo>
                  <a:cubicBezTo>
                    <a:pt x="4604" y="3569"/>
                    <a:pt x="3569" y="4570"/>
                    <a:pt x="2302" y="4570"/>
                  </a:cubicBezTo>
                  <a:cubicBezTo>
                    <a:pt x="1034" y="4570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4" y="1034"/>
                    <a:pt x="4604" y="23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1"/>
            <p:cNvSpPr/>
            <p:nvPr/>
          </p:nvSpPr>
          <p:spPr>
            <a:xfrm>
              <a:off x="7641448" y="2066671"/>
              <a:ext cx="739757" cy="2573636"/>
            </a:xfrm>
            <a:custGeom>
              <a:avLst/>
              <a:gdLst/>
              <a:ahLst/>
              <a:cxnLst/>
              <a:rect l="l" t="t" r="r" b="b"/>
              <a:pathLst>
                <a:path w="25886" h="90066" extrusionOk="0">
                  <a:moveTo>
                    <a:pt x="25885" y="10008"/>
                  </a:moveTo>
                  <a:lnTo>
                    <a:pt x="12943" y="1"/>
                  </a:lnTo>
                  <a:lnTo>
                    <a:pt x="0" y="10008"/>
                  </a:lnTo>
                  <a:lnTo>
                    <a:pt x="0" y="90065"/>
                  </a:lnTo>
                  <a:lnTo>
                    <a:pt x="25885" y="9006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1"/>
            <p:cNvSpPr txBox="1"/>
            <p:nvPr/>
          </p:nvSpPr>
          <p:spPr>
            <a:xfrm>
              <a:off x="7677932" y="1750905"/>
              <a:ext cx="666900" cy="31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+56</a:t>
              </a:r>
              <a:endParaRPr sz="3000">
                <a:solidFill>
                  <a:schemeClr val="accent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646" name="Google Shape;646;p31"/>
          <p:cNvGrpSpPr/>
          <p:nvPr/>
        </p:nvGrpSpPr>
        <p:grpSpPr>
          <a:xfrm>
            <a:off x="778645" y="1112500"/>
            <a:ext cx="2333096" cy="638400"/>
            <a:chOff x="778645" y="1112500"/>
            <a:chExt cx="2333096" cy="638400"/>
          </a:xfrm>
        </p:grpSpPr>
        <p:sp>
          <p:nvSpPr>
            <p:cNvPr id="647" name="Google Shape;647;p31"/>
            <p:cNvSpPr txBox="1"/>
            <p:nvPr/>
          </p:nvSpPr>
          <p:spPr>
            <a:xfrm>
              <a:off x="1054341" y="1112500"/>
              <a:ext cx="2057400" cy="6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48" name="Google Shape;648;p31"/>
            <p:cNvSpPr/>
            <p:nvPr/>
          </p:nvSpPr>
          <p:spPr>
            <a:xfrm rot="10800000" flipH="1">
              <a:off x="778645" y="1367550"/>
              <a:ext cx="131571" cy="131559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9" name="Google Shape;649;p31"/>
          <p:cNvGrpSpPr/>
          <p:nvPr/>
        </p:nvGrpSpPr>
        <p:grpSpPr>
          <a:xfrm>
            <a:off x="778657" y="1858256"/>
            <a:ext cx="2333083" cy="638400"/>
            <a:chOff x="778657" y="1834700"/>
            <a:chExt cx="2333083" cy="638400"/>
          </a:xfrm>
        </p:grpSpPr>
        <p:sp>
          <p:nvSpPr>
            <p:cNvPr id="650" name="Google Shape;650;p31"/>
            <p:cNvSpPr txBox="1"/>
            <p:nvPr/>
          </p:nvSpPr>
          <p:spPr>
            <a:xfrm>
              <a:off x="1054341" y="1834700"/>
              <a:ext cx="2057400" cy="6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 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51" name="Google Shape;651;p31"/>
            <p:cNvSpPr/>
            <p:nvPr/>
          </p:nvSpPr>
          <p:spPr>
            <a:xfrm rot="10800000" flipH="1">
              <a:off x="778657" y="2088120"/>
              <a:ext cx="131571" cy="131559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2" name="Google Shape;652;p31"/>
          <p:cNvGrpSpPr/>
          <p:nvPr/>
        </p:nvGrpSpPr>
        <p:grpSpPr>
          <a:xfrm>
            <a:off x="779240" y="2604013"/>
            <a:ext cx="2332501" cy="638400"/>
            <a:chOff x="779240" y="2611775"/>
            <a:chExt cx="2332501" cy="638400"/>
          </a:xfrm>
        </p:grpSpPr>
        <p:sp>
          <p:nvSpPr>
            <p:cNvPr id="653" name="Google Shape;653;p31"/>
            <p:cNvSpPr txBox="1"/>
            <p:nvPr/>
          </p:nvSpPr>
          <p:spPr>
            <a:xfrm>
              <a:off x="1054341" y="2611775"/>
              <a:ext cx="2057400" cy="6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54" name="Google Shape;654;p31"/>
            <p:cNvSpPr/>
            <p:nvPr/>
          </p:nvSpPr>
          <p:spPr>
            <a:xfrm rot="10800000" flipH="1">
              <a:off x="779240" y="2864794"/>
              <a:ext cx="131571" cy="131559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5" name="Google Shape;655;p31"/>
          <p:cNvGrpSpPr/>
          <p:nvPr/>
        </p:nvGrpSpPr>
        <p:grpSpPr>
          <a:xfrm>
            <a:off x="778645" y="3349769"/>
            <a:ext cx="2333096" cy="638400"/>
            <a:chOff x="778645" y="3353650"/>
            <a:chExt cx="2333096" cy="638400"/>
          </a:xfrm>
        </p:grpSpPr>
        <p:sp>
          <p:nvSpPr>
            <p:cNvPr id="656" name="Google Shape;656;p31"/>
            <p:cNvSpPr txBox="1"/>
            <p:nvPr/>
          </p:nvSpPr>
          <p:spPr>
            <a:xfrm>
              <a:off x="1054341" y="3353650"/>
              <a:ext cx="2057400" cy="6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Venus has a beautiful name, but it’s hot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57" name="Google Shape;657;p31"/>
            <p:cNvSpPr/>
            <p:nvPr/>
          </p:nvSpPr>
          <p:spPr>
            <a:xfrm rot="10800000" flipH="1">
              <a:off x="778645" y="3606870"/>
              <a:ext cx="131571" cy="131559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8" name="Google Shape;658;p31"/>
          <p:cNvGrpSpPr/>
          <p:nvPr/>
        </p:nvGrpSpPr>
        <p:grpSpPr>
          <a:xfrm>
            <a:off x="778645" y="4095525"/>
            <a:ext cx="2333096" cy="638400"/>
            <a:chOff x="778645" y="4095525"/>
            <a:chExt cx="2333096" cy="638400"/>
          </a:xfrm>
        </p:grpSpPr>
        <p:sp>
          <p:nvSpPr>
            <p:cNvPr id="659" name="Google Shape;659;p31"/>
            <p:cNvSpPr txBox="1"/>
            <p:nvPr/>
          </p:nvSpPr>
          <p:spPr>
            <a:xfrm>
              <a:off x="1054341" y="4095525"/>
              <a:ext cx="2057400" cy="6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Jupiter is the biggest planet of them all</a:t>
              </a:r>
              <a:endParaRPr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60" name="Google Shape;660;p31"/>
            <p:cNvSpPr/>
            <p:nvPr/>
          </p:nvSpPr>
          <p:spPr>
            <a:xfrm rot="10800000" flipH="1">
              <a:off x="778645" y="4348945"/>
              <a:ext cx="131571" cy="131559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32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sp>
        <p:nvSpPr>
          <p:cNvPr id="666" name="Google Shape;666;p32"/>
          <p:cNvSpPr txBox="1"/>
          <p:nvPr/>
        </p:nvSpPr>
        <p:spPr>
          <a:xfrm>
            <a:off x="457200" y="1084525"/>
            <a:ext cx="8229600" cy="2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Venus has a beautiful name and is the second planet from the Sun </a:t>
            </a:r>
            <a:endParaRPr sz="13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667" name="Google Shape;667;p32"/>
          <p:cNvGrpSpPr/>
          <p:nvPr/>
        </p:nvGrpSpPr>
        <p:grpSpPr>
          <a:xfrm>
            <a:off x="3121610" y="2233808"/>
            <a:ext cx="1363500" cy="2509629"/>
            <a:chOff x="3121610" y="2201783"/>
            <a:chExt cx="1363500" cy="2509629"/>
          </a:xfrm>
        </p:grpSpPr>
        <p:grpSp>
          <p:nvGrpSpPr>
            <p:cNvPr id="668" name="Google Shape;668;p32"/>
            <p:cNvGrpSpPr/>
            <p:nvPr/>
          </p:nvGrpSpPr>
          <p:grpSpPr>
            <a:xfrm>
              <a:off x="3452962" y="2201783"/>
              <a:ext cx="700795" cy="1851535"/>
              <a:chOff x="3678133" y="2401363"/>
              <a:chExt cx="752734" cy="1988760"/>
            </a:xfrm>
          </p:grpSpPr>
          <p:sp>
            <p:nvSpPr>
              <p:cNvPr id="669" name="Google Shape;669;p32"/>
              <p:cNvSpPr/>
              <p:nvPr/>
            </p:nvSpPr>
            <p:spPr>
              <a:xfrm rot="-5400000">
                <a:off x="3713383" y="2366113"/>
                <a:ext cx="682200" cy="752700"/>
              </a:xfrm>
              <a:prstGeom prst="flowChartDelay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32"/>
              <p:cNvSpPr/>
              <p:nvPr/>
            </p:nvSpPr>
            <p:spPr>
              <a:xfrm rot="-5400000">
                <a:off x="3395858" y="3355114"/>
                <a:ext cx="1317285" cy="75273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71" name="Google Shape;671;p32"/>
            <p:cNvSpPr txBox="1"/>
            <p:nvPr/>
          </p:nvSpPr>
          <p:spPr>
            <a:xfrm rot="-5400000">
              <a:off x="3423860" y="3426472"/>
              <a:ext cx="759000" cy="22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672" name="Google Shape;672;p32"/>
            <p:cNvSpPr txBox="1"/>
            <p:nvPr/>
          </p:nvSpPr>
          <p:spPr>
            <a:xfrm>
              <a:off x="3374660" y="4108437"/>
              <a:ext cx="857400" cy="22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673" name="Google Shape;673;p32"/>
            <p:cNvSpPr txBox="1"/>
            <p:nvPr/>
          </p:nvSpPr>
          <p:spPr>
            <a:xfrm>
              <a:off x="3121610" y="4391313"/>
              <a:ext cx="13635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now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74" name="Google Shape;674;p32"/>
          <p:cNvGrpSpPr/>
          <p:nvPr/>
        </p:nvGrpSpPr>
        <p:grpSpPr>
          <a:xfrm>
            <a:off x="1584329" y="2832289"/>
            <a:ext cx="1363500" cy="1910173"/>
            <a:chOff x="1584329" y="2800264"/>
            <a:chExt cx="1363500" cy="1910173"/>
          </a:xfrm>
        </p:grpSpPr>
        <p:grpSp>
          <p:nvGrpSpPr>
            <p:cNvPr id="675" name="Google Shape;675;p32"/>
            <p:cNvGrpSpPr/>
            <p:nvPr/>
          </p:nvGrpSpPr>
          <p:grpSpPr>
            <a:xfrm>
              <a:off x="1915681" y="2800264"/>
              <a:ext cx="700795" cy="1253054"/>
              <a:chOff x="2643134" y="3044200"/>
              <a:chExt cx="752734" cy="1345923"/>
            </a:xfrm>
          </p:grpSpPr>
          <p:sp>
            <p:nvSpPr>
              <p:cNvPr id="676" name="Google Shape;676;p32"/>
              <p:cNvSpPr/>
              <p:nvPr/>
            </p:nvSpPr>
            <p:spPr>
              <a:xfrm rot="-5400000">
                <a:off x="2678409" y="3008950"/>
                <a:ext cx="682200" cy="752700"/>
              </a:xfrm>
              <a:prstGeom prst="flowChartDelay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32"/>
              <p:cNvSpPr/>
              <p:nvPr/>
            </p:nvSpPr>
            <p:spPr>
              <a:xfrm rot="-5400000">
                <a:off x="2682277" y="3676532"/>
                <a:ext cx="674448" cy="752734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78" name="Google Shape;678;p32"/>
            <p:cNvSpPr txBox="1"/>
            <p:nvPr/>
          </p:nvSpPr>
          <p:spPr>
            <a:xfrm rot="-5400000">
              <a:off x="1886579" y="3426472"/>
              <a:ext cx="759000" cy="22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25%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679" name="Google Shape;679;p32"/>
            <p:cNvSpPr txBox="1"/>
            <p:nvPr/>
          </p:nvSpPr>
          <p:spPr>
            <a:xfrm>
              <a:off x="1837379" y="4109412"/>
              <a:ext cx="857400" cy="22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680" name="Google Shape;680;p32"/>
            <p:cNvSpPr txBox="1"/>
            <p:nvPr/>
          </p:nvSpPr>
          <p:spPr>
            <a:xfrm>
              <a:off x="1584329" y="4394238"/>
              <a:ext cx="1363500" cy="31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It's the closest one to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81" name="Google Shape;681;p32"/>
          <p:cNvGrpSpPr/>
          <p:nvPr/>
        </p:nvGrpSpPr>
        <p:grpSpPr>
          <a:xfrm>
            <a:off x="6196171" y="2233773"/>
            <a:ext cx="1363500" cy="2509664"/>
            <a:chOff x="6196171" y="2201748"/>
            <a:chExt cx="1363500" cy="2509664"/>
          </a:xfrm>
        </p:grpSpPr>
        <p:grpSp>
          <p:nvGrpSpPr>
            <p:cNvPr id="682" name="Google Shape;682;p32"/>
            <p:cNvGrpSpPr/>
            <p:nvPr/>
          </p:nvGrpSpPr>
          <p:grpSpPr>
            <a:xfrm>
              <a:off x="6527523" y="2201748"/>
              <a:ext cx="700795" cy="1851570"/>
              <a:chOff x="5748132" y="2401326"/>
              <a:chExt cx="752734" cy="1988797"/>
            </a:xfrm>
          </p:grpSpPr>
          <p:sp>
            <p:nvSpPr>
              <p:cNvPr id="683" name="Google Shape;683;p32"/>
              <p:cNvSpPr/>
              <p:nvPr/>
            </p:nvSpPr>
            <p:spPr>
              <a:xfrm rot="-5400000">
                <a:off x="5783407" y="2366076"/>
                <a:ext cx="682200" cy="752700"/>
              </a:xfrm>
              <a:prstGeom prst="flowChartDelay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2"/>
              <p:cNvSpPr/>
              <p:nvPr/>
            </p:nvSpPr>
            <p:spPr>
              <a:xfrm rot="-5400000">
                <a:off x="5465857" y="3355114"/>
                <a:ext cx="1317285" cy="75273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85" name="Google Shape;685;p32"/>
            <p:cNvSpPr txBox="1"/>
            <p:nvPr/>
          </p:nvSpPr>
          <p:spPr>
            <a:xfrm rot="-5400000">
              <a:off x="6498421" y="3426472"/>
              <a:ext cx="759000" cy="22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686" name="Google Shape;686;p32"/>
            <p:cNvSpPr txBox="1"/>
            <p:nvPr/>
          </p:nvSpPr>
          <p:spPr>
            <a:xfrm>
              <a:off x="6449221" y="4108437"/>
              <a:ext cx="857400" cy="22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687" name="Google Shape;687;p32"/>
            <p:cNvSpPr txBox="1"/>
            <p:nvPr/>
          </p:nvSpPr>
          <p:spPr>
            <a:xfrm>
              <a:off x="6196171" y="4391313"/>
              <a:ext cx="13635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It´s the farthest one from the Sun 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688" name="Google Shape;688;p32"/>
          <p:cNvGrpSpPr/>
          <p:nvPr/>
        </p:nvGrpSpPr>
        <p:grpSpPr>
          <a:xfrm>
            <a:off x="4658890" y="1598700"/>
            <a:ext cx="1363500" cy="3144738"/>
            <a:chOff x="4658890" y="1589175"/>
            <a:chExt cx="1363500" cy="3144738"/>
          </a:xfrm>
        </p:grpSpPr>
        <p:sp>
          <p:nvSpPr>
            <p:cNvPr id="689" name="Google Shape;689;p32"/>
            <p:cNvSpPr/>
            <p:nvPr/>
          </p:nvSpPr>
          <p:spPr>
            <a:xfrm rot="-5400000">
              <a:off x="5023060" y="1556357"/>
              <a:ext cx="635128" cy="700764"/>
            </a:xfrm>
            <a:prstGeom prst="flowChartDelay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2"/>
            <p:cNvSpPr/>
            <p:nvPr/>
          </p:nvSpPr>
          <p:spPr>
            <a:xfrm rot="-5400000">
              <a:off x="4408086" y="2792866"/>
              <a:ext cx="1865109" cy="700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2"/>
            <p:cNvSpPr txBox="1"/>
            <p:nvPr/>
          </p:nvSpPr>
          <p:spPr>
            <a:xfrm rot="-5400000">
              <a:off x="4961140" y="3448972"/>
              <a:ext cx="759000" cy="22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75%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692" name="Google Shape;692;p32"/>
            <p:cNvSpPr txBox="1"/>
            <p:nvPr/>
          </p:nvSpPr>
          <p:spPr>
            <a:xfrm>
              <a:off x="4911940" y="4130937"/>
              <a:ext cx="857400" cy="22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693" name="Google Shape;693;p32"/>
            <p:cNvSpPr txBox="1"/>
            <p:nvPr/>
          </p:nvSpPr>
          <p:spPr>
            <a:xfrm>
              <a:off x="4658890" y="4413813"/>
              <a:ext cx="13635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It's the only one with rings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33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699" name="Google Shape;699;p33"/>
          <p:cNvGrpSpPr/>
          <p:nvPr/>
        </p:nvGrpSpPr>
        <p:grpSpPr>
          <a:xfrm>
            <a:off x="3193481" y="2739512"/>
            <a:ext cx="970400" cy="1994406"/>
            <a:chOff x="3120750" y="2224912"/>
            <a:chExt cx="970400" cy="1994406"/>
          </a:xfrm>
        </p:grpSpPr>
        <p:sp>
          <p:nvSpPr>
            <p:cNvPr id="700" name="Google Shape;700;p33"/>
            <p:cNvSpPr/>
            <p:nvPr/>
          </p:nvSpPr>
          <p:spPr>
            <a:xfrm>
              <a:off x="3120750" y="3338565"/>
              <a:ext cx="970400" cy="880752"/>
            </a:xfrm>
            <a:custGeom>
              <a:avLst/>
              <a:gdLst/>
              <a:ahLst/>
              <a:cxnLst/>
              <a:rect l="l" t="t" r="r" b="b"/>
              <a:pathLst>
                <a:path w="38816" h="58756" extrusionOk="0">
                  <a:moveTo>
                    <a:pt x="1" y="1"/>
                  </a:moveTo>
                  <a:lnTo>
                    <a:pt x="1" y="47023"/>
                  </a:lnTo>
                  <a:cubicBezTo>
                    <a:pt x="1" y="53497"/>
                    <a:pt x="8694" y="58756"/>
                    <a:pt x="19424" y="58756"/>
                  </a:cubicBezTo>
                  <a:cubicBezTo>
                    <a:pt x="30123" y="58756"/>
                    <a:pt x="38816" y="53497"/>
                    <a:pt x="38816" y="47023"/>
                  </a:cubicBezTo>
                  <a:lnTo>
                    <a:pt x="38816" y="1"/>
                  </a:lnTo>
                  <a:close/>
                </a:path>
              </a:pathLst>
            </a:custGeom>
            <a:gradFill>
              <a:gsLst>
                <a:gs pos="0">
                  <a:srgbClr val="9A9A9A">
                    <a:alpha val="35294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3"/>
            <p:cNvSpPr/>
            <p:nvPr/>
          </p:nvSpPr>
          <p:spPr>
            <a:xfrm>
              <a:off x="3120750" y="3006808"/>
              <a:ext cx="970400" cy="880725"/>
            </a:xfrm>
            <a:custGeom>
              <a:avLst/>
              <a:gdLst/>
              <a:ahLst/>
              <a:cxnLst/>
              <a:rect l="l" t="t" r="r" b="b"/>
              <a:pathLst>
                <a:path w="38816" h="35229" extrusionOk="0">
                  <a:moveTo>
                    <a:pt x="1" y="0"/>
                  </a:moveTo>
                  <a:lnTo>
                    <a:pt x="1" y="23496"/>
                  </a:lnTo>
                  <a:cubicBezTo>
                    <a:pt x="1" y="29970"/>
                    <a:pt x="8694" y="35229"/>
                    <a:pt x="19393" y="35229"/>
                  </a:cubicBezTo>
                  <a:cubicBezTo>
                    <a:pt x="30123" y="35229"/>
                    <a:pt x="38816" y="29970"/>
                    <a:pt x="38816" y="23496"/>
                  </a:cubicBezTo>
                  <a:lnTo>
                    <a:pt x="3881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3"/>
            <p:cNvSpPr/>
            <p:nvPr/>
          </p:nvSpPr>
          <p:spPr>
            <a:xfrm>
              <a:off x="3120750" y="2713483"/>
              <a:ext cx="970400" cy="585900"/>
            </a:xfrm>
            <a:custGeom>
              <a:avLst/>
              <a:gdLst/>
              <a:ahLst/>
              <a:cxnLst/>
              <a:rect l="l" t="t" r="r" b="b"/>
              <a:pathLst>
                <a:path w="38816" h="23436" extrusionOk="0">
                  <a:moveTo>
                    <a:pt x="38816" y="11733"/>
                  </a:moveTo>
                  <a:cubicBezTo>
                    <a:pt x="38816" y="18207"/>
                    <a:pt x="30123" y="23435"/>
                    <a:pt x="19393" y="23435"/>
                  </a:cubicBezTo>
                  <a:cubicBezTo>
                    <a:pt x="8694" y="23435"/>
                    <a:pt x="1" y="18207"/>
                    <a:pt x="1" y="11733"/>
                  </a:cubicBezTo>
                  <a:cubicBezTo>
                    <a:pt x="1" y="5259"/>
                    <a:pt x="8694" y="0"/>
                    <a:pt x="19393" y="0"/>
                  </a:cubicBezTo>
                  <a:cubicBezTo>
                    <a:pt x="30123" y="0"/>
                    <a:pt x="38816" y="5259"/>
                    <a:pt x="38816" y="11733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3"/>
            <p:cNvSpPr/>
            <p:nvPr/>
          </p:nvSpPr>
          <p:spPr>
            <a:xfrm>
              <a:off x="3215750" y="2808458"/>
              <a:ext cx="780425" cy="395950"/>
            </a:xfrm>
            <a:custGeom>
              <a:avLst/>
              <a:gdLst/>
              <a:ahLst/>
              <a:cxnLst/>
              <a:rect l="l" t="t" r="r" b="b"/>
              <a:pathLst>
                <a:path w="31217" h="15838" extrusionOk="0">
                  <a:moveTo>
                    <a:pt x="15593" y="15837"/>
                  </a:moveTo>
                  <a:cubicBezTo>
                    <a:pt x="6687" y="15837"/>
                    <a:pt x="0" y="11673"/>
                    <a:pt x="0" y="7934"/>
                  </a:cubicBezTo>
                  <a:cubicBezTo>
                    <a:pt x="0" y="4196"/>
                    <a:pt x="6657" y="1"/>
                    <a:pt x="15593" y="1"/>
                  </a:cubicBezTo>
                  <a:cubicBezTo>
                    <a:pt x="24560" y="1"/>
                    <a:pt x="31216" y="4196"/>
                    <a:pt x="31216" y="7934"/>
                  </a:cubicBezTo>
                  <a:cubicBezTo>
                    <a:pt x="31216" y="11673"/>
                    <a:pt x="24560" y="15837"/>
                    <a:pt x="15593" y="15837"/>
                  </a:cubicBezTo>
                  <a:close/>
                </a:path>
              </a:pathLst>
            </a:custGeom>
            <a:solidFill>
              <a:srgbClr val="BF9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3"/>
            <p:cNvSpPr/>
            <p:nvPr/>
          </p:nvSpPr>
          <p:spPr>
            <a:xfrm>
              <a:off x="3272725" y="2800858"/>
              <a:ext cx="666450" cy="403550"/>
            </a:xfrm>
            <a:custGeom>
              <a:avLst/>
              <a:gdLst/>
              <a:ahLst/>
              <a:cxnLst/>
              <a:rect l="l" t="t" r="r" b="b"/>
              <a:pathLst>
                <a:path w="26658" h="16142" extrusionOk="0">
                  <a:moveTo>
                    <a:pt x="13314" y="16141"/>
                  </a:moveTo>
                  <a:cubicBezTo>
                    <a:pt x="19120" y="16141"/>
                    <a:pt x="23983" y="14408"/>
                    <a:pt x="26658" y="12129"/>
                  </a:cubicBezTo>
                  <a:lnTo>
                    <a:pt x="26658" y="1"/>
                  </a:lnTo>
                  <a:lnTo>
                    <a:pt x="1" y="1"/>
                  </a:lnTo>
                  <a:lnTo>
                    <a:pt x="1" y="12129"/>
                  </a:lnTo>
                  <a:cubicBezTo>
                    <a:pt x="2706" y="14378"/>
                    <a:pt x="7539" y="16141"/>
                    <a:pt x="13314" y="1614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3"/>
            <p:cNvSpPr/>
            <p:nvPr/>
          </p:nvSpPr>
          <p:spPr>
            <a:xfrm>
              <a:off x="3272725" y="2599508"/>
              <a:ext cx="666450" cy="402000"/>
            </a:xfrm>
            <a:custGeom>
              <a:avLst/>
              <a:gdLst/>
              <a:ahLst/>
              <a:cxnLst/>
              <a:rect l="l" t="t" r="r" b="b"/>
              <a:pathLst>
                <a:path w="26658" h="16080" extrusionOk="0">
                  <a:moveTo>
                    <a:pt x="13314" y="0"/>
                  </a:moveTo>
                  <a:cubicBezTo>
                    <a:pt x="5958" y="0"/>
                    <a:pt x="1" y="3587"/>
                    <a:pt x="1" y="8055"/>
                  </a:cubicBezTo>
                  <a:cubicBezTo>
                    <a:pt x="1" y="12493"/>
                    <a:pt x="5958" y="16079"/>
                    <a:pt x="13314" y="16079"/>
                  </a:cubicBezTo>
                  <a:cubicBezTo>
                    <a:pt x="20700" y="16079"/>
                    <a:pt x="26658" y="12493"/>
                    <a:pt x="26658" y="8055"/>
                  </a:cubicBezTo>
                  <a:cubicBezTo>
                    <a:pt x="26658" y="3587"/>
                    <a:pt x="20700" y="0"/>
                    <a:pt x="13314" y="0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3"/>
            <p:cNvSpPr txBox="1"/>
            <p:nvPr/>
          </p:nvSpPr>
          <p:spPr>
            <a:xfrm>
              <a:off x="3216097" y="2224912"/>
              <a:ext cx="7797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+12</a:t>
              </a:r>
              <a:endParaRPr sz="30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07" name="Google Shape;707;p33"/>
          <p:cNvGrpSpPr/>
          <p:nvPr/>
        </p:nvGrpSpPr>
        <p:grpSpPr>
          <a:xfrm>
            <a:off x="4701106" y="2138008"/>
            <a:ext cx="970400" cy="2595910"/>
            <a:chOff x="4628375" y="1623408"/>
            <a:chExt cx="970400" cy="2595910"/>
          </a:xfrm>
        </p:grpSpPr>
        <p:sp>
          <p:nvSpPr>
            <p:cNvPr id="708" name="Google Shape;708;p33"/>
            <p:cNvSpPr/>
            <p:nvPr/>
          </p:nvSpPr>
          <p:spPr>
            <a:xfrm>
              <a:off x="4628375" y="3338565"/>
              <a:ext cx="970400" cy="880752"/>
            </a:xfrm>
            <a:custGeom>
              <a:avLst/>
              <a:gdLst/>
              <a:ahLst/>
              <a:cxnLst/>
              <a:rect l="l" t="t" r="r" b="b"/>
              <a:pathLst>
                <a:path w="38816" h="58756" extrusionOk="0">
                  <a:moveTo>
                    <a:pt x="1" y="1"/>
                  </a:moveTo>
                  <a:lnTo>
                    <a:pt x="1" y="47023"/>
                  </a:lnTo>
                  <a:cubicBezTo>
                    <a:pt x="1" y="53497"/>
                    <a:pt x="8694" y="58756"/>
                    <a:pt x="19424" y="58756"/>
                  </a:cubicBezTo>
                  <a:cubicBezTo>
                    <a:pt x="30123" y="58756"/>
                    <a:pt x="38816" y="53497"/>
                    <a:pt x="38816" y="47023"/>
                  </a:cubicBezTo>
                  <a:lnTo>
                    <a:pt x="38816" y="1"/>
                  </a:lnTo>
                  <a:close/>
                </a:path>
              </a:pathLst>
            </a:custGeom>
            <a:gradFill>
              <a:gsLst>
                <a:gs pos="0">
                  <a:srgbClr val="9A9A9A">
                    <a:alpha val="35294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3"/>
            <p:cNvSpPr/>
            <p:nvPr/>
          </p:nvSpPr>
          <p:spPr>
            <a:xfrm>
              <a:off x="4628375" y="2418633"/>
              <a:ext cx="970400" cy="1468900"/>
            </a:xfrm>
            <a:custGeom>
              <a:avLst/>
              <a:gdLst/>
              <a:ahLst/>
              <a:cxnLst/>
              <a:rect l="l" t="t" r="r" b="b"/>
              <a:pathLst>
                <a:path w="38816" h="58756" extrusionOk="0">
                  <a:moveTo>
                    <a:pt x="1" y="1"/>
                  </a:moveTo>
                  <a:lnTo>
                    <a:pt x="1" y="47023"/>
                  </a:lnTo>
                  <a:cubicBezTo>
                    <a:pt x="1" y="53497"/>
                    <a:pt x="8694" y="58756"/>
                    <a:pt x="19424" y="58756"/>
                  </a:cubicBezTo>
                  <a:cubicBezTo>
                    <a:pt x="30123" y="58756"/>
                    <a:pt x="38816" y="53497"/>
                    <a:pt x="38816" y="47023"/>
                  </a:cubicBezTo>
                  <a:lnTo>
                    <a:pt x="3881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3"/>
            <p:cNvSpPr/>
            <p:nvPr/>
          </p:nvSpPr>
          <p:spPr>
            <a:xfrm>
              <a:off x="4628375" y="2126083"/>
              <a:ext cx="970400" cy="585900"/>
            </a:xfrm>
            <a:custGeom>
              <a:avLst/>
              <a:gdLst/>
              <a:ahLst/>
              <a:cxnLst/>
              <a:rect l="l" t="t" r="r" b="b"/>
              <a:pathLst>
                <a:path w="38816" h="23436" extrusionOk="0">
                  <a:moveTo>
                    <a:pt x="38816" y="11703"/>
                  </a:moveTo>
                  <a:cubicBezTo>
                    <a:pt x="38816" y="18177"/>
                    <a:pt x="30123" y="23436"/>
                    <a:pt x="19424" y="23436"/>
                  </a:cubicBezTo>
                  <a:cubicBezTo>
                    <a:pt x="8694" y="23436"/>
                    <a:pt x="1" y="18177"/>
                    <a:pt x="1" y="11703"/>
                  </a:cubicBezTo>
                  <a:cubicBezTo>
                    <a:pt x="1" y="5229"/>
                    <a:pt x="8694" y="1"/>
                    <a:pt x="19424" y="1"/>
                  </a:cubicBezTo>
                  <a:cubicBezTo>
                    <a:pt x="30123" y="1"/>
                    <a:pt x="38816" y="5229"/>
                    <a:pt x="38816" y="11703"/>
                  </a:cubicBezTo>
                  <a:close/>
                </a:path>
              </a:pathLst>
            </a:cu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3"/>
            <p:cNvSpPr/>
            <p:nvPr/>
          </p:nvSpPr>
          <p:spPr>
            <a:xfrm>
              <a:off x="4723375" y="2221083"/>
              <a:ext cx="780425" cy="395925"/>
            </a:xfrm>
            <a:custGeom>
              <a:avLst/>
              <a:gdLst/>
              <a:ahLst/>
              <a:cxnLst/>
              <a:rect l="l" t="t" r="r" b="b"/>
              <a:pathLst>
                <a:path w="31217" h="15837" extrusionOk="0">
                  <a:moveTo>
                    <a:pt x="31217" y="7903"/>
                  </a:moveTo>
                  <a:cubicBezTo>
                    <a:pt x="31217" y="12280"/>
                    <a:pt x="24226" y="15836"/>
                    <a:pt x="15624" y="15836"/>
                  </a:cubicBezTo>
                  <a:cubicBezTo>
                    <a:pt x="6991" y="15836"/>
                    <a:pt x="0" y="12280"/>
                    <a:pt x="0" y="7903"/>
                  </a:cubicBezTo>
                  <a:cubicBezTo>
                    <a:pt x="0" y="3526"/>
                    <a:pt x="6991" y="0"/>
                    <a:pt x="15624" y="0"/>
                  </a:cubicBezTo>
                  <a:cubicBezTo>
                    <a:pt x="24226" y="0"/>
                    <a:pt x="31217" y="3526"/>
                    <a:pt x="31217" y="7903"/>
                  </a:cubicBezTo>
                  <a:close/>
                </a:path>
              </a:pathLst>
            </a:custGeom>
            <a:solidFill>
              <a:srgbClr val="B45F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3"/>
            <p:cNvSpPr/>
            <p:nvPr/>
          </p:nvSpPr>
          <p:spPr>
            <a:xfrm>
              <a:off x="4780350" y="2212708"/>
              <a:ext cx="666450" cy="404300"/>
            </a:xfrm>
            <a:custGeom>
              <a:avLst/>
              <a:gdLst/>
              <a:ahLst/>
              <a:cxnLst/>
              <a:rect l="l" t="t" r="r" b="b"/>
              <a:pathLst>
                <a:path w="26658" h="16172" extrusionOk="0">
                  <a:moveTo>
                    <a:pt x="13345" y="16171"/>
                  </a:moveTo>
                  <a:cubicBezTo>
                    <a:pt x="19120" y="16171"/>
                    <a:pt x="23983" y="14408"/>
                    <a:pt x="26658" y="12159"/>
                  </a:cubicBezTo>
                  <a:lnTo>
                    <a:pt x="26658" y="1"/>
                  </a:lnTo>
                  <a:lnTo>
                    <a:pt x="1" y="1"/>
                  </a:lnTo>
                  <a:lnTo>
                    <a:pt x="1" y="12159"/>
                  </a:lnTo>
                  <a:cubicBezTo>
                    <a:pt x="2706" y="14408"/>
                    <a:pt x="7539" y="16171"/>
                    <a:pt x="13345" y="1617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3"/>
            <p:cNvSpPr/>
            <p:nvPr/>
          </p:nvSpPr>
          <p:spPr>
            <a:xfrm>
              <a:off x="4780350" y="2012108"/>
              <a:ext cx="666450" cy="402000"/>
            </a:xfrm>
            <a:custGeom>
              <a:avLst/>
              <a:gdLst/>
              <a:ahLst/>
              <a:cxnLst/>
              <a:rect l="l" t="t" r="r" b="b"/>
              <a:pathLst>
                <a:path w="26658" h="16080" extrusionOk="0">
                  <a:moveTo>
                    <a:pt x="13345" y="0"/>
                  </a:moveTo>
                  <a:cubicBezTo>
                    <a:pt x="5958" y="0"/>
                    <a:pt x="1" y="3587"/>
                    <a:pt x="1" y="8025"/>
                  </a:cubicBezTo>
                  <a:cubicBezTo>
                    <a:pt x="1" y="12463"/>
                    <a:pt x="5958" y="16080"/>
                    <a:pt x="13345" y="16080"/>
                  </a:cubicBezTo>
                  <a:cubicBezTo>
                    <a:pt x="20700" y="16080"/>
                    <a:pt x="26658" y="12463"/>
                    <a:pt x="26658" y="8025"/>
                  </a:cubicBezTo>
                  <a:cubicBezTo>
                    <a:pt x="26658" y="3587"/>
                    <a:pt x="20700" y="0"/>
                    <a:pt x="13345" y="0"/>
                  </a:cubicBezTo>
                  <a:close/>
                </a:path>
              </a:pathLst>
            </a:cu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3"/>
            <p:cNvSpPr txBox="1"/>
            <p:nvPr/>
          </p:nvSpPr>
          <p:spPr>
            <a:xfrm>
              <a:off x="4723745" y="1623408"/>
              <a:ext cx="7797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+23</a:t>
              </a:r>
              <a:endParaRPr sz="30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15" name="Google Shape;715;p33"/>
          <p:cNvGrpSpPr/>
          <p:nvPr/>
        </p:nvGrpSpPr>
        <p:grpSpPr>
          <a:xfrm>
            <a:off x="6208731" y="1574981"/>
            <a:ext cx="970425" cy="3158936"/>
            <a:chOff x="6136000" y="1060381"/>
            <a:chExt cx="970425" cy="3158936"/>
          </a:xfrm>
        </p:grpSpPr>
        <p:sp>
          <p:nvSpPr>
            <p:cNvPr id="716" name="Google Shape;716;p33"/>
            <p:cNvSpPr/>
            <p:nvPr/>
          </p:nvSpPr>
          <p:spPr>
            <a:xfrm>
              <a:off x="6136013" y="3338565"/>
              <a:ext cx="970400" cy="880752"/>
            </a:xfrm>
            <a:custGeom>
              <a:avLst/>
              <a:gdLst/>
              <a:ahLst/>
              <a:cxnLst/>
              <a:rect l="l" t="t" r="r" b="b"/>
              <a:pathLst>
                <a:path w="38816" h="58756" extrusionOk="0">
                  <a:moveTo>
                    <a:pt x="1" y="1"/>
                  </a:moveTo>
                  <a:lnTo>
                    <a:pt x="1" y="47023"/>
                  </a:lnTo>
                  <a:cubicBezTo>
                    <a:pt x="1" y="53497"/>
                    <a:pt x="8694" y="58756"/>
                    <a:pt x="19424" y="58756"/>
                  </a:cubicBezTo>
                  <a:cubicBezTo>
                    <a:pt x="30123" y="58756"/>
                    <a:pt x="38816" y="53497"/>
                    <a:pt x="38816" y="47023"/>
                  </a:cubicBezTo>
                  <a:lnTo>
                    <a:pt x="38816" y="1"/>
                  </a:lnTo>
                  <a:close/>
                </a:path>
              </a:pathLst>
            </a:custGeom>
            <a:gradFill>
              <a:gsLst>
                <a:gs pos="0">
                  <a:srgbClr val="9A9A9A">
                    <a:alpha val="35294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3"/>
            <p:cNvSpPr/>
            <p:nvPr/>
          </p:nvSpPr>
          <p:spPr>
            <a:xfrm>
              <a:off x="6136000" y="1820608"/>
              <a:ext cx="970425" cy="2066925"/>
            </a:xfrm>
            <a:custGeom>
              <a:avLst/>
              <a:gdLst/>
              <a:ahLst/>
              <a:cxnLst/>
              <a:rect l="l" t="t" r="r" b="b"/>
              <a:pathLst>
                <a:path w="38817" h="82677" extrusionOk="0">
                  <a:moveTo>
                    <a:pt x="1" y="1"/>
                  </a:moveTo>
                  <a:lnTo>
                    <a:pt x="1" y="70944"/>
                  </a:lnTo>
                  <a:cubicBezTo>
                    <a:pt x="1" y="77418"/>
                    <a:pt x="8694" y="82677"/>
                    <a:pt x="19424" y="82677"/>
                  </a:cubicBezTo>
                  <a:cubicBezTo>
                    <a:pt x="30123" y="82677"/>
                    <a:pt x="38816" y="77418"/>
                    <a:pt x="38816" y="70944"/>
                  </a:cubicBezTo>
                  <a:lnTo>
                    <a:pt x="3881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3"/>
            <p:cNvSpPr/>
            <p:nvPr/>
          </p:nvSpPr>
          <p:spPr>
            <a:xfrm>
              <a:off x="6136000" y="1537933"/>
              <a:ext cx="970425" cy="586650"/>
            </a:xfrm>
            <a:custGeom>
              <a:avLst/>
              <a:gdLst/>
              <a:ahLst/>
              <a:cxnLst/>
              <a:rect l="l" t="t" r="r" b="b"/>
              <a:pathLst>
                <a:path w="38817" h="23466" extrusionOk="0">
                  <a:moveTo>
                    <a:pt x="38816" y="11733"/>
                  </a:moveTo>
                  <a:cubicBezTo>
                    <a:pt x="38816" y="18207"/>
                    <a:pt x="30123" y="23466"/>
                    <a:pt x="19393" y="23466"/>
                  </a:cubicBezTo>
                  <a:cubicBezTo>
                    <a:pt x="8694" y="23466"/>
                    <a:pt x="1" y="18207"/>
                    <a:pt x="1" y="11733"/>
                  </a:cubicBezTo>
                  <a:cubicBezTo>
                    <a:pt x="1" y="5259"/>
                    <a:pt x="8694" y="1"/>
                    <a:pt x="19393" y="1"/>
                  </a:cubicBezTo>
                  <a:cubicBezTo>
                    <a:pt x="30123" y="1"/>
                    <a:pt x="38816" y="5259"/>
                    <a:pt x="38816" y="11733"/>
                  </a:cubicBezTo>
                  <a:close/>
                </a:path>
              </a:pathLst>
            </a:custGeom>
            <a:solidFill>
              <a:srgbClr val="EA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3"/>
            <p:cNvSpPr/>
            <p:nvPr/>
          </p:nvSpPr>
          <p:spPr>
            <a:xfrm>
              <a:off x="6231000" y="1633683"/>
              <a:ext cx="780425" cy="395925"/>
            </a:xfrm>
            <a:custGeom>
              <a:avLst/>
              <a:gdLst/>
              <a:ahLst/>
              <a:cxnLst/>
              <a:rect l="l" t="t" r="r" b="b"/>
              <a:pathLst>
                <a:path w="31217" h="15837" extrusionOk="0">
                  <a:moveTo>
                    <a:pt x="15624" y="15836"/>
                  </a:moveTo>
                  <a:cubicBezTo>
                    <a:pt x="6687" y="15836"/>
                    <a:pt x="0" y="11642"/>
                    <a:pt x="0" y="7903"/>
                  </a:cubicBezTo>
                  <a:cubicBezTo>
                    <a:pt x="0" y="4165"/>
                    <a:pt x="6687" y="0"/>
                    <a:pt x="15624" y="0"/>
                  </a:cubicBezTo>
                  <a:cubicBezTo>
                    <a:pt x="24560" y="0"/>
                    <a:pt x="31217" y="4165"/>
                    <a:pt x="31217" y="7903"/>
                  </a:cubicBezTo>
                  <a:cubicBezTo>
                    <a:pt x="31217" y="11642"/>
                    <a:pt x="24560" y="15836"/>
                    <a:pt x="15624" y="15836"/>
                  </a:cubicBez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3"/>
            <p:cNvSpPr/>
            <p:nvPr/>
          </p:nvSpPr>
          <p:spPr>
            <a:xfrm>
              <a:off x="6287975" y="1625333"/>
              <a:ext cx="666450" cy="404275"/>
            </a:xfrm>
            <a:custGeom>
              <a:avLst/>
              <a:gdLst/>
              <a:ahLst/>
              <a:cxnLst/>
              <a:rect l="l" t="t" r="r" b="b"/>
              <a:pathLst>
                <a:path w="26658" h="16171" extrusionOk="0">
                  <a:moveTo>
                    <a:pt x="13345" y="16170"/>
                  </a:moveTo>
                  <a:cubicBezTo>
                    <a:pt x="19120" y="16170"/>
                    <a:pt x="23983" y="14408"/>
                    <a:pt x="26658" y="12158"/>
                  </a:cubicBezTo>
                  <a:lnTo>
                    <a:pt x="26658" y="0"/>
                  </a:lnTo>
                  <a:lnTo>
                    <a:pt x="1" y="0"/>
                  </a:lnTo>
                  <a:lnTo>
                    <a:pt x="1" y="12158"/>
                  </a:lnTo>
                  <a:cubicBezTo>
                    <a:pt x="2706" y="14408"/>
                    <a:pt x="7539" y="16170"/>
                    <a:pt x="13345" y="1617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3"/>
            <p:cNvSpPr/>
            <p:nvPr/>
          </p:nvSpPr>
          <p:spPr>
            <a:xfrm>
              <a:off x="6287975" y="1423958"/>
              <a:ext cx="666450" cy="402750"/>
            </a:xfrm>
            <a:custGeom>
              <a:avLst/>
              <a:gdLst/>
              <a:ahLst/>
              <a:cxnLst/>
              <a:rect l="l" t="t" r="r" b="b"/>
              <a:pathLst>
                <a:path w="26658" h="16110" extrusionOk="0">
                  <a:moveTo>
                    <a:pt x="13314" y="0"/>
                  </a:moveTo>
                  <a:cubicBezTo>
                    <a:pt x="5958" y="0"/>
                    <a:pt x="1" y="3617"/>
                    <a:pt x="1" y="8055"/>
                  </a:cubicBezTo>
                  <a:cubicBezTo>
                    <a:pt x="1" y="12493"/>
                    <a:pt x="5958" y="16110"/>
                    <a:pt x="13314" y="16110"/>
                  </a:cubicBezTo>
                  <a:cubicBezTo>
                    <a:pt x="20700" y="16110"/>
                    <a:pt x="26658" y="12493"/>
                    <a:pt x="26658" y="8055"/>
                  </a:cubicBezTo>
                  <a:cubicBezTo>
                    <a:pt x="26658" y="3617"/>
                    <a:pt x="20700" y="0"/>
                    <a:pt x="13314" y="0"/>
                  </a:cubicBezTo>
                  <a:close/>
                </a:path>
              </a:pathLst>
            </a:custGeom>
            <a:solidFill>
              <a:srgbClr val="EA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3"/>
            <p:cNvSpPr txBox="1"/>
            <p:nvPr/>
          </p:nvSpPr>
          <p:spPr>
            <a:xfrm>
              <a:off x="6231368" y="1060381"/>
              <a:ext cx="7797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+34</a:t>
              </a:r>
              <a:endParaRPr sz="30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23" name="Google Shape;723;p33"/>
          <p:cNvGrpSpPr/>
          <p:nvPr/>
        </p:nvGrpSpPr>
        <p:grpSpPr>
          <a:xfrm>
            <a:off x="7716356" y="978105"/>
            <a:ext cx="970450" cy="3755813"/>
            <a:chOff x="7643625" y="463505"/>
            <a:chExt cx="970450" cy="3755813"/>
          </a:xfrm>
        </p:grpSpPr>
        <p:sp>
          <p:nvSpPr>
            <p:cNvPr id="724" name="Google Shape;724;p33"/>
            <p:cNvSpPr/>
            <p:nvPr/>
          </p:nvSpPr>
          <p:spPr>
            <a:xfrm>
              <a:off x="7643675" y="3338565"/>
              <a:ext cx="970400" cy="880752"/>
            </a:xfrm>
            <a:custGeom>
              <a:avLst/>
              <a:gdLst/>
              <a:ahLst/>
              <a:cxnLst/>
              <a:rect l="l" t="t" r="r" b="b"/>
              <a:pathLst>
                <a:path w="38816" h="58756" extrusionOk="0">
                  <a:moveTo>
                    <a:pt x="1" y="1"/>
                  </a:moveTo>
                  <a:lnTo>
                    <a:pt x="1" y="47023"/>
                  </a:lnTo>
                  <a:cubicBezTo>
                    <a:pt x="1" y="53497"/>
                    <a:pt x="8694" y="58756"/>
                    <a:pt x="19424" y="58756"/>
                  </a:cubicBezTo>
                  <a:cubicBezTo>
                    <a:pt x="30123" y="58756"/>
                    <a:pt x="38816" y="53497"/>
                    <a:pt x="38816" y="47023"/>
                  </a:cubicBezTo>
                  <a:lnTo>
                    <a:pt x="38816" y="1"/>
                  </a:lnTo>
                  <a:close/>
                </a:path>
              </a:pathLst>
            </a:custGeom>
            <a:gradFill>
              <a:gsLst>
                <a:gs pos="0">
                  <a:srgbClr val="9A9A9A">
                    <a:alpha val="35294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3"/>
            <p:cNvSpPr/>
            <p:nvPr/>
          </p:nvSpPr>
          <p:spPr>
            <a:xfrm>
              <a:off x="7643625" y="1244608"/>
              <a:ext cx="970425" cy="2642925"/>
            </a:xfrm>
            <a:custGeom>
              <a:avLst/>
              <a:gdLst/>
              <a:ahLst/>
              <a:cxnLst/>
              <a:rect l="l" t="t" r="r" b="b"/>
              <a:pathLst>
                <a:path w="38817" h="105717" extrusionOk="0">
                  <a:moveTo>
                    <a:pt x="1" y="1"/>
                  </a:moveTo>
                  <a:lnTo>
                    <a:pt x="1" y="93984"/>
                  </a:lnTo>
                  <a:cubicBezTo>
                    <a:pt x="1" y="100458"/>
                    <a:pt x="8694" y="105717"/>
                    <a:pt x="19424" y="105717"/>
                  </a:cubicBezTo>
                  <a:cubicBezTo>
                    <a:pt x="30123" y="105717"/>
                    <a:pt x="38816" y="100458"/>
                    <a:pt x="38816" y="93984"/>
                  </a:cubicBezTo>
                  <a:lnTo>
                    <a:pt x="388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3"/>
            <p:cNvSpPr/>
            <p:nvPr/>
          </p:nvSpPr>
          <p:spPr>
            <a:xfrm>
              <a:off x="7643625" y="952058"/>
              <a:ext cx="970425" cy="585900"/>
            </a:xfrm>
            <a:custGeom>
              <a:avLst/>
              <a:gdLst/>
              <a:ahLst/>
              <a:cxnLst/>
              <a:rect l="l" t="t" r="r" b="b"/>
              <a:pathLst>
                <a:path w="38817" h="23436" extrusionOk="0">
                  <a:moveTo>
                    <a:pt x="38816" y="11703"/>
                  </a:moveTo>
                  <a:cubicBezTo>
                    <a:pt x="38816" y="18177"/>
                    <a:pt x="30123" y="23436"/>
                    <a:pt x="19424" y="23436"/>
                  </a:cubicBezTo>
                  <a:cubicBezTo>
                    <a:pt x="8694" y="23436"/>
                    <a:pt x="1" y="18177"/>
                    <a:pt x="1" y="11703"/>
                  </a:cubicBezTo>
                  <a:cubicBezTo>
                    <a:pt x="1" y="5229"/>
                    <a:pt x="8694" y="1"/>
                    <a:pt x="19424" y="1"/>
                  </a:cubicBezTo>
                  <a:cubicBezTo>
                    <a:pt x="30123" y="1"/>
                    <a:pt x="38816" y="5229"/>
                    <a:pt x="38816" y="11703"/>
                  </a:cubicBezTo>
                  <a:close/>
                </a:path>
              </a:pathLst>
            </a:custGeom>
            <a:solidFill>
              <a:srgbClr val="D5A6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3"/>
            <p:cNvSpPr/>
            <p:nvPr/>
          </p:nvSpPr>
          <p:spPr>
            <a:xfrm>
              <a:off x="7738625" y="1047033"/>
              <a:ext cx="780425" cy="395950"/>
            </a:xfrm>
            <a:custGeom>
              <a:avLst/>
              <a:gdLst/>
              <a:ahLst/>
              <a:cxnLst/>
              <a:rect l="l" t="t" r="r" b="b"/>
              <a:pathLst>
                <a:path w="31217" h="15838" extrusionOk="0">
                  <a:moveTo>
                    <a:pt x="15624" y="15837"/>
                  </a:moveTo>
                  <a:cubicBezTo>
                    <a:pt x="6687" y="15837"/>
                    <a:pt x="0" y="11642"/>
                    <a:pt x="0" y="7904"/>
                  </a:cubicBezTo>
                  <a:cubicBezTo>
                    <a:pt x="0" y="4165"/>
                    <a:pt x="6687" y="1"/>
                    <a:pt x="15624" y="1"/>
                  </a:cubicBezTo>
                  <a:cubicBezTo>
                    <a:pt x="24560" y="1"/>
                    <a:pt x="31217" y="4165"/>
                    <a:pt x="31217" y="7904"/>
                  </a:cubicBezTo>
                  <a:cubicBezTo>
                    <a:pt x="31217" y="11642"/>
                    <a:pt x="24560" y="15837"/>
                    <a:pt x="15624" y="15837"/>
                  </a:cubicBezTo>
                  <a:close/>
                </a:path>
              </a:pathLst>
            </a:custGeom>
            <a:solidFill>
              <a:srgbClr val="741B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3"/>
            <p:cNvSpPr/>
            <p:nvPr/>
          </p:nvSpPr>
          <p:spPr>
            <a:xfrm>
              <a:off x="7795600" y="1038683"/>
              <a:ext cx="666450" cy="404300"/>
            </a:xfrm>
            <a:custGeom>
              <a:avLst/>
              <a:gdLst/>
              <a:ahLst/>
              <a:cxnLst/>
              <a:rect l="l" t="t" r="r" b="b"/>
              <a:pathLst>
                <a:path w="26658" h="16172" extrusionOk="0">
                  <a:moveTo>
                    <a:pt x="13345" y="16171"/>
                  </a:moveTo>
                  <a:cubicBezTo>
                    <a:pt x="19120" y="16171"/>
                    <a:pt x="23983" y="14408"/>
                    <a:pt x="26658" y="12159"/>
                  </a:cubicBezTo>
                  <a:lnTo>
                    <a:pt x="26658" y="1"/>
                  </a:lnTo>
                  <a:lnTo>
                    <a:pt x="1" y="1"/>
                  </a:lnTo>
                  <a:lnTo>
                    <a:pt x="1" y="12159"/>
                  </a:lnTo>
                  <a:cubicBezTo>
                    <a:pt x="2706" y="14408"/>
                    <a:pt x="7539" y="16171"/>
                    <a:pt x="13345" y="1617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3"/>
            <p:cNvSpPr/>
            <p:nvPr/>
          </p:nvSpPr>
          <p:spPr>
            <a:xfrm>
              <a:off x="7795600" y="837308"/>
              <a:ext cx="666450" cy="402775"/>
            </a:xfrm>
            <a:custGeom>
              <a:avLst/>
              <a:gdLst/>
              <a:ahLst/>
              <a:cxnLst/>
              <a:rect l="l" t="t" r="r" b="b"/>
              <a:pathLst>
                <a:path w="26658" h="16111" extrusionOk="0">
                  <a:moveTo>
                    <a:pt x="13345" y="1"/>
                  </a:moveTo>
                  <a:cubicBezTo>
                    <a:pt x="5959" y="1"/>
                    <a:pt x="1" y="3618"/>
                    <a:pt x="1" y="8056"/>
                  </a:cubicBezTo>
                  <a:cubicBezTo>
                    <a:pt x="1" y="12493"/>
                    <a:pt x="5959" y="16110"/>
                    <a:pt x="13345" y="16110"/>
                  </a:cubicBezTo>
                  <a:cubicBezTo>
                    <a:pt x="20700" y="16110"/>
                    <a:pt x="26658" y="12493"/>
                    <a:pt x="26658" y="8056"/>
                  </a:cubicBezTo>
                  <a:cubicBezTo>
                    <a:pt x="26658" y="3618"/>
                    <a:pt x="20700" y="1"/>
                    <a:pt x="13345" y="1"/>
                  </a:cubicBezTo>
                  <a:close/>
                </a:path>
              </a:pathLst>
            </a:custGeom>
            <a:solidFill>
              <a:srgbClr val="D5A6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3"/>
            <p:cNvSpPr txBox="1"/>
            <p:nvPr/>
          </p:nvSpPr>
          <p:spPr>
            <a:xfrm>
              <a:off x="7738986" y="463505"/>
              <a:ext cx="7797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+45</a:t>
              </a:r>
              <a:endParaRPr sz="30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31" name="Google Shape;731;p33"/>
          <p:cNvGrpSpPr/>
          <p:nvPr/>
        </p:nvGrpSpPr>
        <p:grpSpPr>
          <a:xfrm>
            <a:off x="457108" y="2774098"/>
            <a:ext cx="2032164" cy="770445"/>
            <a:chOff x="6629390" y="2764214"/>
            <a:chExt cx="1884600" cy="714500"/>
          </a:xfrm>
        </p:grpSpPr>
        <p:sp>
          <p:nvSpPr>
            <p:cNvPr id="732" name="Google Shape;732;p33"/>
            <p:cNvSpPr txBox="1"/>
            <p:nvPr/>
          </p:nvSpPr>
          <p:spPr>
            <a:xfrm>
              <a:off x="6629390" y="3113013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33" name="Google Shape;733;p33"/>
            <p:cNvSpPr txBox="1"/>
            <p:nvPr/>
          </p:nvSpPr>
          <p:spPr>
            <a:xfrm>
              <a:off x="6629390" y="2764214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34" name="Google Shape;734;p33"/>
          <p:cNvGrpSpPr/>
          <p:nvPr/>
        </p:nvGrpSpPr>
        <p:grpSpPr>
          <a:xfrm>
            <a:off x="457108" y="1025732"/>
            <a:ext cx="2032164" cy="770445"/>
            <a:chOff x="6629390" y="565360"/>
            <a:chExt cx="1884600" cy="714500"/>
          </a:xfrm>
        </p:grpSpPr>
        <p:sp>
          <p:nvSpPr>
            <p:cNvPr id="735" name="Google Shape;735;p33"/>
            <p:cNvSpPr txBox="1"/>
            <p:nvPr/>
          </p:nvSpPr>
          <p:spPr>
            <a:xfrm>
              <a:off x="6629390" y="914159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36" name="Google Shape;736;p33"/>
            <p:cNvSpPr txBox="1"/>
            <p:nvPr/>
          </p:nvSpPr>
          <p:spPr>
            <a:xfrm>
              <a:off x="6629390" y="565360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37" name="Google Shape;737;p33"/>
          <p:cNvGrpSpPr/>
          <p:nvPr/>
        </p:nvGrpSpPr>
        <p:grpSpPr>
          <a:xfrm>
            <a:off x="457108" y="3648282"/>
            <a:ext cx="2032164" cy="770445"/>
            <a:chOff x="6629390" y="3863641"/>
            <a:chExt cx="1884600" cy="714500"/>
          </a:xfrm>
        </p:grpSpPr>
        <p:sp>
          <p:nvSpPr>
            <p:cNvPr id="738" name="Google Shape;738;p33"/>
            <p:cNvSpPr txBox="1"/>
            <p:nvPr/>
          </p:nvSpPr>
          <p:spPr>
            <a:xfrm>
              <a:off x="6629390" y="4212440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also helium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39" name="Google Shape;739;p33"/>
            <p:cNvSpPr txBox="1"/>
            <p:nvPr/>
          </p:nvSpPr>
          <p:spPr>
            <a:xfrm>
              <a:off x="6629390" y="3863641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40" name="Google Shape;740;p33"/>
          <p:cNvGrpSpPr/>
          <p:nvPr/>
        </p:nvGrpSpPr>
        <p:grpSpPr>
          <a:xfrm>
            <a:off x="457108" y="1899915"/>
            <a:ext cx="2032164" cy="770445"/>
            <a:chOff x="6629390" y="1664787"/>
            <a:chExt cx="1884600" cy="714500"/>
          </a:xfrm>
        </p:grpSpPr>
        <p:sp>
          <p:nvSpPr>
            <p:cNvPr id="741" name="Google Shape;741;p33"/>
            <p:cNvSpPr txBox="1"/>
            <p:nvPr/>
          </p:nvSpPr>
          <p:spPr>
            <a:xfrm>
              <a:off x="6629390" y="2013586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42" name="Google Shape;742;p33"/>
            <p:cNvSpPr txBox="1"/>
            <p:nvPr/>
          </p:nvSpPr>
          <p:spPr>
            <a:xfrm>
              <a:off x="6629390" y="1664787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34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748" name="Google Shape;748;p34"/>
          <p:cNvGrpSpPr/>
          <p:nvPr/>
        </p:nvGrpSpPr>
        <p:grpSpPr>
          <a:xfrm>
            <a:off x="6829375" y="1479975"/>
            <a:ext cx="1863300" cy="935700"/>
            <a:chOff x="6829375" y="2146725"/>
            <a:chExt cx="1863300" cy="935700"/>
          </a:xfrm>
        </p:grpSpPr>
        <p:sp>
          <p:nvSpPr>
            <p:cNvPr id="749" name="Google Shape;749;p34"/>
            <p:cNvSpPr txBox="1"/>
            <p:nvPr/>
          </p:nvSpPr>
          <p:spPr>
            <a:xfrm>
              <a:off x="6829375" y="2522625"/>
              <a:ext cx="1863300" cy="55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 and the smallest one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50" name="Google Shape;750;p34"/>
            <p:cNvSpPr txBox="1"/>
            <p:nvPr/>
          </p:nvSpPr>
          <p:spPr>
            <a:xfrm>
              <a:off x="6829392" y="214672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51" name="Google Shape;751;p34"/>
          <p:cNvGrpSpPr/>
          <p:nvPr/>
        </p:nvGrpSpPr>
        <p:grpSpPr>
          <a:xfrm>
            <a:off x="451425" y="1479975"/>
            <a:ext cx="1863300" cy="935700"/>
            <a:chOff x="451425" y="2146725"/>
            <a:chExt cx="1863300" cy="935700"/>
          </a:xfrm>
        </p:grpSpPr>
        <p:sp>
          <p:nvSpPr>
            <p:cNvPr id="752" name="Google Shape;752;p34"/>
            <p:cNvSpPr txBox="1"/>
            <p:nvPr/>
          </p:nvSpPr>
          <p:spPr>
            <a:xfrm>
              <a:off x="451425" y="2522625"/>
              <a:ext cx="1863300" cy="55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 full of iron oxide dust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53" name="Google Shape;753;p34"/>
            <p:cNvSpPr txBox="1"/>
            <p:nvPr/>
          </p:nvSpPr>
          <p:spPr>
            <a:xfrm>
              <a:off x="1432408" y="214672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54" name="Google Shape;754;p34"/>
          <p:cNvGrpSpPr/>
          <p:nvPr/>
        </p:nvGrpSpPr>
        <p:grpSpPr>
          <a:xfrm>
            <a:off x="6829375" y="3274425"/>
            <a:ext cx="1863300" cy="935700"/>
            <a:chOff x="6829375" y="3436350"/>
            <a:chExt cx="1863300" cy="935700"/>
          </a:xfrm>
        </p:grpSpPr>
        <p:sp>
          <p:nvSpPr>
            <p:cNvPr id="755" name="Google Shape;755;p34"/>
            <p:cNvSpPr txBox="1"/>
            <p:nvPr/>
          </p:nvSpPr>
          <p:spPr>
            <a:xfrm>
              <a:off x="6829375" y="3812250"/>
              <a:ext cx="1863300" cy="55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Saturn is composed mostly of hydrogen and also helium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56" name="Google Shape;756;p34"/>
            <p:cNvSpPr txBox="1"/>
            <p:nvPr/>
          </p:nvSpPr>
          <p:spPr>
            <a:xfrm>
              <a:off x="6829392" y="3436350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57" name="Google Shape;757;p34"/>
          <p:cNvGrpSpPr/>
          <p:nvPr/>
        </p:nvGrpSpPr>
        <p:grpSpPr>
          <a:xfrm>
            <a:off x="451325" y="3274425"/>
            <a:ext cx="1863508" cy="935700"/>
            <a:chOff x="451325" y="3436350"/>
            <a:chExt cx="1863508" cy="935700"/>
          </a:xfrm>
        </p:grpSpPr>
        <p:sp>
          <p:nvSpPr>
            <p:cNvPr id="758" name="Google Shape;758;p34"/>
            <p:cNvSpPr txBox="1"/>
            <p:nvPr/>
          </p:nvSpPr>
          <p:spPr>
            <a:xfrm>
              <a:off x="451325" y="3812250"/>
              <a:ext cx="1863300" cy="55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Jupiter is a gas giant and the biggest planet in the Solar System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59" name="Google Shape;759;p34"/>
            <p:cNvSpPr txBox="1"/>
            <p:nvPr/>
          </p:nvSpPr>
          <p:spPr>
            <a:xfrm>
              <a:off x="1432533" y="3436350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JUPITER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60" name="Google Shape;760;p34"/>
          <p:cNvGrpSpPr/>
          <p:nvPr/>
        </p:nvGrpSpPr>
        <p:grpSpPr>
          <a:xfrm>
            <a:off x="3063100" y="1485825"/>
            <a:ext cx="754500" cy="2724300"/>
            <a:chOff x="3063100" y="1209600"/>
            <a:chExt cx="754500" cy="2724300"/>
          </a:xfrm>
        </p:grpSpPr>
        <p:sp>
          <p:nvSpPr>
            <p:cNvPr id="761" name="Google Shape;761;p34"/>
            <p:cNvSpPr/>
            <p:nvPr/>
          </p:nvSpPr>
          <p:spPr>
            <a:xfrm>
              <a:off x="3063100" y="1209600"/>
              <a:ext cx="754500" cy="27243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4"/>
            <p:cNvSpPr txBox="1"/>
            <p:nvPr/>
          </p:nvSpPr>
          <p:spPr>
            <a:xfrm rot="-5400000">
              <a:off x="3030976" y="1655615"/>
              <a:ext cx="815100" cy="24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85%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63" name="Google Shape;763;p34"/>
          <p:cNvGrpSpPr/>
          <p:nvPr/>
        </p:nvGrpSpPr>
        <p:grpSpPr>
          <a:xfrm>
            <a:off x="3817525" y="1485825"/>
            <a:ext cx="754500" cy="2124000"/>
            <a:chOff x="3817525" y="1209600"/>
            <a:chExt cx="754500" cy="2124000"/>
          </a:xfrm>
        </p:grpSpPr>
        <p:sp>
          <p:nvSpPr>
            <p:cNvPr id="764" name="Google Shape;764;p34"/>
            <p:cNvSpPr/>
            <p:nvPr/>
          </p:nvSpPr>
          <p:spPr>
            <a:xfrm>
              <a:off x="3817525" y="1209600"/>
              <a:ext cx="754500" cy="2124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4"/>
            <p:cNvSpPr txBox="1"/>
            <p:nvPr/>
          </p:nvSpPr>
          <p:spPr>
            <a:xfrm rot="-5400000">
              <a:off x="3786625" y="1655615"/>
              <a:ext cx="815100" cy="24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60%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66" name="Google Shape;766;p34"/>
          <p:cNvGrpSpPr/>
          <p:nvPr/>
        </p:nvGrpSpPr>
        <p:grpSpPr>
          <a:xfrm>
            <a:off x="4571975" y="1485825"/>
            <a:ext cx="754500" cy="1125900"/>
            <a:chOff x="4571975" y="1209600"/>
            <a:chExt cx="754500" cy="1125900"/>
          </a:xfrm>
        </p:grpSpPr>
        <p:sp>
          <p:nvSpPr>
            <p:cNvPr id="767" name="Google Shape;767;p34"/>
            <p:cNvSpPr/>
            <p:nvPr/>
          </p:nvSpPr>
          <p:spPr>
            <a:xfrm>
              <a:off x="4571975" y="1209600"/>
              <a:ext cx="754500" cy="1125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4"/>
            <p:cNvSpPr txBox="1"/>
            <p:nvPr/>
          </p:nvSpPr>
          <p:spPr>
            <a:xfrm rot="-5400000">
              <a:off x="4542275" y="1655615"/>
              <a:ext cx="815100" cy="24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35%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69" name="Google Shape;769;p34"/>
          <p:cNvGrpSpPr/>
          <p:nvPr/>
        </p:nvGrpSpPr>
        <p:grpSpPr>
          <a:xfrm>
            <a:off x="5326400" y="1485825"/>
            <a:ext cx="754500" cy="1857300"/>
            <a:chOff x="5326400" y="1209600"/>
            <a:chExt cx="754500" cy="1857300"/>
          </a:xfrm>
        </p:grpSpPr>
        <p:sp>
          <p:nvSpPr>
            <p:cNvPr id="770" name="Google Shape;770;p34"/>
            <p:cNvSpPr/>
            <p:nvPr/>
          </p:nvSpPr>
          <p:spPr>
            <a:xfrm>
              <a:off x="5326400" y="1209600"/>
              <a:ext cx="754500" cy="1857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4"/>
            <p:cNvSpPr txBox="1"/>
            <p:nvPr/>
          </p:nvSpPr>
          <p:spPr>
            <a:xfrm rot="-5400000">
              <a:off x="5297924" y="1655615"/>
              <a:ext cx="815100" cy="24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oogle Shape;68;p17"/>
          <p:cNvGrpSpPr/>
          <p:nvPr/>
        </p:nvGrpSpPr>
        <p:grpSpPr>
          <a:xfrm>
            <a:off x="1031894" y="1954050"/>
            <a:ext cx="1737300" cy="3198972"/>
            <a:chOff x="1031894" y="1954050"/>
            <a:chExt cx="1737300" cy="3198972"/>
          </a:xfrm>
        </p:grpSpPr>
        <p:sp>
          <p:nvSpPr>
            <p:cNvPr id="69" name="Google Shape;69;p17"/>
            <p:cNvSpPr/>
            <p:nvPr/>
          </p:nvSpPr>
          <p:spPr>
            <a:xfrm rot="10800000" flipH="1">
              <a:off x="1077584" y="4732569"/>
              <a:ext cx="1645919" cy="420453"/>
            </a:xfrm>
            <a:custGeom>
              <a:avLst/>
              <a:gdLst/>
              <a:ahLst/>
              <a:cxnLst/>
              <a:rect l="l" t="t" r="r" b="b"/>
              <a:pathLst>
                <a:path w="22650" h="74154" extrusionOk="0">
                  <a:moveTo>
                    <a:pt x="0" y="1"/>
                  </a:moveTo>
                  <a:lnTo>
                    <a:pt x="0" y="74154"/>
                  </a:lnTo>
                  <a:lnTo>
                    <a:pt x="22650" y="74154"/>
                  </a:lnTo>
                  <a:lnTo>
                    <a:pt x="22650" y="1"/>
                  </a:lnTo>
                  <a:close/>
                </a:path>
              </a:pathLst>
            </a:custGeom>
            <a:solidFill>
              <a:srgbClr val="F0C01C">
                <a:alpha val="46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7"/>
            <p:cNvSpPr/>
            <p:nvPr/>
          </p:nvSpPr>
          <p:spPr>
            <a:xfrm>
              <a:off x="1077584" y="2571750"/>
              <a:ext cx="1645919" cy="2160848"/>
            </a:xfrm>
            <a:custGeom>
              <a:avLst/>
              <a:gdLst/>
              <a:ahLst/>
              <a:cxnLst/>
              <a:rect l="l" t="t" r="r" b="b"/>
              <a:pathLst>
                <a:path w="22650" h="74154" extrusionOk="0">
                  <a:moveTo>
                    <a:pt x="0" y="1"/>
                  </a:moveTo>
                  <a:lnTo>
                    <a:pt x="0" y="74154"/>
                  </a:lnTo>
                  <a:lnTo>
                    <a:pt x="22650" y="74154"/>
                  </a:lnTo>
                  <a:lnTo>
                    <a:pt x="2265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7"/>
            <p:cNvSpPr txBox="1"/>
            <p:nvPr/>
          </p:nvSpPr>
          <p:spPr>
            <a:xfrm>
              <a:off x="1031894" y="3072950"/>
              <a:ext cx="17373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one to the Sun</a:t>
              </a:r>
              <a:endParaRPr sz="1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2" name="Google Shape;72;p17"/>
            <p:cNvSpPr txBox="1"/>
            <p:nvPr/>
          </p:nvSpPr>
          <p:spPr>
            <a:xfrm>
              <a:off x="1214744" y="2739575"/>
              <a:ext cx="1371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73" name="Google Shape;73;p17"/>
            <p:cNvSpPr txBox="1"/>
            <p:nvPr/>
          </p:nvSpPr>
          <p:spPr>
            <a:xfrm>
              <a:off x="1420694" y="1954050"/>
              <a:ext cx="959700" cy="465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23%</a:t>
              </a:r>
              <a:endParaRPr sz="40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4" name="Google Shape;74;p17"/>
          <p:cNvGrpSpPr/>
          <p:nvPr/>
        </p:nvGrpSpPr>
        <p:grpSpPr>
          <a:xfrm>
            <a:off x="2812865" y="3003638"/>
            <a:ext cx="1737300" cy="2149385"/>
            <a:chOff x="2812865" y="3003638"/>
            <a:chExt cx="1737300" cy="2149385"/>
          </a:xfrm>
        </p:grpSpPr>
        <p:sp>
          <p:nvSpPr>
            <p:cNvPr id="75" name="Google Shape;75;p17"/>
            <p:cNvSpPr/>
            <p:nvPr/>
          </p:nvSpPr>
          <p:spPr>
            <a:xfrm rot="10800000" flipH="1">
              <a:off x="2858555" y="4732569"/>
              <a:ext cx="1645919" cy="420453"/>
            </a:xfrm>
            <a:custGeom>
              <a:avLst/>
              <a:gdLst/>
              <a:ahLst/>
              <a:cxnLst/>
              <a:rect l="l" t="t" r="r" b="b"/>
              <a:pathLst>
                <a:path w="22650" h="74154" extrusionOk="0">
                  <a:moveTo>
                    <a:pt x="0" y="1"/>
                  </a:moveTo>
                  <a:lnTo>
                    <a:pt x="0" y="74154"/>
                  </a:lnTo>
                  <a:lnTo>
                    <a:pt x="22650" y="74154"/>
                  </a:lnTo>
                  <a:lnTo>
                    <a:pt x="22650" y="1"/>
                  </a:lnTo>
                  <a:close/>
                </a:path>
              </a:pathLst>
            </a:custGeom>
            <a:solidFill>
              <a:srgbClr val="FF8817">
                <a:alpha val="525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7"/>
            <p:cNvSpPr/>
            <p:nvPr/>
          </p:nvSpPr>
          <p:spPr>
            <a:xfrm>
              <a:off x="2858567" y="3621916"/>
              <a:ext cx="1645896" cy="1112012"/>
            </a:xfrm>
            <a:custGeom>
              <a:avLst/>
              <a:gdLst/>
              <a:ahLst/>
              <a:cxnLst/>
              <a:rect l="l" t="t" r="r" b="b"/>
              <a:pathLst>
                <a:path w="22617" h="38161" extrusionOk="0">
                  <a:moveTo>
                    <a:pt x="0" y="0"/>
                  </a:moveTo>
                  <a:lnTo>
                    <a:pt x="0" y="38161"/>
                  </a:lnTo>
                  <a:lnTo>
                    <a:pt x="22616" y="38161"/>
                  </a:lnTo>
                  <a:lnTo>
                    <a:pt x="226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7"/>
            <p:cNvSpPr txBox="1"/>
            <p:nvPr/>
          </p:nvSpPr>
          <p:spPr>
            <a:xfrm>
              <a:off x="2812865" y="4123125"/>
              <a:ext cx="17373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8" name="Google Shape;78;p17"/>
            <p:cNvSpPr txBox="1"/>
            <p:nvPr/>
          </p:nvSpPr>
          <p:spPr>
            <a:xfrm>
              <a:off x="2995715" y="3774325"/>
              <a:ext cx="1371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79" name="Google Shape;79;p17"/>
            <p:cNvSpPr txBox="1"/>
            <p:nvPr/>
          </p:nvSpPr>
          <p:spPr>
            <a:xfrm>
              <a:off x="3201665" y="3003638"/>
              <a:ext cx="959700" cy="465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16%</a:t>
              </a:r>
              <a:endParaRPr sz="40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80" name="Google Shape;80;p17"/>
          <p:cNvGrpSpPr/>
          <p:nvPr/>
        </p:nvGrpSpPr>
        <p:grpSpPr>
          <a:xfrm>
            <a:off x="4593835" y="1620538"/>
            <a:ext cx="1737300" cy="3532485"/>
            <a:chOff x="4593835" y="1620538"/>
            <a:chExt cx="1737300" cy="3532485"/>
          </a:xfrm>
        </p:grpSpPr>
        <p:sp>
          <p:nvSpPr>
            <p:cNvPr id="81" name="Google Shape;81;p17"/>
            <p:cNvSpPr/>
            <p:nvPr/>
          </p:nvSpPr>
          <p:spPr>
            <a:xfrm rot="10800000" flipH="1">
              <a:off x="4639526" y="4732569"/>
              <a:ext cx="1645919" cy="420453"/>
            </a:xfrm>
            <a:custGeom>
              <a:avLst/>
              <a:gdLst/>
              <a:ahLst/>
              <a:cxnLst/>
              <a:rect l="l" t="t" r="r" b="b"/>
              <a:pathLst>
                <a:path w="22650" h="74154" extrusionOk="0">
                  <a:moveTo>
                    <a:pt x="0" y="1"/>
                  </a:moveTo>
                  <a:lnTo>
                    <a:pt x="0" y="74154"/>
                  </a:lnTo>
                  <a:lnTo>
                    <a:pt x="22650" y="74154"/>
                  </a:lnTo>
                  <a:lnTo>
                    <a:pt x="22650" y="1"/>
                  </a:lnTo>
                  <a:close/>
                </a:path>
              </a:pathLst>
            </a:custGeom>
            <a:solidFill>
              <a:srgbClr val="F13710">
                <a:alpha val="67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7"/>
            <p:cNvSpPr/>
            <p:nvPr/>
          </p:nvSpPr>
          <p:spPr>
            <a:xfrm>
              <a:off x="4639526" y="2238372"/>
              <a:ext cx="1645919" cy="2494238"/>
            </a:xfrm>
            <a:custGeom>
              <a:avLst/>
              <a:gdLst/>
              <a:ahLst/>
              <a:cxnLst/>
              <a:rect l="l" t="t" r="r" b="b"/>
              <a:pathLst>
                <a:path w="22650" h="85595" extrusionOk="0">
                  <a:moveTo>
                    <a:pt x="0" y="0"/>
                  </a:moveTo>
                  <a:lnTo>
                    <a:pt x="0" y="85595"/>
                  </a:lnTo>
                  <a:lnTo>
                    <a:pt x="22650" y="85595"/>
                  </a:lnTo>
                  <a:lnTo>
                    <a:pt x="226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7"/>
            <p:cNvSpPr txBox="1"/>
            <p:nvPr/>
          </p:nvSpPr>
          <p:spPr>
            <a:xfrm>
              <a:off x="4593835" y="2739575"/>
              <a:ext cx="17373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helium</a:t>
              </a:r>
              <a:endParaRPr sz="1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4" name="Google Shape;84;p17"/>
            <p:cNvSpPr txBox="1"/>
            <p:nvPr/>
          </p:nvSpPr>
          <p:spPr>
            <a:xfrm>
              <a:off x="4776685" y="2415450"/>
              <a:ext cx="1371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85" name="Google Shape;85;p17"/>
            <p:cNvSpPr txBox="1"/>
            <p:nvPr/>
          </p:nvSpPr>
          <p:spPr>
            <a:xfrm>
              <a:off x="4982635" y="1620538"/>
              <a:ext cx="959700" cy="465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34%</a:t>
              </a:r>
              <a:endParaRPr sz="40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86" name="Google Shape;86;p17"/>
          <p:cNvGrpSpPr/>
          <p:nvPr/>
        </p:nvGrpSpPr>
        <p:grpSpPr>
          <a:xfrm>
            <a:off x="6374806" y="2319888"/>
            <a:ext cx="1737300" cy="2833135"/>
            <a:chOff x="6374806" y="2319888"/>
            <a:chExt cx="1737300" cy="2833135"/>
          </a:xfrm>
        </p:grpSpPr>
        <p:sp>
          <p:nvSpPr>
            <p:cNvPr id="87" name="Google Shape;87;p17"/>
            <p:cNvSpPr/>
            <p:nvPr/>
          </p:nvSpPr>
          <p:spPr>
            <a:xfrm rot="10800000" flipH="1">
              <a:off x="6420497" y="4732569"/>
              <a:ext cx="1645919" cy="420453"/>
            </a:xfrm>
            <a:custGeom>
              <a:avLst/>
              <a:gdLst/>
              <a:ahLst/>
              <a:cxnLst/>
              <a:rect l="l" t="t" r="r" b="b"/>
              <a:pathLst>
                <a:path w="22650" h="74154" extrusionOk="0">
                  <a:moveTo>
                    <a:pt x="0" y="1"/>
                  </a:moveTo>
                  <a:lnTo>
                    <a:pt x="0" y="74154"/>
                  </a:lnTo>
                  <a:lnTo>
                    <a:pt x="22650" y="74154"/>
                  </a:lnTo>
                  <a:lnTo>
                    <a:pt x="22650" y="1"/>
                  </a:lnTo>
                  <a:close/>
                </a:path>
              </a:pathLst>
            </a:custGeom>
            <a:solidFill>
              <a:srgbClr val="C35B7E">
                <a:alpha val="525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7"/>
            <p:cNvSpPr/>
            <p:nvPr/>
          </p:nvSpPr>
          <p:spPr>
            <a:xfrm>
              <a:off x="6420500" y="2937596"/>
              <a:ext cx="1645912" cy="1796335"/>
            </a:xfrm>
            <a:custGeom>
              <a:avLst/>
              <a:gdLst/>
              <a:ahLst/>
              <a:cxnLst/>
              <a:rect l="l" t="t" r="r" b="b"/>
              <a:pathLst>
                <a:path w="22618" h="61645" extrusionOk="0">
                  <a:moveTo>
                    <a:pt x="1" y="1"/>
                  </a:moveTo>
                  <a:lnTo>
                    <a:pt x="1" y="61645"/>
                  </a:lnTo>
                  <a:lnTo>
                    <a:pt x="22617" y="61645"/>
                  </a:lnTo>
                  <a:lnTo>
                    <a:pt x="226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7"/>
            <p:cNvSpPr txBox="1"/>
            <p:nvPr/>
          </p:nvSpPr>
          <p:spPr>
            <a:xfrm>
              <a:off x="6374806" y="3449937"/>
              <a:ext cx="17373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one from the Sun</a:t>
              </a:r>
              <a:r>
                <a:rPr lang="en" sz="120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endParaRPr sz="1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0" name="Google Shape;90;p17"/>
            <p:cNvSpPr txBox="1"/>
            <p:nvPr/>
          </p:nvSpPr>
          <p:spPr>
            <a:xfrm>
              <a:off x="6557656" y="3101138"/>
              <a:ext cx="1371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91" name="Google Shape;91;p17"/>
            <p:cNvSpPr txBox="1"/>
            <p:nvPr/>
          </p:nvSpPr>
          <p:spPr>
            <a:xfrm>
              <a:off x="6763606" y="2319888"/>
              <a:ext cx="959700" cy="465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27%</a:t>
              </a:r>
              <a:endParaRPr sz="40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sp>
        <p:nvSpPr>
          <p:cNvPr id="92" name="Google Shape;92;p17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35"/>
          <p:cNvSpPr/>
          <p:nvPr/>
        </p:nvSpPr>
        <p:spPr>
          <a:xfrm>
            <a:off x="1769548" y="3909715"/>
            <a:ext cx="3655500" cy="63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Google Shape;777;p35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sp>
        <p:nvSpPr>
          <p:cNvPr id="778" name="Google Shape;778;p35"/>
          <p:cNvSpPr/>
          <p:nvPr/>
        </p:nvSpPr>
        <p:spPr>
          <a:xfrm>
            <a:off x="1767279" y="3383733"/>
            <a:ext cx="3660000" cy="97"/>
          </a:xfrm>
          <a:custGeom>
            <a:avLst/>
            <a:gdLst/>
            <a:ahLst/>
            <a:cxnLst/>
            <a:rect l="l" t="t" r="r" b="b"/>
            <a:pathLst>
              <a:path w="75154" h="1" fill="none" extrusionOk="0">
                <a:moveTo>
                  <a:pt x="0" y="0"/>
                </a:moveTo>
                <a:lnTo>
                  <a:pt x="75154" y="0"/>
                </a:lnTo>
              </a:path>
            </a:pathLst>
          </a:custGeom>
          <a:noFill/>
          <a:ln w="10850" cap="flat" cmpd="sng">
            <a:solidFill>
              <a:schemeClr val="lt2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9" name="Google Shape;779;p35"/>
          <p:cNvSpPr/>
          <p:nvPr/>
        </p:nvSpPr>
        <p:spPr>
          <a:xfrm>
            <a:off x="1767279" y="2354281"/>
            <a:ext cx="3660000" cy="97"/>
          </a:xfrm>
          <a:custGeom>
            <a:avLst/>
            <a:gdLst/>
            <a:ahLst/>
            <a:cxnLst/>
            <a:rect l="l" t="t" r="r" b="b"/>
            <a:pathLst>
              <a:path w="75154" h="1" fill="none" extrusionOk="0">
                <a:moveTo>
                  <a:pt x="0" y="1"/>
                </a:moveTo>
                <a:lnTo>
                  <a:pt x="75154" y="1"/>
                </a:lnTo>
              </a:path>
            </a:pathLst>
          </a:custGeom>
          <a:noFill/>
          <a:ln w="10850" cap="flat" cmpd="sng">
            <a:solidFill>
              <a:schemeClr val="lt2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35"/>
          <p:cNvSpPr/>
          <p:nvPr/>
        </p:nvSpPr>
        <p:spPr>
          <a:xfrm>
            <a:off x="1927906" y="1325028"/>
            <a:ext cx="3660000" cy="97"/>
          </a:xfrm>
          <a:custGeom>
            <a:avLst/>
            <a:gdLst/>
            <a:ahLst/>
            <a:cxnLst/>
            <a:rect l="l" t="t" r="r" b="b"/>
            <a:pathLst>
              <a:path w="75154" h="1" fill="none" extrusionOk="0">
                <a:moveTo>
                  <a:pt x="0" y="1"/>
                </a:moveTo>
                <a:lnTo>
                  <a:pt x="75154" y="1"/>
                </a:lnTo>
              </a:path>
            </a:pathLst>
          </a:custGeom>
          <a:noFill/>
          <a:ln w="10850" cap="flat" cmpd="sng">
            <a:solidFill>
              <a:schemeClr val="lt2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1" name="Google Shape;781;p35"/>
          <p:cNvGrpSpPr/>
          <p:nvPr/>
        </p:nvGrpSpPr>
        <p:grpSpPr>
          <a:xfrm>
            <a:off x="1885364" y="1941307"/>
            <a:ext cx="352358" cy="2792667"/>
            <a:chOff x="1896875" y="1948286"/>
            <a:chExt cx="355200" cy="2815189"/>
          </a:xfrm>
        </p:grpSpPr>
        <p:sp>
          <p:nvSpPr>
            <p:cNvPr id="782" name="Google Shape;782;p35"/>
            <p:cNvSpPr/>
            <p:nvPr/>
          </p:nvSpPr>
          <p:spPr>
            <a:xfrm>
              <a:off x="1961285" y="1948286"/>
              <a:ext cx="225895" cy="1983938"/>
            </a:xfrm>
            <a:custGeom>
              <a:avLst/>
              <a:gdLst/>
              <a:ahLst/>
              <a:cxnLst/>
              <a:rect l="l" t="t" r="r" b="b"/>
              <a:pathLst>
                <a:path w="2302" h="14545" extrusionOk="0">
                  <a:moveTo>
                    <a:pt x="0" y="1"/>
                  </a:moveTo>
                  <a:lnTo>
                    <a:pt x="0" y="14545"/>
                  </a:lnTo>
                  <a:lnTo>
                    <a:pt x="2302" y="14545"/>
                  </a:lnTo>
                  <a:lnTo>
                    <a:pt x="230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5"/>
            <p:cNvSpPr txBox="1"/>
            <p:nvPr/>
          </p:nvSpPr>
          <p:spPr>
            <a:xfrm rot="-5400000">
              <a:off x="1658675" y="4170075"/>
              <a:ext cx="831600" cy="355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84" name="Google Shape;784;p35"/>
          <p:cNvGrpSpPr/>
          <p:nvPr/>
        </p:nvGrpSpPr>
        <p:grpSpPr>
          <a:xfrm>
            <a:off x="2492573" y="1439431"/>
            <a:ext cx="352358" cy="3294543"/>
            <a:chOff x="2508981" y="1442363"/>
            <a:chExt cx="355200" cy="3321112"/>
          </a:xfrm>
        </p:grpSpPr>
        <p:sp>
          <p:nvSpPr>
            <p:cNvPr id="785" name="Google Shape;785;p35"/>
            <p:cNvSpPr/>
            <p:nvPr/>
          </p:nvSpPr>
          <p:spPr>
            <a:xfrm>
              <a:off x="2573341" y="1442363"/>
              <a:ext cx="225999" cy="2489916"/>
            </a:xfrm>
            <a:custGeom>
              <a:avLst/>
              <a:gdLst/>
              <a:ahLst/>
              <a:cxnLst/>
              <a:rect l="l" t="t" r="r" b="b"/>
              <a:pathLst>
                <a:path w="2303" h="15812" extrusionOk="0">
                  <a:moveTo>
                    <a:pt x="1" y="0"/>
                  </a:moveTo>
                  <a:lnTo>
                    <a:pt x="1" y="15812"/>
                  </a:lnTo>
                  <a:lnTo>
                    <a:pt x="2302" y="15812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786" name="Google Shape;786;p35"/>
            <p:cNvSpPr txBox="1"/>
            <p:nvPr/>
          </p:nvSpPr>
          <p:spPr>
            <a:xfrm rot="-5400000">
              <a:off x="2270781" y="4170075"/>
              <a:ext cx="831600" cy="355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VENUS</a:t>
              </a:r>
              <a:endParaRPr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87" name="Google Shape;787;p35"/>
          <p:cNvGrpSpPr/>
          <p:nvPr/>
        </p:nvGrpSpPr>
        <p:grpSpPr>
          <a:xfrm>
            <a:off x="3099836" y="2665169"/>
            <a:ext cx="352358" cy="2068805"/>
            <a:chOff x="3121142" y="2677986"/>
            <a:chExt cx="355200" cy="2085489"/>
          </a:xfrm>
        </p:grpSpPr>
        <p:sp>
          <p:nvSpPr>
            <p:cNvPr id="788" name="Google Shape;788;p35"/>
            <p:cNvSpPr/>
            <p:nvPr/>
          </p:nvSpPr>
          <p:spPr>
            <a:xfrm>
              <a:off x="3185500" y="2677986"/>
              <a:ext cx="225999" cy="1249243"/>
            </a:xfrm>
            <a:custGeom>
              <a:avLst/>
              <a:gdLst/>
              <a:ahLst/>
              <a:cxnLst/>
              <a:rect l="l" t="t" r="r" b="b"/>
              <a:pathLst>
                <a:path w="2303" h="11209" extrusionOk="0">
                  <a:moveTo>
                    <a:pt x="1" y="0"/>
                  </a:moveTo>
                  <a:lnTo>
                    <a:pt x="1" y="11208"/>
                  </a:lnTo>
                  <a:lnTo>
                    <a:pt x="2302" y="11208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5"/>
            <p:cNvSpPr txBox="1"/>
            <p:nvPr/>
          </p:nvSpPr>
          <p:spPr>
            <a:xfrm rot="-5400000">
              <a:off x="2882942" y="4170075"/>
              <a:ext cx="831600" cy="355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90" name="Google Shape;790;p35"/>
          <p:cNvGrpSpPr/>
          <p:nvPr/>
        </p:nvGrpSpPr>
        <p:grpSpPr>
          <a:xfrm>
            <a:off x="3707100" y="2153641"/>
            <a:ext cx="352358" cy="2580333"/>
            <a:chOff x="3733302" y="2162333"/>
            <a:chExt cx="355200" cy="2601142"/>
          </a:xfrm>
        </p:grpSpPr>
        <p:sp>
          <p:nvSpPr>
            <p:cNvPr id="791" name="Google Shape;791;p35"/>
            <p:cNvSpPr/>
            <p:nvPr/>
          </p:nvSpPr>
          <p:spPr>
            <a:xfrm>
              <a:off x="3797659" y="2162333"/>
              <a:ext cx="225999" cy="1769908"/>
            </a:xfrm>
            <a:custGeom>
              <a:avLst/>
              <a:gdLst/>
              <a:ahLst/>
              <a:cxnLst/>
              <a:rect l="l" t="t" r="r" b="b"/>
              <a:pathLst>
                <a:path w="2303" h="14545" extrusionOk="0">
                  <a:moveTo>
                    <a:pt x="0" y="1"/>
                  </a:moveTo>
                  <a:lnTo>
                    <a:pt x="0" y="14545"/>
                  </a:lnTo>
                  <a:lnTo>
                    <a:pt x="2302" y="14545"/>
                  </a:lnTo>
                  <a:lnTo>
                    <a:pt x="23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5"/>
            <p:cNvSpPr txBox="1"/>
            <p:nvPr/>
          </p:nvSpPr>
          <p:spPr>
            <a:xfrm rot="-5400000">
              <a:off x="3495102" y="4170075"/>
              <a:ext cx="831600" cy="355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93" name="Google Shape;793;p35"/>
          <p:cNvGrpSpPr/>
          <p:nvPr/>
        </p:nvGrpSpPr>
        <p:grpSpPr>
          <a:xfrm>
            <a:off x="4314363" y="1259763"/>
            <a:ext cx="352358" cy="3474211"/>
            <a:chOff x="4345463" y="1261246"/>
            <a:chExt cx="355200" cy="3502229"/>
          </a:xfrm>
        </p:grpSpPr>
        <p:sp>
          <p:nvSpPr>
            <p:cNvPr id="794" name="Google Shape;794;p35"/>
            <p:cNvSpPr/>
            <p:nvPr/>
          </p:nvSpPr>
          <p:spPr>
            <a:xfrm>
              <a:off x="4409834" y="1261246"/>
              <a:ext cx="225901" cy="2671004"/>
            </a:xfrm>
            <a:custGeom>
              <a:avLst/>
              <a:gdLst/>
              <a:ahLst/>
              <a:cxnLst/>
              <a:rect l="l" t="t" r="r" b="b"/>
              <a:pathLst>
                <a:path w="2302" h="17547" extrusionOk="0">
                  <a:moveTo>
                    <a:pt x="0" y="1"/>
                  </a:moveTo>
                  <a:lnTo>
                    <a:pt x="0" y="17547"/>
                  </a:lnTo>
                  <a:lnTo>
                    <a:pt x="2302" y="17547"/>
                  </a:lnTo>
                  <a:lnTo>
                    <a:pt x="230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 txBox="1"/>
            <p:nvPr/>
          </p:nvSpPr>
          <p:spPr>
            <a:xfrm rot="-5400000">
              <a:off x="4107263" y="4170075"/>
              <a:ext cx="831600" cy="355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JUPITER</a:t>
              </a:r>
              <a:endParaRPr>
                <a:solidFill>
                  <a:schemeClr val="accent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796" name="Google Shape;796;p35"/>
          <p:cNvGrpSpPr/>
          <p:nvPr/>
        </p:nvGrpSpPr>
        <p:grpSpPr>
          <a:xfrm>
            <a:off x="4919917" y="1582156"/>
            <a:ext cx="352358" cy="3151818"/>
            <a:chOff x="4955900" y="1586239"/>
            <a:chExt cx="355200" cy="3177236"/>
          </a:xfrm>
        </p:grpSpPr>
        <p:sp>
          <p:nvSpPr>
            <p:cNvPr id="797" name="Google Shape;797;p35"/>
            <p:cNvSpPr/>
            <p:nvPr/>
          </p:nvSpPr>
          <p:spPr>
            <a:xfrm>
              <a:off x="5018661" y="1586239"/>
              <a:ext cx="229238" cy="2346015"/>
            </a:xfrm>
            <a:custGeom>
              <a:avLst/>
              <a:gdLst/>
              <a:ahLst/>
              <a:cxnLst/>
              <a:rect l="l" t="t" r="r" b="b"/>
              <a:pathLst>
                <a:path w="2336" h="15412" extrusionOk="0">
                  <a:moveTo>
                    <a:pt x="1" y="0"/>
                  </a:moveTo>
                  <a:lnTo>
                    <a:pt x="1" y="15412"/>
                  </a:lnTo>
                  <a:lnTo>
                    <a:pt x="2336" y="15412"/>
                  </a:lnTo>
                  <a:lnTo>
                    <a:pt x="23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798" name="Google Shape;798;p35"/>
            <p:cNvSpPr txBox="1"/>
            <p:nvPr/>
          </p:nvSpPr>
          <p:spPr>
            <a:xfrm rot="-5400000">
              <a:off x="4717700" y="4170075"/>
              <a:ext cx="831600" cy="355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3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>
                <a:solidFill>
                  <a:schemeClr val="accent3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sp>
        <p:nvSpPr>
          <p:cNvPr id="799" name="Google Shape;799;p35"/>
          <p:cNvSpPr txBox="1"/>
          <p:nvPr/>
        </p:nvSpPr>
        <p:spPr>
          <a:xfrm>
            <a:off x="457200" y="3133325"/>
            <a:ext cx="1310100" cy="5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100.000.000 Km</a:t>
            </a:r>
            <a:endParaRPr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0" name="Google Shape;800;p35"/>
          <p:cNvSpPr txBox="1"/>
          <p:nvPr/>
        </p:nvSpPr>
        <p:spPr>
          <a:xfrm>
            <a:off x="457274" y="2103913"/>
            <a:ext cx="1310100" cy="5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250.000.000 Km</a:t>
            </a:r>
            <a:endParaRPr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1" name="Google Shape;801;p35"/>
          <p:cNvSpPr txBox="1"/>
          <p:nvPr/>
        </p:nvSpPr>
        <p:spPr>
          <a:xfrm>
            <a:off x="457274" y="1074500"/>
            <a:ext cx="1310100" cy="5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500.000.000 Km</a:t>
            </a:r>
            <a:endParaRPr sz="12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02" name="Google Shape;802;p35"/>
          <p:cNvGrpSpPr/>
          <p:nvPr/>
        </p:nvGrpSpPr>
        <p:grpSpPr>
          <a:xfrm>
            <a:off x="6462806" y="803276"/>
            <a:ext cx="2220641" cy="553940"/>
            <a:chOff x="6462806" y="803276"/>
            <a:chExt cx="2220641" cy="553940"/>
          </a:xfrm>
        </p:grpSpPr>
        <p:sp>
          <p:nvSpPr>
            <p:cNvPr id="803" name="Google Shape;803;p35"/>
            <p:cNvSpPr txBox="1"/>
            <p:nvPr/>
          </p:nvSpPr>
          <p:spPr>
            <a:xfrm>
              <a:off x="6725213" y="803276"/>
              <a:ext cx="1958233" cy="5539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 </a:t>
              </a:r>
              <a:endPara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04" name="Google Shape;804;p35"/>
            <p:cNvSpPr/>
            <p:nvPr/>
          </p:nvSpPr>
          <p:spPr>
            <a:xfrm rot="10800000" flipH="1">
              <a:off x="6462806" y="1024583"/>
              <a:ext cx="125229" cy="114154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  <p:grpSp>
        <p:nvGrpSpPr>
          <p:cNvPr id="805" name="Google Shape;805;p35"/>
          <p:cNvGrpSpPr/>
          <p:nvPr/>
        </p:nvGrpSpPr>
        <p:grpSpPr>
          <a:xfrm>
            <a:off x="6462818" y="1453190"/>
            <a:ext cx="2220629" cy="553940"/>
            <a:chOff x="6462818" y="1453190"/>
            <a:chExt cx="2220629" cy="553940"/>
          </a:xfrm>
        </p:grpSpPr>
        <p:sp>
          <p:nvSpPr>
            <p:cNvPr id="806" name="Google Shape;806;p35"/>
            <p:cNvSpPr txBox="1"/>
            <p:nvPr/>
          </p:nvSpPr>
          <p:spPr>
            <a:xfrm>
              <a:off x="6725213" y="1453190"/>
              <a:ext cx="1958233" cy="5539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Venus has a beautiful name, but it's very hot</a:t>
              </a:r>
              <a:endPara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07" name="Google Shape;807;p35"/>
            <p:cNvSpPr/>
            <p:nvPr/>
          </p:nvSpPr>
          <p:spPr>
            <a:xfrm rot="10800000" flipH="1">
              <a:off x="6462818" y="1673083"/>
              <a:ext cx="125229" cy="114154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  <p:grpSp>
        <p:nvGrpSpPr>
          <p:cNvPr id="808" name="Google Shape;808;p35"/>
          <p:cNvGrpSpPr/>
          <p:nvPr/>
        </p:nvGrpSpPr>
        <p:grpSpPr>
          <a:xfrm>
            <a:off x="6463372" y="2103100"/>
            <a:ext cx="2220074" cy="553940"/>
            <a:chOff x="6463372" y="2103100"/>
            <a:chExt cx="2220074" cy="553940"/>
          </a:xfrm>
        </p:grpSpPr>
        <p:sp>
          <p:nvSpPr>
            <p:cNvPr id="809" name="Google Shape;809;p35"/>
            <p:cNvSpPr txBox="1"/>
            <p:nvPr/>
          </p:nvSpPr>
          <p:spPr>
            <a:xfrm>
              <a:off x="6725213" y="2103100"/>
              <a:ext cx="1958233" cy="5539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10" name="Google Shape;810;p35"/>
            <p:cNvSpPr/>
            <p:nvPr/>
          </p:nvSpPr>
          <p:spPr>
            <a:xfrm rot="10800000" flipH="1">
              <a:off x="6463372" y="2322644"/>
              <a:ext cx="125229" cy="114154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  <p:grpSp>
        <p:nvGrpSpPr>
          <p:cNvPr id="811" name="Google Shape;811;p35"/>
          <p:cNvGrpSpPr/>
          <p:nvPr/>
        </p:nvGrpSpPr>
        <p:grpSpPr>
          <a:xfrm>
            <a:off x="6462806" y="2753012"/>
            <a:ext cx="2220641" cy="553940"/>
            <a:chOff x="6462806" y="2753012"/>
            <a:chExt cx="2220641" cy="553940"/>
          </a:xfrm>
        </p:grpSpPr>
        <p:sp>
          <p:nvSpPr>
            <p:cNvPr id="812" name="Google Shape;812;p35"/>
            <p:cNvSpPr txBox="1"/>
            <p:nvPr/>
          </p:nvSpPr>
          <p:spPr>
            <a:xfrm>
              <a:off x="6725213" y="2753012"/>
              <a:ext cx="1958233" cy="5539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13" name="Google Shape;813;p35"/>
            <p:cNvSpPr/>
            <p:nvPr/>
          </p:nvSpPr>
          <p:spPr>
            <a:xfrm rot="10800000" flipH="1">
              <a:off x="6462806" y="2972731"/>
              <a:ext cx="125229" cy="114154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  <p:grpSp>
        <p:nvGrpSpPr>
          <p:cNvPr id="814" name="Google Shape;814;p35"/>
          <p:cNvGrpSpPr/>
          <p:nvPr/>
        </p:nvGrpSpPr>
        <p:grpSpPr>
          <a:xfrm>
            <a:off x="6462806" y="3402924"/>
            <a:ext cx="2220641" cy="553940"/>
            <a:chOff x="6462806" y="3402924"/>
            <a:chExt cx="2220641" cy="553940"/>
          </a:xfrm>
        </p:grpSpPr>
        <p:sp>
          <p:nvSpPr>
            <p:cNvPr id="815" name="Google Shape;815;p35"/>
            <p:cNvSpPr txBox="1"/>
            <p:nvPr/>
          </p:nvSpPr>
          <p:spPr>
            <a:xfrm>
              <a:off x="6725213" y="3402924"/>
              <a:ext cx="1958233" cy="5539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Jupiter is the biggest planet and a gas giant</a:t>
              </a:r>
              <a:endPara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16" name="Google Shape;816;p35"/>
            <p:cNvSpPr/>
            <p:nvPr/>
          </p:nvSpPr>
          <p:spPr>
            <a:xfrm rot="10800000" flipH="1">
              <a:off x="6462806" y="3622817"/>
              <a:ext cx="125229" cy="114154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  <p:grpSp>
        <p:nvGrpSpPr>
          <p:cNvPr id="817" name="Google Shape;817;p35"/>
          <p:cNvGrpSpPr/>
          <p:nvPr/>
        </p:nvGrpSpPr>
        <p:grpSpPr>
          <a:xfrm>
            <a:off x="6445843" y="4052891"/>
            <a:ext cx="2220641" cy="553940"/>
            <a:chOff x="6445843" y="4052891"/>
            <a:chExt cx="2220641" cy="553940"/>
          </a:xfrm>
        </p:grpSpPr>
        <p:sp>
          <p:nvSpPr>
            <p:cNvPr id="818" name="Google Shape;818;p35"/>
            <p:cNvSpPr txBox="1"/>
            <p:nvPr/>
          </p:nvSpPr>
          <p:spPr>
            <a:xfrm>
              <a:off x="6708250" y="4052891"/>
              <a:ext cx="1958233" cy="5539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Saturn is the only planet with rings</a:t>
              </a:r>
              <a:endPara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19" name="Google Shape;819;p35"/>
            <p:cNvSpPr/>
            <p:nvPr/>
          </p:nvSpPr>
          <p:spPr>
            <a:xfrm rot="10800000" flipH="1">
              <a:off x="6445843" y="4272784"/>
              <a:ext cx="125229" cy="114154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36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825" name="Google Shape;825;p36"/>
          <p:cNvGrpSpPr/>
          <p:nvPr/>
        </p:nvGrpSpPr>
        <p:grpSpPr>
          <a:xfrm>
            <a:off x="7185908" y="659425"/>
            <a:ext cx="1043700" cy="3046500"/>
            <a:chOff x="7185908" y="659425"/>
            <a:chExt cx="1043700" cy="3046500"/>
          </a:xfrm>
        </p:grpSpPr>
        <p:sp>
          <p:nvSpPr>
            <p:cNvPr id="826" name="Google Shape;826;p36"/>
            <p:cNvSpPr/>
            <p:nvPr/>
          </p:nvSpPr>
          <p:spPr>
            <a:xfrm>
              <a:off x="7185908" y="1093525"/>
              <a:ext cx="1043700" cy="2612400"/>
            </a:xfrm>
            <a:prstGeom prst="can">
              <a:avLst>
                <a:gd name="adj" fmla="val 25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6"/>
            <p:cNvSpPr txBox="1"/>
            <p:nvPr/>
          </p:nvSpPr>
          <p:spPr>
            <a:xfrm>
              <a:off x="7257903" y="659425"/>
              <a:ext cx="899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100%</a:t>
              </a:r>
              <a:endParaRPr sz="3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828" name="Google Shape;828;p36"/>
          <p:cNvGrpSpPr/>
          <p:nvPr/>
        </p:nvGrpSpPr>
        <p:grpSpPr>
          <a:xfrm>
            <a:off x="6363583" y="983172"/>
            <a:ext cx="1043700" cy="3046503"/>
            <a:chOff x="6363583" y="983172"/>
            <a:chExt cx="1043700" cy="3046503"/>
          </a:xfrm>
        </p:grpSpPr>
        <p:sp>
          <p:nvSpPr>
            <p:cNvPr id="829" name="Google Shape;829;p36"/>
            <p:cNvSpPr/>
            <p:nvPr/>
          </p:nvSpPr>
          <p:spPr>
            <a:xfrm>
              <a:off x="6363583" y="1417275"/>
              <a:ext cx="1043700" cy="2612400"/>
            </a:xfrm>
            <a:prstGeom prst="can">
              <a:avLst>
                <a:gd name="adj" fmla="val 25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6"/>
            <p:cNvSpPr txBox="1"/>
            <p:nvPr/>
          </p:nvSpPr>
          <p:spPr>
            <a:xfrm>
              <a:off x="6507580" y="98317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80%</a:t>
              </a:r>
              <a:endParaRPr sz="3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831" name="Google Shape;831;p36"/>
          <p:cNvGrpSpPr/>
          <p:nvPr/>
        </p:nvGrpSpPr>
        <p:grpSpPr>
          <a:xfrm>
            <a:off x="5541258" y="1737272"/>
            <a:ext cx="1043700" cy="2604003"/>
            <a:chOff x="5541258" y="1737272"/>
            <a:chExt cx="1043700" cy="2604003"/>
          </a:xfrm>
        </p:grpSpPr>
        <p:sp>
          <p:nvSpPr>
            <p:cNvPr id="832" name="Google Shape;832;p36"/>
            <p:cNvSpPr txBox="1"/>
            <p:nvPr/>
          </p:nvSpPr>
          <p:spPr>
            <a:xfrm>
              <a:off x="5685259" y="173727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60%</a:t>
              </a:r>
              <a:endParaRPr sz="3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833" name="Google Shape;833;p36"/>
            <p:cNvSpPr/>
            <p:nvPr/>
          </p:nvSpPr>
          <p:spPr>
            <a:xfrm>
              <a:off x="5541258" y="2171375"/>
              <a:ext cx="1043700" cy="2169900"/>
            </a:xfrm>
            <a:prstGeom prst="can">
              <a:avLst>
                <a:gd name="adj" fmla="val 25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4" name="Google Shape;834;p36"/>
          <p:cNvGrpSpPr/>
          <p:nvPr/>
        </p:nvGrpSpPr>
        <p:grpSpPr>
          <a:xfrm>
            <a:off x="4718933" y="2593922"/>
            <a:ext cx="1043700" cy="2042528"/>
            <a:chOff x="4718933" y="2593922"/>
            <a:chExt cx="1043700" cy="2042528"/>
          </a:xfrm>
        </p:grpSpPr>
        <p:sp>
          <p:nvSpPr>
            <p:cNvPr id="835" name="Google Shape;835;p36"/>
            <p:cNvSpPr txBox="1"/>
            <p:nvPr/>
          </p:nvSpPr>
          <p:spPr>
            <a:xfrm>
              <a:off x="4862923" y="259392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40%</a:t>
              </a:r>
              <a:endParaRPr sz="3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836" name="Google Shape;836;p36"/>
            <p:cNvSpPr/>
            <p:nvPr/>
          </p:nvSpPr>
          <p:spPr>
            <a:xfrm>
              <a:off x="4718933" y="3020050"/>
              <a:ext cx="1043700" cy="1616400"/>
            </a:xfrm>
            <a:prstGeom prst="can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7" name="Google Shape;837;p36"/>
          <p:cNvGrpSpPr/>
          <p:nvPr/>
        </p:nvGrpSpPr>
        <p:grpSpPr>
          <a:xfrm>
            <a:off x="914392" y="2941093"/>
            <a:ext cx="2031033" cy="770016"/>
            <a:chOff x="6629390" y="2764214"/>
            <a:chExt cx="1884600" cy="714500"/>
          </a:xfrm>
        </p:grpSpPr>
        <p:sp>
          <p:nvSpPr>
            <p:cNvPr id="838" name="Google Shape;838;p36"/>
            <p:cNvSpPr txBox="1"/>
            <p:nvPr/>
          </p:nvSpPr>
          <p:spPr>
            <a:xfrm>
              <a:off x="6629390" y="3113013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39" name="Google Shape;839;p36"/>
            <p:cNvSpPr txBox="1"/>
            <p:nvPr/>
          </p:nvSpPr>
          <p:spPr>
            <a:xfrm>
              <a:off x="6629390" y="2764214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840" name="Google Shape;840;p36"/>
          <p:cNvGrpSpPr/>
          <p:nvPr/>
        </p:nvGrpSpPr>
        <p:grpSpPr>
          <a:xfrm>
            <a:off x="914392" y="1028588"/>
            <a:ext cx="2031033" cy="770016"/>
            <a:chOff x="6629390" y="565360"/>
            <a:chExt cx="1884600" cy="714500"/>
          </a:xfrm>
        </p:grpSpPr>
        <p:sp>
          <p:nvSpPr>
            <p:cNvPr id="841" name="Google Shape;841;p36"/>
            <p:cNvSpPr txBox="1"/>
            <p:nvPr/>
          </p:nvSpPr>
          <p:spPr>
            <a:xfrm>
              <a:off x="6629390" y="914159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42" name="Google Shape;842;p36"/>
            <p:cNvSpPr txBox="1"/>
            <p:nvPr/>
          </p:nvSpPr>
          <p:spPr>
            <a:xfrm>
              <a:off x="6629390" y="565360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843" name="Google Shape;843;p36"/>
          <p:cNvGrpSpPr/>
          <p:nvPr/>
        </p:nvGrpSpPr>
        <p:grpSpPr>
          <a:xfrm>
            <a:off x="914392" y="3897346"/>
            <a:ext cx="2031033" cy="770016"/>
            <a:chOff x="6629390" y="3863641"/>
            <a:chExt cx="1884600" cy="714500"/>
          </a:xfrm>
        </p:grpSpPr>
        <p:sp>
          <p:nvSpPr>
            <p:cNvPr id="844" name="Google Shape;844;p36"/>
            <p:cNvSpPr txBox="1"/>
            <p:nvPr/>
          </p:nvSpPr>
          <p:spPr>
            <a:xfrm>
              <a:off x="6629390" y="4212440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also helium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45" name="Google Shape;845;p36"/>
            <p:cNvSpPr txBox="1"/>
            <p:nvPr/>
          </p:nvSpPr>
          <p:spPr>
            <a:xfrm>
              <a:off x="6629390" y="3863641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846" name="Google Shape;846;p36"/>
          <p:cNvGrpSpPr/>
          <p:nvPr/>
        </p:nvGrpSpPr>
        <p:grpSpPr>
          <a:xfrm>
            <a:off x="914392" y="1984841"/>
            <a:ext cx="2031033" cy="770016"/>
            <a:chOff x="6629390" y="1664787"/>
            <a:chExt cx="1884600" cy="714500"/>
          </a:xfrm>
        </p:grpSpPr>
        <p:sp>
          <p:nvSpPr>
            <p:cNvPr id="847" name="Google Shape;847;p36"/>
            <p:cNvSpPr txBox="1"/>
            <p:nvPr/>
          </p:nvSpPr>
          <p:spPr>
            <a:xfrm>
              <a:off x="6629390" y="2013586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48" name="Google Shape;848;p36"/>
            <p:cNvSpPr txBox="1"/>
            <p:nvPr/>
          </p:nvSpPr>
          <p:spPr>
            <a:xfrm>
              <a:off x="6629390" y="1664787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37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854" name="Google Shape;854;p37"/>
          <p:cNvGrpSpPr/>
          <p:nvPr/>
        </p:nvGrpSpPr>
        <p:grpSpPr>
          <a:xfrm>
            <a:off x="458832" y="3927197"/>
            <a:ext cx="8235861" cy="515422"/>
            <a:chOff x="458832" y="3774797"/>
            <a:chExt cx="8235861" cy="515422"/>
          </a:xfrm>
        </p:grpSpPr>
        <p:sp>
          <p:nvSpPr>
            <p:cNvPr id="855" name="Google Shape;855;p37"/>
            <p:cNvSpPr/>
            <p:nvPr/>
          </p:nvSpPr>
          <p:spPr>
            <a:xfrm>
              <a:off x="1446273" y="3774797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0"/>
                  </a:lnTo>
                  <a:close/>
                </a:path>
              </a:pathLst>
            </a:custGeom>
            <a:solidFill>
              <a:schemeClr val="accent3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7"/>
            <p:cNvSpPr/>
            <p:nvPr/>
          </p:nvSpPr>
          <p:spPr>
            <a:xfrm>
              <a:off x="1961623" y="3774797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0"/>
                  </a:lnTo>
                  <a:close/>
                </a:path>
              </a:pathLst>
            </a:custGeom>
            <a:solidFill>
              <a:schemeClr val="accent3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7"/>
            <p:cNvSpPr/>
            <p:nvPr/>
          </p:nvSpPr>
          <p:spPr>
            <a:xfrm>
              <a:off x="2476973" y="3774797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accent3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7"/>
            <p:cNvSpPr/>
            <p:nvPr/>
          </p:nvSpPr>
          <p:spPr>
            <a:xfrm>
              <a:off x="2991013" y="3774797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7"/>
            <p:cNvSpPr/>
            <p:nvPr/>
          </p:nvSpPr>
          <p:spPr>
            <a:xfrm>
              <a:off x="3506363" y="3774797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0"/>
                  </a:moveTo>
                  <a:lnTo>
                    <a:pt x="0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7"/>
            <p:cNvSpPr/>
            <p:nvPr/>
          </p:nvSpPr>
          <p:spPr>
            <a:xfrm>
              <a:off x="4021713" y="3774797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0"/>
                  </a:moveTo>
                  <a:lnTo>
                    <a:pt x="0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7"/>
            <p:cNvSpPr/>
            <p:nvPr/>
          </p:nvSpPr>
          <p:spPr>
            <a:xfrm>
              <a:off x="4537063" y="3774797"/>
              <a:ext cx="515359" cy="515422"/>
            </a:xfrm>
            <a:custGeom>
              <a:avLst/>
              <a:gdLst/>
              <a:ahLst/>
              <a:cxnLst/>
              <a:rect l="l" t="t" r="r" b="b"/>
              <a:pathLst>
                <a:path w="8265" h="8266" extrusionOk="0">
                  <a:moveTo>
                    <a:pt x="0" y="0"/>
                  </a:moveTo>
                  <a:lnTo>
                    <a:pt x="0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7"/>
            <p:cNvSpPr/>
            <p:nvPr/>
          </p:nvSpPr>
          <p:spPr>
            <a:xfrm>
              <a:off x="5052350" y="3774797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7"/>
            <p:cNvSpPr/>
            <p:nvPr/>
          </p:nvSpPr>
          <p:spPr>
            <a:xfrm>
              <a:off x="5567700" y="3774797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7"/>
            <p:cNvSpPr/>
            <p:nvPr/>
          </p:nvSpPr>
          <p:spPr>
            <a:xfrm>
              <a:off x="6083050" y="3774797"/>
              <a:ext cx="514112" cy="515422"/>
            </a:xfrm>
            <a:custGeom>
              <a:avLst/>
              <a:gdLst/>
              <a:ahLst/>
              <a:cxnLst/>
              <a:rect l="l" t="t" r="r" b="b"/>
              <a:pathLst>
                <a:path w="8245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44" y="8265"/>
                  </a:lnTo>
                  <a:lnTo>
                    <a:pt x="8244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7"/>
            <p:cNvSpPr txBox="1"/>
            <p:nvPr/>
          </p:nvSpPr>
          <p:spPr>
            <a:xfrm>
              <a:off x="458832" y="3905813"/>
              <a:ext cx="962100" cy="25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3"/>
                  </a:solidFill>
                  <a:latin typeface="Bebas Neue"/>
                  <a:ea typeface="Bebas Neue"/>
                  <a:cs typeface="Bebas Neue"/>
                  <a:sym typeface="Bebas Neue"/>
                </a:rPr>
                <a:t>JUPITER</a:t>
              </a:r>
              <a:endParaRPr sz="2200">
                <a:solidFill>
                  <a:schemeClr val="accent3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866" name="Google Shape;866;p37"/>
            <p:cNvSpPr txBox="1"/>
            <p:nvPr/>
          </p:nvSpPr>
          <p:spPr>
            <a:xfrm>
              <a:off x="6663693" y="3848894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Jupiter is the biggest planet of them all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867" name="Google Shape;867;p37"/>
          <p:cNvGrpSpPr/>
          <p:nvPr/>
        </p:nvGrpSpPr>
        <p:grpSpPr>
          <a:xfrm>
            <a:off x="458832" y="1865808"/>
            <a:ext cx="8235861" cy="515422"/>
            <a:chOff x="458832" y="1713408"/>
            <a:chExt cx="8235861" cy="515422"/>
          </a:xfrm>
        </p:grpSpPr>
        <p:sp>
          <p:nvSpPr>
            <p:cNvPr id="868" name="Google Shape;868;p37"/>
            <p:cNvSpPr/>
            <p:nvPr/>
          </p:nvSpPr>
          <p:spPr>
            <a:xfrm>
              <a:off x="1446296" y="1713408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6" y="8266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6"/>
            </a:solidFill>
            <a:ln w="130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7"/>
            <p:cNvSpPr/>
            <p:nvPr/>
          </p:nvSpPr>
          <p:spPr>
            <a:xfrm>
              <a:off x="1961646" y="1713408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6" y="8266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6"/>
            </a:solidFill>
            <a:ln w="130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7"/>
            <p:cNvSpPr/>
            <p:nvPr/>
          </p:nvSpPr>
          <p:spPr>
            <a:xfrm>
              <a:off x="2476996" y="1713408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6"/>
            </a:solidFill>
            <a:ln w="130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7"/>
            <p:cNvSpPr/>
            <p:nvPr/>
          </p:nvSpPr>
          <p:spPr>
            <a:xfrm>
              <a:off x="2991036" y="1713408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6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7"/>
            <p:cNvSpPr/>
            <p:nvPr/>
          </p:nvSpPr>
          <p:spPr>
            <a:xfrm>
              <a:off x="3506386" y="1713408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1"/>
                  </a:moveTo>
                  <a:lnTo>
                    <a:pt x="0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6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7"/>
            <p:cNvSpPr/>
            <p:nvPr/>
          </p:nvSpPr>
          <p:spPr>
            <a:xfrm>
              <a:off x="4021736" y="1713408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1"/>
                  </a:moveTo>
                  <a:lnTo>
                    <a:pt x="0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6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7"/>
            <p:cNvSpPr/>
            <p:nvPr/>
          </p:nvSpPr>
          <p:spPr>
            <a:xfrm>
              <a:off x="4537086" y="1713408"/>
              <a:ext cx="515359" cy="515422"/>
            </a:xfrm>
            <a:custGeom>
              <a:avLst/>
              <a:gdLst/>
              <a:ahLst/>
              <a:cxnLst/>
              <a:rect l="l" t="t" r="r" b="b"/>
              <a:pathLst>
                <a:path w="8265" h="8266" extrusionOk="0">
                  <a:moveTo>
                    <a:pt x="0" y="1"/>
                  </a:moveTo>
                  <a:lnTo>
                    <a:pt x="0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6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7"/>
            <p:cNvSpPr/>
            <p:nvPr/>
          </p:nvSpPr>
          <p:spPr>
            <a:xfrm>
              <a:off x="5052374" y="1713408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6" y="8266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6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7"/>
            <p:cNvSpPr/>
            <p:nvPr/>
          </p:nvSpPr>
          <p:spPr>
            <a:xfrm>
              <a:off x="5567723" y="1713408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6" y="8266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6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7"/>
            <p:cNvSpPr/>
            <p:nvPr/>
          </p:nvSpPr>
          <p:spPr>
            <a:xfrm>
              <a:off x="6083073" y="1713408"/>
              <a:ext cx="514112" cy="515422"/>
            </a:xfrm>
            <a:custGeom>
              <a:avLst/>
              <a:gdLst/>
              <a:ahLst/>
              <a:cxnLst/>
              <a:rect l="l" t="t" r="r" b="b"/>
              <a:pathLst>
                <a:path w="8245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44" y="8266"/>
                  </a:lnTo>
                  <a:lnTo>
                    <a:pt x="8244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7"/>
            <p:cNvSpPr txBox="1"/>
            <p:nvPr/>
          </p:nvSpPr>
          <p:spPr>
            <a:xfrm>
              <a:off x="458832" y="1844415"/>
              <a:ext cx="962100" cy="25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22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879" name="Google Shape;879;p37"/>
            <p:cNvSpPr txBox="1"/>
            <p:nvPr/>
          </p:nvSpPr>
          <p:spPr>
            <a:xfrm>
              <a:off x="6663693" y="1788044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880" name="Google Shape;880;p37"/>
          <p:cNvGrpSpPr/>
          <p:nvPr/>
        </p:nvGrpSpPr>
        <p:grpSpPr>
          <a:xfrm>
            <a:off x="458832" y="3411850"/>
            <a:ext cx="8235861" cy="515422"/>
            <a:chOff x="458832" y="3259450"/>
            <a:chExt cx="8235861" cy="515422"/>
          </a:xfrm>
        </p:grpSpPr>
        <p:sp>
          <p:nvSpPr>
            <p:cNvPr id="881" name="Google Shape;881;p37"/>
            <p:cNvSpPr/>
            <p:nvPr/>
          </p:nvSpPr>
          <p:spPr>
            <a:xfrm>
              <a:off x="1446296" y="3259450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0"/>
                  </a:lnTo>
                  <a:close/>
                </a:path>
              </a:pathLst>
            </a:custGeom>
            <a:solidFill>
              <a:schemeClr val="accent2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7"/>
            <p:cNvSpPr/>
            <p:nvPr/>
          </p:nvSpPr>
          <p:spPr>
            <a:xfrm>
              <a:off x="1961646" y="3259450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0"/>
                  </a:lnTo>
                  <a:close/>
                </a:path>
              </a:pathLst>
            </a:custGeom>
            <a:solidFill>
              <a:schemeClr val="accent2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7"/>
            <p:cNvSpPr/>
            <p:nvPr/>
          </p:nvSpPr>
          <p:spPr>
            <a:xfrm>
              <a:off x="2476996" y="3259450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accent2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7"/>
            <p:cNvSpPr/>
            <p:nvPr/>
          </p:nvSpPr>
          <p:spPr>
            <a:xfrm>
              <a:off x="2991036" y="3259450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accen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7"/>
            <p:cNvSpPr/>
            <p:nvPr/>
          </p:nvSpPr>
          <p:spPr>
            <a:xfrm>
              <a:off x="3506386" y="3259450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0"/>
                  </a:moveTo>
                  <a:lnTo>
                    <a:pt x="0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7"/>
            <p:cNvSpPr/>
            <p:nvPr/>
          </p:nvSpPr>
          <p:spPr>
            <a:xfrm>
              <a:off x="4021736" y="3259450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0"/>
                  </a:moveTo>
                  <a:lnTo>
                    <a:pt x="0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7"/>
            <p:cNvSpPr/>
            <p:nvPr/>
          </p:nvSpPr>
          <p:spPr>
            <a:xfrm>
              <a:off x="4537086" y="3259450"/>
              <a:ext cx="515359" cy="515422"/>
            </a:xfrm>
            <a:custGeom>
              <a:avLst/>
              <a:gdLst/>
              <a:ahLst/>
              <a:cxnLst/>
              <a:rect l="l" t="t" r="r" b="b"/>
              <a:pathLst>
                <a:path w="8265" h="8266" extrusionOk="0">
                  <a:moveTo>
                    <a:pt x="0" y="0"/>
                  </a:moveTo>
                  <a:lnTo>
                    <a:pt x="0" y="8265"/>
                  </a:lnTo>
                  <a:lnTo>
                    <a:pt x="8265" y="8265"/>
                  </a:lnTo>
                  <a:lnTo>
                    <a:pt x="8265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7"/>
            <p:cNvSpPr/>
            <p:nvPr/>
          </p:nvSpPr>
          <p:spPr>
            <a:xfrm>
              <a:off x="5052374" y="3259450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7"/>
            <p:cNvSpPr/>
            <p:nvPr/>
          </p:nvSpPr>
          <p:spPr>
            <a:xfrm>
              <a:off x="5567723" y="3259450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7"/>
            <p:cNvSpPr/>
            <p:nvPr/>
          </p:nvSpPr>
          <p:spPr>
            <a:xfrm>
              <a:off x="6083073" y="3259450"/>
              <a:ext cx="514112" cy="515422"/>
            </a:xfrm>
            <a:custGeom>
              <a:avLst/>
              <a:gdLst/>
              <a:ahLst/>
              <a:cxnLst/>
              <a:rect l="l" t="t" r="r" b="b"/>
              <a:pathLst>
                <a:path w="8245" h="8266" extrusionOk="0">
                  <a:moveTo>
                    <a:pt x="1" y="0"/>
                  </a:moveTo>
                  <a:lnTo>
                    <a:pt x="1" y="8265"/>
                  </a:lnTo>
                  <a:lnTo>
                    <a:pt x="8244" y="8265"/>
                  </a:lnTo>
                  <a:lnTo>
                    <a:pt x="8244" y="0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7"/>
            <p:cNvSpPr txBox="1"/>
            <p:nvPr/>
          </p:nvSpPr>
          <p:spPr>
            <a:xfrm>
              <a:off x="458832" y="3390466"/>
              <a:ext cx="962100" cy="25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SUN</a:t>
              </a:r>
              <a:endParaRPr sz="2200">
                <a:solidFill>
                  <a:schemeClr val="accent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892" name="Google Shape;892;p37"/>
            <p:cNvSpPr txBox="1"/>
            <p:nvPr/>
          </p:nvSpPr>
          <p:spPr>
            <a:xfrm>
              <a:off x="6663693" y="3333681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The Sun is the star at the center of the Solar System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893" name="Google Shape;893;p37"/>
          <p:cNvGrpSpPr/>
          <p:nvPr/>
        </p:nvGrpSpPr>
        <p:grpSpPr>
          <a:xfrm>
            <a:off x="458832" y="2896503"/>
            <a:ext cx="8235861" cy="515422"/>
            <a:chOff x="458832" y="2744103"/>
            <a:chExt cx="8235861" cy="515422"/>
          </a:xfrm>
        </p:grpSpPr>
        <p:sp>
          <p:nvSpPr>
            <p:cNvPr id="894" name="Google Shape;894;p37"/>
            <p:cNvSpPr/>
            <p:nvPr/>
          </p:nvSpPr>
          <p:spPr>
            <a:xfrm>
              <a:off x="1446296" y="2744103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1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7"/>
            <p:cNvSpPr/>
            <p:nvPr/>
          </p:nvSpPr>
          <p:spPr>
            <a:xfrm>
              <a:off x="1961646" y="2744103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1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7"/>
            <p:cNvSpPr/>
            <p:nvPr/>
          </p:nvSpPr>
          <p:spPr>
            <a:xfrm>
              <a:off x="2476996" y="2744103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5"/>
                  </a:lnTo>
                  <a:lnTo>
                    <a:pt x="8265" y="826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1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7"/>
            <p:cNvSpPr/>
            <p:nvPr/>
          </p:nvSpPr>
          <p:spPr>
            <a:xfrm>
              <a:off x="2991036" y="2744103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5"/>
                  </a:lnTo>
                  <a:lnTo>
                    <a:pt x="8265" y="826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1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7"/>
            <p:cNvSpPr/>
            <p:nvPr/>
          </p:nvSpPr>
          <p:spPr>
            <a:xfrm>
              <a:off x="3506386" y="2744103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1"/>
                  </a:moveTo>
                  <a:lnTo>
                    <a:pt x="0" y="8265"/>
                  </a:lnTo>
                  <a:lnTo>
                    <a:pt x="8265" y="826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1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7"/>
            <p:cNvSpPr/>
            <p:nvPr/>
          </p:nvSpPr>
          <p:spPr>
            <a:xfrm>
              <a:off x="4021736" y="2744103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1"/>
                  </a:moveTo>
                  <a:lnTo>
                    <a:pt x="0" y="8265"/>
                  </a:lnTo>
                  <a:lnTo>
                    <a:pt x="8265" y="826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7"/>
            <p:cNvSpPr/>
            <p:nvPr/>
          </p:nvSpPr>
          <p:spPr>
            <a:xfrm>
              <a:off x="4537086" y="2744103"/>
              <a:ext cx="515359" cy="515422"/>
            </a:xfrm>
            <a:custGeom>
              <a:avLst/>
              <a:gdLst/>
              <a:ahLst/>
              <a:cxnLst/>
              <a:rect l="l" t="t" r="r" b="b"/>
              <a:pathLst>
                <a:path w="8265" h="8266" extrusionOk="0">
                  <a:moveTo>
                    <a:pt x="0" y="1"/>
                  </a:moveTo>
                  <a:lnTo>
                    <a:pt x="0" y="8265"/>
                  </a:lnTo>
                  <a:lnTo>
                    <a:pt x="8265" y="826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7"/>
            <p:cNvSpPr/>
            <p:nvPr/>
          </p:nvSpPr>
          <p:spPr>
            <a:xfrm>
              <a:off x="5052374" y="2744103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7"/>
            <p:cNvSpPr/>
            <p:nvPr/>
          </p:nvSpPr>
          <p:spPr>
            <a:xfrm>
              <a:off x="5567723" y="2744103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5"/>
                  </a:lnTo>
                  <a:lnTo>
                    <a:pt x="8266" y="8265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7"/>
            <p:cNvSpPr/>
            <p:nvPr/>
          </p:nvSpPr>
          <p:spPr>
            <a:xfrm>
              <a:off x="6083073" y="2744103"/>
              <a:ext cx="514112" cy="515422"/>
            </a:xfrm>
            <a:custGeom>
              <a:avLst/>
              <a:gdLst/>
              <a:ahLst/>
              <a:cxnLst/>
              <a:rect l="l" t="t" r="r" b="b"/>
              <a:pathLst>
                <a:path w="8245" h="8266" extrusionOk="0">
                  <a:moveTo>
                    <a:pt x="1" y="1"/>
                  </a:moveTo>
                  <a:lnTo>
                    <a:pt x="1" y="8265"/>
                  </a:lnTo>
                  <a:lnTo>
                    <a:pt x="8244" y="8265"/>
                  </a:lnTo>
                  <a:lnTo>
                    <a:pt x="8244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7"/>
            <p:cNvSpPr txBox="1"/>
            <p:nvPr/>
          </p:nvSpPr>
          <p:spPr>
            <a:xfrm>
              <a:off x="458832" y="2875119"/>
              <a:ext cx="962100" cy="25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22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905" name="Google Shape;905;p37"/>
            <p:cNvSpPr txBox="1"/>
            <p:nvPr/>
          </p:nvSpPr>
          <p:spPr>
            <a:xfrm>
              <a:off x="6663693" y="2818469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906" name="Google Shape;906;p37"/>
          <p:cNvGrpSpPr/>
          <p:nvPr/>
        </p:nvGrpSpPr>
        <p:grpSpPr>
          <a:xfrm>
            <a:off x="458832" y="1351770"/>
            <a:ext cx="8235861" cy="514112"/>
            <a:chOff x="458832" y="1199370"/>
            <a:chExt cx="8235861" cy="514112"/>
          </a:xfrm>
        </p:grpSpPr>
        <p:sp>
          <p:nvSpPr>
            <p:cNvPr id="907" name="Google Shape;907;p37"/>
            <p:cNvSpPr/>
            <p:nvPr/>
          </p:nvSpPr>
          <p:spPr>
            <a:xfrm>
              <a:off x="1446296" y="1199370"/>
              <a:ext cx="515422" cy="514112"/>
            </a:xfrm>
            <a:custGeom>
              <a:avLst/>
              <a:gdLst/>
              <a:ahLst/>
              <a:cxnLst/>
              <a:rect l="l" t="t" r="r" b="b"/>
              <a:pathLst>
                <a:path w="8266" h="8245" extrusionOk="0">
                  <a:moveTo>
                    <a:pt x="1" y="1"/>
                  </a:moveTo>
                  <a:lnTo>
                    <a:pt x="1" y="8245"/>
                  </a:lnTo>
                  <a:lnTo>
                    <a:pt x="8266" y="8245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5"/>
            </a:solidFill>
            <a:ln w="130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7"/>
            <p:cNvSpPr/>
            <p:nvPr/>
          </p:nvSpPr>
          <p:spPr>
            <a:xfrm>
              <a:off x="1961646" y="1199370"/>
              <a:ext cx="515422" cy="514112"/>
            </a:xfrm>
            <a:custGeom>
              <a:avLst/>
              <a:gdLst/>
              <a:ahLst/>
              <a:cxnLst/>
              <a:rect l="l" t="t" r="r" b="b"/>
              <a:pathLst>
                <a:path w="8266" h="8245" extrusionOk="0">
                  <a:moveTo>
                    <a:pt x="1" y="1"/>
                  </a:moveTo>
                  <a:lnTo>
                    <a:pt x="1" y="8245"/>
                  </a:lnTo>
                  <a:lnTo>
                    <a:pt x="8266" y="8245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5"/>
            </a:solidFill>
            <a:ln w="130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7"/>
            <p:cNvSpPr/>
            <p:nvPr/>
          </p:nvSpPr>
          <p:spPr>
            <a:xfrm>
              <a:off x="2476996" y="1199370"/>
              <a:ext cx="515422" cy="514112"/>
            </a:xfrm>
            <a:custGeom>
              <a:avLst/>
              <a:gdLst/>
              <a:ahLst/>
              <a:cxnLst/>
              <a:rect l="l" t="t" r="r" b="b"/>
              <a:pathLst>
                <a:path w="8266" h="8245" extrusionOk="0">
                  <a:moveTo>
                    <a:pt x="1" y="1"/>
                  </a:moveTo>
                  <a:lnTo>
                    <a:pt x="1" y="8245"/>
                  </a:lnTo>
                  <a:lnTo>
                    <a:pt x="8265" y="824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5"/>
            </a:solidFill>
            <a:ln w="130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7"/>
            <p:cNvSpPr/>
            <p:nvPr/>
          </p:nvSpPr>
          <p:spPr>
            <a:xfrm>
              <a:off x="2991036" y="1199370"/>
              <a:ext cx="515422" cy="514112"/>
            </a:xfrm>
            <a:custGeom>
              <a:avLst/>
              <a:gdLst/>
              <a:ahLst/>
              <a:cxnLst/>
              <a:rect l="l" t="t" r="r" b="b"/>
              <a:pathLst>
                <a:path w="8266" h="8245" extrusionOk="0">
                  <a:moveTo>
                    <a:pt x="1" y="1"/>
                  </a:moveTo>
                  <a:lnTo>
                    <a:pt x="1" y="8245"/>
                  </a:lnTo>
                  <a:lnTo>
                    <a:pt x="8265" y="824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5"/>
            </a:solidFill>
            <a:ln w="130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7"/>
            <p:cNvSpPr/>
            <p:nvPr/>
          </p:nvSpPr>
          <p:spPr>
            <a:xfrm>
              <a:off x="3506386" y="1199370"/>
              <a:ext cx="515422" cy="514112"/>
            </a:xfrm>
            <a:custGeom>
              <a:avLst/>
              <a:gdLst/>
              <a:ahLst/>
              <a:cxnLst/>
              <a:rect l="l" t="t" r="r" b="b"/>
              <a:pathLst>
                <a:path w="8266" h="8245" extrusionOk="0">
                  <a:moveTo>
                    <a:pt x="0" y="1"/>
                  </a:moveTo>
                  <a:lnTo>
                    <a:pt x="0" y="8245"/>
                  </a:lnTo>
                  <a:lnTo>
                    <a:pt x="8265" y="824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5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7"/>
            <p:cNvSpPr/>
            <p:nvPr/>
          </p:nvSpPr>
          <p:spPr>
            <a:xfrm>
              <a:off x="4021736" y="1199370"/>
              <a:ext cx="515422" cy="514112"/>
            </a:xfrm>
            <a:custGeom>
              <a:avLst/>
              <a:gdLst/>
              <a:ahLst/>
              <a:cxnLst/>
              <a:rect l="l" t="t" r="r" b="b"/>
              <a:pathLst>
                <a:path w="8266" h="8245" extrusionOk="0">
                  <a:moveTo>
                    <a:pt x="0" y="1"/>
                  </a:moveTo>
                  <a:lnTo>
                    <a:pt x="0" y="8245"/>
                  </a:lnTo>
                  <a:lnTo>
                    <a:pt x="8265" y="824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5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7"/>
            <p:cNvSpPr/>
            <p:nvPr/>
          </p:nvSpPr>
          <p:spPr>
            <a:xfrm>
              <a:off x="4537086" y="1199370"/>
              <a:ext cx="515359" cy="514112"/>
            </a:xfrm>
            <a:custGeom>
              <a:avLst/>
              <a:gdLst/>
              <a:ahLst/>
              <a:cxnLst/>
              <a:rect l="l" t="t" r="r" b="b"/>
              <a:pathLst>
                <a:path w="8265" h="8245" extrusionOk="0">
                  <a:moveTo>
                    <a:pt x="0" y="1"/>
                  </a:moveTo>
                  <a:lnTo>
                    <a:pt x="0" y="8245"/>
                  </a:lnTo>
                  <a:lnTo>
                    <a:pt x="8265" y="8245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5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7"/>
            <p:cNvSpPr/>
            <p:nvPr/>
          </p:nvSpPr>
          <p:spPr>
            <a:xfrm>
              <a:off x="5052374" y="1199370"/>
              <a:ext cx="515422" cy="514112"/>
            </a:xfrm>
            <a:custGeom>
              <a:avLst/>
              <a:gdLst/>
              <a:ahLst/>
              <a:cxnLst/>
              <a:rect l="l" t="t" r="r" b="b"/>
              <a:pathLst>
                <a:path w="8266" h="8245" extrusionOk="0">
                  <a:moveTo>
                    <a:pt x="1" y="1"/>
                  </a:moveTo>
                  <a:lnTo>
                    <a:pt x="1" y="8245"/>
                  </a:lnTo>
                  <a:lnTo>
                    <a:pt x="8266" y="8245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7"/>
            <p:cNvSpPr/>
            <p:nvPr/>
          </p:nvSpPr>
          <p:spPr>
            <a:xfrm>
              <a:off x="5567723" y="1199370"/>
              <a:ext cx="515422" cy="514112"/>
            </a:xfrm>
            <a:custGeom>
              <a:avLst/>
              <a:gdLst/>
              <a:ahLst/>
              <a:cxnLst/>
              <a:rect l="l" t="t" r="r" b="b"/>
              <a:pathLst>
                <a:path w="8266" h="8245" extrusionOk="0">
                  <a:moveTo>
                    <a:pt x="1" y="1"/>
                  </a:moveTo>
                  <a:lnTo>
                    <a:pt x="1" y="8245"/>
                  </a:lnTo>
                  <a:lnTo>
                    <a:pt x="8266" y="8245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7"/>
            <p:cNvSpPr/>
            <p:nvPr/>
          </p:nvSpPr>
          <p:spPr>
            <a:xfrm>
              <a:off x="6083073" y="1199370"/>
              <a:ext cx="514112" cy="514112"/>
            </a:xfrm>
            <a:custGeom>
              <a:avLst/>
              <a:gdLst/>
              <a:ahLst/>
              <a:cxnLst/>
              <a:rect l="l" t="t" r="r" b="b"/>
              <a:pathLst>
                <a:path w="8245" h="8245" extrusionOk="0">
                  <a:moveTo>
                    <a:pt x="1" y="1"/>
                  </a:moveTo>
                  <a:lnTo>
                    <a:pt x="1" y="8245"/>
                  </a:lnTo>
                  <a:lnTo>
                    <a:pt x="8244" y="8245"/>
                  </a:lnTo>
                  <a:lnTo>
                    <a:pt x="8244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7"/>
            <p:cNvSpPr txBox="1"/>
            <p:nvPr/>
          </p:nvSpPr>
          <p:spPr>
            <a:xfrm>
              <a:off x="458832" y="1329722"/>
              <a:ext cx="962100" cy="25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venus</a:t>
              </a:r>
              <a:endParaRPr sz="22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918" name="Google Shape;918;p37"/>
            <p:cNvSpPr txBox="1"/>
            <p:nvPr/>
          </p:nvSpPr>
          <p:spPr>
            <a:xfrm>
              <a:off x="6663693" y="1272831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Venus has a beautiful name, but it's terribly hot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919" name="Google Shape;919;p37"/>
          <p:cNvGrpSpPr/>
          <p:nvPr/>
        </p:nvGrpSpPr>
        <p:grpSpPr>
          <a:xfrm>
            <a:off x="458832" y="2381155"/>
            <a:ext cx="8235861" cy="515422"/>
            <a:chOff x="458832" y="2228755"/>
            <a:chExt cx="8235861" cy="515422"/>
          </a:xfrm>
        </p:grpSpPr>
        <p:sp>
          <p:nvSpPr>
            <p:cNvPr id="920" name="Google Shape;920;p37"/>
            <p:cNvSpPr/>
            <p:nvPr/>
          </p:nvSpPr>
          <p:spPr>
            <a:xfrm>
              <a:off x="1446296" y="2228755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6" y="8266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4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7"/>
            <p:cNvSpPr/>
            <p:nvPr/>
          </p:nvSpPr>
          <p:spPr>
            <a:xfrm>
              <a:off x="1961646" y="2228755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6" y="8266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accent4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7"/>
            <p:cNvSpPr/>
            <p:nvPr/>
          </p:nvSpPr>
          <p:spPr>
            <a:xfrm>
              <a:off x="2476996" y="2228755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4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7"/>
            <p:cNvSpPr/>
            <p:nvPr/>
          </p:nvSpPr>
          <p:spPr>
            <a:xfrm>
              <a:off x="2991036" y="2228755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4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7"/>
            <p:cNvSpPr/>
            <p:nvPr/>
          </p:nvSpPr>
          <p:spPr>
            <a:xfrm>
              <a:off x="3506386" y="2228755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1"/>
                  </a:moveTo>
                  <a:lnTo>
                    <a:pt x="0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4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7"/>
            <p:cNvSpPr/>
            <p:nvPr/>
          </p:nvSpPr>
          <p:spPr>
            <a:xfrm>
              <a:off x="4021736" y="2228755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0" y="1"/>
                  </a:moveTo>
                  <a:lnTo>
                    <a:pt x="0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accent4"/>
            </a:solidFill>
            <a:ln w="13075" cap="flat" cmpd="sng">
              <a:solidFill>
                <a:schemeClr val="lt1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7"/>
            <p:cNvSpPr/>
            <p:nvPr/>
          </p:nvSpPr>
          <p:spPr>
            <a:xfrm>
              <a:off x="4537086" y="2228755"/>
              <a:ext cx="515359" cy="515422"/>
            </a:xfrm>
            <a:custGeom>
              <a:avLst/>
              <a:gdLst/>
              <a:ahLst/>
              <a:cxnLst/>
              <a:rect l="l" t="t" r="r" b="b"/>
              <a:pathLst>
                <a:path w="8265" h="8266" extrusionOk="0">
                  <a:moveTo>
                    <a:pt x="0" y="1"/>
                  </a:moveTo>
                  <a:lnTo>
                    <a:pt x="0" y="8266"/>
                  </a:lnTo>
                  <a:lnTo>
                    <a:pt x="8265" y="8266"/>
                  </a:lnTo>
                  <a:lnTo>
                    <a:pt x="8265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7"/>
            <p:cNvSpPr/>
            <p:nvPr/>
          </p:nvSpPr>
          <p:spPr>
            <a:xfrm>
              <a:off x="5052374" y="2228755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6" y="8266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7"/>
            <p:cNvSpPr/>
            <p:nvPr/>
          </p:nvSpPr>
          <p:spPr>
            <a:xfrm>
              <a:off x="5567723" y="2228755"/>
              <a:ext cx="515422" cy="515422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66" y="8266"/>
                  </a:lnTo>
                  <a:lnTo>
                    <a:pt x="8266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7"/>
            <p:cNvSpPr/>
            <p:nvPr/>
          </p:nvSpPr>
          <p:spPr>
            <a:xfrm>
              <a:off x="6083073" y="2228755"/>
              <a:ext cx="514112" cy="515422"/>
            </a:xfrm>
            <a:custGeom>
              <a:avLst/>
              <a:gdLst/>
              <a:ahLst/>
              <a:cxnLst/>
              <a:rect l="l" t="t" r="r" b="b"/>
              <a:pathLst>
                <a:path w="8245" h="8266" extrusionOk="0">
                  <a:moveTo>
                    <a:pt x="1" y="1"/>
                  </a:moveTo>
                  <a:lnTo>
                    <a:pt x="1" y="8266"/>
                  </a:lnTo>
                  <a:lnTo>
                    <a:pt x="8244" y="8266"/>
                  </a:lnTo>
                  <a:lnTo>
                    <a:pt x="8244" y="1"/>
                  </a:lnTo>
                  <a:close/>
                </a:path>
              </a:pathLst>
            </a:custGeom>
            <a:solidFill>
              <a:schemeClr val="lt2"/>
            </a:solidFill>
            <a:ln w="13075" cap="flat" cmpd="sng">
              <a:solidFill>
                <a:srgbClr val="FFFFFF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7"/>
            <p:cNvSpPr txBox="1"/>
            <p:nvPr/>
          </p:nvSpPr>
          <p:spPr>
            <a:xfrm>
              <a:off x="458832" y="2359779"/>
              <a:ext cx="962100" cy="253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22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931" name="Google Shape;931;p37"/>
            <p:cNvSpPr txBox="1"/>
            <p:nvPr/>
          </p:nvSpPr>
          <p:spPr>
            <a:xfrm>
              <a:off x="6663693" y="2303256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Saturn is the only planet with rings of all of them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38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937" name="Google Shape;937;p38"/>
          <p:cNvGrpSpPr/>
          <p:nvPr/>
        </p:nvGrpSpPr>
        <p:grpSpPr>
          <a:xfrm>
            <a:off x="3128155" y="1679951"/>
            <a:ext cx="569563" cy="3039368"/>
            <a:chOff x="3362737" y="1679951"/>
            <a:chExt cx="569563" cy="3039368"/>
          </a:xfrm>
        </p:grpSpPr>
        <p:sp>
          <p:nvSpPr>
            <p:cNvPr id="938" name="Google Shape;938;p38"/>
            <p:cNvSpPr/>
            <p:nvPr/>
          </p:nvSpPr>
          <p:spPr>
            <a:xfrm>
              <a:off x="3362737" y="2133767"/>
              <a:ext cx="569563" cy="2585552"/>
            </a:xfrm>
            <a:custGeom>
              <a:avLst/>
              <a:gdLst/>
              <a:ahLst/>
              <a:cxnLst/>
              <a:rect l="l" t="t" r="r" b="b"/>
              <a:pathLst>
                <a:path w="11825" h="53680" extrusionOk="0">
                  <a:moveTo>
                    <a:pt x="5897" y="1"/>
                  </a:moveTo>
                  <a:lnTo>
                    <a:pt x="1" y="53679"/>
                  </a:lnTo>
                  <a:lnTo>
                    <a:pt x="11825" y="53679"/>
                  </a:lnTo>
                  <a:lnTo>
                    <a:pt x="589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8"/>
            <p:cNvSpPr/>
            <p:nvPr/>
          </p:nvSpPr>
          <p:spPr>
            <a:xfrm>
              <a:off x="3558194" y="1679951"/>
              <a:ext cx="178648" cy="177155"/>
            </a:xfrm>
            <a:custGeom>
              <a:avLst/>
              <a:gdLst/>
              <a:ahLst/>
              <a:cxnLst/>
              <a:rect l="l" t="t" r="r" b="b"/>
              <a:pathLst>
                <a:path w="3709" h="3678" extrusionOk="0">
                  <a:moveTo>
                    <a:pt x="1854" y="0"/>
                  </a:moveTo>
                  <a:cubicBezTo>
                    <a:pt x="851" y="0"/>
                    <a:pt x="0" y="821"/>
                    <a:pt x="0" y="1854"/>
                  </a:cubicBezTo>
                  <a:cubicBezTo>
                    <a:pt x="0" y="2857"/>
                    <a:pt x="851" y="3678"/>
                    <a:pt x="1854" y="3678"/>
                  </a:cubicBezTo>
                  <a:cubicBezTo>
                    <a:pt x="2888" y="3678"/>
                    <a:pt x="3708" y="2857"/>
                    <a:pt x="3708" y="1854"/>
                  </a:cubicBezTo>
                  <a:cubicBezTo>
                    <a:pt x="3708" y="821"/>
                    <a:pt x="2888" y="0"/>
                    <a:pt x="18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0" name="Google Shape;940;p38"/>
          <p:cNvGrpSpPr/>
          <p:nvPr/>
        </p:nvGrpSpPr>
        <p:grpSpPr>
          <a:xfrm>
            <a:off x="3926264" y="2344587"/>
            <a:ext cx="569563" cy="2374725"/>
            <a:chOff x="3932246" y="2344587"/>
            <a:chExt cx="569563" cy="2374725"/>
          </a:xfrm>
        </p:grpSpPr>
        <p:sp>
          <p:nvSpPr>
            <p:cNvPr id="941" name="Google Shape;941;p38"/>
            <p:cNvSpPr/>
            <p:nvPr/>
          </p:nvSpPr>
          <p:spPr>
            <a:xfrm>
              <a:off x="3932246" y="2794068"/>
              <a:ext cx="569563" cy="1925244"/>
            </a:xfrm>
            <a:custGeom>
              <a:avLst/>
              <a:gdLst/>
              <a:ahLst/>
              <a:cxnLst/>
              <a:rect l="l" t="t" r="r" b="b"/>
              <a:pathLst>
                <a:path w="11825" h="39971" extrusionOk="0">
                  <a:moveTo>
                    <a:pt x="5897" y="0"/>
                  </a:moveTo>
                  <a:lnTo>
                    <a:pt x="1" y="39970"/>
                  </a:lnTo>
                  <a:lnTo>
                    <a:pt x="11824" y="39970"/>
                  </a:lnTo>
                  <a:lnTo>
                    <a:pt x="58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8"/>
            <p:cNvSpPr/>
            <p:nvPr/>
          </p:nvSpPr>
          <p:spPr>
            <a:xfrm>
              <a:off x="4127703" y="2344587"/>
              <a:ext cx="178648" cy="177203"/>
            </a:xfrm>
            <a:custGeom>
              <a:avLst/>
              <a:gdLst/>
              <a:ahLst/>
              <a:cxnLst/>
              <a:rect l="l" t="t" r="r" b="b"/>
              <a:pathLst>
                <a:path w="3709" h="3679" extrusionOk="0">
                  <a:moveTo>
                    <a:pt x="1854" y="1"/>
                  </a:moveTo>
                  <a:cubicBezTo>
                    <a:pt x="851" y="1"/>
                    <a:pt x="0" y="821"/>
                    <a:pt x="0" y="1855"/>
                  </a:cubicBezTo>
                  <a:cubicBezTo>
                    <a:pt x="0" y="2858"/>
                    <a:pt x="851" y="3679"/>
                    <a:pt x="1854" y="3679"/>
                  </a:cubicBezTo>
                  <a:cubicBezTo>
                    <a:pt x="2888" y="3679"/>
                    <a:pt x="3708" y="2858"/>
                    <a:pt x="3708" y="1855"/>
                  </a:cubicBezTo>
                  <a:cubicBezTo>
                    <a:pt x="3708" y="821"/>
                    <a:pt x="2888" y="1"/>
                    <a:pt x="18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3" name="Google Shape;943;p38"/>
          <p:cNvGrpSpPr/>
          <p:nvPr/>
        </p:nvGrpSpPr>
        <p:grpSpPr>
          <a:xfrm>
            <a:off x="4686273" y="1240729"/>
            <a:ext cx="569563" cy="3478596"/>
            <a:chOff x="4501754" y="1240729"/>
            <a:chExt cx="569563" cy="3478596"/>
          </a:xfrm>
        </p:grpSpPr>
        <p:sp>
          <p:nvSpPr>
            <p:cNvPr id="944" name="Google Shape;944;p38"/>
            <p:cNvSpPr/>
            <p:nvPr/>
          </p:nvSpPr>
          <p:spPr>
            <a:xfrm>
              <a:off x="4501754" y="1554046"/>
              <a:ext cx="569563" cy="3165279"/>
            </a:xfrm>
            <a:custGeom>
              <a:avLst/>
              <a:gdLst/>
              <a:ahLst/>
              <a:cxnLst/>
              <a:rect l="l" t="t" r="r" b="b"/>
              <a:pathLst>
                <a:path w="11825" h="65716" extrusionOk="0">
                  <a:moveTo>
                    <a:pt x="5897" y="0"/>
                  </a:moveTo>
                  <a:lnTo>
                    <a:pt x="0" y="65715"/>
                  </a:lnTo>
                  <a:lnTo>
                    <a:pt x="11824" y="65715"/>
                  </a:lnTo>
                  <a:lnTo>
                    <a:pt x="589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8"/>
            <p:cNvSpPr/>
            <p:nvPr/>
          </p:nvSpPr>
          <p:spPr>
            <a:xfrm>
              <a:off x="4697212" y="1240729"/>
              <a:ext cx="178648" cy="178648"/>
            </a:xfrm>
            <a:custGeom>
              <a:avLst/>
              <a:gdLst/>
              <a:ahLst/>
              <a:cxnLst/>
              <a:rect l="l" t="t" r="r" b="b"/>
              <a:pathLst>
                <a:path w="3709" h="3709" extrusionOk="0">
                  <a:moveTo>
                    <a:pt x="1854" y="0"/>
                  </a:moveTo>
                  <a:cubicBezTo>
                    <a:pt x="851" y="0"/>
                    <a:pt x="0" y="821"/>
                    <a:pt x="0" y="1855"/>
                  </a:cubicBezTo>
                  <a:cubicBezTo>
                    <a:pt x="0" y="2888"/>
                    <a:pt x="851" y="3709"/>
                    <a:pt x="1854" y="3709"/>
                  </a:cubicBezTo>
                  <a:cubicBezTo>
                    <a:pt x="2888" y="3709"/>
                    <a:pt x="3708" y="2888"/>
                    <a:pt x="3708" y="1855"/>
                  </a:cubicBezTo>
                  <a:cubicBezTo>
                    <a:pt x="3708" y="821"/>
                    <a:pt x="2888" y="0"/>
                    <a:pt x="18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6" name="Google Shape;946;p38"/>
          <p:cNvSpPr/>
          <p:nvPr/>
        </p:nvSpPr>
        <p:spPr>
          <a:xfrm>
            <a:off x="2888486" y="1536450"/>
            <a:ext cx="3367029" cy="3197434"/>
          </a:xfrm>
          <a:custGeom>
            <a:avLst/>
            <a:gdLst/>
            <a:ahLst/>
            <a:cxnLst/>
            <a:rect l="l" t="t" r="r" b="b"/>
            <a:pathLst>
              <a:path w="62312" h="66385" fill="none" extrusionOk="0">
                <a:moveTo>
                  <a:pt x="1" y="0"/>
                </a:moveTo>
                <a:lnTo>
                  <a:pt x="1" y="66384"/>
                </a:lnTo>
                <a:lnTo>
                  <a:pt x="62312" y="66384"/>
                </a:lnTo>
              </a:path>
            </a:pathLst>
          </a:custGeom>
          <a:solidFill>
            <a:schemeClr val="lt2"/>
          </a:solidFill>
          <a:ln w="380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7" name="Google Shape;947;p38"/>
          <p:cNvGrpSpPr/>
          <p:nvPr/>
        </p:nvGrpSpPr>
        <p:grpSpPr>
          <a:xfrm>
            <a:off x="5446282" y="3332800"/>
            <a:ext cx="569563" cy="1386504"/>
            <a:chOff x="5071263" y="3332800"/>
            <a:chExt cx="569563" cy="1386504"/>
          </a:xfrm>
        </p:grpSpPr>
        <p:sp>
          <p:nvSpPr>
            <p:cNvPr id="948" name="Google Shape;948;p38"/>
            <p:cNvSpPr/>
            <p:nvPr/>
          </p:nvSpPr>
          <p:spPr>
            <a:xfrm>
              <a:off x="5071263" y="3666588"/>
              <a:ext cx="569563" cy="1052717"/>
            </a:xfrm>
            <a:custGeom>
              <a:avLst/>
              <a:gdLst/>
              <a:ahLst/>
              <a:cxnLst/>
              <a:rect l="l" t="t" r="r" b="b"/>
              <a:pathLst>
                <a:path w="11825" h="21856" extrusionOk="0">
                  <a:moveTo>
                    <a:pt x="5897" y="1"/>
                  </a:moveTo>
                  <a:lnTo>
                    <a:pt x="0" y="21855"/>
                  </a:lnTo>
                  <a:lnTo>
                    <a:pt x="11824" y="21855"/>
                  </a:lnTo>
                  <a:lnTo>
                    <a:pt x="58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8"/>
            <p:cNvSpPr/>
            <p:nvPr/>
          </p:nvSpPr>
          <p:spPr>
            <a:xfrm>
              <a:off x="5266697" y="3332800"/>
              <a:ext cx="178696" cy="178648"/>
            </a:xfrm>
            <a:custGeom>
              <a:avLst/>
              <a:gdLst/>
              <a:ahLst/>
              <a:cxnLst/>
              <a:rect l="l" t="t" r="r" b="b"/>
              <a:pathLst>
                <a:path w="3710" h="3709" extrusionOk="0">
                  <a:moveTo>
                    <a:pt x="1855" y="1"/>
                  </a:moveTo>
                  <a:cubicBezTo>
                    <a:pt x="852" y="1"/>
                    <a:pt x="1" y="852"/>
                    <a:pt x="1" y="1855"/>
                  </a:cubicBezTo>
                  <a:cubicBezTo>
                    <a:pt x="1" y="2888"/>
                    <a:pt x="852" y="3709"/>
                    <a:pt x="1855" y="3709"/>
                  </a:cubicBezTo>
                  <a:cubicBezTo>
                    <a:pt x="2889" y="3709"/>
                    <a:pt x="3709" y="2888"/>
                    <a:pt x="3709" y="1855"/>
                  </a:cubicBezTo>
                  <a:cubicBezTo>
                    <a:pt x="3709" y="821"/>
                    <a:pt x="2889" y="1"/>
                    <a:pt x="18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0" name="Google Shape;950;p38"/>
          <p:cNvGrpSpPr/>
          <p:nvPr/>
        </p:nvGrpSpPr>
        <p:grpSpPr>
          <a:xfrm>
            <a:off x="457426" y="2118150"/>
            <a:ext cx="2102888" cy="770100"/>
            <a:chOff x="457426" y="1708575"/>
            <a:chExt cx="2102888" cy="770100"/>
          </a:xfrm>
        </p:grpSpPr>
        <p:sp>
          <p:nvSpPr>
            <p:cNvPr id="951" name="Google Shape;951;p38"/>
            <p:cNvSpPr txBox="1"/>
            <p:nvPr/>
          </p:nvSpPr>
          <p:spPr>
            <a:xfrm>
              <a:off x="457426" y="2084475"/>
              <a:ext cx="20097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52" name="Google Shape;952;p38"/>
            <p:cNvSpPr txBox="1"/>
            <p:nvPr/>
          </p:nvSpPr>
          <p:spPr>
            <a:xfrm>
              <a:off x="1584808" y="170857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953" name="Google Shape;953;p38"/>
            <p:cNvSpPr/>
            <p:nvPr/>
          </p:nvSpPr>
          <p:spPr>
            <a:xfrm rot="10800000" flipH="1">
              <a:off x="2468879" y="1807080"/>
              <a:ext cx="91435" cy="98480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  <p:grpSp>
        <p:nvGrpSpPr>
          <p:cNvPr id="954" name="Google Shape;954;p38"/>
          <p:cNvGrpSpPr/>
          <p:nvPr/>
        </p:nvGrpSpPr>
        <p:grpSpPr>
          <a:xfrm>
            <a:off x="457326" y="3388725"/>
            <a:ext cx="2102988" cy="770100"/>
            <a:chOff x="457326" y="2664825"/>
            <a:chExt cx="2102988" cy="770100"/>
          </a:xfrm>
        </p:grpSpPr>
        <p:grpSp>
          <p:nvGrpSpPr>
            <p:cNvPr id="955" name="Google Shape;955;p38"/>
            <p:cNvGrpSpPr/>
            <p:nvPr/>
          </p:nvGrpSpPr>
          <p:grpSpPr>
            <a:xfrm>
              <a:off x="457326" y="2664825"/>
              <a:ext cx="2009907" cy="770100"/>
              <a:chOff x="457326" y="2664825"/>
              <a:chExt cx="2009907" cy="770100"/>
            </a:xfrm>
          </p:grpSpPr>
          <p:sp>
            <p:nvSpPr>
              <p:cNvPr id="956" name="Google Shape;956;p38"/>
              <p:cNvSpPr txBox="1"/>
              <p:nvPr/>
            </p:nvSpPr>
            <p:spPr>
              <a:xfrm>
                <a:off x="457326" y="3040725"/>
                <a:ext cx="2009700" cy="394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3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Neptune is the farthest planet from the Sun </a:t>
                </a:r>
                <a:endParaRPr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957" name="Google Shape;957;p38"/>
              <p:cNvSpPr txBox="1"/>
              <p:nvPr/>
            </p:nvSpPr>
            <p:spPr>
              <a:xfrm>
                <a:off x="1584933" y="2664825"/>
                <a:ext cx="882300" cy="295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700">
                    <a:solidFill>
                      <a:schemeClr val="accent6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neptune</a:t>
                </a:r>
                <a:endParaRPr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sp>
          <p:nvSpPr>
            <p:cNvPr id="958" name="Google Shape;958;p38"/>
            <p:cNvSpPr/>
            <p:nvPr/>
          </p:nvSpPr>
          <p:spPr>
            <a:xfrm rot="10800000" flipH="1">
              <a:off x="2468878" y="2763355"/>
              <a:ext cx="91435" cy="98480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  <p:grpSp>
        <p:nvGrpSpPr>
          <p:cNvPr id="959" name="Google Shape;959;p38"/>
          <p:cNvGrpSpPr/>
          <p:nvPr/>
        </p:nvGrpSpPr>
        <p:grpSpPr>
          <a:xfrm>
            <a:off x="6583682" y="2118150"/>
            <a:ext cx="2102992" cy="770100"/>
            <a:chOff x="6583682" y="1708575"/>
            <a:chExt cx="2102992" cy="770100"/>
          </a:xfrm>
        </p:grpSpPr>
        <p:sp>
          <p:nvSpPr>
            <p:cNvPr id="960" name="Google Shape;960;p38"/>
            <p:cNvSpPr txBox="1"/>
            <p:nvPr/>
          </p:nvSpPr>
          <p:spPr>
            <a:xfrm>
              <a:off x="6676974" y="2084475"/>
              <a:ext cx="20097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61" name="Google Shape;961;p38"/>
            <p:cNvSpPr txBox="1"/>
            <p:nvPr/>
          </p:nvSpPr>
          <p:spPr>
            <a:xfrm>
              <a:off x="6676992" y="170857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962" name="Google Shape;962;p38"/>
            <p:cNvSpPr/>
            <p:nvPr/>
          </p:nvSpPr>
          <p:spPr>
            <a:xfrm rot="10800000" flipH="1">
              <a:off x="6583682" y="1807071"/>
              <a:ext cx="91435" cy="98480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  <p:grpSp>
        <p:nvGrpSpPr>
          <p:cNvPr id="963" name="Google Shape;963;p38"/>
          <p:cNvGrpSpPr/>
          <p:nvPr/>
        </p:nvGrpSpPr>
        <p:grpSpPr>
          <a:xfrm>
            <a:off x="6583679" y="3388725"/>
            <a:ext cx="2102995" cy="770100"/>
            <a:chOff x="6583679" y="2664825"/>
            <a:chExt cx="2102995" cy="770100"/>
          </a:xfrm>
        </p:grpSpPr>
        <p:sp>
          <p:nvSpPr>
            <p:cNvPr id="964" name="Google Shape;964;p38"/>
            <p:cNvSpPr txBox="1"/>
            <p:nvPr/>
          </p:nvSpPr>
          <p:spPr>
            <a:xfrm>
              <a:off x="6676974" y="3040725"/>
              <a:ext cx="20097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helium</a:t>
              </a:r>
              <a:endPara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65" name="Google Shape;965;p38"/>
            <p:cNvSpPr txBox="1"/>
            <p:nvPr/>
          </p:nvSpPr>
          <p:spPr>
            <a:xfrm>
              <a:off x="6676992" y="266482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966" name="Google Shape;966;p38"/>
            <p:cNvSpPr/>
            <p:nvPr/>
          </p:nvSpPr>
          <p:spPr>
            <a:xfrm rot="10800000" flipH="1">
              <a:off x="6583679" y="2763340"/>
              <a:ext cx="91435" cy="98480"/>
            </a:xfrm>
            <a:custGeom>
              <a:avLst/>
              <a:gdLst/>
              <a:ahLst/>
              <a:cxnLst/>
              <a:rect l="l" t="t" r="r" b="b"/>
              <a:pathLst>
                <a:path w="4604" h="4604" extrusionOk="0">
                  <a:moveTo>
                    <a:pt x="4603" y="2302"/>
                  </a:moveTo>
                  <a:cubicBezTo>
                    <a:pt x="4603" y="3569"/>
                    <a:pt x="3569" y="4603"/>
                    <a:pt x="2302" y="4603"/>
                  </a:cubicBezTo>
                  <a:cubicBezTo>
                    <a:pt x="1034" y="4603"/>
                    <a:pt x="0" y="3569"/>
                    <a:pt x="0" y="2302"/>
                  </a:cubicBezTo>
                  <a:cubicBezTo>
                    <a:pt x="0" y="1034"/>
                    <a:pt x="1034" y="0"/>
                    <a:pt x="2302" y="0"/>
                  </a:cubicBezTo>
                  <a:cubicBezTo>
                    <a:pt x="3569" y="0"/>
                    <a:pt x="4603" y="1034"/>
                    <a:pt x="4603" y="23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39"/>
          <p:cNvSpPr/>
          <p:nvPr/>
        </p:nvSpPr>
        <p:spPr>
          <a:xfrm>
            <a:off x="3971264" y="4157625"/>
            <a:ext cx="4342200" cy="9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2" name="Google Shape;972;p39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sp>
        <p:nvSpPr>
          <p:cNvPr id="973" name="Google Shape;973;p39"/>
          <p:cNvSpPr/>
          <p:nvPr/>
        </p:nvSpPr>
        <p:spPr>
          <a:xfrm>
            <a:off x="5185761" y="4058456"/>
            <a:ext cx="65" cy="5976"/>
          </a:xfrm>
          <a:custGeom>
            <a:avLst/>
            <a:gdLst/>
            <a:ahLst/>
            <a:cxnLst/>
            <a:rect l="l" t="t" r="r" b="b"/>
            <a:pathLst>
              <a:path w="1" h="92" extrusionOk="0">
                <a:moveTo>
                  <a:pt x="0" y="92"/>
                </a:moveTo>
                <a:cubicBezTo>
                  <a:pt x="0" y="61"/>
                  <a:pt x="0" y="31"/>
                  <a:pt x="0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EFF8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74" name="Google Shape;974;p39"/>
          <p:cNvGrpSpPr/>
          <p:nvPr/>
        </p:nvGrpSpPr>
        <p:grpSpPr>
          <a:xfrm>
            <a:off x="4230196" y="1343026"/>
            <a:ext cx="768600" cy="3544592"/>
            <a:chOff x="2183055" y="1343026"/>
            <a:chExt cx="768600" cy="3544592"/>
          </a:xfrm>
        </p:grpSpPr>
        <p:grpSp>
          <p:nvGrpSpPr>
            <p:cNvPr id="975" name="Google Shape;975;p39"/>
            <p:cNvGrpSpPr/>
            <p:nvPr/>
          </p:nvGrpSpPr>
          <p:grpSpPr>
            <a:xfrm>
              <a:off x="2183055" y="1343026"/>
              <a:ext cx="768600" cy="3544592"/>
              <a:chOff x="2666536" y="1343026"/>
              <a:chExt cx="768600" cy="3544592"/>
            </a:xfrm>
          </p:grpSpPr>
          <p:sp>
            <p:nvSpPr>
              <p:cNvPr id="976" name="Google Shape;976;p39"/>
              <p:cNvSpPr/>
              <p:nvPr/>
            </p:nvSpPr>
            <p:spPr>
              <a:xfrm>
                <a:off x="2820809" y="1462966"/>
                <a:ext cx="460059" cy="1102594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18588" extrusionOk="0">
                    <a:moveTo>
                      <a:pt x="0" y="0"/>
                    </a:moveTo>
                    <a:lnTo>
                      <a:pt x="0" y="16566"/>
                    </a:lnTo>
                    <a:cubicBezTo>
                      <a:pt x="0" y="17082"/>
                      <a:pt x="335" y="17599"/>
                      <a:pt x="1034" y="17994"/>
                    </a:cubicBezTo>
                    <a:cubicBezTo>
                      <a:pt x="1718" y="18389"/>
                      <a:pt x="2622" y="18587"/>
                      <a:pt x="3526" y="18587"/>
                    </a:cubicBezTo>
                    <a:cubicBezTo>
                      <a:pt x="4430" y="18587"/>
                      <a:pt x="5335" y="18389"/>
                      <a:pt x="6019" y="17994"/>
                    </a:cubicBezTo>
                    <a:cubicBezTo>
                      <a:pt x="6718" y="17599"/>
                      <a:pt x="7082" y="17052"/>
                      <a:pt x="7052" y="16535"/>
                    </a:cubicBezTo>
                    <a:lnTo>
                      <a:pt x="7052" y="0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39"/>
              <p:cNvSpPr/>
              <p:nvPr/>
            </p:nvSpPr>
            <p:spPr>
              <a:xfrm>
                <a:off x="2799050" y="1343026"/>
                <a:ext cx="501563" cy="241659"/>
              </a:xfrm>
              <a:custGeom>
                <a:avLst/>
                <a:gdLst/>
                <a:ahLst/>
                <a:cxnLst/>
                <a:rect l="l" t="t" r="r" b="b"/>
                <a:pathLst>
                  <a:path w="7722" h="4074" extrusionOk="0">
                    <a:moveTo>
                      <a:pt x="3861" y="1"/>
                    </a:moveTo>
                    <a:cubicBezTo>
                      <a:pt x="2957" y="1"/>
                      <a:pt x="2053" y="198"/>
                      <a:pt x="1369" y="594"/>
                    </a:cubicBezTo>
                    <a:cubicBezTo>
                      <a:pt x="1" y="1384"/>
                      <a:pt x="1" y="2691"/>
                      <a:pt x="1369" y="3481"/>
                    </a:cubicBezTo>
                    <a:cubicBezTo>
                      <a:pt x="2053" y="3876"/>
                      <a:pt x="2957" y="4074"/>
                      <a:pt x="3861" y="4074"/>
                    </a:cubicBezTo>
                    <a:cubicBezTo>
                      <a:pt x="4765" y="4074"/>
                      <a:pt x="5670" y="3876"/>
                      <a:pt x="6354" y="3481"/>
                    </a:cubicBezTo>
                    <a:cubicBezTo>
                      <a:pt x="7721" y="2691"/>
                      <a:pt x="7721" y="1384"/>
                      <a:pt x="6354" y="594"/>
                    </a:cubicBezTo>
                    <a:cubicBezTo>
                      <a:pt x="5670" y="198"/>
                      <a:pt x="4765" y="1"/>
                      <a:pt x="386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" name="Google Shape;978;p39"/>
              <p:cNvSpPr/>
              <p:nvPr/>
            </p:nvSpPr>
            <p:spPr>
              <a:xfrm>
                <a:off x="2820809" y="2441945"/>
                <a:ext cx="460059" cy="1812980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30564" extrusionOk="0">
                    <a:moveTo>
                      <a:pt x="0" y="1"/>
                    </a:moveTo>
                    <a:lnTo>
                      <a:pt x="0" y="28512"/>
                    </a:lnTo>
                    <a:cubicBezTo>
                      <a:pt x="0" y="29029"/>
                      <a:pt x="335" y="29576"/>
                      <a:pt x="1034" y="29971"/>
                    </a:cubicBezTo>
                    <a:cubicBezTo>
                      <a:pt x="1718" y="30366"/>
                      <a:pt x="2622" y="30564"/>
                      <a:pt x="3526" y="30564"/>
                    </a:cubicBezTo>
                    <a:cubicBezTo>
                      <a:pt x="4430" y="30564"/>
                      <a:pt x="5335" y="30366"/>
                      <a:pt x="6019" y="29971"/>
                    </a:cubicBezTo>
                    <a:cubicBezTo>
                      <a:pt x="6718" y="29545"/>
                      <a:pt x="7082" y="28998"/>
                      <a:pt x="7052" y="28482"/>
                    </a:cubicBezTo>
                    <a:lnTo>
                      <a:pt x="705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39"/>
              <p:cNvSpPr/>
              <p:nvPr/>
            </p:nvSpPr>
            <p:spPr>
              <a:xfrm>
                <a:off x="2799050" y="2320284"/>
                <a:ext cx="501563" cy="241659"/>
              </a:xfrm>
              <a:custGeom>
                <a:avLst/>
                <a:gdLst/>
                <a:ahLst/>
                <a:cxnLst/>
                <a:rect l="l" t="t" r="r" b="b"/>
                <a:pathLst>
                  <a:path w="7722" h="4074" extrusionOk="0">
                    <a:moveTo>
                      <a:pt x="3861" y="0"/>
                    </a:moveTo>
                    <a:cubicBezTo>
                      <a:pt x="2957" y="0"/>
                      <a:pt x="2053" y="198"/>
                      <a:pt x="1369" y="593"/>
                    </a:cubicBezTo>
                    <a:cubicBezTo>
                      <a:pt x="1" y="1414"/>
                      <a:pt x="1" y="2690"/>
                      <a:pt x="1369" y="3481"/>
                    </a:cubicBezTo>
                    <a:cubicBezTo>
                      <a:pt x="2053" y="3876"/>
                      <a:pt x="2957" y="4073"/>
                      <a:pt x="3861" y="4073"/>
                    </a:cubicBezTo>
                    <a:cubicBezTo>
                      <a:pt x="4765" y="4073"/>
                      <a:pt x="5670" y="3876"/>
                      <a:pt x="6354" y="3481"/>
                    </a:cubicBezTo>
                    <a:cubicBezTo>
                      <a:pt x="7721" y="2690"/>
                      <a:pt x="7721" y="1414"/>
                      <a:pt x="6354" y="593"/>
                    </a:cubicBezTo>
                    <a:cubicBezTo>
                      <a:pt x="5670" y="198"/>
                      <a:pt x="4765" y="0"/>
                      <a:pt x="3861" y="0"/>
                    </a:cubicBezTo>
                    <a:close/>
                  </a:path>
                </a:pathLst>
              </a:custGeom>
              <a:solidFill>
                <a:srgbClr val="BF9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39"/>
              <p:cNvSpPr txBox="1"/>
              <p:nvPr/>
            </p:nvSpPr>
            <p:spPr>
              <a:xfrm>
                <a:off x="2666536" y="4331117"/>
                <a:ext cx="768600" cy="55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solidFill>
                      <a:schemeClr val="accent5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60%</a:t>
                </a:r>
                <a:endParaRPr sz="30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sp>
          <p:nvSpPr>
            <p:cNvPr id="981" name="Google Shape;981;p39"/>
            <p:cNvSpPr txBox="1"/>
            <p:nvPr/>
          </p:nvSpPr>
          <p:spPr>
            <a:xfrm rot="-5400000">
              <a:off x="2064088" y="3518627"/>
              <a:ext cx="1006500" cy="27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982" name="Google Shape;982;p39"/>
          <p:cNvGrpSpPr/>
          <p:nvPr/>
        </p:nvGrpSpPr>
        <p:grpSpPr>
          <a:xfrm>
            <a:off x="5372791" y="1343026"/>
            <a:ext cx="768600" cy="3544592"/>
            <a:chOff x="3325650" y="1343026"/>
            <a:chExt cx="768600" cy="3544592"/>
          </a:xfrm>
        </p:grpSpPr>
        <p:grpSp>
          <p:nvGrpSpPr>
            <p:cNvPr id="983" name="Google Shape;983;p39"/>
            <p:cNvGrpSpPr/>
            <p:nvPr/>
          </p:nvGrpSpPr>
          <p:grpSpPr>
            <a:xfrm>
              <a:off x="3325650" y="1343026"/>
              <a:ext cx="768600" cy="3544592"/>
              <a:chOff x="3420699" y="1343026"/>
              <a:chExt cx="768600" cy="3544592"/>
            </a:xfrm>
          </p:grpSpPr>
          <p:sp>
            <p:nvSpPr>
              <p:cNvPr id="984" name="Google Shape;984;p39"/>
              <p:cNvSpPr/>
              <p:nvPr/>
            </p:nvSpPr>
            <p:spPr>
              <a:xfrm>
                <a:off x="3574977" y="1462966"/>
                <a:ext cx="460059" cy="2137506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36035" extrusionOk="0">
                    <a:moveTo>
                      <a:pt x="0" y="0"/>
                    </a:moveTo>
                    <a:lnTo>
                      <a:pt x="0" y="34013"/>
                    </a:lnTo>
                    <a:cubicBezTo>
                      <a:pt x="0" y="34530"/>
                      <a:pt x="365" y="35046"/>
                      <a:pt x="1034" y="35441"/>
                    </a:cubicBezTo>
                    <a:cubicBezTo>
                      <a:pt x="1733" y="35837"/>
                      <a:pt x="2637" y="36034"/>
                      <a:pt x="3538" y="36034"/>
                    </a:cubicBezTo>
                    <a:cubicBezTo>
                      <a:pt x="4438" y="36034"/>
                      <a:pt x="5335" y="35837"/>
                      <a:pt x="6019" y="35441"/>
                    </a:cubicBezTo>
                    <a:cubicBezTo>
                      <a:pt x="6718" y="35046"/>
                      <a:pt x="7083" y="34499"/>
                      <a:pt x="7052" y="33982"/>
                    </a:cubicBezTo>
                    <a:lnTo>
                      <a:pt x="7052" y="0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39"/>
              <p:cNvSpPr/>
              <p:nvPr/>
            </p:nvSpPr>
            <p:spPr>
              <a:xfrm>
                <a:off x="3553283" y="1343026"/>
                <a:ext cx="501498" cy="241659"/>
              </a:xfrm>
              <a:custGeom>
                <a:avLst/>
                <a:gdLst/>
                <a:ahLst/>
                <a:cxnLst/>
                <a:rect l="l" t="t" r="r" b="b"/>
                <a:pathLst>
                  <a:path w="7721" h="4074" extrusionOk="0">
                    <a:moveTo>
                      <a:pt x="3860" y="1"/>
                    </a:moveTo>
                    <a:cubicBezTo>
                      <a:pt x="2956" y="1"/>
                      <a:pt x="2052" y="198"/>
                      <a:pt x="1368" y="594"/>
                    </a:cubicBezTo>
                    <a:cubicBezTo>
                      <a:pt x="0" y="1384"/>
                      <a:pt x="0" y="2691"/>
                      <a:pt x="1368" y="3481"/>
                    </a:cubicBezTo>
                    <a:cubicBezTo>
                      <a:pt x="2052" y="3876"/>
                      <a:pt x="2956" y="4074"/>
                      <a:pt x="3860" y="4074"/>
                    </a:cubicBezTo>
                    <a:cubicBezTo>
                      <a:pt x="4765" y="4074"/>
                      <a:pt x="5669" y="3876"/>
                      <a:pt x="6353" y="3481"/>
                    </a:cubicBezTo>
                    <a:cubicBezTo>
                      <a:pt x="7721" y="2691"/>
                      <a:pt x="7721" y="1384"/>
                      <a:pt x="6353" y="594"/>
                    </a:cubicBezTo>
                    <a:cubicBezTo>
                      <a:pt x="5669" y="198"/>
                      <a:pt x="4765" y="1"/>
                      <a:pt x="386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39"/>
              <p:cNvSpPr/>
              <p:nvPr/>
            </p:nvSpPr>
            <p:spPr>
              <a:xfrm>
                <a:off x="3574977" y="3476860"/>
                <a:ext cx="460059" cy="778068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13117" extrusionOk="0">
                    <a:moveTo>
                      <a:pt x="0" y="1"/>
                    </a:moveTo>
                    <a:lnTo>
                      <a:pt x="0" y="11065"/>
                    </a:lnTo>
                    <a:cubicBezTo>
                      <a:pt x="0" y="11582"/>
                      <a:pt x="365" y="12098"/>
                      <a:pt x="1034" y="12524"/>
                    </a:cubicBezTo>
                    <a:cubicBezTo>
                      <a:pt x="1733" y="12919"/>
                      <a:pt x="2637" y="13117"/>
                      <a:pt x="3538" y="13117"/>
                    </a:cubicBezTo>
                    <a:cubicBezTo>
                      <a:pt x="4438" y="13117"/>
                      <a:pt x="5335" y="12919"/>
                      <a:pt x="6019" y="12524"/>
                    </a:cubicBezTo>
                    <a:cubicBezTo>
                      <a:pt x="6718" y="12098"/>
                      <a:pt x="7083" y="11551"/>
                      <a:pt x="7052" y="11035"/>
                    </a:cubicBezTo>
                    <a:lnTo>
                      <a:pt x="7052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39"/>
              <p:cNvSpPr/>
              <p:nvPr/>
            </p:nvSpPr>
            <p:spPr>
              <a:xfrm>
                <a:off x="3553283" y="3355200"/>
                <a:ext cx="501498" cy="241659"/>
              </a:xfrm>
              <a:custGeom>
                <a:avLst/>
                <a:gdLst/>
                <a:ahLst/>
                <a:cxnLst/>
                <a:rect l="l" t="t" r="r" b="b"/>
                <a:pathLst>
                  <a:path w="7721" h="4074" extrusionOk="0">
                    <a:moveTo>
                      <a:pt x="3860" y="0"/>
                    </a:moveTo>
                    <a:cubicBezTo>
                      <a:pt x="2956" y="0"/>
                      <a:pt x="2052" y="198"/>
                      <a:pt x="1368" y="593"/>
                    </a:cubicBezTo>
                    <a:cubicBezTo>
                      <a:pt x="0" y="1414"/>
                      <a:pt x="0" y="2690"/>
                      <a:pt x="1368" y="3481"/>
                    </a:cubicBezTo>
                    <a:cubicBezTo>
                      <a:pt x="2052" y="3876"/>
                      <a:pt x="2956" y="4073"/>
                      <a:pt x="3860" y="4073"/>
                    </a:cubicBezTo>
                    <a:cubicBezTo>
                      <a:pt x="4765" y="4073"/>
                      <a:pt x="5669" y="3876"/>
                      <a:pt x="6353" y="3481"/>
                    </a:cubicBezTo>
                    <a:cubicBezTo>
                      <a:pt x="7721" y="2690"/>
                      <a:pt x="7721" y="1414"/>
                      <a:pt x="6353" y="593"/>
                    </a:cubicBezTo>
                    <a:cubicBezTo>
                      <a:pt x="5669" y="198"/>
                      <a:pt x="4765" y="0"/>
                      <a:pt x="3860" y="0"/>
                    </a:cubicBezTo>
                    <a:close/>
                  </a:path>
                </a:pathLst>
              </a:custGeom>
              <a:solidFill>
                <a:srgbClr val="B45F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39"/>
              <p:cNvSpPr txBox="1"/>
              <p:nvPr/>
            </p:nvSpPr>
            <p:spPr>
              <a:xfrm>
                <a:off x="3420699" y="4331117"/>
                <a:ext cx="768600" cy="55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solidFill>
                      <a:schemeClr val="accent6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35%</a:t>
                </a:r>
                <a:endParaRPr sz="30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sp>
          <p:nvSpPr>
            <p:cNvPr id="989" name="Google Shape;989;p39"/>
            <p:cNvSpPr txBox="1"/>
            <p:nvPr/>
          </p:nvSpPr>
          <p:spPr>
            <a:xfrm rot="-5400000">
              <a:off x="3206696" y="3518627"/>
              <a:ext cx="1006500" cy="27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990" name="Google Shape;990;p39"/>
          <p:cNvGrpSpPr/>
          <p:nvPr/>
        </p:nvGrpSpPr>
        <p:grpSpPr>
          <a:xfrm>
            <a:off x="6328356" y="1343026"/>
            <a:ext cx="768600" cy="3544592"/>
            <a:chOff x="5676665" y="1343026"/>
            <a:chExt cx="768600" cy="3544592"/>
          </a:xfrm>
        </p:grpSpPr>
        <p:sp>
          <p:nvSpPr>
            <p:cNvPr id="991" name="Google Shape;991;p39"/>
            <p:cNvSpPr/>
            <p:nvPr/>
          </p:nvSpPr>
          <p:spPr>
            <a:xfrm>
              <a:off x="5830935" y="1462966"/>
              <a:ext cx="460059" cy="761815"/>
            </a:xfrm>
            <a:custGeom>
              <a:avLst/>
              <a:gdLst/>
              <a:ahLst/>
              <a:cxnLst/>
              <a:rect l="l" t="t" r="r" b="b"/>
              <a:pathLst>
                <a:path w="7083" h="12843" extrusionOk="0">
                  <a:moveTo>
                    <a:pt x="1" y="0"/>
                  </a:moveTo>
                  <a:lnTo>
                    <a:pt x="1" y="10791"/>
                  </a:lnTo>
                  <a:cubicBezTo>
                    <a:pt x="1" y="11307"/>
                    <a:pt x="365" y="11824"/>
                    <a:pt x="1034" y="12250"/>
                  </a:cubicBezTo>
                  <a:cubicBezTo>
                    <a:pt x="1733" y="12645"/>
                    <a:pt x="2637" y="12842"/>
                    <a:pt x="3542" y="12842"/>
                  </a:cubicBezTo>
                  <a:cubicBezTo>
                    <a:pt x="4446" y="12842"/>
                    <a:pt x="5350" y="12645"/>
                    <a:pt x="6049" y="12250"/>
                  </a:cubicBezTo>
                  <a:cubicBezTo>
                    <a:pt x="6748" y="11824"/>
                    <a:pt x="7083" y="11307"/>
                    <a:pt x="7052" y="10760"/>
                  </a:cubicBezTo>
                  <a:lnTo>
                    <a:pt x="7052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39"/>
            <p:cNvSpPr/>
            <p:nvPr/>
          </p:nvSpPr>
          <p:spPr>
            <a:xfrm>
              <a:off x="5809241" y="1343026"/>
              <a:ext cx="503512" cy="241659"/>
            </a:xfrm>
            <a:custGeom>
              <a:avLst/>
              <a:gdLst/>
              <a:ahLst/>
              <a:cxnLst/>
              <a:rect l="l" t="t" r="r" b="b"/>
              <a:pathLst>
                <a:path w="7752" h="4074" extrusionOk="0">
                  <a:moveTo>
                    <a:pt x="3872" y="1"/>
                  </a:moveTo>
                  <a:cubicBezTo>
                    <a:pt x="2971" y="1"/>
                    <a:pt x="2067" y="198"/>
                    <a:pt x="1368" y="594"/>
                  </a:cubicBezTo>
                  <a:cubicBezTo>
                    <a:pt x="0" y="1384"/>
                    <a:pt x="0" y="2691"/>
                    <a:pt x="1368" y="3481"/>
                  </a:cubicBezTo>
                  <a:cubicBezTo>
                    <a:pt x="2067" y="3876"/>
                    <a:pt x="2971" y="4074"/>
                    <a:pt x="3872" y="4074"/>
                  </a:cubicBezTo>
                  <a:cubicBezTo>
                    <a:pt x="4772" y="4074"/>
                    <a:pt x="5669" y="3876"/>
                    <a:pt x="6353" y="3481"/>
                  </a:cubicBezTo>
                  <a:cubicBezTo>
                    <a:pt x="7751" y="2691"/>
                    <a:pt x="7751" y="1384"/>
                    <a:pt x="6353" y="594"/>
                  </a:cubicBezTo>
                  <a:cubicBezTo>
                    <a:pt x="5669" y="198"/>
                    <a:pt x="4772" y="1"/>
                    <a:pt x="38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39"/>
            <p:cNvSpPr/>
            <p:nvPr/>
          </p:nvSpPr>
          <p:spPr>
            <a:xfrm>
              <a:off x="5830935" y="2099385"/>
              <a:ext cx="460059" cy="2155539"/>
            </a:xfrm>
            <a:custGeom>
              <a:avLst/>
              <a:gdLst/>
              <a:ahLst/>
              <a:cxnLst/>
              <a:rect l="l" t="t" r="r" b="b"/>
              <a:pathLst>
                <a:path w="7083" h="36339" extrusionOk="0">
                  <a:moveTo>
                    <a:pt x="1" y="1"/>
                  </a:moveTo>
                  <a:lnTo>
                    <a:pt x="1" y="34287"/>
                  </a:lnTo>
                  <a:cubicBezTo>
                    <a:pt x="1" y="34804"/>
                    <a:pt x="365" y="35320"/>
                    <a:pt x="1034" y="35746"/>
                  </a:cubicBezTo>
                  <a:cubicBezTo>
                    <a:pt x="1733" y="36141"/>
                    <a:pt x="2637" y="36339"/>
                    <a:pt x="3542" y="36339"/>
                  </a:cubicBezTo>
                  <a:cubicBezTo>
                    <a:pt x="4446" y="36339"/>
                    <a:pt x="5350" y="36141"/>
                    <a:pt x="6049" y="35746"/>
                  </a:cubicBezTo>
                  <a:cubicBezTo>
                    <a:pt x="6748" y="35320"/>
                    <a:pt x="7083" y="34773"/>
                    <a:pt x="7052" y="34257"/>
                  </a:cubicBezTo>
                  <a:lnTo>
                    <a:pt x="705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39"/>
            <p:cNvSpPr/>
            <p:nvPr/>
          </p:nvSpPr>
          <p:spPr>
            <a:xfrm>
              <a:off x="5830935" y="1978615"/>
              <a:ext cx="460059" cy="241659"/>
            </a:xfrm>
            <a:custGeom>
              <a:avLst/>
              <a:gdLst/>
              <a:ahLst/>
              <a:cxnLst/>
              <a:rect l="l" t="t" r="r" b="b"/>
              <a:pathLst>
                <a:path w="7083" h="4074" extrusionOk="0">
                  <a:moveTo>
                    <a:pt x="3526" y="0"/>
                  </a:moveTo>
                  <a:cubicBezTo>
                    <a:pt x="1581" y="0"/>
                    <a:pt x="1" y="912"/>
                    <a:pt x="1" y="2037"/>
                  </a:cubicBezTo>
                  <a:cubicBezTo>
                    <a:pt x="1" y="3161"/>
                    <a:pt x="1581" y="4073"/>
                    <a:pt x="3526" y="4073"/>
                  </a:cubicBezTo>
                  <a:cubicBezTo>
                    <a:pt x="5502" y="4073"/>
                    <a:pt x="7083" y="3161"/>
                    <a:pt x="7083" y="2037"/>
                  </a:cubicBezTo>
                  <a:cubicBezTo>
                    <a:pt x="7083" y="912"/>
                    <a:pt x="5502" y="0"/>
                    <a:pt x="3526" y="0"/>
                  </a:cubicBez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39"/>
            <p:cNvSpPr txBox="1"/>
            <p:nvPr/>
          </p:nvSpPr>
          <p:spPr>
            <a:xfrm>
              <a:off x="5676665" y="4331117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80%</a:t>
              </a:r>
              <a:endParaRPr sz="30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996" name="Google Shape;996;p39"/>
            <p:cNvSpPr txBox="1"/>
            <p:nvPr/>
          </p:nvSpPr>
          <p:spPr>
            <a:xfrm rot="-5400000">
              <a:off x="5557714" y="3518627"/>
              <a:ext cx="1006500" cy="27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997" name="Google Shape;997;p39"/>
          <p:cNvGrpSpPr/>
          <p:nvPr/>
        </p:nvGrpSpPr>
        <p:grpSpPr>
          <a:xfrm>
            <a:off x="7283921" y="1343026"/>
            <a:ext cx="768600" cy="3544592"/>
            <a:chOff x="5236780" y="1343026"/>
            <a:chExt cx="768600" cy="3544592"/>
          </a:xfrm>
        </p:grpSpPr>
        <p:grpSp>
          <p:nvGrpSpPr>
            <p:cNvPr id="998" name="Google Shape;998;p39"/>
            <p:cNvGrpSpPr/>
            <p:nvPr/>
          </p:nvGrpSpPr>
          <p:grpSpPr>
            <a:xfrm>
              <a:off x="5236780" y="1343026"/>
              <a:ext cx="768600" cy="3544592"/>
              <a:chOff x="4929076" y="1343026"/>
              <a:chExt cx="768600" cy="3544592"/>
            </a:xfrm>
          </p:grpSpPr>
          <p:sp>
            <p:nvSpPr>
              <p:cNvPr id="999" name="Google Shape;999;p39"/>
              <p:cNvSpPr/>
              <p:nvPr/>
            </p:nvSpPr>
            <p:spPr>
              <a:xfrm>
                <a:off x="5085327" y="1462966"/>
                <a:ext cx="458045" cy="1558745"/>
              </a:xfrm>
              <a:custGeom>
                <a:avLst/>
                <a:gdLst/>
                <a:ahLst/>
                <a:cxnLst/>
                <a:rect l="l" t="t" r="r" b="b"/>
                <a:pathLst>
                  <a:path w="7052" h="26278" extrusionOk="0">
                    <a:moveTo>
                      <a:pt x="0" y="0"/>
                    </a:moveTo>
                    <a:lnTo>
                      <a:pt x="0" y="24225"/>
                    </a:lnTo>
                    <a:cubicBezTo>
                      <a:pt x="0" y="24742"/>
                      <a:pt x="334" y="25289"/>
                      <a:pt x="1034" y="25684"/>
                    </a:cubicBezTo>
                    <a:cubicBezTo>
                      <a:pt x="1717" y="26080"/>
                      <a:pt x="2614" y="26277"/>
                      <a:pt x="3515" y="26277"/>
                    </a:cubicBezTo>
                    <a:cubicBezTo>
                      <a:pt x="4415" y="26277"/>
                      <a:pt x="5319" y="26080"/>
                      <a:pt x="6018" y="25684"/>
                    </a:cubicBezTo>
                    <a:cubicBezTo>
                      <a:pt x="6718" y="25259"/>
                      <a:pt x="7052" y="24742"/>
                      <a:pt x="7052" y="24195"/>
                    </a:cubicBezTo>
                    <a:lnTo>
                      <a:pt x="7052" y="0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39"/>
              <p:cNvSpPr/>
              <p:nvPr/>
            </p:nvSpPr>
            <p:spPr>
              <a:xfrm>
                <a:off x="5061619" y="1343026"/>
                <a:ext cx="503512" cy="241659"/>
              </a:xfrm>
              <a:custGeom>
                <a:avLst/>
                <a:gdLst/>
                <a:ahLst/>
                <a:cxnLst/>
                <a:rect l="l" t="t" r="r" b="b"/>
                <a:pathLst>
                  <a:path w="7752" h="4074" extrusionOk="0">
                    <a:moveTo>
                      <a:pt x="3880" y="1"/>
                    </a:moveTo>
                    <a:cubicBezTo>
                      <a:pt x="2979" y="1"/>
                      <a:pt x="2082" y="198"/>
                      <a:pt x="1399" y="594"/>
                    </a:cubicBezTo>
                    <a:cubicBezTo>
                      <a:pt x="0" y="1384"/>
                      <a:pt x="0" y="2691"/>
                      <a:pt x="1399" y="3481"/>
                    </a:cubicBezTo>
                    <a:cubicBezTo>
                      <a:pt x="2082" y="3876"/>
                      <a:pt x="2979" y="4074"/>
                      <a:pt x="3880" y="4074"/>
                    </a:cubicBezTo>
                    <a:cubicBezTo>
                      <a:pt x="4780" y="4074"/>
                      <a:pt x="5684" y="3876"/>
                      <a:pt x="6383" y="3481"/>
                    </a:cubicBezTo>
                    <a:cubicBezTo>
                      <a:pt x="7751" y="2691"/>
                      <a:pt x="7751" y="1384"/>
                      <a:pt x="6383" y="594"/>
                    </a:cubicBezTo>
                    <a:cubicBezTo>
                      <a:pt x="5684" y="198"/>
                      <a:pt x="4780" y="1"/>
                      <a:pt x="38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39"/>
              <p:cNvSpPr/>
              <p:nvPr/>
            </p:nvSpPr>
            <p:spPr>
              <a:xfrm>
                <a:off x="5085327" y="2896318"/>
                <a:ext cx="458045" cy="1358608"/>
              </a:xfrm>
              <a:custGeom>
                <a:avLst/>
                <a:gdLst/>
                <a:ahLst/>
                <a:cxnLst/>
                <a:rect l="l" t="t" r="r" b="b"/>
                <a:pathLst>
                  <a:path w="7052" h="22904" extrusionOk="0">
                    <a:moveTo>
                      <a:pt x="0" y="1"/>
                    </a:moveTo>
                    <a:lnTo>
                      <a:pt x="0" y="20852"/>
                    </a:lnTo>
                    <a:cubicBezTo>
                      <a:pt x="0" y="21369"/>
                      <a:pt x="334" y="21885"/>
                      <a:pt x="1034" y="22311"/>
                    </a:cubicBezTo>
                    <a:cubicBezTo>
                      <a:pt x="1717" y="22706"/>
                      <a:pt x="2614" y="22904"/>
                      <a:pt x="3515" y="22904"/>
                    </a:cubicBezTo>
                    <a:cubicBezTo>
                      <a:pt x="4415" y="22904"/>
                      <a:pt x="5319" y="22706"/>
                      <a:pt x="6018" y="22311"/>
                    </a:cubicBezTo>
                    <a:cubicBezTo>
                      <a:pt x="6718" y="21885"/>
                      <a:pt x="7052" y="21338"/>
                      <a:pt x="7052" y="20822"/>
                    </a:cubicBezTo>
                    <a:lnTo>
                      <a:pt x="70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39"/>
              <p:cNvSpPr/>
              <p:nvPr/>
            </p:nvSpPr>
            <p:spPr>
              <a:xfrm>
                <a:off x="5061619" y="2776437"/>
                <a:ext cx="503512" cy="241659"/>
              </a:xfrm>
              <a:custGeom>
                <a:avLst/>
                <a:gdLst/>
                <a:ahLst/>
                <a:cxnLst/>
                <a:rect l="l" t="t" r="r" b="b"/>
                <a:pathLst>
                  <a:path w="7752" h="4074" extrusionOk="0">
                    <a:moveTo>
                      <a:pt x="3880" y="0"/>
                    </a:moveTo>
                    <a:cubicBezTo>
                      <a:pt x="2979" y="0"/>
                      <a:pt x="2082" y="198"/>
                      <a:pt x="1399" y="593"/>
                    </a:cubicBezTo>
                    <a:cubicBezTo>
                      <a:pt x="0" y="1383"/>
                      <a:pt x="0" y="2660"/>
                      <a:pt x="1399" y="3481"/>
                    </a:cubicBezTo>
                    <a:cubicBezTo>
                      <a:pt x="2082" y="3876"/>
                      <a:pt x="2979" y="4073"/>
                      <a:pt x="3880" y="4073"/>
                    </a:cubicBezTo>
                    <a:cubicBezTo>
                      <a:pt x="4780" y="4073"/>
                      <a:pt x="5684" y="3876"/>
                      <a:pt x="6383" y="3481"/>
                    </a:cubicBezTo>
                    <a:cubicBezTo>
                      <a:pt x="7751" y="2660"/>
                      <a:pt x="7751" y="1383"/>
                      <a:pt x="6383" y="593"/>
                    </a:cubicBezTo>
                    <a:cubicBezTo>
                      <a:pt x="5684" y="198"/>
                      <a:pt x="4780" y="0"/>
                      <a:pt x="3880" y="0"/>
                    </a:cubicBezTo>
                    <a:close/>
                  </a:path>
                </a:pathLst>
              </a:custGeom>
              <a:solidFill>
                <a:srgbClr val="741B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39"/>
              <p:cNvSpPr txBox="1"/>
              <p:nvPr/>
            </p:nvSpPr>
            <p:spPr>
              <a:xfrm>
                <a:off x="4929076" y="4331117"/>
                <a:ext cx="768600" cy="556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0">
                    <a:solidFill>
                      <a:schemeClr val="accent1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25%</a:t>
                </a:r>
                <a:endParaRPr sz="30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sp>
          <p:nvSpPr>
            <p:cNvPr id="1004" name="Google Shape;1004;p39"/>
            <p:cNvSpPr txBox="1"/>
            <p:nvPr/>
          </p:nvSpPr>
          <p:spPr>
            <a:xfrm rot="-5400000">
              <a:off x="5117832" y="3518627"/>
              <a:ext cx="1006500" cy="27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005" name="Google Shape;1005;p39"/>
          <p:cNvGrpSpPr/>
          <p:nvPr/>
        </p:nvGrpSpPr>
        <p:grpSpPr>
          <a:xfrm>
            <a:off x="830536" y="3125287"/>
            <a:ext cx="2031005" cy="717488"/>
            <a:chOff x="470423" y="3125287"/>
            <a:chExt cx="2031005" cy="717488"/>
          </a:xfrm>
        </p:grpSpPr>
        <p:sp>
          <p:nvSpPr>
            <p:cNvPr id="1006" name="Google Shape;1006;p39"/>
            <p:cNvSpPr txBox="1"/>
            <p:nvPr/>
          </p:nvSpPr>
          <p:spPr>
            <a:xfrm>
              <a:off x="470428" y="3475575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07" name="Google Shape;1007;p39"/>
            <p:cNvSpPr txBox="1"/>
            <p:nvPr/>
          </p:nvSpPr>
          <p:spPr>
            <a:xfrm>
              <a:off x="470423" y="3125287"/>
              <a:ext cx="1892700" cy="27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008" name="Google Shape;1008;p39"/>
          <p:cNvGrpSpPr/>
          <p:nvPr/>
        </p:nvGrpSpPr>
        <p:grpSpPr>
          <a:xfrm>
            <a:off x="830536" y="1343033"/>
            <a:ext cx="2031005" cy="717492"/>
            <a:chOff x="470423" y="1343033"/>
            <a:chExt cx="2031005" cy="717492"/>
          </a:xfrm>
        </p:grpSpPr>
        <p:sp>
          <p:nvSpPr>
            <p:cNvPr id="1009" name="Google Shape;1009;p39"/>
            <p:cNvSpPr txBox="1"/>
            <p:nvPr/>
          </p:nvSpPr>
          <p:spPr>
            <a:xfrm>
              <a:off x="470428" y="1693325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10" name="Google Shape;1010;p39"/>
            <p:cNvSpPr txBox="1"/>
            <p:nvPr/>
          </p:nvSpPr>
          <p:spPr>
            <a:xfrm>
              <a:off x="470423" y="1343033"/>
              <a:ext cx="1892700" cy="27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011" name="Google Shape;1011;p39"/>
          <p:cNvGrpSpPr/>
          <p:nvPr/>
        </p:nvGrpSpPr>
        <p:grpSpPr>
          <a:xfrm>
            <a:off x="830536" y="4016414"/>
            <a:ext cx="2031005" cy="717511"/>
            <a:chOff x="470423" y="4016414"/>
            <a:chExt cx="2031005" cy="717511"/>
          </a:xfrm>
        </p:grpSpPr>
        <p:sp>
          <p:nvSpPr>
            <p:cNvPr id="1012" name="Google Shape;1012;p39"/>
            <p:cNvSpPr txBox="1"/>
            <p:nvPr/>
          </p:nvSpPr>
          <p:spPr>
            <a:xfrm>
              <a:off x="470428" y="4366725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also helium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13" name="Google Shape;1013;p39"/>
            <p:cNvSpPr txBox="1"/>
            <p:nvPr/>
          </p:nvSpPr>
          <p:spPr>
            <a:xfrm>
              <a:off x="470423" y="4016414"/>
              <a:ext cx="1892700" cy="27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014" name="Google Shape;1014;p39"/>
          <p:cNvGrpSpPr/>
          <p:nvPr/>
        </p:nvGrpSpPr>
        <p:grpSpPr>
          <a:xfrm>
            <a:off x="830536" y="2234160"/>
            <a:ext cx="2031005" cy="717490"/>
            <a:chOff x="470423" y="2234160"/>
            <a:chExt cx="2031005" cy="717490"/>
          </a:xfrm>
        </p:grpSpPr>
        <p:sp>
          <p:nvSpPr>
            <p:cNvPr id="1015" name="Google Shape;1015;p39"/>
            <p:cNvSpPr txBox="1"/>
            <p:nvPr/>
          </p:nvSpPr>
          <p:spPr>
            <a:xfrm>
              <a:off x="470428" y="2584450"/>
              <a:ext cx="20310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16" name="Google Shape;1016;p39"/>
            <p:cNvSpPr txBox="1"/>
            <p:nvPr/>
          </p:nvSpPr>
          <p:spPr>
            <a:xfrm>
              <a:off x="470423" y="2234160"/>
              <a:ext cx="1892700" cy="27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Google Shape;1021;p40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1022" name="Google Shape;1022;p40"/>
          <p:cNvGrpSpPr/>
          <p:nvPr/>
        </p:nvGrpSpPr>
        <p:grpSpPr>
          <a:xfrm>
            <a:off x="488398" y="3776294"/>
            <a:ext cx="8167204" cy="647980"/>
            <a:chOff x="488398" y="3090494"/>
            <a:chExt cx="8167204" cy="647980"/>
          </a:xfrm>
        </p:grpSpPr>
        <p:sp>
          <p:nvSpPr>
            <p:cNvPr id="1023" name="Google Shape;1023;p40"/>
            <p:cNvSpPr/>
            <p:nvPr/>
          </p:nvSpPr>
          <p:spPr>
            <a:xfrm rot="10800000">
              <a:off x="4831009" y="3090496"/>
              <a:ext cx="1096987" cy="432455"/>
            </a:xfrm>
            <a:custGeom>
              <a:avLst/>
              <a:gdLst/>
              <a:ahLst/>
              <a:cxnLst/>
              <a:rect l="l" t="t" r="r" b="b"/>
              <a:pathLst>
                <a:path w="17891" h="7053" extrusionOk="0">
                  <a:moveTo>
                    <a:pt x="1" y="1"/>
                  </a:moveTo>
                  <a:lnTo>
                    <a:pt x="1" y="7052"/>
                  </a:lnTo>
                  <a:lnTo>
                    <a:pt x="17891" y="7052"/>
                  </a:lnTo>
                  <a:lnTo>
                    <a:pt x="1789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0"/>
            <p:cNvSpPr/>
            <p:nvPr/>
          </p:nvSpPr>
          <p:spPr>
            <a:xfrm rot="10800000">
              <a:off x="4831005" y="3090494"/>
              <a:ext cx="442633" cy="216871"/>
            </a:xfrm>
            <a:custGeom>
              <a:avLst/>
              <a:gdLst/>
              <a:ahLst/>
              <a:cxnLst/>
              <a:rect l="l" t="t" r="r" b="b"/>
              <a:pathLst>
                <a:path w="7219" h="3537" extrusionOk="0">
                  <a:moveTo>
                    <a:pt x="0" y="0"/>
                  </a:moveTo>
                  <a:lnTo>
                    <a:pt x="7219" y="3536"/>
                  </a:lnTo>
                  <a:lnTo>
                    <a:pt x="7219" y="0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40"/>
            <p:cNvSpPr/>
            <p:nvPr/>
          </p:nvSpPr>
          <p:spPr>
            <a:xfrm rot="10800000">
              <a:off x="1378493" y="3307308"/>
              <a:ext cx="3895155" cy="431167"/>
            </a:xfrm>
            <a:custGeom>
              <a:avLst/>
              <a:gdLst/>
              <a:ahLst/>
              <a:cxnLst/>
              <a:rect l="l" t="t" r="r" b="b"/>
              <a:pathLst>
                <a:path w="66098" h="7032" extrusionOk="0">
                  <a:moveTo>
                    <a:pt x="0" y="1"/>
                  </a:moveTo>
                  <a:lnTo>
                    <a:pt x="0" y="7031"/>
                  </a:lnTo>
                  <a:lnTo>
                    <a:pt x="66098" y="7031"/>
                  </a:lnTo>
                  <a:lnTo>
                    <a:pt x="660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40"/>
            <p:cNvSpPr txBox="1"/>
            <p:nvPr/>
          </p:nvSpPr>
          <p:spPr>
            <a:xfrm flipH="1">
              <a:off x="488398" y="3343937"/>
              <a:ext cx="8901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100%</a:t>
              </a:r>
              <a:endParaRPr sz="3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027" name="Google Shape;1027;p40"/>
            <p:cNvSpPr txBox="1"/>
            <p:nvPr/>
          </p:nvSpPr>
          <p:spPr>
            <a:xfrm flipH="1">
              <a:off x="5928007" y="3176976"/>
              <a:ext cx="985200" cy="25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22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028" name="Google Shape;1028;p40"/>
            <p:cNvSpPr txBox="1"/>
            <p:nvPr/>
          </p:nvSpPr>
          <p:spPr>
            <a:xfrm>
              <a:off x="6913202" y="3122475"/>
              <a:ext cx="17424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029" name="Google Shape;1029;p40"/>
          <p:cNvGrpSpPr/>
          <p:nvPr/>
        </p:nvGrpSpPr>
        <p:grpSpPr>
          <a:xfrm>
            <a:off x="2357748" y="1176425"/>
            <a:ext cx="6297853" cy="646631"/>
            <a:chOff x="2357748" y="1405025"/>
            <a:chExt cx="6297853" cy="646631"/>
          </a:xfrm>
        </p:grpSpPr>
        <p:sp>
          <p:nvSpPr>
            <p:cNvPr id="1030" name="Google Shape;1030;p40"/>
            <p:cNvSpPr txBox="1"/>
            <p:nvPr/>
          </p:nvSpPr>
          <p:spPr>
            <a:xfrm flipH="1">
              <a:off x="5928007" y="1490155"/>
              <a:ext cx="985200" cy="25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22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031" name="Google Shape;1031;p40"/>
            <p:cNvSpPr/>
            <p:nvPr/>
          </p:nvSpPr>
          <p:spPr>
            <a:xfrm rot="10800000">
              <a:off x="4831009" y="1405027"/>
              <a:ext cx="1096987" cy="431106"/>
            </a:xfrm>
            <a:custGeom>
              <a:avLst/>
              <a:gdLst/>
              <a:ahLst/>
              <a:cxnLst/>
              <a:rect l="l" t="t" r="r" b="b"/>
              <a:pathLst>
                <a:path w="17891" h="7031" extrusionOk="0">
                  <a:moveTo>
                    <a:pt x="1" y="1"/>
                  </a:moveTo>
                  <a:lnTo>
                    <a:pt x="1" y="7031"/>
                  </a:lnTo>
                  <a:lnTo>
                    <a:pt x="17891" y="7031"/>
                  </a:lnTo>
                  <a:lnTo>
                    <a:pt x="1789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0"/>
            <p:cNvSpPr/>
            <p:nvPr/>
          </p:nvSpPr>
          <p:spPr>
            <a:xfrm rot="10800000">
              <a:off x="4831005" y="1405025"/>
              <a:ext cx="442633" cy="215584"/>
            </a:xfrm>
            <a:custGeom>
              <a:avLst/>
              <a:gdLst/>
              <a:ahLst/>
              <a:cxnLst/>
              <a:rect l="l" t="t" r="r" b="b"/>
              <a:pathLst>
                <a:path w="7219" h="3516" extrusionOk="0">
                  <a:moveTo>
                    <a:pt x="0" y="1"/>
                  </a:moveTo>
                  <a:lnTo>
                    <a:pt x="7219" y="3516"/>
                  </a:lnTo>
                  <a:lnTo>
                    <a:pt x="7219" y="1"/>
                  </a:lnTo>
                  <a:close/>
                </a:path>
              </a:pathLst>
            </a:custGeom>
            <a:solidFill>
              <a:srgbClr val="BF9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0"/>
            <p:cNvSpPr/>
            <p:nvPr/>
          </p:nvSpPr>
          <p:spPr>
            <a:xfrm rot="10800000">
              <a:off x="3247852" y="1620550"/>
              <a:ext cx="2025786" cy="431106"/>
            </a:xfrm>
            <a:custGeom>
              <a:avLst/>
              <a:gdLst/>
              <a:ahLst/>
              <a:cxnLst/>
              <a:rect l="l" t="t" r="r" b="b"/>
              <a:pathLst>
                <a:path w="33039" h="7031" extrusionOk="0">
                  <a:moveTo>
                    <a:pt x="0" y="0"/>
                  </a:moveTo>
                  <a:lnTo>
                    <a:pt x="0" y="7031"/>
                  </a:lnTo>
                  <a:lnTo>
                    <a:pt x="33038" y="7031"/>
                  </a:lnTo>
                  <a:lnTo>
                    <a:pt x="3303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0"/>
            <p:cNvSpPr txBox="1"/>
            <p:nvPr/>
          </p:nvSpPr>
          <p:spPr>
            <a:xfrm flipH="1">
              <a:off x="2357748" y="1657775"/>
              <a:ext cx="8901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3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035" name="Google Shape;1035;p40"/>
            <p:cNvSpPr txBox="1"/>
            <p:nvPr/>
          </p:nvSpPr>
          <p:spPr>
            <a:xfrm>
              <a:off x="6913202" y="1436975"/>
              <a:ext cx="17424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036" name="Google Shape;1036;p40"/>
          <p:cNvGrpSpPr/>
          <p:nvPr/>
        </p:nvGrpSpPr>
        <p:grpSpPr>
          <a:xfrm>
            <a:off x="1344224" y="2475716"/>
            <a:ext cx="7311378" cy="647918"/>
            <a:chOff x="1344224" y="2247116"/>
            <a:chExt cx="7311378" cy="647918"/>
          </a:xfrm>
        </p:grpSpPr>
        <p:sp>
          <p:nvSpPr>
            <p:cNvPr id="1037" name="Google Shape;1037;p40"/>
            <p:cNvSpPr txBox="1"/>
            <p:nvPr/>
          </p:nvSpPr>
          <p:spPr>
            <a:xfrm flipH="1">
              <a:off x="5928007" y="2333565"/>
              <a:ext cx="985200" cy="25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22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038" name="Google Shape;1038;p40"/>
            <p:cNvSpPr/>
            <p:nvPr/>
          </p:nvSpPr>
          <p:spPr>
            <a:xfrm rot="10800000">
              <a:off x="4831009" y="2247117"/>
              <a:ext cx="1096987" cy="432393"/>
            </a:xfrm>
            <a:custGeom>
              <a:avLst/>
              <a:gdLst/>
              <a:ahLst/>
              <a:cxnLst/>
              <a:rect l="l" t="t" r="r" b="b"/>
              <a:pathLst>
                <a:path w="17891" h="7052" extrusionOk="0">
                  <a:moveTo>
                    <a:pt x="1" y="0"/>
                  </a:moveTo>
                  <a:lnTo>
                    <a:pt x="1" y="7052"/>
                  </a:lnTo>
                  <a:lnTo>
                    <a:pt x="17891" y="7052"/>
                  </a:lnTo>
                  <a:lnTo>
                    <a:pt x="1789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0"/>
            <p:cNvSpPr/>
            <p:nvPr/>
          </p:nvSpPr>
          <p:spPr>
            <a:xfrm rot="10800000">
              <a:off x="4831005" y="2247116"/>
              <a:ext cx="442633" cy="215584"/>
            </a:xfrm>
            <a:custGeom>
              <a:avLst/>
              <a:gdLst/>
              <a:ahLst/>
              <a:cxnLst/>
              <a:rect l="l" t="t" r="r" b="b"/>
              <a:pathLst>
                <a:path w="7219" h="3516" extrusionOk="0">
                  <a:moveTo>
                    <a:pt x="0" y="0"/>
                  </a:moveTo>
                  <a:lnTo>
                    <a:pt x="7219" y="3516"/>
                  </a:lnTo>
                  <a:lnTo>
                    <a:pt x="7219" y="0"/>
                  </a:lnTo>
                  <a:close/>
                </a:path>
              </a:pathLst>
            </a:custGeom>
            <a:solidFill>
              <a:srgbClr val="B45F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0"/>
            <p:cNvSpPr/>
            <p:nvPr/>
          </p:nvSpPr>
          <p:spPr>
            <a:xfrm rot="10800000">
              <a:off x="2234315" y="2462641"/>
              <a:ext cx="3039323" cy="432393"/>
            </a:xfrm>
            <a:custGeom>
              <a:avLst/>
              <a:gdLst/>
              <a:ahLst/>
              <a:cxnLst/>
              <a:rect l="l" t="t" r="r" b="b"/>
              <a:pathLst>
                <a:path w="49569" h="7052" extrusionOk="0">
                  <a:moveTo>
                    <a:pt x="0" y="0"/>
                  </a:moveTo>
                  <a:lnTo>
                    <a:pt x="0" y="7051"/>
                  </a:lnTo>
                  <a:lnTo>
                    <a:pt x="49568" y="7051"/>
                  </a:lnTo>
                  <a:lnTo>
                    <a:pt x="4956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0"/>
            <p:cNvSpPr txBox="1"/>
            <p:nvPr/>
          </p:nvSpPr>
          <p:spPr>
            <a:xfrm flipH="1">
              <a:off x="1344224" y="2499875"/>
              <a:ext cx="8901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75%</a:t>
              </a:r>
              <a:endParaRPr sz="3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042" name="Google Shape;1042;p40"/>
            <p:cNvSpPr txBox="1"/>
            <p:nvPr/>
          </p:nvSpPr>
          <p:spPr>
            <a:xfrm>
              <a:off x="6913202" y="2279725"/>
              <a:ext cx="17424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1047;p41"/>
          <p:cNvSpPr/>
          <p:nvPr/>
        </p:nvSpPr>
        <p:spPr>
          <a:xfrm rot="10800000" flipH="1">
            <a:off x="3703357" y="3857275"/>
            <a:ext cx="4648200" cy="885600"/>
          </a:xfrm>
          <a:prstGeom prst="rect">
            <a:avLst/>
          </a:prstGeom>
          <a:gradFill>
            <a:gsLst>
              <a:gs pos="0">
                <a:srgbClr val="9A9A9A">
                  <a:alpha val="35294"/>
                </a:srgbClr>
              </a:gs>
              <a:gs pos="100000">
                <a:srgbClr val="FF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" name="Google Shape;1048;p41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1049" name="Google Shape;1049;p41"/>
          <p:cNvGrpSpPr/>
          <p:nvPr/>
        </p:nvGrpSpPr>
        <p:grpSpPr>
          <a:xfrm>
            <a:off x="3606845" y="1304766"/>
            <a:ext cx="1058840" cy="3438293"/>
            <a:chOff x="3475363" y="1295666"/>
            <a:chExt cx="1058840" cy="3438293"/>
          </a:xfrm>
        </p:grpSpPr>
        <p:grpSp>
          <p:nvGrpSpPr>
            <p:cNvPr id="1050" name="Google Shape;1050;p41"/>
            <p:cNvGrpSpPr/>
            <p:nvPr/>
          </p:nvGrpSpPr>
          <p:grpSpPr>
            <a:xfrm>
              <a:off x="3475363" y="1295666"/>
              <a:ext cx="1058840" cy="475492"/>
              <a:chOff x="3647713" y="690756"/>
              <a:chExt cx="925074" cy="415422"/>
            </a:xfrm>
          </p:grpSpPr>
          <p:sp>
            <p:nvSpPr>
              <p:cNvPr id="1051" name="Google Shape;1051;p41"/>
              <p:cNvSpPr/>
              <p:nvPr/>
            </p:nvSpPr>
            <p:spPr>
              <a:xfrm>
                <a:off x="3647713" y="690756"/>
                <a:ext cx="925074" cy="415422"/>
              </a:xfrm>
              <a:custGeom>
                <a:avLst/>
                <a:gdLst/>
                <a:ahLst/>
                <a:cxnLst/>
                <a:rect l="l" t="t" r="r" b="b"/>
                <a:pathLst>
                  <a:path w="13744" h="6172" extrusionOk="0">
                    <a:moveTo>
                      <a:pt x="0" y="1"/>
                    </a:moveTo>
                    <a:lnTo>
                      <a:pt x="0" y="5305"/>
                    </a:lnTo>
                    <a:lnTo>
                      <a:pt x="6238" y="5305"/>
                    </a:lnTo>
                    <a:lnTo>
                      <a:pt x="6772" y="6172"/>
                    </a:lnTo>
                    <a:lnTo>
                      <a:pt x="7339" y="5305"/>
                    </a:lnTo>
                    <a:lnTo>
                      <a:pt x="13743" y="5305"/>
                    </a:lnTo>
                    <a:lnTo>
                      <a:pt x="1374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41"/>
              <p:cNvSpPr txBox="1"/>
              <p:nvPr/>
            </p:nvSpPr>
            <p:spPr>
              <a:xfrm>
                <a:off x="3732400" y="690763"/>
                <a:ext cx="755700" cy="35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dk2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100%</a:t>
                </a:r>
                <a:endParaRPr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sp>
          <p:nvSpPr>
            <p:cNvPr id="1053" name="Google Shape;1053;p41"/>
            <p:cNvSpPr/>
            <p:nvPr/>
          </p:nvSpPr>
          <p:spPr>
            <a:xfrm>
              <a:off x="3572300" y="4016659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1"/>
            <p:cNvSpPr/>
            <p:nvPr/>
          </p:nvSpPr>
          <p:spPr>
            <a:xfrm>
              <a:off x="3572300" y="3503046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1"/>
            <p:cNvSpPr/>
            <p:nvPr/>
          </p:nvSpPr>
          <p:spPr>
            <a:xfrm>
              <a:off x="3572300" y="2998660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rgbClr val="FF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1"/>
            <p:cNvSpPr/>
            <p:nvPr/>
          </p:nvSpPr>
          <p:spPr>
            <a:xfrm>
              <a:off x="3572300" y="2462886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rgbClr val="FFE5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1"/>
            <p:cNvSpPr/>
            <p:nvPr/>
          </p:nvSpPr>
          <p:spPr>
            <a:xfrm>
              <a:off x="3572300" y="1945602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rgbClr val="FFF2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8" name="Google Shape;1058;p41"/>
          <p:cNvGrpSpPr/>
          <p:nvPr/>
        </p:nvGrpSpPr>
        <p:grpSpPr>
          <a:xfrm>
            <a:off x="4978645" y="1818362"/>
            <a:ext cx="943203" cy="2924697"/>
            <a:chOff x="4847162" y="1809262"/>
            <a:chExt cx="943203" cy="2924697"/>
          </a:xfrm>
        </p:grpSpPr>
        <p:grpSp>
          <p:nvGrpSpPr>
            <p:cNvPr id="1059" name="Google Shape;1059;p41"/>
            <p:cNvGrpSpPr/>
            <p:nvPr/>
          </p:nvGrpSpPr>
          <p:grpSpPr>
            <a:xfrm>
              <a:off x="4847162" y="1809262"/>
              <a:ext cx="943203" cy="475569"/>
              <a:chOff x="1363027" y="1705814"/>
              <a:chExt cx="824046" cy="415489"/>
            </a:xfrm>
          </p:grpSpPr>
          <p:sp>
            <p:nvSpPr>
              <p:cNvPr id="1060" name="Google Shape;1060;p41"/>
              <p:cNvSpPr/>
              <p:nvPr/>
            </p:nvSpPr>
            <p:spPr>
              <a:xfrm>
                <a:off x="1363027" y="1705814"/>
                <a:ext cx="824046" cy="415489"/>
              </a:xfrm>
              <a:custGeom>
                <a:avLst/>
                <a:gdLst/>
                <a:ahLst/>
                <a:cxnLst/>
                <a:rect l="l" t="t" r="r" b="b"/>
                <a:pathLst>
                  <a:path w="12243" h="6173" extrusionOk="0">
                    <a:moveTo>
                      <a:pt x="1" y="1"/>
                    </a:moveTo>
                    <a:lnTo>
                      <a:pt x="1" y="5305"/>
                    </a:lnTo>
                    <a:lnTo>
                      <a:pt x="5571" y="5305"/>
                    </a:lnTo>
                    <a:lnTo>
                      <a:pt x="6138" y="6172"/>
                    </a:lnTo>
                    <a:lnTo>
                      <a:pt x="6672" y="5305"/>
                    </a:lnTo>
                    <a:lnTo>
                      <a:pt x="12243" y="5305"/>
                    </a:lnTo>
                    <a:lnTo>
                      <a:pt x="1224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41"/>
              <p:cNvSpPr txBox="1"/>
              <p:nvPr/>
            </p:nvSpPr>
            <p:spPr>
              <a:xfrm>
                <a:off x="1397188" y="1705825"/>
                <a:ext cx="755700" cy="35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dk2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75%</a:t>
                </a:r>
                <a:endParaRPr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sp>
          <p:nvSpPr>
            <p:cNvPr id="1062" name="Google Shape;1062;p41"/>
            <p:cNvSpPr/>
            <p:nvPr/>
          </p:nvSpPr>
          <p:spPr>
            <a:xfrm>
              <a:off x="4886278" y="4016659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rgbClr val="DE75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1"/>
            <p:cNvSpPr/>
            <p:nvPr/>
          </p:nvSpPr>
          <p:spPr>
            <a:xfrm>
              <a:off x="4886278" y="3503046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1"/>
            <p:cNvSpPr/>
            <p:nvPr/>
          </p:nvSpPr>
          <p:spPr>
            <a:xfrm>
              <a:off x="4886278" y="2998660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1"/>
            <p:cNvSpPr/>
            <p:nvPr/>
          </p:nvSpPr>
          <p:spPr>
            <a:xfrm>
              <a:off x="4886278" y="2462886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rgbClr val="F9CB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6" name="Google Shape;1066;p41"/>
          <p:cNvGrpSpPr/>
          <p:nvPr/>
        </p:nvGrpSpPr>
        <p:grpSpPr>
          <a:xfrm>
            <a:off x="6292564" y="2859980"/>
            <a:ext cx="943280" cy="1883079"/>
            <a:chOff x="6161082" y="2850880"/>
            <a:chExt cx="943280" cy="1883079"/>
          </a:xfrm>
        </p:grpSpPr>
        <p:grpSp>
          <p:nvGrpSpPr>
            <p:cNvPr id="1067" name="Google Shape;1067;p41"/>
            <p:cNvGrpSpPr/>
            <p:nvPr/>
          </p:nvGrpSpPr>
          <p:grpSpPr>
            <a:xfrm>
              <a:off x="6161082" y="2850880"/>
              <a:ext cx="943280" cy="475499"/>
              <a:chOff x="5023293" y="1659988"/>
              <a:chExt cx="824113" cy="415428"/>
            </a:xfrm>
          </p:grpSpPr>
          <p:sp>
            <p:nvSpPr>
              <p:cNvPr id="1068" name="Google Shape;1068;p41"/>
              <p:cNvSpPr/>
              <p:nvPr/>
            </p:nvSpPr>
            <p:spPr>
              <a:xfrm>
                <a:off x="5023293" y="1659994"/>
                <a:ext cx="824113" cy="415422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6172" extrusionOk="0">
                    <a:moveTo>
                      <a:pt x="1" y="0"/>
                    </a:moveTo>
                    <a:lnTo>
                      <a:pt x="1" y="5304"/>
                    </a:lnTo>
                    <a:lnTo>
                      <a:pt x="5572" y="5304"/>
                    </a:lnTo>
                    <a:lnTo>
                      <a:pt x="6139" y="6172"/>
                    </a:lnTo>
                    <a:lnTo>
                      <a:pt x="6672" y="5304"/>
                    </a:lnTo>
                    <a:lnTo>
                      <a:pt x="12243" y="5304"/>
                    </a:lnTo>
                    <a:lnTo>
                      <a:pt x="1224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" name="Google Shape;1069;p41"/>
              <p:cNvSpPr txBox="1"/>
              <p:nvPr/>
            </p:nvSpPr>
            <p:spPr>
              <a:xfrm>
                <a:off x="5057500" y="1659988"/>
                <a:ext cx="755700" cy="35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dk2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50%</a:t>
                </a:r>
                <a:endParaRPr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sp>
          <p:nvSpPr>
            <p:cNvPr id="1070" name="Google Shape;1070;p41"/>
            <p:cNvSpPr/>
            <p:nvPr/>
          </p:nvSpPr>
          <p:spPr>
            <a:xfrm>
              <a:off x="6200233" y="4016659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rgbClr val="DA32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1"/>
            <p:cNvSpPr/>
            <p:nvPr/>
          </p:nvSpPr>
          <p:spPr>
            <a:xfrm>
              <a:off x="6200233" y="3503046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2" name="Google Shape;1072;p41"/>
          <p:cNvGrpSpPr/>
          <p:nvPr/>
        </p:nvGrpSpPr>
        <p:grpSpPr>
          <a:xfrm>
            <a:off x="7601036" y="3372972"/>
            <a:ext cx="954281" cy="1370087"/>
            <a:chOff x="7469553" y="3363872"/>
            <a:chExt cx="954281" cy="1370087"/>
          </a:xfrm>
        </p:grpSpPr>
        <p:grpSp>
          <p:nvGrpSpPr>
            <p:cNvPr id="1073" name="Google Shape;1073;p41"/>
            <p:cNvGrpSpPr/>
            <p:nvPr/>
          </p:nvGrpSpPr>
          <p:grpSpPr>
            <a:xfrm>
              <a:off x="7469553" y="3363872"/>
              <a:ext cx="954281" cy="475507"/>
              <a:chOff x="5877138" y="2850788"/>
              <a:chExt cx="833725" cy="415435"/>
            </a:xfrm>
          </p:grpSpPr>
          <p:sp>
            <p:nvSpPr>
              <p:cNvPr id="1074" name="Google Shape;1074;p41"/>
              <p:cNvSpPr/>
              <p:nvPr/>
            </p:nvSpPr>
            <p:spPr>
              <a:xfrm>
                <a:off x="5877138" y="2850801"/>
                <a:ext cx="821825" cy="415422"/>
              </a:xfrm>
              <a:custGeom>
                <a:avLst/>
                <a:gdLst/>
                <a:ahLst/>
                <a:cxnLst/>
                <a:rect l="l" t="t" r="r" b="b"/>
                <a:pathLst>
                  <a:path w="12210" h="6172" extrusionOk="0">
                    <a:moveTo>
                      <a:pt x="1" y="1"/>
                    </a:moveTo>
                    <a:lnTo>
                      <a:pt x="1" y="5305"/>
                    </a:lnTo>
                    <a:lnTo>
                      <a:pt x="5571" y="5305"/>
                    </a:lnTo>
                    <a:lnTo>
                      <a:pt x="6105" y="6172"/>
                    </a:lnTo>
                    <a:lnTo>
                      <a:pt x="6672" y="5305"/>
                    </a:lnTo>
                    <a:lnTo>
                      <a:pt x="12209" y="5305"/>
                    </a:lnTo>
                    <a:lnTo>
                      <a:pt x="1220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" name="Google Shape;1075;p41"/>
              <p:cNvSpPr txBox="1"/>
              <p:nvPr/>
            </p:nvSpPr>
            <p:spPr>
              <a:xfrm>
                <a:off x="5955163" y="2850788"/>
                <a:ext cx="755700" cy="35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dk2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25%</a:t>
                </a:r>
                <a:endParaRPr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sp>
          <p:nvSpPr>
            <p:cNvPr id="1076" name="Google Shape;1076;p41"/>
            <p:cNvSpPr/>
            <p:nvPr/>
          </p:nvSpPr>
          <p:spPr>
            <a:xfrm>
              <a:off x="7514202" y="4016659"/>
              <a:ext cx="864900" cy="71730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7" name="Google Shape;1077;p41"/>
          <p:cNvGrpSpPr/>
          <p:nvPr/>
        </p:nvGrpSpPr>
        <p:grpSpPr>
          <a:xfrm>
            <a:off x="645833" y="3111902"/>
            <a:ext cx="2182200" cy="727473"/>
            <a:chOff x="645833" y="3111902"/>
            <a:chExt cx="2182200" cy="727473"/>
          </a:xfrm>
        </p:grpSpPr>
        <p:sp>
          <p:nvSpPr>
            <p:cNvPr id="1078" name="Google Shape;1078;p41"/>
            <p:cNvSpPr txBox="1"/>
            <p:nvPr/>
          </p:nvSpPr>
          <p:spPr>
            <a:xfrm>
              <a:off x="645833" y="3467075"/>
              <a:ext cx="2182200" cy="37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79" name="Google Shape;1079;p41"/>
            <p:cNvSpPr txBox="1"/>
            <p:nvPr/>
          </p:nvSpPr>
          <p:spPr>
            <a:xfrm>
              <a:off x="645833" y="3111902"/>
              <a:ext cx="1919100" cy="27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080" name="Google Shape;1080;p41"/>
          <p:cNvGrpSpPr/>
          <p:nvPr/>
        </p:nvGrpSpPr>
        <p:grpSpPr>
          <a:xfrm>
            <a:off x="645833" y="1304795"/>
            <a:ext cx="2182200" cy="727480"/>
            <a:chOff x="645833" y="1304795"/>
            <a:chExt cx="2182200" cy="727480"/>
          </a:xfrm>
        </p:grpSpPr>
        <p:sp>
          <p:nvSpPr>
            <p:cNvPr id="1081" name="Google Shape;1081;p41"/>
            <p:cNvSpPr txBox="1"/>
            <p:nvPr/>
          </p:nvSpPr>
          <p:spPr>
            <a:xfrm>
              <a:off x="645833" y="1659975"/>
              <a:ext cx="2182200" cy="37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82" name="Google Shape;1082;p41"/>
            <p:cNvSpPr txBox="1"/>
            <p:nvPr/>
          </p:nvSpPr>
          <p:spPr>
            <a:xfrm>
              <a:off x="645833" y="1304795"/>
              <a:ext cx="1919100" cy="27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083" name="Google Shape;1083;p41"/>
          <p:cNvGrpSpPr/>
          <p:nvPr/>
        </p:nvGrpSpPr>
        <p:grpSpPr>
          <a:xfrm>
            <a:off x="645833" y="4015456"/>
            <a:ext cx="2182200" cy="727494"/>
            <a:chOff x="645833" y="4015456"/>
            <a:chExt cx="2182200" cy="727494"/>
          </a:xfrm>
        </p:grpSpPr>
        <p:sp>
          <p:nvSpPr>
            <p:cNvPr id="1084" name="Google Shape;1084;p41"/>
            <p:cNvSpPr txBox="1"/>
            <p:nvPr/>
          </p:nvSpPr>
          <p:spPr>
            <a:xfrm>
              <a:off x="645833" y="4370650"/>
              <a:ext cx="2182200" cy="37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also helium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85" name="Google Shape;1085;p41"/>
            <p:cNvSpPr txBox="1"/>
            <p:nvPr/>
          </p:nvSpPr>
          <p:spPr>
            <a:xfrm>
              <a:off x="645833" y="4015456"/>
              <a:ext cx="1919100" cy="27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086" name="Google Shape;1086;p41"/>
          <p:cNvGrpSpPr/>
          <p:nvPr/>
        </p:nvGrpSpPr>
        <p:grpSpPr>
          <a:xfrm>
            <a:off x="645833" y="2208348"/>
            <a:ext cx="2182200" cy="727477"/>
            <a:chOff x="645833" y="2208348"/>
            <a:chExt cx="2182200" cy="727477"/>
          </a:xfrm>
        </p:grpSpPr>
        <p:sp>
          <p:nvSpPr>
            <p:cNvPr id="1087" name="Google Shape;1087;p41"/>
            <p:cNvSpPr txBox="1"/>
            <p:nvPr/>
          </p:nvSpPr>
          <p:spPr>
            <a:xfrm>
              <a:off x="645833" y="2563525"/>
              <a:ext cx="2182200" cy="37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88" name="Google Shape;1088;p41"/>
            <p:cNvSpPr txBox="1"/>
            <p:nvPr/>
          </p:nvSpPr>
          <p:spPr>
            <a:xfrm>
              <a:off x="645833" y="2208348"/>
              <a:ext cx="1919100" cy="27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p42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1094" name="Google Shape;1094;p42"/>
          <p:cNvGrpSpPr/>
          <p:nvPr/>
        </p:nvGrpSpPr>
        <p:grpSpPr>
          <a:xfrm>
            <a:off x="553360" y="1264025"/>
            <a:ext cx="4278754" cy="558603"/>
            <a:chOff x="553360" y="1264025"/>
            <a:chExt cx="4278754" cy="558603"/>
          </a:xfrm>
        </p:grpSpPr>
        <p:sp>
          <p:nvSpPr>
            <p:cNvPr id="1095" name="Google Shape;1095;p42"/>
            <p:cNvSpPr/>
            <p:nvPr/>
          </p:nvSpPr>
          <p:spPr>
            <a:xfrm>
              <a:off x="1230413" y="1264025"/>
              <a:ext cx="1408392" cy="558603"/>
            </a:xfrm>
            <a:custGeom>
              <a:avLst/>
              <a:gdLst/>
              <a:ahLst/>
              <a:cxnLst/>
              <a:rect l="l" t="t" r="r" b="b"/>
              <a:pathLst>
                <a:path w="33315" h="9819" extrusionOk="0">
                  <a:moveTo>
                    <a:pt x="4925" y="1"/>
                  </a:moveTo>
                  <a:cubicBezTo>
                    <a:pt x="2220" y="1"/>
                    <a:pt x="1" y="2189"/>
                    <a:pt x="1" y="4895"/>
                  </a:cubicBezTo>
                  <a:cubicBezTo>
                    <a:pt x="1" y="7630"/>
                    <a:pt x="2220" y="9819"/>
                    <a:pt x="4925" y="9819"/>
                  </a:cubicBezTo>
                  <a:lnTo>
                    <a:pt x="29089" y="9819"/>
                  </a:lnTo>
                  <a:lnTo>
                    <a:pt x="33314" y="4895"/>
                  </a:lnTo>
                  <a:lnTo>
                    <a:pt x="290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2"/>
            <p:cNvSpPr/>
            <p:nvPr/>
          </p:nvSpPr>
          <p:spPr>
            <a:xfrm>
              <a:off x="553360" y="1264025"/>
              <a:ext cx="558546" cy="558603"/>
            </a:xfrm>
            <a:custGeom>
              <a:avLst/>
              <a:gdLst/>
              <a:ahLst/>
              <a:cxnLst/>
              <a:rect l="l" t="t" r="r" b="b"/>
              <a:pathLst>
                <a:path w="9818" h="9819" extrusionOk="0">
                  <a:moveTo>
                    <a:pt x="4894" y="1"/>
                  </a:moveTo>
                  <a:cubicBezTo>
                    <a:pt x="2189" y="1"/>
                    <a:pt x="0" y="2189"/>
                    <a:pt x="0" y="4895"/>
                  </a:cubicBezTo>
                  <a:cubicBezTo>
                    <a:pt x="0" y="7630"/>
                    <a:pt x="2189" y="9819"/>
                    <a:pt x="4894" y="9819"/>
                  </a:cubicBezTo>
                  <a:cubicBezTo>
                    <a:pt x="7629" y="9819"/>
                    <a:pt x="9818" y="7630"/>
                    <a:pt x="9818" y="4895"/>
                  </a:cubicBezTo>
                  <a:cubicBezTo>
                    <a:pt x="9818" y="2189"/>
                    <a:pt x="7629" y="1"/>
                    <a:pt x="4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97" name="Google Shape;1097;p42"/>
            <p:cNvGrpSpPr/>
            <p:nvPr/>
          </p:nvGrpSpPr>
          <p:grpSpPr>
            <a:xfrm>
              <a:off x="646927" y="1357350"/>
              <a:ext cx="371425" cy="371950"/>
              <a:chOff x="-1712675" y="1166750"/>
              <a:chExt cx="371425" cy="371950"/>
            </a:xfrm>
          </p:grpSpPr>
          <p:sp>
            <p:nvSpPr>
              <p:cNvPr id="1098" name="Google Shape;1098;p42"/>
              <p:cNvSpPr/>
              <p:nvPr/>
            </p:nvSpPr>
            <p:spPr>
              <a:xfrm>
                <a:off x="-1675525" y="1204425"/>
                <a:ext cx="334275" cy="334275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13371" extrusionOk="0">
                    <a:moveTo>
                      <a:pt x="6696" y="0"/>
                    </a:moveTo>
                    <a:cubicBezTo>
                      <a:pt x="5587" y="0"/>
                      <a:pt x="4541" y="251"/>
                      <a:pt x="3620" y="733"/>
                    </a:cubicBezTo>
                    <a:cubicBezTo>
                      <a:pt x="3620" y="816"/>
                      <a:pt x="3620" y="900"/>
                      <a:pt x="3620" y="963"/>
                    </a:cubicBezTo>
                    <a:lnTo>
                      <a:pt x="3536" y="1946"/>
                    </a:lnTo>
                    <a:lnTo>
                      <a:pt x="4101" y="2490"/>
                    </a:lnTo>
                    <a:cubicBezTo>
                      <a:pt x="4854" y="2030"/>
                      <a:pt x="5733" y="1758"/>
                      <a:pt x="6696" y="1758"/>
                    </a:cubicBezTo>
                    <a:cubicBezTo>
                      <a:pt x="9395" y="1758"/>
                      <a:pt x="11613" y="3955"/>
                      <a:pt x="11613" y="6675"/>
                    </a:cubicBezTo>
                    <a:cubicBezTo>
                      <a:pt x="11613" y="9395"/>
                      <a:pt x="9395" y="11592"/>
                      <a:pt x="6675" y="11592"/>
                    </a:cubicBezTo>
                    <a:cubicBezTo>
                      <a:pt x="3976" y="11592"/>
                      <a:pt x="1779" y="9395"/>
                      <a:pt x="1779" y="6675"/>
                    </a:cubicBezTo>
                    <a:cubicBezTo>
                      <a:pt x="1779" y="5733"/>
                      <a:pt x="2030" y="4834"/>
                      <a:pt x="2511" y="4080"/>
                    </a:cubicBezTo>
                    <a:lnTo>
                      <a:pt x="1904" y="3473"/>
                    </a:lnTo>
                    <a:lnTo>
                      <a:pt x="1046" y="3536"/>
                    </a:lnTo>
                    <a:lnTo>
                      <a:pt x="774" y="3536"/>
                    </a:lnTo>
                    <a:cubicBezTo>
                      <a:pt x="293" y="4478"/>
                      <a:pt x="0" y="5545"/>
                      <a:pt x="0" y="6675"/>
                    </a:cubicBezTo>
                    <a:cubicBezTo>
                      <a:pt x="0" y="10378"/>
                      <a:pt x="2992" y="13370"/>
                      <a:pt x="6696" y="13370"/>
                    </a:cubicBezTo>
                    <a:cubicBezTo>
                      <a:pt x="10378" y="13370"/>
                      <a:pt x="13370" y="10378"/>
                      <a:pt x="13370" y="6675"/>
                    </a:cubicBezTo>
                    <a:cubicBezTo>
                      <a:pt x="13370" y="2992"/>
                      <a:pt x="10378" y="0"/>
                      <a:pt x="66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42"/>
              <p:cNvSpPr/>
              <p:nvPr/>
            </p:nvSpPr>
            <p:spPr>
              <a:xfrm>
                <a:off x="-1590800" y="1289150"/>
                <a:ext cx="164800" cy="164275"/>
              </a:xfrm>
              <a:custGeom>
                <a:avLst/>
                <a:gdLst/>
                <a:ahLst/>
                <a:cxnLst/>
                <a:rect l="l" t="t" r="r" b="b"/>
                <a:pathLst>
                  <a:path w="6592" h="6571" extrusionOk="0">
                    <a:moveTo>
                      <a:pt x="3307" y="1"/>
                    </a:moveTo>
                    <a:cubicBezTo>
                      <a:pt x="2805" y="1"/>
                      <a:pt x="2323" y="105"/>
                      <a:pt x="1905" y="294"/>
                    </a:cubicBezTo>
                    <a:lnTo>
                      <a:pt x="1926" y="336"/>
                    </a:lnTo>
                    <a:lnTo>
                      <a:pt x="3160" y="1570"/>
                    </a:lnTo>
                    <a:lnTo>
                      <a:pt x="3307" y="1570"/>
                    </a:lnTo>
                    <a:cubicBezTo>
                      <a:pt x="4248" y="1570"/>
                      <a:pt x="5022" y="2344"/>
                      <a:pt x="5022" y="3286"/>
                    </a:cubicBezTo>
                    <a:cubicBezTo>
                      <a:pt x="5022" y="4248"/>
                      <a:pt x="4248" y="5022"/>
                      <a:pt x="3307" y="5022"/>
                    </a:cubicBezTo>
                    <a:cubicBezTo>
                      <a:pt x="2344" y="5022"/>
                      <a:pt x="1570" y="4248"/>
                      <a:pt x="1570" y="3286"/>
                    </a:cubicBezTo>
                    <a:cubicBezTo>
                      <a:pt x="1570" y="3244"/>
                      <a:pt x="1570" y="3202"/>
                      <a:pt x="1570" y="3160"/>
                    </a:cubicBezTo>
                    <a:lnTo>
                      <a:pt x="336" y="1926"/>
                    </a:lnTo>
                    <a:lnTo>
                      <a:pt x="315" y="1905"/>
                    </a:lnTo>
                    <a:cubicBezTo>
                      <a:pt x="126" y="2323"/>
                      <a:pt x="1" y="2784"/>
                      <a:pt x="1" y="3286"/>
                    </a:cubicBezTo>
                    <a:cubicBezTo>
                      <a:pt x="1" y="5106"/>
                      <a:pt x="1486" y="6571"/>
                      <a:pt x="3307" y="6571"/>
                    </a:cubicBezTo>
                    <a:cubicBezTo>
                      <a:pt x="5127" y="6571"/>
                      <a:pt x="6592" y="5106"/>
                      <a:pt x="6592" y="3286"/>
                    </a:cubicBezTo>
                    <a:cubicBezTo>
                      <a:pt x="6592" y="1465"/>
                      <a:pt x="5127" y="1"/>
                      <a:pt x="330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42"/>
              <p:cNvSpPr/>
              <p:nvPr/>
            </p:nvSpPr>
            <p:spPr>
              <a:xfrm>
                <a:off x="-1712675" y="1166750"/>
                <a:ext cx="204025" cy="203500"/>
              </a:xfrm>
              <a:custGeom>
                <a:avLst/>
                <a:gdLst/>
                <a:ahLst/>
                <a:cxnLst/>
                <a:rect l="l" t="t" r="r" b="b"/>
                <a:pathLst>
                  <a:path w="8161" h="8140" extrusionOk="0">
                    <a:moveTo>
                      <a:pt x="2511" y="1"/>
                    </a:moveTo>
                    <a:cubicBezTo>
                      <a:pt x="2428" y="1"/>
                      <a:pt x="2365" y="43"/>
                      <a:pt x="2344" y="147"/>
                    </a:cubicBezTo>
                    <a:lnTo>
                      <a:pt x="2260" y="1340"/>
                    </a:lnTo>
                    <a:lnTo>
                      <a:pt x="1800" y="900"/>
                    </a:lnTo>
                    <a:cubicBezTo>
                      <a:pt x="1716" y="796"/>
                      <a:pt x="1591" y="754"/>
                      <a:pt x="1486" y="754"/>
                    </a:cubicBezTo>
                    <a:cubicBezTo>
                      <a:pt x="1361" y="754"/>
                      <a:pt x="1235" y="796"/>
                      <a:pt x="1151" y="900"/>
                    </a:cubicBezTo>
                    <a:lnTo>
                      <a:pt x="879" y="1172"/>
                    </a:lnTo>
                    <a:cubicBezTo>
                      <a:pt x="691" y="1361"/>
                      <a:pt x="691" y="1654"/>
                      <a:pt x="879" y="1821"/>
                    </a:cubicBezTo>
                    <a:lnTo>
                      <a:pt x="1277" y="2219"/>
                    </a:lnTo>
                    <a:lnTo>
                      <a:pt x="189" y="2302"/>
                    </a:lnTo>
                    <a:cubicBezTo>
                      <a:pt x="63" y="2323"/>
                      <a:pt x="1" y="2470"/>
                      <a:pt x="105" y="2574"/>
                    </a:cubicBezTo>
                    <a:lnTo>
                      <a:pt x="1884" y="4353"/>
                    </a:lnTo>
                    <a:cubicBezTo>
                      <a:pt x="2030" y="4499"/>
                      <a:pt x="2219" y="4583"/>
                      <a:pt x="2428" y="4583"/>
                    </a:cubicBezTo>
                    <a:lnTo>
                      <a:pt x="2532" y="4583"/>
                    </a:lnTo>
                    <a:lnTo>
                      <a:pt x="3558" y="4499"/>
                    </a:lnTo>
                    <a:lnTo>
                      <a:pt x="7073" y="8014"/>
                    </a:lnTo>
                    <a:cubicBezTo>
                      <a:pt x="7136" y="8077"/>
                      <a:pt x="7240" y="8119"/>
                      <a:pt x="7324" y="8119"/>
                    </a:cubicBezTo>
                    <a:lnTo>
                      <a:pt x="7742" y="8140"/>
                    </a:lnTo>
                    <a:lnTo>
                      <a:pt x="7763" y="8140"/>
                    </a:lnTo>
                    <a:cubicBezTo>
                      <a:pt x="7993" y="8140"/>
                      <a:pt x="8161" y="7952"/>
                      <a:pt x="8140" y="7721"/>
                    </a:cubicBezTo>
                    <a:lnTo>
                      <a:pt x="8119" y="7345"/>
                    </a:lnTo>
                    <a:cubicBezTo>
                      <a:pt x="8119" y="7240"/>
                      <a:pt x="8077" y="7157"/>
                      <a:pt x="8014" y="7094"/>
                    </a:cubicBezTo>
                    <a:lnTo>
                      <a:pt x="7512" y="6592"/>
                    </a:lnTo>
                    <a:lnTo>
                      <a:pt x="6382" y="5462"/>
                    </a:lnTo>
                    <a:lnTo>
                      <a:pt x="6361" y="5441"/>
                    </a:lnTo>
                    <a:lnTo>
                      <a:pt x="5190" y="4269"/>
                    </a:lnTo>
                    <a:lnTo>
                      <a:pt x="4541" y="3620"/>
                    </a:lnTo>
                    <a:lnTo>
                      <a:pt x="4625" y="2512"/>
                    </a:lnTo>
                    <a:lnTo>
                      <a:pt x="4646" y="2428"/>
                    </a:lnTo>
                    <a:cubicBezTo>
                      <a:pt x="4646" y="2219"/>
                      <a:pt x="4562" y="1988"/>
                      <a:pt x="4415" y="1821"/>
                    </a:cubicBezTo>
                    <a:lnTo>
                      <a:pt x="2616" y="43"/>
                    </a:lnTo>
                    <a:cubicBezTo>
                      <a:pt x="2595" y="1"/>
                      <a:pt x="2553" y="1"/>
                      <a:pt x="251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01" name="Google Shape;1101;p42"/>
            <p:cNvSpPr txBox="1"/>
            <p:nvPr/>
          </p:nvSpPr>
          <p:spPr>
            <a:xfrm>
              <a:off x="1511296" y="1406377"/>
              <a:ext cx="13335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2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02" name="Google Shape;1102;p42"/>
            <p:cNvSpPr txBox="1"/>
            <p:nvPr/>
          </p:nvSpPr>
          <p:spPr>
            <a:xfrm>
              <a:off x="2791214" y="1357175"/>
              <a:ext cx="2040900" cy="37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03" name="Google Shape;1103;p42"/>
          <p:cNvGrpSpPr/>
          <p:nvPr/>
        </p:nvGrpSpPr>
        <p:grpSpPr>
          <a:xfrm>
            <a:off x="553360" y="2939487"/>
            <a:ext cx="6703504" cy="558603"/>
            <a:chOff x="553360" y="2634687"/>
            <a:chExt cx="6703504" cy="558603"/>
          </a:xfrm>
        </p:grpSpPr>
        <p:sp>
          <p:nvSpPr>
            <p:cNvPr id="1104" name="Google Shape;1104;p42"/>
            <p:cNvSpPr/>
            <p:nvPr/>
          </p:nvSpPr>
          <p:spPr>
            <a:xfrm>
              <a:off x="1230413" y="2634687"/>
              <a:ext cx="3833159" cy="558603"/>
            </a:xfrm>
            <a:custGeom>
              <a:avLst/>
              <a:gdLst/>
              <a:ahLst/>
              <a:cxnLst/>
              <a:rect l="l" t="t" r="r" b="b"/>
              <a:pathLst>
                <a:path w="90672" h="9819" extrusionOk="0">
                  <a:moveTo>
                    <a:pt x="4925" y="1"/>
                  </a:moveTo>
                  <a:cubicBezTo>
                    <a:pt x="2220" y="1"/>
                    <a:pt x="1" y="2189"/>
                    <a:pt x="1" y="4894"/>
                  </a:cubicBezTo>
                  <a:cubicBezTo>
                    <a:pt x="1" y="7630"/>
                    <a:pt x="2220" y="9818"/>
                    <a:pt x="4925" y="9818"/>
                  </a:cubicBezTo>
                  <a:lnTo>
                    <a:pt x="86446" y="9818"/>
                  </a:lnTo>
                  <a:lnTo>
                    <a:pt x="90671" y="4894"/>
                  </a:lnTo>
                  <a:lnTo>
                    <a:pt x="864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2"/>
            <p:cNvSpPr/>
            <p:nvPr/>
          </p:nvSpPr>
          <p:spPr>
            <a:xfrm>
              <a:off x="553360" y="2634687"/>
              <a:ext cx="558546" cy="558603"/>
            </a:xfrm>
            <a:custGeom>
              <a:avLst/>
              <a:gdLst/>
              <a:ahLst/>
              <a:cxnLst/>
              <a:rect l="l" t="t" r="r" b="b"/>
              <a:pathLst>
                <a:path w="9818" h="9819" extrusionOk="0">
                  <a:moveTo>
                    <a:pt x="4894" y="1"/>
                  </a:moveTo>
                  <a:cubicBezTo>
                    <a:pt x="2189" y="1"/>
                    <a:pt x="0" y="2189"/>
                    <a:pt x="0" y="4894"/>
                  </a:cubicBezTo>
                  <a:cubicBezTo>
                    <a:pt x="0" y="7630"/>
                    <a:pt x="2189" y="9818"/>
                    <a:pt x="4894" y="9818"/>
                  </a:cubicBezTo>
                  <a:cubicBezTo>
                    <a:pt x="7629" y="9818"/>
                    <a:pt x="9818" y="7630"/>
                    <a:pt x="9818" y="4894"/>
                  </a:cubicBezTo>
                  <a:cubicBezTo>
                    <a:pt x="9818" y="2189"/>
                    <a:pt x="7629" y="1"/>
                    <a:pt x="48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06" name="Google Shape;1106;p42"/>
            <p:cNvGrpSpPr/>
            <p:nvPr/>
          </p:nvGrpSpPr>
          <p:grpSpPr>
            <a:xfrm>
              <a:off x="674902" y="2731438"/>
              <a:ext cx="315450" cy="365125"/>
              <a:chOff x="-61800" y="1169900"/>
              <a:chExt cx="315450" cy="365125"/>
            </a:xfrm>
          </p:grpSpPr>
          <p:sp>
            <p:nvSpPr>
              <p:cNvPr id="1107" name="Google Shape;1107;p42"/>
              <p:cNvSpPr/>
              <p:nvPr/>
            </p:nvSpPr>
            <p:spPr>
              <a:xfrm>
                <a:off x="-61800" y="1169900"/>
                <a:ext cx="315450" cy="365125"/>
              </a:xfrm>
              <a:custGeom>
                <a:avLst/>
                <a:gdLst/>
                <a:ahLst/>
                <a:cxnLst/>
                <a:rect l="l" t="t" r="r" b="b"/>
                <a:pathLst>
                  <a:path w="12618" h="14605" extrusionOk="0">
                    <a:moveTo>
                      <a:pt x="8370" y="1172"/>
                    </a:moveTo>
                    <a:cubicBezTo>
                      <a:pt x="8454" y="1172"/>
                      <a:pt x="8537" y="1172"/>
                      <a:pt x="8642" y="1214"/>
                    </a:cubicBezTo>
                    <a:lnTo>
                      <a:pt x="7387" y="3515"/>
                    </a:lnTo>
                    <a:lnTo>
                      <a:pt x="5190" y="3515"/>
                    </a:lnTo>
                    <a:lnTo>
                      <a:pt x="3830" y="1486"/>
                    </a:lnTo>
                    <a:cubicBezTo>
                      <a:pt x="4081" y="1318"/>
                      <a:pt x="4311" y="1235"/>
                      <a:pt x="4583" y="1235"/>
                    </a:cubicBezTo>
                    <a:cubicBezTo>
                      <a:pt x="4980" y="1235"/>
                      <a:pt x="5420" y="1381"/>
                      <a:pt x="6027" y="1590"/>
                    </a:cubicBezTo>
                    <a:cubicBezTo>
                      <a:pt x="6173" y="1653"/>
                      <a:pt x="6340" y="1674"/>
                      <a:pt x="6508" y="1674"/>
                    </a:cubicBezTo>
                    <a:cubicBezTo>
                      <a:pt x="6905" y="1674"/>
                      <a:pt x="7282" y="1528"/>
                      <a:pt x="7596" y="1402"/>
                    </a:cubicBezTo>
                    <a:cubicBezTo>
                      <a:pt x="7889" y="1277"/>
                      <a:pt x="8140" y="1172"/>
                      <a:pt x="8370" y="1172"/>
                    </a:cubicBezTo>
                    <a:close/>
                    <a:moveTo>
                      <a:pt x="7554" y="4687"/>
                    </a:moveTo>
                    <a:cubicBezTo>
                      <a:pt x="7868" y="4896"/>
                      <a:pt x="8663" y="5503"/>
                      <a:pt x="9458" y="6487"/>
                    </a:cubicBezTo>
                    <a:cubicBezTo>
                      <a:pt x="10776" y="8077"/>
                      <a:pt x="11446" y="9813"/>
                      <a:pt x="11446" y="11655"/>
                    </a:cubicBezTo>
                    <a:cubicBezTo>
                      <a:pt x="11446" y="12136"/>
                      <a:pt x="11278" y="12575"/>
                      <a:pt x="10923" y="12910"/>
                    </a:cubicBezTo>
                    <a:cubicBezTo>
                      <a:pt x="10588" y="13266"/>
                      <a:pt x="10128" y="13454"/>
                      <a:pt x="9646" y="13454"/>
                    </a:cubicBezTo>
                    <a:lnTo>
                      <a:pt x="2972" y="13454"/>
                    </a:lnTo>
                    <a:cubicBezTo>
                      <a:pt x="1988" y="13454"/>
                      <a:pt x="1172" y="12638"/>
                      <a:pt x="1172" y="11634"/>
                    </a:cubicBezTo>
                    <a:cubicBezTo>
                      <a:pt x="1172" y="9813"/>
                      <a:pt x="1842" y="8077"/>
                      <a:pt x="3181" y="6466"/>
                    </a:cubicBezTo>
                    <a:cubicBezTo>
                      <a:pt x="3913" y="5587"/>
                      <a:pt x="4646" y="4980"/>
                      <a:pt x="5064" y="4687"/>
                    </a:cubicBezTo>
                    <a:close/>
                    <a:moveTo>
                      <a:pt x="8370" y="0"/>
                    </a:moveTo>
                    <a:cubicBezTo>
                      <a:pt x="7889" y="0"/>
                      <a:pt x="7470" y="189"/>
                      <a:pt x="7136" y="314"/>
                    </a:cubicBezTo>
                    <a:lnTo>
                      <a:pt x="7115" y="335"/>
                    </a:lnTo>
                    <a:cubicBezTo>
                      <a:pt x="6884" y="419"/>
                      <a:pt x="6675" y="523"/>
                      <a:pt x="6508" y="523"/>
                    </a:cubicBezTo>
                    <a:cubicBezTo>
                      <a:pt x="6487" y="523"/>
                      <a:pt x="6445" y="502"/>
                      <a:pt x="6424" y="502"/>
                    </a:cubicBezTo>
                    <a:cubicBezTo>
                      <a:pt x="5692" y="230"/>
                      <a:pt x="5148" y="63"/>
                      <a:pt x="4583" y="63"/>
                    </a:cubicBezTo>
                    <a:cubicBezTo>
                      <a:pt x="3871" y="63"/>
                      <a:pt x="3244" y="356"/>
                      <a:pt x="2658" y="963"/>
                    </a:cubicBezTo>
                    <a:cubicBezTo>
                      <a:pt x="2470" y="1172"/>
                      <a:pt x="2428" y="1465"/>
                      <a:pt x="2595" y="1695"/>
                    </a:cubicBezTo>
                    <a:lnTo>
                      <a:pt x="4081" y="3955"/>
                    </a:lnTo>
                    <a:cubicBezTo>
                      <a:pt x="3662" y="4290"/>
                      <a:pt x="2972" y="4875"/>
                      <a:pt x="2281" y="5712"/>
                    </a:cubicBezTo>
                    <a:cubicBezTo>
                      <a:pt x="1633" y="6507"/>
                      <a:pt x="1109" y="7344"/>
                      <a:pt x="733" y="8223"/>
                    </a:cubicBezTo>
                    <a:cubicBezTo>
                      <a:pt x="252" y="9311"/>
                      <a:pt x="1" y="10462"/>
                      <a:pt x="1" y="11634"/>
                    </a:cubicBezTo>
                    <a:cubicBezTo>
                      <a:pt x="1" y="13266"/>
                      <a:pt x="1340" y="14605"/>
                      <a:pt x="2972" y="14605"/>
                    </a:cubicBezTo>
                    <a:lnTo>
                      <a:pt x="9646" y="14605"/>
                    </a:lnTo>
                    <a:cubicBezTo>
                      <a:pt x="11278" y="14605"/>
                      <a:pt x="12617" y="13266"/>
                      <a:pt x="12617" y="11634"/>
                    </a:cubicBezTo>
                    <a:cubicBezTo>
                      <a:pt x="12617" y="10483"/>
                      <a:pt x="12387" y="9332"/>
                      <a:pt x="11906" y="8223"/>
                    </a:cubicBezTo>
                    <a:cubicBezTo>
                      <a:pt x="11529" y="7344"/>
                      <a:pt x="10985" y="6487"/>
                      <a:pt x="10337" y="5712"/>
                    </a:cubicBezTo>
                    <a:cubicBezTo>
                      <a:pt x="9625" y="4854"/>
                      <a:pt x="8935" y="4269"/>
                      <a:pt x="8496" y="3934"/>
                    </a:cubicBezTo>
                    <a:lnTo>
                      <a:pt x="9897" y="1318"/>
                    </a:lnTo>
                    <a:cubicBezTo>
                      <a:pt x="10023" y="1088"/>
                      <a:pt x="9981" y="816"/>
                      <a:pt x="9793" y="628"/>
                    </a:cubicBezTo>
                    <a:cubicBezTo>
                      <a:pt x="9353" y="209"/>
                      <a:pt x="8893" y="0"/>
                      <a:pt x="837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8" name="Google Shape;1108;p42"/>
              <p:cNvSpPr/>
              <p:nvPr/>
            </p:nvSpPr>
            <p:spPr>
              <a:xfrm>
                <a:off x="53800" y="1326300"/>
                <a:ext cx="85300" cy="153275"/>
              </a:xfrm>
              <a:custGeom>
                <a:avLst/>
                <a:gdLst/>
                <a:ahLst/>
                <a:cxnLst/>
                <a:rect l="l" t="t" r="r" b="b"/>
                <a:pathLst>
                  <a:path w="3412" h="6131" extrusionOk="0">
                    <a:moveTo>
                      <a:pt x="1486" y="0"/>
                    </a:moveTo>
                    <a:cubicBezTo>
                      <a:pt x="1423" y="0"/>
                      <a:pt x="1361" y="42"/>
                      <a:pt x="1361" y="105"/>
                    </a:cubicBezTo>
                    <a:lnTo>
                      <a:pt x="1361" y="628"/>
                    </a:lnTo>
                    <a:cubicBezTo>
                      <a:pt x="628" y="775"/>
                      <a:pt x="147" y="1298"/>
                      <a:pt x="147" y="1946"/>
                    </a:cubicBezTo>
                    <a:cubicBezTo>
                      <a:pt x="147" y="2867"/>
                      <a:pt x="921" y="3223"/>
                      <a:pt x="1549" y="3516"/>
                    </a:cubicBezTo>
                    <a:cubicBezTo>
                      <a:pt x="1967" y="3704"/>
                      <a:pt x="2323" y="3871"/>
                      <a:pt x="2323" y="4143"/>
                    </a:cubicBezTo>
                    <a:cubicBezTo>
                      <a:pt x="2323" y="4457"/>
                      <a:pt x="2009" y="4562"/>
                      <a:pt x="1758" y="4562"/>
                    </a:cubicBezTo>
                    <a:cubicBezTo>
                      <a:pt x="1172" y="4562"/>
                      <a:pt x="817" y="3976"/>
                      <a:pt x="817" y="3976"/>
                    </a:cubicBezTo>
                    <a:cubicBezTo>
                      <a:pt x="796" y="3934"/>
                      <a:pt x="775" y="3913"/>
                      <a:pt x="733" y="3913"/>
                    </a:cubicBezTo>
                    <a:cubicBezTo>
                      <a:pt x="691" y="3913"/>
                      <a:pt x="670" y="3913"/>
                      <a:pt x="628" y="3934"/>
                    </a:cubicBezTo>
                    <a:lnTo>
                      <a:pt x="43" y="4436"/>
                    </a:lnTo>
                    <a:cubicBezTo>
                      <a:pt x="1" y="4478"/>
                      <a:pt x="1" y="4520"/>
                      <a:pt x="22" y="4583"/>
                    </a:cubicBezTo>
                    <a:cubicBezTo>
                      <a:pt x="43" y="4604"/>
                      <a:pt x="440" y="5357"/>
                      <a:pt x="1361" y="5524"/>
                    </a:cubicBezTo>
                    <a:lnTo>
                      <a:pt x="1361" y="6026"/>
                    </a:lnTo>
                    <a:cubicBezTo>
                      <a:pt x="1361" y="6089"/>
                      <a:pt x="1423" y="6131"/>
                      <a:pt x="1486" y="6131"/>
                    </a:cubicBezTo>
                    <a:lnTo>
                      <a:pt x="2051" y="6131"/>
                    </a:lnTo>
                    <a:cubicBezTo>
                      <a:pt x="2114" y="6131"/>
                      <a:pt x="2177" y="6089"/>
                      <a:pt x="2177" y="6026"/>
                    </a:cubicBezTo>
                    <a:lnTo>
                      <a:pt x="2177" y="5524"/>
                    </a:lnTo>
                    <a:cubicBezTo>
                      <a:pt x="2909" y="5378"/>
                      <a:pt x="3411" y="4813"/>
                      <a:pt x="3411" y="4122"/>
                    </a:cubicBezTo>
                    <a:cubicBezTo>
                      <a:pt x="3390" y="3139"/>
                      <a:pt x="2616" y="2783"/>
                      <a:pt x="1988" y="2532"/>
                    </a:cubicBezTo>
                    <a:cubicBezTo>
                      <a:pt x="1528" y="2323"/>
                      <a:pt x="1235" y="2176"/>
                      <a:pt x="1235" y="1925"/>
                    </a:cubicBezTo>
                    <a:cubicBezTo>
                      <a:pt x="1235" y="1716"/>
                      <a:pt x="1465" y="1570"/>
                      <a:pt x="1800" y="1570"/>
                    </a:cubicBezTo>
                    <a:cubicBezTo>
                      <a:pt x="2051" y="1570"/>
                      <a:pt x="2260" y="1674"/>
                      <a:pt x="2260" y="1821"/>
                    </a:cubicBezTo>
                    <a:lnTo>
                      <a:pt x="2260" y="2030"/>
                    </a:lnTo>
                    <a:cubicBezTo>
                      <a:pt x="2260" y="2093"/>
                      <a:pt x="2302" y="2135"/>
                      <a:pt x="2365" y="2135"/>
                    </a:cubicBezTo>
                    <a:lnTo>
                      <a:pt x="3139" y="2135"/>
                    </a:lnTo>
                    <a:cubicBezTo>
                      <a:pt x="3202" y="2135"/>
                      <a:pt x="3244" y="2093"/>
                      <a:pt x="3244" y="2030"/>
                    </a:cubicBezTo>
                    <a:lnTo>
                      <a:pt x="3244" y="1591"/>
                    </a:lnTo>
                    <a:cubicBezTo>
                      <a:pt x="3244" y="1005"/>
                      <a:pt x="2721" y="712"/>
                      <a:pt x="2177" y="607"/>
                    </a:cubicBezTo>
                    <a:lnTo>
                      <a:pt x="2177" y="105"/>
                    </a:lnTo>
                    <a:cubicBezTo>
                      <a:pt x="2177" y="42"/>
                      <a:pt x="2114" y="0"/>
                      <a:pt x="205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09" name="Google Shape;1109;p42"/>
            <p:cNvSpPr txBox="1"/>
            <p:nvPr/>
          </p:nvSpPr>
          <p:spPr>
            <a:xfrm>
              <a:off x="1511296" y="2777039"/>
              <a:ext cx="13335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2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10" name="Google Shape;1110;p42"/>
            <p:cNvSpPr txBox="1"/>
            <p:nvPr/>
          </p:nvSpPr>
          <p:spPr>
            <a:xfrm>
              <a:off x="5215965" y="2727850"/>
              <a:ext cx="2040900" cy="37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11" name="Google Shape;1111;p42"/>
          <p:cNvGrpSpPr/>
          <p:nvPr/>
        </p:nvGrpSpPr>
        <p:grpSpPr>
          <a:xfrm>
            <a:off x="553360" y="3776365"/>
            <a:ext cx="8037279" cy="560310"/>
            <a:chOff x="553360" y="3319165"/>
            <a:chExt cx="8037279" cy="560310"/>
          </a:xfrm>
        </p:grpSpPr>
        <p:sp>
          <p:nvSpPr>
            <p:cNvPr id="1112" name="Google Shape;1112;p42"/>
            <p:cNvSpPr/>
            <p:nvPr/>
          </p:nvSpPr>
          <p:spPr>
            <a:xfrm>
              <a:off x="1230413" y="3319165"/>
              <a:ext cx="5166935" cy="560310"/>
            </a:xfrm>
            <a:custGeom>
              <a:avLst/>
              <a:gdLst/>
              <a:ahLst/>
              <a:cxnLst/>
              <a:rect l="l" t="t" r="r" b="b"/>
              <a:pathLst>
                <a:path w="122222" h="9849" extrusionOk="0">
                  <a:moveTo>
                    <a:pt x="4925" y="0"/>
                  </a:moveTo>
                  <a:cubicBezTo>
                    <a:pt x="2220" y="0"/>
                    <a:pt x="1" y="2219"/>
                    <a:pt x="1" y="4924"/>
                  </a:cubicBezTo>
                  <a:cubicBezTo>
                    <a:pt x="1" y="7630"/>
                    <a:pt x="2220" y="9849"/>
                    <a:pt x="4925" y="9849"/>
                  </a:cubicBezTo>
                  <a:lnTo>
                    <a:pt x="117966" y="9849"/>
                  </a:lnTo>
                  <a:lnTo>
                    <a:pt x="122222" y="4924"/>
                  </a:lnTo>
                  <a:lnTo>
                    <a:pt x="11796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2"/>
            <p:cNvSpPr/>
            <p:nvPr/>
          </p:nvSpPr>
          <p:spPr>
            <a:xfrm>
              <a:off x="553360" y="3319165"/>
              <a:ext cx="558546" cy="560310"/>
            </a:xfrm>
            <a:custGeom>
              <a:avLst/>
              <a:gdLst/>
              <a:ahLst/>
              <a:cxnLst/>
              <a:rect l="l" t="t" r="r" b="b"/>
              <a:pathLst>
                <a:path w="9818" h="9849" extrusionOk="0">
                  <a:moveTo>
                    <a:pt x="4894" y="0"/>
                  </a:moveTo>
                  <a:cubicBezTo>
                    <a:pt x="2189" y="0"/>
                    <a:pt x="0" y="2219"/>
                    <a:pt x="0" y="4924"/>
                  </a:cubicBezTo>
                  <a:cubicBezTo>
                    <a:pt x="0" y="7630"/>
                    <a:pt x="2189" y="9849"/>
                    <a:pt x="4894" y="9849"/>
                  </a:cubicBezTo>
                  <a:cubicBezTo>
                    <a:pt x="7629" y="9849"/>
                    <a:pt x="9818" y="7630"/>
                    <a:pt x="9818" y="4924"/>
                  </a:cubicBezTo>
                  <a:cubicBezTo>
                    <a:pt x="9818" y="2219"/>
                    <a:pt x="7629" y="0"/>
                    <a:pt x="48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2"/>
            <p:cNvSpPr/>
            <p:nvPr/>
          </p:nvSpPr>
          <p:spPr>
            <a:xfrm>
              <a:off x="635414" y="3402375"/>
              <a:ext cx="394425" cy="393900"/>
            </a:xfrm>
            <a:custGeom>
              <a:avLst/>
              <a:gdLst/>
              <a:ahLst/>
              <a:cxnLst/>
              <a:rect l="l" t="t" r="r" b="b"/>
              <a:pathLst>
                <a:path w="15777" h="15756" extrusionOk="0">
                  <a:moveTo>
                    <a:pt x="5420" y="0"/>
                  </a:moveTo>
                  <a:cubicBezTo>
                    <a:pt x="5148" y="0"/>
                    <a:pt x="4939" y="210"/>
                    <a:pt x="4939" y="482"/>
                  </a:cubicBezTo>
                  <a:lnTo>
                    <a:pt x="4939" y="2448"/>
                  </a:lnTo>
                  <a:cubicBezTo>
                    <a:pt x="4939" y="2720"/>
                    <a:pt x="5148" y="2951"/>
                    <a:pt x="5420" y="2951"/>
                  </a:cubicBezTo>
                  <a:cubicBezTo>
                    <a:pt x="5692" y="2951"/>
                    <a:pt x="5922" y="2720"/>
                    <a:pt x="5922" y="2448"/>
                  </a:cubicBezTo>
                  <a:lnTo>
                    <a:pt x="5922" y="482"/>
                  </a:lnTo>
                  <a:cubicBezTo>
                    <a:pt x="5922" y="210"/>
                    <a:pt x="5692" y="0"/>
                    <a:pt x="5420" y="0"/>
                  </a:cubicBezTo>
                  <a:close/>
                  <a:moveTo>
                    <a:pt x="13308" y="0"/>
                  </a:moveTo>
                  <a:cubicBezTo>
                    <a:pt x="13036" y="0"/>
                    <a:pt x="12806" y="210"/>
                    <a:pt x="12806" y="482"/>
                  </a:cubicBezTo>
                  <a:lnTo>
                    <a:pt x="12806" y="2448"/>
                  </a:lnTo>
                  <a:cubicBezTo>
                    <a:pt x="12806" y="2720"/>
                    <a:pt x="13036" y="2951"/>
                    <a:pt x="13308" y="2951"/>
                  </a:cubicBezTo>
                  <a:cubicBezTo>
                    <a:pt x="13580" y="2951"/>
                    <a:pt x="13789" y="2720"/>
                    <a:pt x="13789" y="2448"/>
                  </a:cubicBezTo>
                  <a:lnTo>
                    <a:pt x="13789" y="482"/>
                  </a:lnTo>
                  <a:cubicBezTo>
                    <a:pt x="13789" y="210"/>
                    <a:pt x="13580" y="0"/>
                    <a:pt x="13308" y="0"/>
                  </a:cubicBezTo>
                  <a:close/>
                  <a:moveTo>
                    <a:pt x="5922" y="5901"/>
                  </a:moveTo>
                  <a:lnTo>
                    <a:pt x="5922" y="7868"/>
                  </a:lnTo>
                  <a:lnTo>
                    <a:pt x="7889" y="7868"/>
                  </a:lnTo>
                  <a:lnTo>
                    <a:pt x="7889" y="5901"/>
                  </a:lnTo>
                  <a:close/>
                  <a:moveTo>
                    <a:pt x="8872" y="5901"/>
                  </a:moveTo>
                  <a:lnTo>
                    <a:pt x="8872" y="7868"/>
                  </a:lnTo>
                  <a:lnTo>
                    <a:pt x="10839" y="7868"/>
                  </a:lnTo>
                  <a:lnTo>
                    <a:pt x="10839" y="5901"/>
                  </a:lnTo>
                  <a:close/>
                  <a:moveTo>
                    <a:pt x="11822" y="5901"/>
                  </a:moveTo>
                  <a:lnTo>
                    <a:pt x="11822" y="7868"/>
                  </a:lnTo>
                  <a:lnTo>
                    <a:pt x="13789" y="7868"/>
                  </a:lnTo>
                  <a:lnTo>
                    <a:pt x="13789" y="5901"/>
                  </a:lnTo>
                  <a:close/>
                  <a:moveTo>
                    <a:pt x="8872" y="8851"/>
                  </a:moveTo>
                  <a:lnTo>
                    <a:pt x="8872" y="10818"/>
                  </a:lnTo>
                  <a:lnTo>
                    <a:pt x="10839" y="10818"/>
                  </a:lnTo>
                  <a:lnTo>
                    <a:pt x="10839" y="8851"/>
                  </a:lnTo>
                  <a:close/>
                  <a:moveTo>
                    <a:pt x="11822" y="8851"/>
                  </a:moveTo>
                  <a:lnTo>
                    <a:pt x="11822" y="10818"/>
                  </a:lnTo>
                  <a:lnTo>
                    <a:pt x="13789" y="10818"/>
                  </a:lnTo>
                  <a:lnTo>
                    <a:pt x="13789" y="8851"/>
                  </a:lnTo>
                  <a:close/>
                  <a:moveTo>
                    <a:pt x="3830" y="9834"/>
                  </a:moveTo>
                  <a:cubicBezTo>
                    <a:pt x="3558" y="9834"/>
                    <a:pt x="3348" y="10065"/>
                    <a:pt x="3348" y="10337"/>
                  </a:cubicBezTo>
                  <a:lnTo>
                    <a:pt x="3348" y="12303"/>
                  </a:lnTo>
                  <a:cubicBezTo>
                    <a:pt x="3348" y="12575"/>
                    <a:pt x="3558" y="12806"/>
                    <a:pt x="3830" y="12806"/>
                  </a:cubicBezTo>
                  <a:lnTo>
                    <a:pt x="5796" y="12806"/>
                  </a:lnTo>
                  <a:cubicBezTo>
                    <a:pt x="6068" y="12806"/>
                    <a:pt x="6299" y="12575"/>
                    <a:pt x="6299" y="12303"/>
                  </a:cubicBezTo>
                  <a:cubicBezTo>
                    <a:pt x="6299" y="12031"/>
                    <a:pt x="6068" y="11822"/>
                    <a:pt x="5796" y="11822"/>
                  </a:cubicBezTo>
                  <a:lnTo>
                    <a:pt x="4332" y="11822"/>
                  </a:lnTo>
                  <a:lnTo>
                    <a:pt x="4332" y="10337"/>
                  </a:lnTo>
                  <a:cubicBezTo>
                    <a:pt x="4332" y="10065"/>
                    <a:pt x="4102" y="9834"/>
                    <a:pt x="3830" y="9834"/>
                  </a:cubicBezTo>
                  <a:close/>
                  <a:moveTo>
                    <a:pt x="4018" y="1967"/>
                  </a:moveTo>
                  <a:cubicBezTo>
                    <a:pt x="3432" y="1967"/>
                    <a:pt x="2951" y="2448"/>
                    <a:pt x="2951" y="3055"/>
                  </a:cubicBezTo>
                  <a:lnTo>
                    <a:pt x="2951" y="6884"/>
                  </a:lnTo>
                  <a:lnTo>
                    <a:pt x="3934" y="6884"/>
                  </a:lnTo>
                  <a:lnTo>
                    <a:pt x="3934" y="4917"/>
                  </a:lnTo>
                  <a:lnTo>
                    <a:pt x="14773" y="4917"/>
                  </a:lnTo>
                  <a:lnTo>
                    <a:pt x="14773" y="11718"/>
                  </a:lnTo>
                  <a:cubicBezTo>
                    <a:pt x="14773" y="11759"/>
                    <a:pt x="14752" y="11822"/>
                    <a:pt x="14710" y="11822"/>
                  </a:cubicBezTo>
                  <a:lnTo>
                    <a:pt x="8872" y="11822"/>
                  </a:lnTo>
                  <a:lnTo>
                    <a:pt x="8872" y="12806"/>
                  </a:lnTo>
                  <a:lnTo>
                    <a:pt x="14710" y="12806"/>
                  </a:lnTo>
                  <a:cubicBezTo>
                    <a:pt x="15296" y="12806"/>
                    <a:pt x="15777" y="12303"/>
                    <a:pt x="15777" y="11718"/>
                  </a:cubicBezTo>
                  <a:lnTo>
                    <a:pt x="15777" y="3055"/>
                  </a:lnTo>
                  <a:cubicBezTo>
                    <a:pt x="15777" y="2448"/>
                    <a:pt x="15296" y="1967"/>
                    <a:pt x="14710" y="1967"/>
                  </a:cubicBezTo>
                  <a:lnTo>
                    <a:pt x="14291" y="1967"/>
                  </a:lnTo>
                  <a:lnTo>
                    <a:pt x="14291" y="2448"/>
                  </a:lnTo>
                  <a:cubicBezTo>
                    <a:pt x="14291" y="2992"/>
                    <a:pt x="13852" y="3432"/>
                    <a:pt x="13308" y="3432"/>
                  </a:cubicBezTo>
                  <a:cubicBezTo>
                    <a:pt x="12764" y="3432"/>
                    <a:pt x="12325" y="2992"/>
                    <a:pt x="12325" y="2448"/>
                  </a:cubicBezTo>
                  <a:lnTo>
                    <a:pt x="12325" y="1967"/>
                  </a:lnTo>
                  <a:lnTo>
                    <a:pt x="6403" y="1967"/>
                  </a:lnTo>
                  <a:lnTo>
                    <a:pt x="6403" y="2448"/>
                  </a:lnTo>
                  <a:cubicBezTo>
                    <a:pt x="6403" y="2992"/>
                    <a:pt x="5964" y="3432"/>
                    <a:pt x="5420" y="3432"/>
                  </a:cubicBezTo>
                  <a:cubicBezTo>
                    <a:pt x="4876" y="3432"/>
                    <a:pt x="4436" y="2992"/>
                    <a:pt x="4436" y="2448"/>
                  </a:cubicBezTo>
                  <a:lnTo>
                    <a:pt x="4436" y="1967"/>
                  </a:lnTo>
                  <a:close/>
                  <a:moveTo>
                    <a:pt x="3955" y="8851"/>
                  </a:moveTo>
                  <a:cubicBezTo>
                    <a:pt x="5566" y="8851"/>
                    <a:pt x="6905" y="10190"/>
                    <a:pt x="6905" y="11822"/>
                  </a:cubicBezTo>
                  <a:cubicBezTo>
                    <a:pt x="6905" y="13433"/>
                    <a:pt x="5566" y="14772"/>
                    <a:pt x="3955" y="14772"/>
                  </a:cubicBezTo>
                  <a:cubicBezTo>
                    <a:pt x="2323" y="14772"/>
                    <a:pt x="984" y="13433"/>
                    <a:pt x="984" y="11822"/>
                  </a:cubicBezTo>
                  <a:cubicBezTo>
                    <a:pt x="984" y="10190"/>
                    <a:pt x="2323" y="8851"/>
                    <a:pt x="3955" y="8851"/>
                  </a:cubicBezTo>
                  <a:close/>
                  <a:moveTo>
                    <a:pt x="3955" y="7868"/>
                  </a:moveTo>
                  <a:cubicBezTo>
                    <a:pt x="1779" y="7868"/>
                    <a:pt x="1" y="9646"/>
                    <a:pt x="1" y="11822"/>
                  </a:cubicBezTo>
                  <a:cubicBezTo>
                    <a:pt x="1" y="13998"/>
                    <a:pt x="1758" y="15756"/>
                    <a:pt x="3955" y="15756"/>
                  </a:cubicBezTo>
                  <a:cubicBezTo>
                    <a:pt x="6131" y="15756"/>
                    <a:pt x="7889" y="13998"/>
                    <a:pt x="7889" y="11822"/>
                  </a:cubicBezTo>
                  <a:cubicBezTo>
                    <a:pt x="7889" y="9646"/>
                    <a:pt x="6131" y="7868"/>
                    <a:pt x="3955" y="786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42"/>
            <p:cNvSpPr txBox="1"/>
            <p:nvPr/>
          </p:nvSpPr>
          <p:spPr>
            <a:xfrm>
              <a:off x="1511296" y="3462370"/>
              <a:ext cx="13335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venus</a:t>
              </a:r>
              <a:endParaRPr sz="2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16" name="Google Shape;1116;p42"/>
            <p:cNvSpPr txBox="1"/>
            <p:nvPr/>
          </p:nvSpPr>
          <p:spPr>
            <a:xfrm>
              <a:off x="6549740" y="3413175"/>
              <a:ext cx="2040900" cy="37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Venus has a beautiful name, but it’s hot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17" name="Google Shape;1117;p42"/>
          <p:cNvGrpSpPr/>
          <p:nvPr/>
        </p:nvGrpSpPr>
        <p:grpSpPr>
          <a:xfrm>
            <a:off x="553360" y="2100903"/>
            <a:ext cx="5531604" cy="560310"/>
            <a:chOff x="553360" y="1948503"/>
            <a:chExt cx="5531604" cy="560310"/>
          </a:xfrm>
        </p:grpSpPr>
        <p:sp>
          <p:nvSpPr>
            <p:cNvPr id="1118" name="Google Shape;1118;p42"/>
            <p:cNvSpPr/>
            <p:nvPr/>
          </p:nvSpPr>
          <p:spPr>
            <a:xfrm>
              <a:off x="1230413" y="1948503"/>
              <a:ext cx="2661254" cy="560310"/>
            </a:xfrm>
            <a:custGeom>
              <a:avLst/>
              <a:gdLst/>
              <a:ahLst/>
              <a:cxnLst/>
              <a:rect l="l" t="t" r="r" b="b"/>
              <a:pathLst>
                <a:path w="62951" h="9849" extrusionOk="0">
                  <a:moveTo>
                    <a:pt x="4925" y="1"/>
                  </a:moveTo>
                  <a:cubicBezTo>
                    <a:pt x="2220" y="1"/>
                    <a:pt x="1" y="2220"/>
                    <a:pt x="1" y="4925"/>
                  </a:cubicBezTo>
                  <a:cubicBezTo>
                    <a:pt x="1" y="7630"/>
                    <a:pt x="2220" y="9849"/>
                    <a:pt x="4925" y="9849"/>
                  </a:cubicBezTo>
                  <a:lnTo>
                    <a:pt x="58725" y="9849"/>
                  </a:lnTo>
                  <a:lnTo>
                    <a:pt x="62950" y="4925"/>
                  </a:lnTo>
                  <a:lnTo>
                    <a:pt x="5872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42"/>
            <p:cNvSpPr/>
            <p:nvPr/>
          </p:nvSpPr>
          <p:spPr>
            <a:xfrm>
              <a:off x="553360" y="1948503"/>
              <a:ext cx="558546" cy="560310"/>
            </a:xfrm>
            <a:custGeom>
              <a:avLst/>
              <a:gdLst/>
              <a:ahLst/>
              <a:cxnLst/>
              <a:rect l="l" t="t" r="r" b="b"/>
              <a:pathLst>
                <a:path w="9818" h="9849" extrusionOk="0">
                  <a:moveTo>
                    <a:pt x="4894" y="1"/>
                  </a:moveTo>
                  <a:cubicBezTo>
                    <a:pt x="2189" y="1"/>
                    <a:pt x="0" y="2220"/>
                    <a:pt x="0" y="4925"/>
                  </a:cubicBezTo>
                  <a:cubicBezTo>
                    <a:pt x="0" y="7630"/>
                    <a:pt x="2189" y="9849"/>
                    <a:pt x="4894" y="9849"/>
                  </a:cubicBezTo>
                  <a:cubicBezTo>
                    <a:pt x="7629" y="9849"/>
                    <a:pt x="9818" y="7630"/>
                    <a:pt x="9818" y="4925"/>
                  </a:cubicBezTo>
                  <a:cubicBezTo>
                    <a:pt x="9818" y="2220"/>
                    <a:pt x="7629" y="1"/>
                    <a:pt x="48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20" name="Google Shape;1120;p42"/>
            <p:cNvGrpSpPr/>
            <p:nvPr/>
          </p:nvGrpSpPr>
          <p:grpSpPr>
            <a:xfrm>
              <a:off x="615796" y="2046358"/>
              <a:ext cx="433675" cy="364600"/>
              <a:chOff x="-1221500" y="1170425"/>
              <a:chExt cx="433675" cy="364600"/>
            </a:xfrm>
          </p:grpSpPr>
          <p:sp>
            <p:nvSpPr>
              <p:cNvPr id="1121" name="Google Shape;1121;p42"/>
              <p:cNvSpPr/>
              <p:nvPr/>
            </p:nvSpPr>
            <p:spPr>
              <a:xfrm>
                <a:off x="-1050450" y="1257775"/>
                <a:ext cx="262625" cy="259475"/>
              </a:xfrm>
              <a:custGeom>
                <a:avLst/>
                <a:gdLst/>
                <a:ahLst/>
                <a:cxnLst/>
                <a:rect l="l" t="t" r="r" b="b"/>
                <a:pathLst>
                  <a:path w="10505" h="10379" extrusionOk="0">
                    <a:moveTo>
                      <a:pt x="5264" y="2996"/>
                    </a:moveTo>
                    <a:cubicBezTo>
                      <a:pt x="6177" y="2996"/>
                      <a:pt x="7030" y="3566"/>
                      <a:pt x="7345" y="4478"/>
                    </a:cubicBezTo>
                    <a:cubicBezTo>
                      <a:pt x="7743" y="5629"/>
                      <a:pt x="7136" y="6884"/>
                      <a:pt x="5985" y="7282"/>
                    </a:cubicBezTo>
                    <a:cubicBezTo>
                      <a:pt x="5746" y="7364"/>
                      <a:pt x="5502" y="7404"/>
                      <a:pt x="5263" y="7404"/>
                    </a:cubicBezTo>
                    <a:cubicBezTo>
                      <a:pt x="4350" y="7404"/>
                      <a:pt x="3496" y="6833"/>
                      <a:pt x="3181" y="5922"/>
                    </a:cubicBezTo>
                    <a:cubicBezTo>
                      <a:pt x="2784" y="4771"/>
                      <a:pt x="3391" y="3516"/>
                      <a:pt x="4541" y="3118"/>
                    </a:cubicBezTo>
                    <a:cubicBezTo>
                      <a:pt x="4780" y="3035"/>
                      <a:pt x="5024" y="2996"/>
                      <a:pt x="5264" y="2996"/>
                    </a:cubicBezTo>
                    <a:close/>
                    <a:moveTo>
                      <a:pt x="4479" y="0"/>
                    </a:moveTo>
                    <a:lnTo>
                      <a:pt x="4458" y="1088"/>
                    </a:lnTo>
                    <a:cubicBezTo>
                      <a:pt x="4269" y="1130"/>
                      <a:pt x="4081" y="1193"/>
                      <a:pt x="3893" y="1256"/>
                    </a:cubicBezTo>
                    <a:cubicBezTo>
                      <a:pt x="3704" y="1319"/>
                      <a:pt x="3516" y="1402"/>
                      <a:pt x="3349" y="1486"/>
                    </a:cubicBezTo>
                    <a:lnTo>
                      <a:pt x="2658" y="628"/>
                    </a:lnTo>
                    <a:lnTo>
                      <a:pt x="1319" y="1716"/>
                    </a:lnTo>
                    <a:lnTo>
                      <a:pt x="2010" y="2574"/>
                    </a:lnTo>
                    <a:cubicBezTo>
                      <a:pt x="1758" y="2867"/>
                      <a:pt x="1570" y="3223"/>
                      <a:pt x="1403" y="3578"/>
                    </a:cubicBezTo>
                    <a:lnTo>
                      <a:pt x="336" y="3369"/>
                    </a:lnTo>
                    <a:lnTo>
                      <a:pt x="1" y="5064"/>
                    </a:lnTo>
                    <a:lnTo>
                      <a:pt x="1089" y="5273"/>
                    </a:lnTo>
                    <a:cubicBezTo>
                      <a:pt x="1089" y="5650"/>
                      <a:pt x="1152" y="6047"/>
                      <a:pt x="1277" y="6424"/>
                    </a:cubicBezTo>
                    <a:lnTo>
                      <a:pt x="315" y="6968"/>
                    </a:lnTo>
                    <a:lnTo>
                      <a:pt x="1152" y="8474"/>
                    </a:lnTo>
                    <a:lnTo>
                      <a:pt x="2114" y="7930"/>
                    </a:lnTo>
                    <a:cubicBezTo>
                      <a:pt x="2365" y="8244"/>
                      <a:pt x="2679" y="8495"/>
                      <a:pt x="2993" y="8705"/>
                    </a:cubicBezTo>
                    <a:lnTo>
                      <a:pt x="2616" y="9730"/>
                    </a:lnTo>
                    <a:lnTo>
                      <a:pt x="4227" y="10337"/>
                    </a:lnTo>
                    <a:lnTo>
                      <a:pt x="4604" y="9332"/>
                    </a:lnTo>
                    <a:cubicBezTo>
                      <a:pt x="4823" y="9367"/>
                      <a:pt x="5042" y="9382"/>
                      <a:pt x="5261" y="9382"/>
                    </a:cubicBezTo>
                    <a:cubicBezTo>
                      <a:pt x="5439" y="9382"/>
                      <a:pt x="5618" y="9372"/>
                      <a:pt x="5797" y="9353"/>
                    </a:cubicBezTo>
                    <a:lnTo>
                      <a:pt x="6152" y="10378"/>
                    </a:lnTo>
                    <a:lnTo>
                      <a:pt x="7784" y="9814"/>
                    </a:lnTo>
                    <a:lnTo>
                      <a:pt x="7408" y="8788"/>
                    </a:lnTo>
                    <a:cubicBezTo>
                      <a:pt x="7764" y="8579"/>
                      <a:pt x="8057" y="8328"/>
                      <a:pt x="8329" y="8035"/>
                    </a:cubicBezTo>
                    <a:lnTo>
                      <a:pt x="9270" y="8600"/>
                    </a:lnTo>
                    <a:lnTo>
                      <a:pt x="10149" y="7114"/>
                    </a:lnTo>
                    <a:lnTo>
                      <a:pt x="9207" y="6549"/>
                    </a:lnTo>
                    <a:cubicBezTo>
                      <a:pt x="9333" y="6194"/>
                      <a:pt x="9417" y="5796"/>
                      <a:pt x="9437" y="5399"/>
                    </a:cubicBezTo>
                    <a:lnTo>
                      <a:pt x="10505" y="5231"/>
                    </a:lnTo>
                    <a:lnTo>
                      <a:pt x="10233" y="3516"/>
                    </a:lnTo>
                    <a:lnTo>
                      <a:pt x="9165" y="3704"/>
                    </a:lnTo>
                    <a:cubicBezTo>
                      <a:pt x="9019" y="3327"/>
                      <a:pt x="8810" y="2972"/>
                      <a:pt x="8580" y="2679"/>
                    </a:cubicBezTo>
                    <a:lnTo>
                      <a:pt x="9291" y="1842"/>
                    </a:lnTo>
                    <a:lnTo>
                      <a:pt x="7994" y="712"/>
                    </a:lnTo>
                    <a:lnTo>
                      <a:pt x="7282" y="1549"/>
                    </a:lnTo>
                    <a:cubicBezTo>
                      <a:pt x="6927" y="1360"/>
                      <a:pt x="6571" y="1214"/>
                      <a:pt x="6173" y="1130"/>
                    </a:cubicBezTo>
                    <a:lnTo>
                      <a:pt x="6194" y="42"/>
                    </a:lnTo>
                    <a:lnTo>
                      <a:pt x="447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2" name="Google Shape;1122;p42"/>
              <p:cNvSpPr/>
              <p:nvPr/>
            </p:nvSpPr>
            <p:spPr>
              <a:xfrm>
                <a:off x="-1221500" y="1170425"/>
                <a:ext cx="186775" cy="187800"/>
              </a:xfrm>
              <a:custGeom>
                <a:avLst/>
                <a:gdLst/>
                <a:ahLst/>
                <a:cxnLst/>
                <a:rect l="l" t="t" r="r" b="b"/>
                <a:pathLst>
                  <a:path w="7471" h="7512" extrusionOk="0">
                    <a:moveTo>
                      <a:pt x="3725" y="2180"/>
                    </a:moveTo>
                    <a:cubicBezTo>
                      <a:pt x="4304" y="2180"/>
                      <a:pt x="4867" y="2487"/>
                      <a:pt x="5148" y="3034"/>
                    </a:cubicBezTo>
                    <a:cubicBezTo>
                      <a:pt x="5525" y="3808"/>
                      <a:pt x="5232" y="4771"/>
                      <a:pt x="4458" y="5168"/>
                    </a:cubicBezTo>
                    <a:cubicBezTo>
                      <a:pt x="4231" y="5279"/>
                      <a:pt x="3987" y="5332"/>
                      <a:pt x="3747" y="5332"/>
                    </a:cubicBezTo>
                    <a:cubicBezTo>
                      <a:pt x="3167" y="5332"/>
                      <a:pt x="2604" y="5025"/>
                      <a:pt x="2323" y="4478"/>
                    </a:cubicBezTo>
                    <a:cubicBezTo>
                      <a:pt x="1947" y="3704"/>
                      <a:pt x="2240" y="2741"/>
                      <a:pt x="3014" y="2344"/>
                    </a:cubicBezTo>
                    <a:cubicBezTo>
                      <a:pt x="3241" y="2233"/>
                      <a:pt x="3484" y="2180"/>
                      <a:pt x="3725" y="2180"/>
                    </a:cubicBezTo>
                    <a:close/>
                    <a:moveTo>
                      <a:pt x="3893" y="0"/>
                    </a:moveTo>
                    <a:lnTo>
                      <a:pt x="2658" y="147"/>
                    </a:lnTo>
                    <a:lnTo>
                      <a:pt x="2763" y="921"/>
                    </a:lnTo>
                    <a:cubicBezTo>
                      <a:pt x="2637" y="984"/>
                      <a:pt x="2491" y="1025"/>
                      <a:pt x="2365" y="1088"/>
                    </a:cubicBezTo>
                    <a:cubicBezTo>
                      <a:pt x="2240" y="1151"/>
                      <a:pt x="2114" y="1235"/>
                      <a:pt x="2010" y="1318"/>
                    </a:cubicBezTo>
                    <a:lnTo>
                      <a:pt x="1445" y="774"/>
                    </a:lnTo>
                    <a:lnTo>
                      <a:pt x="608" y="1674"/>
                    </a:lnTo>
                    <a:lnTo>
                      <a:pt x="1173" y="2218"/>
                    </a:lnTo>
                    <a:cubicBezTo>
                      <a:pt x="1026" y="2469"/>
                      <a:pt x="922" y="2720"/>
                      <a:pt x="838" y="2992"/>
                    </a:cubicBezTo>
                    <a:lnTo>
                      <a:pt x="64" y="2950"/>
                    </a:lnTo>
                    <a:lnTo>
                      <a:pt x="1" y="4185"/>
                    </a:lnTo>
                    <a:lnTo>
                      <a:pt x="775" y="4227"/>
                    </a:lnTo>
                    <a:cubicBezTo>
                      <a:pt x="817" y="4499"/>
                      <a:pt x="901" y="4771"/>
                      <a:pt x="1026" y="5022"/>
                    </a:cubicBezTo>
                    <a:lnTo>
                      <a:pt x="398" y="5503"/>
                    </a:lnTo>
                    <a:lnTo>
                      <a:pt x="1152" y="6486"/>
                    </a:lnTo>
                    <a:lnTo>
                      <a:pt x="1779" y="6005"/>
                    </a:lnTo>
                    <a:cubicBezTo>
                      <a:pt x="1989" y="6194"/>
                      <a:pt x="2219" y="6361"/>
                      <a:pt x="2491" y="6466"/>
                    </a:cubicBezTo>
                    <a:lnTo>
                      <a:pt x="2302" y="7240"/>
                    </a:lnTo>
                    <a:lnTo>
                      <a:pt x="3516" y="7512"/>
                    </a:lnTo>
                    <a:lnTo>
                      <a:pt x="3683" y="6758"/>
                    </a:lnTo>
                    <a:cubicBezTo>
                      <a:pt x="3955" y="6758"/>
                      <a:pt x="4248" y="6717"/>
                      <a:pt x="4520" y="6654"/>
                    </a:cubicBezTo>
                    <a:lnTo>
                      <a:pt x="4876" y="7344"/>
                    </a:lnTo>
                    <a:lnTo>
                      <a:pt x="5964" y="6779"/>
                    </a:lnTo>
                    <a:lnTo>
                      <a:pt x="5608" y="6089"/>
                    </a:lnTo>
                    <a:cubicBezTo>
                      <a:pt x="5839" y="5901"/>
                      <a:pt x="6027" y="5691"/>
                      <a:pt x="6194" y="5461"/>
                    </a:cubicBezTo>
                    <a:lnTo>
                      <a:pt x="6906" y="5775"/>
                    </a:lnTo>
                    <a:lnTo>
                      <a:pt x="7387" y="4645"/>
                    </a:lnTo>
                    <a:lnTo>
                      <a:pt x="6676" y="4331"/>
                    </a:lnTo>
                    <a:cubicBezTo>
                      <a:pt x="6717" y="4059"/>
                      <a:pt x="6738" y="3766"/>
                      <a:pt x="6717" y="3494"/>
                    </a:cubicBezTo>
                    <a:lnTo>
                      <a:pt x="7471" y="3264"/>
                    </a:lnTo>
                    <a:lnTo>
                      <a:pt x="7094" y="2072"/>
                    </a:lnTo>
                    <a:lnTo>
                      <a:pt x="6362" y="2302"/>
                    </a:lnTo>
                    <a:cubicBezTo>
                      <a:pt x="6215" y="2051"/>
                      <a:pt x="6048" y="1841"/>
                      <a:pt x="5839" y="1632"/>
                    </a:cubicBezTo>
                    <a:lnTo>
                      <a:pt x="6278" y="984"/>
                    </a:lnTo>
                    <a:lnTo>
                      <a:pt x="5232" y="314"/>
                    </a:lnTo>
                    <a:lnTo>
                      <a:pt x="4813" y="963"/>
                    </a:lnTo>
                    <a:cubicBezTo>
                      <a:pt x="4541" y="879"/>
                      <a:pt x="4269" y="795"/>
                      <a:pt x="3976" y="774"/>
                    </a:cubicBezTo>
                    <a:lnTo>
                      <a:pt x="389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3" name="Google Shape;1123;p42"/>
              <p:cNvSpPr/>
              <p:nvPr/>
            </p:nvSpPr>
            <p:spPr>
              <a:xfrm>
                <a:off x="-1202125" y="1386450"/>
                <a:ext cx="147525" cy="148575"/>
              </a:xfrm>
              <a:custGeom>
                <a:avLst/>
                <a:gdLst/>
                <a:ahLst/>
                <a:cxnLst/>
                <a:rect l="l" t="t" r="r" b="b"/>
                <a:pathLst>
                  <a:path w="5901" h="5943" extrusionOk="0">
                    <a:moveTo>
                      <a:pt x="2955" y="1730"/>
                    </a:moveTo>
                    <a:cubicBezTo>
                      <a:pt x="3254" y="1730"/>
                      <a:pt x="3553" y="1836"/>
                      <a:pt x="3787" y="2051"/>
                    </a:cubicBezTo>
                    <a:cubicBezTo>
                      <a:pt x="4289" y="2511"/>
                      <a:pt x="4331" y="3307"/>
                      <a:pt x="3871" y="3809"/>
                    </a:cubicBezTo>
                    <a:cubicBezTo>
                      <a:pt x="3615" y="4076"/>
                      <a:pt x="3275" y="4213"/>
                      <a:pt x="2938" y="4213"/>
                    </a:cubicBezTo>
                    <a:cubicBezTo>
                      <a:pt x="2642" y="4213"/>
                      <a:pt x="2348" y="4108"/>
                      <a:pt x="2113" y="3892"/>
                    </a:cubicBezTo>
                    <a:cubicBezTo>
                      <a:pt x="1590" y="3432"/>
                      <a:pt x="1569" y="2637"/>
                      <a:pt x="2030" y="2135"/>
                    </a:cubicBezTo>
                    <a:cubicBezTo>
                      <a:pt x="2275" y="1867"/>
                      <a:pt x="2615" y="1730"/>
                      <a:pt x="2955" y="1730"/>
                    </a:cubicBezTo>
                    <a:close/>
                    <a:moveTo>
                      <a:pt x="3097" y="1"/>
                    </a:moveTo>
                    <a:lnTo>
                      <a:pt x="2971" y="607"/>
                    </a:lnTo>
                    <a:cubicBezTo>
                      <a:pt x="2741" y="607"/>
                      <a:pt x="2532" y="628"/>
                      <a:pt x="2302" y="691"/>
                    </a:cubicBezTo>
                    <a:lnTo>
                      <a:pt x="2030" y="147"/>
                    </a:lnTo>
                    <a:lnTo>
                      <a:pt x="1151" y="586"/>
                    </a:lnTo>
                    <a:lnTo>
                      <a:pt x="1444" y="1151"/>
                    </a:lnTo>
                    <a:cubicBezTo>
                      <a:pt x="1360" y="1214"/>
                      <a:pt x="1276" y="1298"/>
                      <a:pt x="1193" y="1382"/>
                    </a:cubicBezTo>
                    <a:cubicBezTo>
                      <a:pt x="1130" y="1465"/>
                      <a:pt x="1046" y="1549"/>
                      <a:pt x="983" y="1633"/>
                    </a:cubicBezTo>
                    <a:lnTo>
                      <a:pt x="419" y="1402"/>
                    </a:lnTo>
                    <a:lnTo>
                      <a:pt x="42" y="2302"/>
                    </a:lnTo>
                    <a:lnTo>
                      <a:pt x="628" y="2532"/>
                    </a:lnTo>
                    <a:cubicBezTo>
                      <a:pt x="586" y="2763"/>
                      <a:pt x="565" y="2972"/>
                      <a:pt x="586" y="3202"/>
                    </a:cubicBezTo>
                    <a:lnTo>
                      <a:pt x="0" y="3390"/>
                    </a:lnTo>
                    <a:lnTo>
                      <a:pt x="293" y="4311"/>
                    </a:lnTo>
                    <a:lnTo>
                      <a:pt x="879" y="4123"/>
                    </a:lnTo>
                    <a:cubicBezTo>
                      <a:pt x="983" y="4311"/>
                      <a:pt x="1130" y="4499"/>
                      <a:pt x="1297" y="4646"/>
                    </a:cubicBezTo>
                    <a:lnTo>
                      <a:pt x="963" y="5169"/>
                    </a:lnTo>
                    <a:lnTo>
                      <a:pt x="1779" y="5692"/>
                    </a:lnTo>
                    <a:lnTo>
                      <a:pt x="2113" y="5169"/>
                    </a:lnTo>
                    <a:cubicBezTo>
                      <a:pt x="2323" y="5252"/>
                      <a:pt x="2532" y="5294"/>
                      <a:pt x="2762" y="5315"/>
                    </a:cubicBezTo>
                    <a:lnTo>
                      <a:pt x="2846" y="5943"/>
                    </a:lnTo>
                    <a:lnTo>
                      <a:pt x="3808" y="5817"/>
                    </a:lnTo>
                    <a:lnTo>
                      <a:pt x="3724" y="5190"/>
                    </a:lnTo>
                    <a:cubicBezTo>
                      <a:pt x="3934" y="5127"/>
                      <a:pt x="4143" y="5022"/>
                      <a:pt x="4310" y="4897"/>
                    </a:cubicBezTo>
                    <a:lnTo>
                      <a:pt x="4771" y="5315"/>
                    </a:lnTo>
                    <a:lnTo>
                      <a:pt x="5440" y="4583"/>
                    </a:lnTo>
                    <a:lnTo>
                      <a:pt x="4980" y="4164"/>
                    </a:lnTo>
                    <a:cubicBezTo>
                      <a:pt x="5085" y="3976"/>
                      <a:pt x="5189" y="3767"/>
                      <a:pt x="5231" y="3558"/>
                    </a:cubicBezTo>
                    <a:lnTo>
                      <a:pt x="5859" y="3579"/>
                    </a:lnTo>
                    <a:lnTo>
                      <a:pt x="5901" y="2616"/>
                    </a:lnTo>
                    <a:lnTo>
                      <a:pt x="5273" y="2574"/>
                    </a:lnTo>
                    <a:cubicBezTo>
                      <a:pt x="5231" y="2365"/>
                      <a:pt x="5168" y="2156"/>
                      <a:pt x="5085" y="1946"/>
                    </a:cubicBezTo>
                    <a:lnTo>
                      <a:pt x="5566" y="1570"/>
                    </a:lnTo>
                    <a:lnTo>
                      <a:pt x="4980" y="796"/>
                    </a:lnTo>
                    <a:lnTo>
                      <a:pt x="4478" y="1172"/>
                    </a:lnTo>
                    <a:cubicBezTo>
                      <a:pt x="4310" y="1026"/>
                      <a:pt x="4122" y="900"/>
                      <a:pt x="3934" y="817"/>
                    </a:cubicBezTo>
                    <a:lnTo>
                      <a:pt x="4059" y="210"/>
                    </a:lnTo>
                    <a:lnTo>
                      <a:pt x="309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24" name="Google Shape;1124;p42"/>
            <p:cNvSpPr txBox="1"/>
            <p:nvPr/>
          </p:nvSpPr>
          <p:spPr>
            <a:xfrm>
              <a:off x="1511296" y="2091702"/>
              <a:ext cx="13335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2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25" name="Google Shape;1125;p42"/>
            <p:cNvSpPr txBox="1"/>
            <p:nvPr/>
          </p:nvSpPr>
          <p:spPr>
            <a:xfrm>
              <a:off x="4044064" y="2042525"/>
              <a:ext cx="2040900" cy="372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Saturn is the only planet in the Solar System with rings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Google Shape;1130;p43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1131" name="Google Shape;1131;p43"/>
          <p:cNvGrpSpPr/>
          <p:nvPr/>
        </p:nvGrpSpPr>
        <p:grpSpPr>
          <a:xfrm>
            <a:off x="2196774" y="849164"/>
            <a:ext cx="1363500" cy="3647610"/>
            <a:chOff x="2196774" y="1086315"/>
            <a:chExt cx="1363500" cy="3647610"/>
          </a:xfrm>
        </p:grpSpPr>
        <p:sp>
          <p:nvSpPr>
            <p:cNvPr id="1132" name="Google Shape;1132;p43"/>
            <p:cNvSpPr/>
            <p:nvPr/>
          </p:nvSpPr>
          <p:spPr>
            <a:xfrm>
              <a:off x="2334351" y="2945405"/>
              <a:ext cx="1088345" cy="629054"/>
            </a:xfrm>
            <a:custGeom>
              <a:avLst/>
              <a:gdLst/>
              <a:ahLst/>
              <a:cxnLst/>
              <a:rect l="l" t="t" r="r" b="b"/>
              <a:pathLst>
                <a:path w="16566" h="9575" fill="none" extrusionOk="0">
                  <a:moveTo>
                    <a:pt x="7599" y="9362"/>
                  </a:moveTo>
                  <a:lnTo>
                    <a:pt x="365" y="5198"/>
                  </a:lnTo>
                  <a:cubicBezTo>
                    <a:pt x="0" y="4955"/>
                    <a:pt x="0" y="4620"/>
                    <a:pt x="365" y="4408"/>
                  </a:cubicBezTo>
                  <a:lnTo>
                    <a:pt x="7599" y="213"/>
                  </a:lnTo>
                  <a:cubicBezTo>
                    <a:pt x="7994" y="0"/>
                    <a:pt x="8602" y="0"/>
                    <a:pt x="8967" y="213"/>
                  </a:cubicBezTo>
                  <a:lnTo>
                    <a:pt x="16201" y="4408"/>
                  </a:lnTo>
                  <a:cubicBezTo>
                    <a:pt x="16566" y="4620"/>
                    <a:pt x="16566" y="4985"/>
                    <a:pt x="16201" y="5198"/>
                  </a:cubicBezTo>
                  <a:lnTo>
                    <a:pt x="8967" y="9362"/>
                  </a:lnTo>
                  <a:cubicBezTo>
                    <a:pt x="8602" y="9575"/>
                    <a:pt x="7964" y="9575"/>
                    <a:pt x="7599" y="9362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3" name="Google Shape;1133;p43"/>
            <p:cNvGrpSpPr/>
            <p:nvPr/>
          </p:nvGrpSpPr>
          <p:grpSpPr>
            <a:xfrm>
              <a:off x="2502079" y="1086315"/>
              <a:ext cx="752890" cy="2392309"/>
              <a:chOff x="2425396" y="1002540"/>
              <a:chExt cx="752890" cy="2392309"/>
            </a:xfrm>
          </p:grpSpPr>
          <p:sp>
            <p:nvSpPr>
              <p:cNvPr id="1134" name="Google Shape;1134;p43"/>
              <p:cNvSpPr/>
              <p:nvPr/>
            </p:nvSpPr>
            <p:spPr>
              <a:xfrm>
                <a:off x="2802825" y="1002540"/>
                <a:ext cx="375461" cy="2392309"/>
              </a:xfrm>
              <a:custGeom>
                <a:avLst/>
                <a:gdLst/>
                <a:ahLst/>
                <a:cxnLst/>
                <a:rect l="l" t="t" r="r" b="b"/>
                <a:pathLst>
                  <a:path w="5715" h="36414" extrusionOk="0">
                    <a:moveTo>
                      <a:pt x="0" y="0"/>
                    </a:moveTo>
                    <a:lnTo>
                      <a:pt x="0" y="36414"/>
                    </a:lnTo>
                    <a:lnTo>
                      <a:pt x="5715" y="331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B2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5" name="Google Shape;1135;p43"/>
              <p:cNvSpPr/>
              <p:nvPr/>
            </p:nvSpPr>
            <p:spPr>
              <a:xfrm>
                <a:off x="2425396" y="1002540"/>
                <a:ext cx="377498" cy="2392309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36414" extrusionOk="0">
                    <a:moveTo>
                      <a:pt x="5745" y="0"/>
                    </a:moveTo>
                    <a:lnTo>
                      <a:pt x="0" y="33101"/>
                    </a:lnTo>
                    <a:lnTo>
                      <a:pt x="5745" y="36414"/>
                    </a:lnTo>
                    <a:lnTo>
                      <a:pt x="5745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36" name="Google Shape;1136;p43"/>
            <p:cNvSpPr txBox="1"/>
            <p:nvPr/>
          </p:nvSpPr>
          <p:spPr>
            <a:xfrm>
              <a:off x="2494224" y="3612547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80%</a:t>
              </a:r>
              <a:endParaRPr sz="30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37" name="Google Shape;1137;p43"/>
            <p:cNvSpPr txBox="1"/>
            <p:nvPr/>
          </p:nvSpPr>
          <p:spPr>
            <a:xfrm>
              <a:off x="2449824" y="4121425"/>
              <a:ext cx="857400" cy="22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38" name="Google Shape;1138;p43"/>
            <p:cNvSpPr txBox="1"/>
            <p:nvPr/>
          </p:nvSpPr>
          <p:spPr>
            <a:xfrm>
              <a:off x="2196774" y="4413825"/>
              <a:ext cx="13635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now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39" name="Google Shape;1139;p43"/>
          <p:cNvGrpSpPr/>
          <p:nvPr/>
        </p:nvGrpSpPr>
        <p:grpSpPr>
          <a:xfrm>
            <a:off x="502847" y="1719779"/>
            <a:ext cx="1363500" cy="2775045"/>
            <a:chOff x="502847" y="1956930"/>
            <a:chExt cx="1363500" cy="2775045"/>
          </a:xfrm>
        </p:grpSpPr>
        <p:sp>
          <p:nvSpPr>
            <p:cNvPr id="1140" name="Google Shape;1140;p43"/>
            <p:cNvSpPr/>
            <p:nvPr/>
          </p:nvSpPr>
          <p:spPr>
            <a:xfrm>
              <a:off x="639407" y="2945405"/>
              <a:ext cx="1090381" cy="629054"/>
            </a:xfrm>
            <a:custGeom>
              <a:avLst/>
              <a:gdLst/>
              <a:ahLst/>
              <a:cxnLst/>
              <a:rect l="l" t="t" r="r" b="b"/>
              <a:pathLst>
                <a:path w="16597" h="9575" fill="none" extrusionOk="0">
                  <a:moveTo>
                    <a:pt x="7630" y="9362"/>
                  </a:moveTo>
                  <a:lnTo>
                    <a:pt x="395" y="5198"/>
                  </a:lnTo>
                  <a:cubicBezTo>
                    <a:pt x="0" y="4955"/>
                    <a:pt x="0" y="4620"/>
                    <a:pt x="395" y="4408"/>
                  </a:cubicBezTo>
                  <a:lnTo>
                    <a:pt x="7630" y="213"/>
                  </a:lnTo>
                  <a:cubicBezTo>
                    <a:pt x="7994" y="0"/>
                    <a:pt x="8602" y="0"/>
                    <a:pt x="8997" y="213"/>
                  </a:cubicBezTo>
                  <a:lnTo>
                    <a:pt x="16232" y="4408"/>
                  </a:lnTo>
                  <a:cubicBezTo>
                    <a:pt x="16596" y="4620"/>
                    <a:pt x="16596" y="4985"/>
                    <a:pt x="16232" y="5198"/>
                  </a:cubicBezTo>
                  <a:lnTo>
                    <a:pt x="8997" y="9362"/>
                  </a:lnTo>
                  <a:cubicBezTo>
                    <a:pt x="8602" y="9575"/>
                    <a:pt x="7994" y="9575"/>
                    <a:pt x="7630" y="9362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41" name="Google Shape;1141;p43"/>
            <p:cNvGrpSpPr/>
            <p:nvPr/>
          </p:nvGrpSpPr>
          <p:grpSpPr>
            <a:xfrm>
              <a:off x="808120" y="1956930"/>
              <a:ext cx="752955" cy="1521685"/>
              <a:chOff x="656226" y="1873155"/>
              <a:chExt cx="752955" cy="1521685"/>
            </a:xfrm>
          </p:grpSpPr>
          <p:sp>
            <p:nvSpPr>
              <p:cNvPr id="1142" name="Google Shape;1142;p43"/>
              <p:cNvSpPr/>
              <p:nvPr/>
            </p:nvSpPr>
            <p:spPr>
              <a:xfrm>
                <a:off x="1031683" y="1873155"/>
                <a:ext cx="377498" cy="1521685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23162" extrusionOk="0">
                    <a:moveTo>
                      <a:pt x="0" y="1"/>
                    </a:moveTo>
                    <a:lnTo>
                      <a:pt x="0" y="23162"/>
                    </a:lnTo>
                    <a:lnTo>
                      <a:pt x="5745" y="1984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3" name="Google Shape;1143;p43"/>
              <p:cNvSpPr/>
              <p:nvPr/>
            </p:nvSpPr>
            <p:spPr>
              <a:xfrm>
                <a:off x="656226" y="1873155"/>
                <a:ext cx="375527" cy="1521685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23162" extrusionOk="0">
                    <a:moveTo>
                      <a:pt x="5715" y="1"/>
                    </a:moveTo>
                    <a:lnTo>
                      <a:pt x="1" y="19849"/>
                    </a:lnTo>
                    <a:lnTo>
                      <a:pt x="5715" y="23162"/>
                    </a:lnTo>
                    <a:lnTo>
                      <a:pt x="5715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44" name="Google Shape;1144;p43"/>
            <p:cNvSpPr txBox="1"/>
            <p:nvPr/>
          </p:nvSpPr>
          <p:spPr>
            <a:xfrm>
              <a:off x="800297" y="3612547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30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45" name="Google Shape;1145;p43"/>
            <p:cNvSpPr txBox="1"/>
            <p:nvPr/>
          </p:nvSpPr>
          <p:spPr>
            <a:xfrm>
              <a:off x="755897" y="4121425"/>
              <a:ext cx="857400" cy="22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46" name="Google Shape;1146;p43"/>
            <p:cNvSpPr txBox="1"/>
            <p:nvPr/>
          </p:nvSpPr>
          <p:spPr>
            <a:xfrm>
              <a:off x="502847" y="4415775"/>
              <a:ext cx="1363500" cy="31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It's the closest one to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47" name="Google Shape;1147;p43"/>
          <p:cNvGrpSpPr/>
          <p:nvPr/>
        </p:nvGrpSpPr>
        <p:grpSpPr>
          <a:xfrm>
            <a:off x="5584626" y="1176597"/>
            <a:ext cx="1363500" cy="3320177"/>
            <a:chOff x="5584626" y="1413748"/>
            <a:chExt cx="1363500" cy="3320177"/>
          </a:xfrm>
        </p:grpSpPr>
        <p:sp>
          <p:nvSpPr>
            <p:cNvPr id="1148" name="Google Shape;1148;p43"/>
            <p:cNvSpPr/>
            <p:nvPr/>
          </p:nvSpPr>
          <p:spPr>
            <a:xfrm>
              <a:off x="5721186" y="2945405"/>
              <a:ext cx="1090381" cy="629054"/>
            </a:xfrm>
            <a:custGeom>
              <a:avLst/>
              <a:gdLst/>
              <a:ahLst/>
              <a:cxnLst/>
              <a:rect l="l" t="t" r="r" b="b"/>
              <a:pathLst>
                <a:path w="16597" h="9575" fill="none" extrusionOk="0">
                  <a:moveTo>
                    <a:pt x="7629" y="9362"/>
                  </a:moveTo>
                  <a:lnTo>
                    <a:pt x="395" y="5198"/>
                  </a:lnTo>
                  <a:cubicBezTo>
                    <a:pt x="0" y="4955"/>
                    <a:pt x="0" y="4620"/>
                    <a:pt x="395" y="4408"/>
                  </a:cubicBezTo>
                  <a:lnTo>
                    <a:pt x="7629" y="213"/>
                  </a:lnTo>
                  <a:cubicBezTo>
                    <a:pt x="7994" y="0"/>
                    <a:pt x="8602" y="0"/>
                    <a:pt x="8997" y="213"/>
                  </a:cubicBezTo>
                  <a:lnTo>
                    <a:pt x="16201" y="4408"/>
                  </a:lnTo>
                  <a:cubicBezTo>
                    <a:pt x="16596" y="4620"/>
                    <a:pt x="16596" y="4985"/>
                    <a:pt x="16201" y="5198"/>
                  </a:cubicBezTo>
                  <a:lnTo>
                    <a:pt x="8997" y="9362"/>
                  </a:lnTo>
                  <a:cubicBezTo>
                    <a:pt x="8602" y="9575"/>
                    <a:pt x="7994" y="9575"/>
                    <a:pt x="7629" y="9362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49" name="Google Shape;1149;p43"/>
            <p:cNvGrpSpPr/>
            <p:nvPr/>
          </p:nvGrpSpPr>
          <p:grpSpPr>
            <a:xfrm>
              <a:off x="5889932" y="1413748"/>
              <a:ext cx="752890" cy="2064872"/>
              <a:chOff x="5967613" y="1329973"/>
              <a:chExt cx="752890" cy="2064872"/>
            </a:xfrm>
          </p:grpSpPr>
          <p:sp>
            <p:nvSpPr>
              <p:cNvPr id="1150" name="Google Shape;1150;p43"/>
              <p:cNvSpPr/>
              <p:nvPr/>
            </p:nvSpPr>
            <p:spPr>
              <a:xfrm>
                <a:off x="6343070" y="1329973"/>
                <a:ext cx="377432" cy="2064872"/>
              </a:xfrm>
              <a:custGeom>
                <a:avLst/>
                <a:gdLst/>
                <a:ahLst/>
                <a:cxnLst/>
                <a:rect l="l" t="t" r="r" b="b"/>
                <a:pathLst>
                  <a:path w="5745" h="31430" extrusionOk="0">
                    <a:moveTo>
                      <a:pt x="0" y="1"/>
                    </a:moveTo>
                    <a:lnTo>
                      <a:pt x="0" y="31430"/>
                    </a:lnTo>
                    <a:lnTo>
                      <a:pt x="5745" y="28117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5A6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43"/>
              <p:cNvSpPr/>
              <p:nvPr/>
            </p:nvSpPr>
            <p:spPr>
              <a:xfrm>
                <a:off x="5967613" y="1329973"/>
                <a:ext cx="375527" cy="2064872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31430" extrusionOk="0">
                    <a:moveTo>
                      <a:pt x="5715" y="1"/>
                    </a:moveTo>
                    <a:lnTo>
                      <a:pt x="1" y="28117"/>
                    </a:lnTo>
                    <a:lnTo>
                      <a:pt x="5715" y="31430"/>
                    </a:lnTo>
                    <a:lnTo>
                      <a:pt x="571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52" name="Google Shape;1152;p43"/>
            <p:cNvSpPr txBox="1"/>
            <p:nvPr/>
          </p:nvSpPr>
          <p:spPr>
            <a:xfrm>
              <a:off x="5882076" y="3612547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70%</a:t>
              </a:r>
              <a:endParaRPr sz="30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53" name="Google Shape;1153;p43"/>
            <p:cNvSpPr txBox="1"/>
            <p:nvPr/>
          </p:nvSpPr>
          <p:spPr>
            <a:xfrm>
              <a:off x="5837676" y="4121425"/>
              <a:ext cx="857400" cy="22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54" name="Google Shape;1154;p43"/>
            <p:cNvSpPr txBox="1"/>
            <p:nvPr/>
          </p:nvSpPr>
          <p:spPr>
            <a:xfrm>
              <a:off x="5584626" y="4413825"/>
              <a:ext cx="13635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It´s the farthest one from the Sun 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55" name="Google Shape;1155;p43"/>
          <p:cNvGrpSpPr/>
          <p:nvPr/>
        </p:nvGrpSpPr>
        <p:grpSpPr>
          <a:xfrm>
            <a:off x="7278553" y="646724"/>
            <a:ext cx="1362600" cy="3850053"/>
            <a:chOff x="7278553" y="883875"/>
            <a:chExt cx="1362600" cy="3850053"/>
          </a:xfrm>
        </p:grpSpPr>
        <p:sp>
          <p:nvSpPr>
            <p:cNvPr id="1156" name="Google Shape;1156;p43"/>
            <p:cNvSpPr/>
            <p:nvPr/>
          </p:nvSpPr>
          <p:spPr>
            <a:xfrm>
              <a:off x="7415647" y="2945405"/>
              <a:ext cx="1088410" cy="629054"/>
            </a:xfrm>
            <a:custGeom>
              <a:avLst/>
              <a:gdLst/>
              <a:ahLst/>
              <a:cxnLst/>
              <a:rect l="l" t="t" r="r" b="b"/>
              <a:pathLst>
                <a:path w="16567" h="9575" fill="none" extrusionOk="0">
                  <a:moveTo>
                    <a:pt x="7600" y="9362"/>
                  </a:moveTo>
                  <a:lnTo>
                    <a:pt x="366" y="5198"/>
                  </a:lnTo>
                  <a:cubicBezTo>
                    <a:pt x="1" y="4955"/>
                    <a:pt x="1" y="4620"/>
                    <a:pt x="366" y="4408"/>
                  </a:cubicBezTo>
                  <a:lnTo>
                    <a:pt x="7600" y="213"/>
                  </a:lnTo>
                  <a:cubicBezTo>
                    <a:pt x="7964" y="0"/>
                    <a:pt x="8603" y="0"/>
                    <a:pt x="8968" y="213"/>
                  </a:cubicBezTo>
                  <a:lnTo>
                    <a:pt x="16202" y="4408"/>
                  </a:lnTo>
                  <a:cubicBezTo>
                    <a:pt x="16566" y="4620"/>
                    <a:pt x="16566" y="4985"/>
                    <a:pt x="16202" y="5198"/>
                  </a:cubicBezTo>
                  <a:lnTo>
                    <a:pt x="8968" y="9362"/>
                  </a:lnTo>
                  <a:cubicBezTo>
                    <a:pt x="8603" y="9575"/>
                    <a:pt x="7964" y="9575"/>
                    <a:pt x="7600" y="9362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57" name="Google Shape;1157;p43"/>
            <p:cNvGrpSpPr/>
            <p:nvPr/>
          </p:nvGrpSpPr>
          <p:grpSpPr>
            <a:xfrm>
              <a:off x="7583404" y="883875"/>
              <a:ext cx="752897" cy="2604283"/>
              <a:chOff x="7736850" y="800100"/>
              <a:chExt cx="752897" cy="2604283"/>
            </a:xfrm>
          </p:grpSpPr>
          <p:sp>
            <p:nvSpPr>
              <p:cNvPr id="1158" name="Google Shape;1158;p43"/>
              <p:cNvSpPr/>
              <p:nvPr/>
            </p:nvSpPr>
            <p:spPr>
              <a:xfrm>
                <a:off x="8112250" y="800100"/>
                <a:ext cx="377498" cy="2604283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42190" extrusionOk="0">
                    <a:moveTo>
                      <a:pt x="0" y="1"/>
                    </a:moveTo>
                    <a:lnTo>
                      <a:pt x="0" y="42190"/>
                    </a:lnTo>
                    <a:lnTo>
                      <a:pt x="5745" y="38877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A64D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9" name="Google Shape;1159;p43"/>
              <p:cNvSpPr/>
              <p:nvPr/>
            </p:nvSpPr>
            <p:spPr>
              <a:xfrm>
                <a:off x="7736850" y="800100"/>
                <a:ext cx="375461" cy="2604283"/>
              </a:xfrm>
              <a:custGeom>
                <a:avLst/>
                <a:gdLst/>
                <a:ahLst/>
                <a:cxnLst/>
                <a:rect l="l" t="t" r="r" b="b"/>
                <a:pathLst>
                  <a:path w="5715" h="42190" extrusionOk="0">
                    <a:moveTo>
                      <a:pt x="5714" y="1"/>
                    </a:moveTo>
                    <a:lnTo>
                      <a:pt x="0" y="38877"/>
                    </a:lnTo>
                    <a:lnTo>
                      <a:pt x="5714" y="42190"/>
                    </a:lnTo>
                    <a:lnTo>
                      <a:pt x="5714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60" name="Google Shape;1160;p43"/>
            <p:cNvSpPr txBox="1"/>
            <p:nvPr/>
          </p:nvSpPr>
          <p:spPr>
            <a:xfrm>
              <a:off x="7575553" y="3612547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90%</a:t>
              </a:r>
              <a:endParaRPr sz="3000">
                <a:solidFill>
                  <a:schemeClr val="accent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61" name="Google Shape;1161;p43"/>
            <p:cNvSpPr txBox="1"/>
            <p:nvPr/>
          </p:nvSpPr>
          <p:spPr>
            <a:xfrm>
              <a:off x="7531153" y="4121425"/>
              <a:ext cx="857400" cy="22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jupiter</a:t>
              </a:r>
              <a:endParaRPr sz="1700">
                <a:solidFill>
                  <a:schemeClr val="accent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62" name="Google Shape;1162;p43"/>
            <p:cNvSpPr txBox="1"/>
            <p:nvPr/>
          </p:nvSpPr>
          <p:spPr>
            <a:xfrm>
              <a:off x="7278553" y="4413828"/>
              <a:ext cx="13626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oboto"/>
                  <a:ea typeface="Roboto"/>
                  <a:cs typeface="Roboto"/>
                  <a:sym typeface="Roboto"/>
                </a:rPr>
                <a:t>Jupiter is the biggest planet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63" name="Google Shape;1163;p43"/>
          <p:cNvGrpSpPr/>
          <p:nvPr/>
        </p:nvGrpSpPr>
        <p:grpSpPr>
          <a:xfrm>
            <a:off x="3890700" y="2045307"/>
            <a:ext cx="1363500" cy="2451467"/>
            <a:chOff x="3890700" y="2282458"/>
            <a:chExt cx="1363500" cy="2451467"/>
          </a:xfrm>
        </p:grpSpPr>
        <p:sp>
          <p:nvSpPr>
            <p:cNvPr id="1164" name="Google Shape;1164;p43"/>
            <p:cNvSpPr/>
            <p:nvPr/>
          </p:nvSpPr>
          <p:spPr>
            <a:xfrm>
              <a:off x="4027259" y="2945405"/>
              <a:ext cx="1090381" cy="629054"/>
            </a:xfrm>
            <a:custGeom>
              <a:avLst/>
              <a:gdLst/>
              <a:ahLst/>
              <a:cxnLst/>
              <a:rect l="l" t="t" r="r" b="b"/>
              <a:pathLst>
                <a:path w="16597" h="9575" fill="none" extrusionOk="0">
                  <a:moveTo>
                    <a:pt x="7600" y="9362"/>
                  </a:moveTo>
                  <a:lnTo>
                    <a:pt x="396" y="5198"/>
                  </a:lnTo>
                  <a:cubicBezTo>
                    <a:pt x="1" y="4955"/>
                    <a:pt x="1" y="4620"/>
                    <a:pt x="396" y="4408"/>
                  </a:cubicBezTo>
                  <a:lnTo>
                    <a:pt x="7600" y="213"/>
                  </a:lnTo>
                  <a:cubicBezTo>
                    <a:pt x="7995" y="0"/>
                    <a:pt x="8603" y="0"/>
                    <a:pt x="8967" y="213"/>
                  </a:cubicBezTo>
                  <a:lnTo>
                    <a:pt x="16201" y="4408"/>
                  </a:lnTo>
                  <a:cubicBezTo>
                    <a:pt x="16597" y="4620"/>
                    <a:pt x="16597" y="4985"/>
                    <a:pt x="16201" y="5198"/>
                  </a:cubicBezTo>
                  <a:lnTo>
                    <a:pt x="8967" y="9362"/>
                  </a:lnTo>
                  <a:cubicBezTo>
                    <a:pt x="8603" y="9575"/>
                    <a:pt x="7995" y="9575"/>
                    <a:pt x="7600" y="9362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accent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65" name="Google Shape;1165;p43"/>
            <p:cNvGrpSpPr/>
            <p:nvPr/>
          </p:nvGrpSpPr>
          <p:grpSpPr>
            <a:xfrm>
              <a:off x="4196005" y="2282458"/>
              <a:ext cx="752890" cy="1196154"/>
              <a:chOff x="4194501" y="2198683"/>
              <a:chExt cx="752890" cy="1196154"/>
            </a:xfrm>
          </p:grpSpPr>
          <p:sp>
            <p:nvSpPr>
              <p:cNvPr id="1166" name="Google Shape;1166;p43"/>
              <p:cNvSpPr/>
              <p:nvPr/>
            </p:nvSpPr>
            <p:spPr>
              <a:xfrm>
                <a:off x="4571929" y="2198683"/>
                <a:ext cx="375461" cy="1196154"/>
              </a:xfrm>
              <a:custGeom>
                <a:avLst/>
                <a:gdLst/>
                <a:ahLst/>
                <a:cxnLst/>
                <a:rect l="l" t="t" r="r" b="b"/>
                <a:pathLst>
                  <a:path w="5715" h="18207" extrusionOk="0">
                    <a:moveTo>
                      <a:pt x="1" y="0"/>
                    </a:moveTo>
                    <a:lnTo>
                      <a:pt x="1" y="18207"/>
                    </a:lnTo>
                    <a:lnTo>
                      <a:pt x="5715" y="1489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0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7" name="Google Shape;1167;p43"/>
              <p:cNvSpPr/>
              <p:nvPr/>
            </p:nvSpPr>
            <p:spPr>
              <a:xfrm>
                <a:off x="4194501" y="2198683"/>
                <a:ext cx="377498" cy="1196154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18207" extrusionOk="0">
                    <a:moveTo>
                      <a:pt x="5746" y="0"/>
                    </a:moveTo>
                    <a:lnTo>
                      <a:pt x="1" y="14894"/>
                    </a:lnTo>
                    <a:lnTo>
                      <a:pt x="5746" y="18207"/>
                    </a:lnTo>
                    <a:lnTo>
                      <a:pt x="574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68" name="Google Shape;1168;p43"/>
            <p:cNvSpPr txBox="1"/>
            <p:nvPr/>
          </p:nvSpPr>
          <p:spPr>
            <a:xfrm>
              <a:off x="4188150" y="3612547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40%</a:t>
              </a:r>
              <a:endParaRPr sz="30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69" name="Google Shape;1169;p43"/>
            <p:cNvSpPr txBox="1"/>
            <p:nvPr/>
          </p:nvSpPr>
          <p:spPr>
            <a:xfrm>
              <a:off x="4143750" y="4121425"/>
              <a:ext cx="857400" cy="22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70" name="Google Shape;1170;p43"/>
            <p:cNvSpPr txBox="1"/>
            <p:nvPr/>
          </p:nvSpPr>
          <p:spPr>
            <a:xfrm>
              <a:off x="3890700" y="4413825"/>
              <a:ext cx="13635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It's the only one with rings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Google Shape;1175;p44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1176" name="Google Shape;1176;p44"/>
          <p:cNvGrpSpPr/>
          <p:nvPr/>
        </p:nvGrpSpPr>
        <p:grpSpPr>
          <a:xfrm>
            <a:off x="1039553" y="1376155"/>
            <a:ext cx="1437321" cy="3357775"/>
            <a:chOff x="1039553" y="1376155"/>
            <a:chExt cx="1437321" cy="3357775"/>
          </a:xfrm>
        </p:grpSpPr>
        <p:sp>
          <p:nvSpPr>
            <p:cNvPr id="1177" name="Google Shape;1177;p44"/>
            <p:cNvSpPr/>
            <p:nvPr/>
          </p:nvSpPr>
          <p:spPr>
            <a:xfrm>
              <a:off x="1039575" y="1376155"/>
              <a:ext cx="1437299" cy="2932823"/>
            </a:xfrm>
            <a:custGeom>
              <a:avLst/>
              <a:gdLst/>
              <a:ahLst/>
              <a:cxnLst/>
              <a:rect l="l" t="t" r="r" b="b"/>
              <a:pathLst>
                <a:path w="14811" h="30222" extrusionOk="0">
                  <a:moveTo>
                    <a:pt x="14310" y="467"/>
                  </a:moveTo>
                  <a:lnTo>
                    <a:pt x="14310" y="29721"/>
                  </a:lnTo>
                  <a:lnTo>
                    <a:pt x="467" y="29721"/>
                  </a:lnTo>
                  <a:lnTo>
                    <a:pt x="467" y="467"/>
                  </a:lnTo>
                  <a:close/>
                  <a:moveTo>
                    <a:pt x="0" y="0"/>
                  </a:moveTo>
                  <a:lnTo>
                    <a:pt x="0" y="30222"/>
                  </a:lnTo>
                  <a:lnTo>
                    <a:pt x="14811" y="30222"/>
                  </a:lnTo>
                  <a:lnTo>
                    <a:pt x="1481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4"/>
            <p:cNvSpPr/>
            <p:nvPr/>
          </p:nvSpPr>
          <p:spPr>
            <a:xfrm>
              <a:off x="1039575" y="3495675"/>
              <a:ext cx="1437296" cy="848887"/>
            </a:xfrm>
            <a:custGeom>
              <a:avLst/>
              <a:gdLst/>
              <a:ahLst/>
              <a:cxnLst/>
              <a:rect l="l" t="t" r="r" b="b"/>
              <a:pathLst>
                <a:path w="14811" h="5371" extrusionOk="0">
                  <a:moveTo>
                    <a:pt x="0" y="0"/>
                  </a:moveTo>
                  <a:lnTo>
                    <a:pt x="0" y="5371"/>
                  </a:lnTo>
                  <a:lnTo>
                    <a:pt x="14811" y="5371"/>
                  </a:lnTo>
                  <a:lnTo>
                    <a:pt x="1481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4"/>
            <p:cNvSpPr txBox="1"/>
            <p:nvPr/>
          </p:nvSpPr>
          <p:spPr>
            <a:xfrm>
              <a:off x="1170665" y="1471922"/>
              <a:ext cx="11754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20%</a:t>
              </a:r>
              <a:endParaRPr sz="30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80" name="Google Shape;1180;p44"/>
            <p:cNvSpPr/>
            <p:nvPr/>
          </p:nvSpPr>
          <p:spPr>
            <a:xfrm>
              <a:off x="1039553" y="4382988"/>
              <a:ext cx="1437191" cy="350941"/>
            </a:xfrm>
            <a:custGeom>
              <a:avLst/>
              <a:gdLst/>
              <a:ahLst/>
              <a:cxnLst/>
              <a:rect l="l" t="t" r="r" b="b"/>
              <a:pathLst>
                <a:path w="25886" h="5438" extrusionOk="0">
                  <a:moveTo>
                    <a:pt x="1" y="0"/>
                  </a:moveTo>
                  <a:lnTo>
                    <a:pt x="1" y="5438"/>
                  </a:lnTo>
                  <a:lnTo>
                    <a:pt x="25886" y="5438"/>
                  </a:lnTo>
                  <a:lnTo>
                    <a:pt x="258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4"/>
            <p:cNvSpPr txBox="1"/>
            <p:nvPr/>
          </p:nvSpPr>
          <p:spPr>
            <a:xfrm>
              <a:off x="1094044" y="4421427"/>
              <a:ext cx="13335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2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82" name="Google Shape;1182;p44"/>
            <p:cNvSpPr txBox="1"/>
            <p:nvPr/>
          </p:nvSpPr>
          <p:spPr>
            <a:xfrm>
              <a:off x="1076473" y="3938220"/>
              <a:ext cx="1363500" cy="31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It's the closest one to the Sun </a:t>
              </a:r>
              <a:endParaRPr sz="1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83" name="Google Shape;1183;p44"/>
          <p:cNvGrpSpPr/>
          <p:nvPr/>
        </p:nvGrpSpPr>
        <p:grpSpPr>
          <a:xfrm>
            <a:off x="2915380" y="1363151"/>
            <a:ext cx="1437397" cy="3370778"/>
            <a:chOff x="2915396" y="1363151"/>
            <a:chExt cx="1437397" cy="3370778"/>
          </a:xfrm>
        </p:grpSpPr>
        <p:sp>
          <p:nvSpPr>
            <p:cNvPr id="1184" name="Google Shape;1184;p44"/>
            <p:cNvSpPr/>
            <p:nvPr/>
          </p:nvSpPr>
          <p:spPr>
            <a:xfrm>
              <a:off x="2915396" y="1363151"/>
              <a:ext cx="1437396" cy="2932920"/>
            </a:xfrm>
            <a:custGeom>
              <a:avLst/>
              <a:gdLst/>
              <a:ahLst/>
              <a:cxnLst/>
              <a:rect l="l" t="t" r="r" b="b"/>
              <a:pathLst>
                <a:path w="14812" h="30223" extrusionOk="0">
                  <a:moveTo>
                    <a:pt x="14344" y="501"/>
                  </a:moveTo>
                  <a:lnTo>
                    <a:pt x="14344" y="29722"/>
                  </a:lnTo>
                  <a:lnTo>
                    <a:pt x="501" y="29722"/>
                  </a:lnTo>
                  <a:lnTo>
                    <a:pt x="501" y="501"/>
                  </a:lnTo>
                  <a:close/>
                  <a:moveTo>
                    <a:pt x="1" y="1"/>
                  </a:moveTo>
                  <a:lnTo>
                    <a:pt x="1" y="30222"/>
                  </a:lnTo>
                  <a:lnTo>
                    <a:pt x="14811" y="30222"/>
                  </a:lnTo>
                  <a:lnTo>
                    <a:pt x="148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44"/>
            <p:cNvSpPr/>
            <p:nvPr/>
          </p:nvSpPr>
          <p:spPr>
            <a:xfrm>
              <a:off x="2915400" y="2847975"/>
              <a:ext cx="1437394" cy="1483728"/>
            </a:xfrm>
            <a:custGeom>
              <a:avLst/>
              <a:gdLst/>
              <a:ahLst/>
              <a:cxnLst/>
              <a:rect l="l" t="t" r="r" b="b"/>
              <a:pathLst>
                <a:path w="14812" h="16680" extrusionOk="0">
                  <a:moveTo>
                    <a:pt x="1" y="1"/>
                  </a:moveTo>
                  <a:lnTo>
                    <a:pt x="1" y="16679"/>
                  </a:lnTo>
                  <a:lnTo>
                    <a:pt x="14811" y="16679"/>
                  </a:lnTo>
                  <a:lnTo>
                    <a:pt x="148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44"/>
            <p:cNvSpPr txBox="1"/>
            <p:nvPr/>
          </p:nvSpPr>
          <p:spPr>
            <a:xfrm>
              <a:off x="3046516" y="1471922"/>
              <a:ext cx="11754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30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87" name="Google Shape;1187;p44"/>
            <p:cNvSpPr/>
            <p:nvPr/>
          </p:nvSpPr>
          <p:spPr>
            <a:xfrm>
              <a:off x="2915438" y="4382988"/>
              <a:ext cx="1437191" cy="350941"/>
            </a:xfrm>
            <a:custGeom>
              <a:avLst/>
              <a:gdLst/>
              <a:ahLst/>
              <a:cxnLst/>
              <a:rect l="l" t="t" r="r" b="b"/>
              <a:pathLst>
                <a:path w="25886" h="5438" extrusionOk="0">
                  <a:moveTo>
                    <a:pt x="1" y="0"/>
                  </a:moveTo>
                  <a:lnTo>
                    <a:pt x="1" y="5438"/>
                  </a:lnTo>
                  <a:lnTo>
                    <a:pt x="25886" y="5438"/>
                  </a:lnTo>
                  <a:lnTo>
                    <a:pt x="2588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44"/>
            <p:cNvSpPr txBox="1"/>
            <p:nvPr/>
          </p:nvSpPr>
          <p:spPr>
            <a:xfrm>
              <a:off x="2969929" y="4421427"/>
              <a:ext cx="13335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2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89" name="Google Shape;1189;p44"/>
            <p:cNvSpPr txBox="1"/>
            <p:nvPr/>
          </p:nvSpPr>
          <p:spPr>
            <a:xfrm>
              <a:off x="2952347" y="3936270"/>
              <a:ext cx="13635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It's the one only with rings</a:t>
              </a:r>
              <a:endParaRPr sz="1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90" name="Google Shape;1190;p44"/>
          <p:cNvGrpSpPr/>
          <p:nvPr/>
        </p:nvGrpSpPr>
        <p:grpSpPr>
          <a:xfrm>
            <a:off x="4791283" y="1363151"/>
            <a:ext cx="1437320" cy="3370778"/>
            <a:chOff x="4791293" y="1363151"/>
            <a:chExt cx="1437320" cy="3370778"/>
          </a:xfrm>
        </p:grpSpPr>
        <p:sp>
          <p:nvSpPr>
            <p:cNvPr id="1191" name="Google Shape;1191;p44"/>
            <p:cNvSpPr/>
            <p:nvPr/>
          </p:nvSpPr>
          <p:spPr>
            <a:xfrm>
              <a:off x="4791314" y="1363151"/>
              <a:ext cx="1437299" cy="2968534"/>
            </a:xfrm>
            <a:custGeom>
              <a:avLst/>
              <a:gdLst/>
              <a:ahLst/>
              <a:cxnLst/>
              <a:rect l="l" t="t" r="r" b="b"/>
              <a:pathLst>
                <a:path w="14811" h="30590" extrusionOk="0">
                  <a:moveTo>
                    <a:pt x="14310" y="501"/>
                  </a:moveTo>
                  <a:lnTo>
                    <a:pt x="14310" y="30122"/>
                  </a:lnTo>
                  <a:lnTo>
                    <a:pt x="500" y="30122"/>
                  </a:lnTo>
                  <a:lnTo>
                    <a:pt x="500" y="501"/>
                  </a:lnTo>
                  <a:close/>
                  <a:moveTo>
                    <a:pt x="0" y="1"/>
                  </a:moveTo>
                  <a:lnTo>
                    <a:pt x="0" y="30589"/>
                  </a:lnTo>
                  <a:lnTo>
                    <a:pt x="14811" y="30589"/>
                  </a:lnTo>
                  <a:lnTo>
                    <a:pt x="1481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44"/>
            <p:cNvSpPr/>
            <p:nvPr/>
          </p:nvSpPr>
          <p:spPr>
            <a:xfrm>
              <a:off x="4791310" y="3314700"/>
              <a:ext cx="1437296" cy="1020170"/>
            </a:xfrm>
            <a:custGeom>
              <a:avLst/>
              <a:gdLst/>
              <a:ahLst/>
              <a:cxnLst/>
              <a:rect l="l" t="t" r="r" b="b"/>
              <a:pathLst>
                <a:path w="14811" h="10575" extrusionOk="0">
                  <a:moveTo>
                    <a:pt x="0" y="0"/>
                  </a:moveTo>
                  <a:lnTo>
                    <a:pt x="0" y="10575"/>
                  </a:lnTo>
                  <a:lnTo>
                    <a:pt x="14811" y="10575"/>
                  </a:lnTo>
                  <a:lnTo>
                    <a:pt x="1481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44"/>
            <p:cNvSpPr txBox="1"/>
            <p:nvPr/>
          </p:nvSpPr>
          <p:spPr>
            <a:xfrm>
              <a:off x="4922368" y="1471922"/>
              <a:ext cx="11754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30%</a:t>
              </a:r>
              <a:endParaRPr sz="30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94" name="Google Shape;1194;p44"/>
            <p:cNvSpPr/>
            <p:nvPr/>
          </p:nvSpPr>
          <p:spPr>
            <a:xfrm>
              <a:off x="4791293" y="4382988"/>
              <a:ext cx="1437191" cy="350941"/>
            </a:xfrm>
            <a:custGeom>
              <a:avLst/>
              <a:gdLst/>
              <a:ahLst/>
              <a:cxnLst/>
              <a:rect l="l" t="t" r="r" b="b"/>
              <a:pathLst>
                <a:path w="25886" h="5438" extrusionOk="0">
                  <a:moveTo>
                    <a:pt x="1" y="0"/>
                  </a:moveTo>
                  <a:lnTo>
                    <a:pt x="1" y="5438"/>
                  </a:lnTo>
                  <a:lnTo>
                    <a:pt x="25886" y="5438"/>
                  </a:lnTo>
                  <a:lnTo>
                    <a:pt x="258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44"/>
            <p:cNvSpPr txBox="1"/>
            <p:nvPr/>
          </p:nvSpPr>
          <p:spPr>
            <a:xfrm>
              <a:off x="4843106" y="4421427"/>
              <a:ext cx="13335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2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96" name="Google Shape;1196;p44"/>
            <p:cNvSpPr txBox="1"/>
            <p:nvPr/>
          </p:nvSpPr>
          <p:spPr>
            <a:xfrm>
              <a:off x="4828214" y="3936270"/>
              <a:ext cx="13635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Mars is now a cold place</a:t>
              </a:r>
              <a:endParaRPr sz="1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97" name="Google Shape;1197;p44"/>
          <p:cNvGrpSpPr/>
          <p:nvPr/>
        </p:nvGrpSpPr>
        <p:grpSpPr>
          <a:xfrm>
            <a:off x="6667109" y="1363151"/>
            <a:ext cx="1437338" cy="3370778"/>
            <a:chOff x="6667109" y="1363151"/>
            <a:chExt cx="1437338" cy="3370778"/>
          </a:xfrm>
        </p:grpSpPr>
        <p:sp>
          <p:nvSpPr>
            <p:cNvPr id="1198" name="Google Shape;1198;p44"/>
            <p:cNvSpPr/>
            <p:nvPr/>
          </p:nvSpPr>
          <p:spPr>
            <a:xfrm>
              <a:off x="6667148" y="1363151"/>
              <a:ext cx="1437299" cy="2952328"/>
            </a:xfrm>
            <a:custGeom>
              <a:avLst/>
              <a:gdLst/>
              <a:ahLst/>
              <a:cxnLst/>
              <a:rect l="l" t="t" r="r" b="b"/>
              <a:pathLst>
                <a:path w="14811" h="30423" extrusionOk="0">
                  <a:moveTo>
                    <a:pt x="14310" y="501"/>
                  </a:moveTo>
                  <a:lnTo>
                    <a:pt x="14310" y="29955"/>
                  </a:lnTo>
                  <a:lnTo>
                    <a:pt x="467" y="29955"/>
                  </a:lnTo>
                  <a:lnTo>
                    <a:pt x="467" y="501"/>
                  </a:lnTo>
                  <a:close/>
                  <a:moveTo>
                    <a:pt x="0" y="1"/>
                  </a:moveTo>
                  <a:lnTo>
                    <a:pt x="0" y="30422"/>
                  </a:lnTo>
                  <a:lnTo>
                    <a:pt x="14811" y="30422"/>
                  </a:lnTo>
                  <a:lnTo>
                    <a:pt x="1481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44"/>
            <p:cNvSpPr/>
            <p:nvPr/>
          </p:nvSpPr>
          <p:spPr>
            <a:xfrm>
              <a:off x="6667150" y="3495679"/>
              <a:ext cx="1434094" cy="835998"/>
            </a:xfrm>
            <a:custGeom>
              <a:avLst/>
              <a:gdLst/>
              <a:ahLst/>
              <a:cxnLst/>
              <a:rect l="l" t="t" r="r" b="b"/>
              <a:pathLst>
                <a:path w="14778" h="5338" extrusionOk="0">
                  <a:moveTo>
                    <a:pt x="0" y="0"/>
                  </a:moveTo>
                  <a:lnTo>
                    <a:pt x="0" y="5337"/>
                  </a:lnTo>
                  <a:lnTo>
                    <a:pt x="14777" y="5337"/>
                  </a:lnTo>
                  <a:lnTo>
                    <a:pt x="147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44"/>
            <p:cNvSpPr txBox="1"/>
            <p:nvPr/>
          </p:nvSpPr>
          <p:spPr>
            <a:xfrm>
              <a:off x="6798171" y="1471922"/>
              <a:ext cx="11754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20%</a:t>
              </a:r>
              <a:endParaRPr sz="30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201" name="Google Shape;1201;p44"/>
            <p:cNvSpPr/>
            <p:nvPr/>
          </p:nvSpPr>
          <p:spPr>
            <a:xfrm>
              <a:off x="6667109" y="4382988"/>
              <a:ext cx="1437191" cy="350941"/>
            </a:xfrm>
            <a:custGeom>
              <a:avLst/>
              <a:gdLst/>
              <a:ahLst/>
              <a:cxnLst/>
              <a:rect l="l" t="t" r="r" b="b"/>
              <a:pathLst>
                <a:path w="25886" h="5438" extrusionOk="0">
                  <a:moveTo>
                    <a:pt x="1" y="0"/>
                  </a:moveTo>
                  <a:lnTo>
                    <a:pt x="1" y="5438"/>
                  </a:lnTo>
                  <a:lnTo>
                    <a:pt x="25886" y="5438"/>
                  </a:lnTo>
                  <a:lnTo>
                    <a:pt x="2588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44"/>
            <p:cNvSpPr txBox="1"/>
            <p:nvPr/>
          </p:nvSpPr>
          <p:spPr>
            <a:xfrm>
              <a:off x="6718922" y="4421427"/>
              <a:ext cx="13335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JUPITER</a:t>
              </a:r>
              <a:endParaRPr sz="2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203" name="Google Shape;1203;p44"/>
            <p:cNvSpPr txBox="1"/>
            <p:nvPr/>
          </p:nvSpPr>
          <p:spPr>
            <a:xfrm>
              <a:off x="6702898" y="3936270"/>
              <a:ext cx="1362600" cy="32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Jupiter is the biggest planet</a:t>
              </a:r>
              <a:endParaRPr sz="1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sp>
        <p:nvSpPr>
          <p:cNvPr id="98" name="Google Shape;98;p18"/>
          <p:cNvSpPr/>
          <p:nvPr/>
        </p:nvSpPr>
        <p:spPr>
          <a:xfrm>
            <a:off x="5531350" y="1320188"/>
            <a:ext cx="222675" cy="94250"/>
          </a:xfrm>
          <a:custGeom>
            <a:avLst/>
            <a:gdLst/>
            <a:ahLst/>
            <a:cxnLst/>
            <a:rect l="l" t="t" r="r" b="b"/>
            <a:pathLst>
              <a:path w="8907" h="3770" extrusionOk="0">
                <a:moveTo>
                  <a:pt x="4864" y="1"/>
                </a:moveTo>
                <a:lnTo>
                  <a:pt x="4013" y="214"/>
                </a:lnTo>
                <a:lnTo>
                  <a:pt x="7417" y="2220"/>
                </a:lnTo>
                <a:lnTo>
                  <a:pt x="1156" y="1034"/>
                </a:lnTo>
                <a:lnTo>
                  <a:pt x="1" y="1369"/>
                </a:lnTo>
                <a:lnTo>
                  <a:pt x="4043" y="3770"/>
                </a:lnTo>
                <a:lnTo>
                  <a:pt x="4894" y="3527"/>
                </a:lnTo>
                <a:lnTo>
                  <a:pt x="1490" y="1521"/>
                </a:lnTo>
                <a:lnTo>
                  <a:pt x="7752" y="2706"/>
                </a:lnTo>
                <a:lnTo>
                  <a:pt x="8907" y="2402"/>
                </a:lnTo>
                <a:lnTo>
                  <a:pt x="486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8"/>
          <p:cNvSpPr/>
          <p:nvPr/>
        </p:nvSpPr>
        <p:spPr>
          <a:xfrm>
            <a:off x="904725" y="1859491"/>
            <a:ext cx="1185475" cy="611725"/>
          </a:xfrm>
          <a:custGeom>
            <a:avLst/>
            <a:gdLst/>
            <a:ahLst/>
            <a:cxnLst/>
            <a:rect l="l" t="t" r="r" b="b"/>
            <a:pathLst>
              <a:path w="47419" h="24469" extrusionOk="0">
                <a:moveTo>
                  <a:pt x="23801" y="0"/>
                </a:moveTo>
                <a:lnTo>
                  <a:pt x="21369" y="91"/>
                </a:lnTo>
                <a:lnTo>
                  <a:pt x="19028" y="274"/>
                </a:lnTo>
                <a:lnTo>
                  <a:pt x="16749" y="578"/>
                </a:lnTo>
                <a:lnTo>
                  <a:pt x="14560" y="1003"/>
                </a:lnTo>
                <a:lnTo>
                  <a:pt x="12493" y="1550"/>
                </a:lnTo>
                <a:lnTo>
                  <a:pt x="10518" y="2158"/>
                </a:lnTo>
                <a:lnTo>
                  <a:pt x="8694" y="2888"/>
                </a:lnTo>
                <a:lnTo>
                  <a:pt x="6992" y="3678"/>
                </a:lnTo>
                <a:lnTo>
                  <a:pt x="5472" y="4560"/>
                </a:lnTo>
                <a:lnTo>
                  <a:pt x="4104" y="5502"/>
                </a:lnTo>
                <a:lnTo>
                  <a:pt x="2919" y="6535"/>
                </a:lnTo>
                <a:lnTo>
                  <a:pt x="1885" y="7599"/>
                </a:lnTo>
                <a:lnTo>
                  <a:pt x="1095" y="8724"/>
                </a:lnTo>
                <a:lnTo>
                  <a:pt x="517" y="9909"/>
                </a:lnTo>
                <a:lnTo>
                  <a:pt x="122" y="11125"/>
                </a:lnTo>
                <a:lnTo>
                  <a:pt x="1" y="12371"/>
                </a:lnTo>
                <a:lnTo>
                  <a:pt x="122" y="13617"/>
                </a:lnTo>
                <a:lnTo>
                  <a:pt x="457" y="14833"/>
                </a:lnTo>
                <a:lnTo>
                  <a:pt x="1034" y="15988"/>
                </a:lnTo>
                <a:lnTo>
                  <a:pt x="1824" y="17113"/>
                </a:lnTo>
                <a:lnTo>
                  <a:pt x="2828" y="18177"/>
                </a:lnTo>
                <a:lnTo>
                  <a:pt x="4013" y="19180"/>
                </a:lnTo>
                <a:lnTo>
                  <a:pt x="5381" y="20122"/>
                </a:lnTo>
                <a:lnTo>
                  <a:pt x="6901" y="20973"/>
                </a:lnTo>
                <a:lnTo>
                  <a:pt x="8572" y="21764"/>
                </a:lnTo>
                <a:lnTo>
                  <a:pt x="10396" y="22432"/>
                </a:lnTo>
                <a:lnTo>
                  <a:pt x="12341" y="23040"/>
                </a:lnTo>
                <a:lnTo>
                  <a:pt x="14408" y="23557"/>
                </a:lnTo>
                <a:lnTo>
                  <a:pt x="16597" y="23952"/>
                </a:lnTo>
                <a:lnTo>
                  <a:pt x="18876" y="24226"/>
                </a:lnTo>
                <a:lnTo>
                  <a:pt x="21217" y="24408"/>
                </a:lnTo>
                <a:lnTo>
                  <a:pt x="23649" y="24469"/>
                </a:lnTo>
                <a:lnTo>
                  <a:pt x="26050" y="24378"/>
                </a:lnTo>
                <a:lnTo>
                  <a:pt x="28421" y="24165"/>
                </a:lnTo>
                <a:lnTo>
                  <a:pt x="30700" y="23861"/>
                </a:lnTo>
                <a:lnTo>
                  <a:pt x="32889" y="23435"/>
                </a:lnTo>
                <a:lnTo>
                  <a:pt x="34956" y="22919"/>
                </a:lnTo>
                <a:lnTo>
                  <a:pt x="36901" y="22280"/>
                </a:lnTo>
                <a:lnTo>
                  <a:pt x="38755" y="21581"/>
                </a:lnTo>
                <a:lnTo>
                  <a:pt x="40427" y="20760"/>
                </a:lnTo>
                <a:lnTo>
                  <a:pt x="41977" y="19879"/>
                </a:lnTo>
                <a:lnTo>
                  <a:pt x="43345" y="18937"/>
                </a:lnTo>
                <a:lnTo>
                  <a:pt x="44530" y="17934"/>
                </a:lnTo>
                <a:lnTo>
                  <a:pt x="45534" y="16839"/>
                </a:lnTo>
                <a:lnTo>
                  <a:pt x="46354" y="15715"/>
                </a:lnTo>
                <a:lnTo>
                  <a:pt x="46932" y="14560"/>
                </a:lnTo>
                <a:lnTo>
                  <a:pt x="47296" y="13344"/>
                </a:lnTo>
                <a:lnTo>
                  <a:pt x="47418" y="12098"/>
                </a:lnTo>
                <a:lnTo>
                  <a:pt x="47327" y="10821"/>
                </a:lnTo>
                <a:lnTo>
                  <a:pt x="46962" y="9636"/>
                </a:lnTo>
                <a:lnTo>
                  <a:pt x="46385" y="8450"/>
                </a:lnTo>
                <a:lnTo>
                  <a:pt x="45594" y="7326"/>
                </a:lnTo>
                <a:lnTo>
                  <a:pt x="44622" y="6262"/>
                </a:lnTo>
                <a:lnTo>
                  <a:pt x="43436" y="5259"/>
                </a:lnTo>
                <a:lnTo>
                  <a:pt x="42068" y="4347"/>
                </a:lnTo>
                <a:lnTo>
                  <a:pt x="40549" y="3465"/>
                </a:lnTo>
                <a:lnTo>
                  <a:pt x="38877" y="2705"/>
                </a:lnTo>
                <a:lnTo>
                  <a:pt x="37053" y="2006"/>
                </a:lnTo>
                <a:lnTo>
                  <a:pt x="35077" y="1398"/>
                </a:lnTo>
                <a:lnTo>
                  <a:pt x="33010" y="912"/>
                </a:lnTo>
                <a:lnTo>
                  <a:pt x="30852" y="517"/>
                </a:lnTo>
                <a:lnTo>
                  <a:pt x="28573" y="213"/>
                </a:lnTo>
                <a:lnTo>
                  <a:pt x="26232" y="61"/>
                </a:lnTo>
                <a:lnTo>
                  <a:pt x="23801" y="0"/>
                </a:lnTo>
                <a:close/>
              </a:path>
            </a:pathLst>
          </a:custGeom>
          <a:solidFill>
            <a:srgbClr val="F0C01C">
              <a:alpha val="469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8"/>
          <p:cNvSpPr/>
          <p:nvPr/>
        </p:nvSpPr>
        <p:spPr>
          <a:xfrm>
            <a:off x="2813325" y="1847841"/>
            <a:ext cx="1118600" cy="592725"/>
          </a:xfrm>
          <a:custGeom>
            <a:avLst/>
            <a:gdLst/>
            <a:ahLst/>
            <a:cxnLst/>
            <a:rect l="l" t="t" r="r" b="b"/>
            <a:pathLst>
              <a:path w="44744" h="23709" extrusionOk="0">
                <a:moveTo>
                  <a:pt x="44743" y="11854"/>
                </a:moveTo>
                <a:cubicBezTo>
                  <a:pt x="44743" y="18390"/>
                  <a:pt x="34712" y="23709"/>
                  <a:pt x="22372" y="23709"/>
                </a:cubicBezTo>
                <a:cubicBezTo>
                  <a:pt x="10001" y="23709"/>
                  <a:pt x="1" y="18390"/>
                  <a:pt x="1" y="11854"/>
                </a:cubicBezTo>
                <a:cubicBezTo>
                  <a:pt x="1" y="5289"/>
                  <a:pt x="10001" y="0"/>
                  <a:pt x="22372" y="0"/>
                </a:cubicBezTo>
                <a:cubicBezTo>
                  <a:pt x="34712" y="0"/>
                  <a:pt x="44743" y="5289"/>
                  <a:pt x="44743" y="11854"/>
                </a:cubicBezTo>
                <a:close/>
              </a:path>
            </a:pathLst>
          </a:custGeom>
          <a:solidFill>
            <a:srgbClr val="FF8817">
              <a:alpha val="525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1" name="Google Shape;101;p18"/>
          <p:cNvGrpSpPr/>
          <p:nvPr/>
        </p:nvGrpSpPr>
        <p:grpSpPr>
          <a:xfrm>
            <a:off x="6537050" y="2222466"/>
            <a:ext cx="1547925" cy="1447600"/>
            <a:chOff x="6537050" y="2222466"/>
            <a:chExt cx="1547925" cy="1447600"/>
          </a:xfrm>
        </p:grpSpPr>
        <p:sp>
          <p:nvSpPr>
            <p:cNvPr id="102" name="Google Shape;102;p18"/>
            <p:cNvSpPr/>
            <p:nvPr/>
          </p:nvSpPr>
          <p:spPr>
            <a:xfrm>
              <a:off x="6677625" y="3001341"/>
              <a:ext cx="1407350" cy="668725"/>
            </a:xfrm>
            <a:custGeom>
              <a:avLst/>
              <a:gdLst/>
              <a:ahLst/>
              <a:cxnLst/>
              <a:rect l="l" t="t" r="r" b="b"/>
              <a:pathLst>
                <a:path w="56294" h="26749" extrusionOk="0">
                  <a:moveTo>
                    <a:pt x="1" y="10518"/>
                  </a:moveTo>
                  <a:lnTo>
                    <a:pt x="24560" y="26749"/>
                  </a:lnTo>
                  <a:lnTo>
                    <a:pt x="56294" y="11612"/>
                  </a:lnTo>
                  <a:lnTo>
                    <a:pt x="39150" y="1"/>
                  </a:lnTo>
                  <a:close/>
                </a:path>
              </a:pathLst>
            </a:custGeom>
            <a:gradFill>
              <a:gsLst>
                <a:gs pos="0">
                  <a:srgbClr val="9A9A9A">
                    <a:alpha val="35294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8"/>
            <p:cNvSpPr/>
            <p:nvPr/>
          </p:nvSpPr>
          <p:spPr>
            <a:xfrm>
              <a:off x="6537050" y="2518816"/>
              <a:ext cx="1117825" cy="851100"/>
            </a:xfrm>
            <a:custGeom>
              <a:avLst/>
              <a:gdLst/>
              <a:ahLst/>
              <a:cxnLst/>
              <a:rect l="l" t="t" r="r" b="b"/>
              <a:pathLst>
                <a:path w="44713" h="34044" extrusionOk="0">
                  <a:moveTo>
                    <a:pt x="44713" y="456"/>
                  </a:moveTo>
                  <a:lnTo>
                    <a:pt x="44682" y="669"/>
                  </a:lnTo>
                  <a:cubicBezTo>
                    <a:pt x="44682" y="821"/>
                    <a:pt x="44652" y="1004"/>
                    <a:pt x="44621" y="1186"/>
                  </a:cubicBezTo>
                  <a:cubicBezTo>
                    <a:pt x="44621" y="1186"/>
                    <a:pt x="44621" y="1216"/>
                    <a:pt x="44621" y="1216"/>
                  </a:cubicBezTo>
                  <a:cubicBezTo>
                    <a:pt x="44561" y="1399"/>
                    <a:pt x="44530" y="1611"/>
                    <a:pt x="44469" y="1794"/>
                  </a:cubicBezTo>
                  <a:cubicBezTo>
                    <a:pt x="44469" y="1855"/>
                    <a:pt x="44439" y="1915"/>
                    <a:pt x="44409" y="1946"/>
                  </a:cubicBezTo>
                  <a:cubicBezTo>
                    <a:pt x="44378" y="2098"/>
                    <a:pt x="44348" y="2219"/>
                    <a:pt x="44287" y="2341"/>
                  </a:cubicBezTo>
                  <a:cubicBezTo>
                    <a:pt x="44257" y="2402"/>
                    <a:pt x="44226" y="2463"/>
                    <a:pt x="44196" y="2554"/>
                  </a:cubicBezTo>
                  <a:cubicBezTo>
                    <a:pt x="44165" y="2645"/>
                    <a:pt x="44105" y="2767"/>
                    <a:pt x="44074" y="2888"/>
                  </a:cubicBezTo>
                  <a:cubicBezTo>
                    <a:pt x="44013" y="2949"/>
                    <a:pt x="43983" y="3010"/>
                    <a:pt x="43953" y="3101"/>
                  </a:cubicBezTo>
                  <a:cubicBezTo>
                    <a:pt x="43892" y="3192"/>
                    <a:pt x="43831" y="3314"/>
                    <a:pt x="43770" y="3405"/>
                  </a:cubicBezTo>
                  <a:cubicBezTo>
                    <a:pt x="43740" y="3496"/>
                    <a:pt x="43679" y="3587"/>
                    <a:pt x="43649" y="3648"/>
                  </a:cubicBezTo>
                  <a:cubicBezTo>
                    <a:pt x="43588" y="3739"/>
                    <a:pt x="43527" y="3861"/>
                    <a:pt x="43466" y="3952"/>
                  </a:cubicBezTo>
                  <a:cubicBezTo>
                    <a:pt x="43406" y="4043"/>
                    <a:pt x="43345" y="4104"/>
                    <a:pt x="43284" y="4195"/>
                  </a:cubicBezTo>
                  <a:cubicBezTo>
                    <a:pt x="43223" y="4286"/>
                    <a:pt x="43162" y="4377"/>
                    <a:pt x="43102" y="4469"/>
                  </a:cubicBezTo>
                  <a:cubicBezTo>
                    <a:pt x="43010" y="4560"/>
                    <a:pt x="42950" y="4651"/>
                    <a:pt x="42858" y="4742"/>
                  </a:cubicBezTo>
                  <a:cubicBezTo>
                    <a:pt x="42798" y="4803"/>
                    <a:pt x="42737" y="4894"/>
                    <a:pt x="42646" y="4985"/>
                  </a:cubicBezTo>
                  <a:cubicBezTo>
                    <a:pt x="42554" y="5077"/>
                    <a:pt x="42494" y="5168"/>
                    <a:pt x="42402" y="5259"/>
                  </a:cubicBezTo>
                  <a:cubicBezTo>
                    <a:pt x="42342" y="5350"/>
                    <a:pt x="42250" y="5411"/>
                    <a:pt x="42190" y="5472"/>
                  </a:cubicBezTo>
                  <a:cubicBezTo>
                    <a:pt x="42068" y="5624"/>
                    <a:pt x="41916" y="5745"/>
                    <a:pt x="41795" y="5867"/>
                  </a:cubicBezTo>
                  <a:cubicBezTo>
                    <a:pt x="41734" y="5928"/>
                    <a:pt x="41643" y="5988"/>
                    <a:pt x="41582" y="6049"/>
                  </a:cubicBezTo>
                  <a:cubicBezTo>
                    <a:pt x="41430" y="6201"/>
                    <a:pt x="41247" y="6353"/>
                    <a:pt x="41095" y="6475"/>
                  </a:cubicBezTo>
                  <a:cubicBezTo>
                    <a:pt x="41035" y="6536"/>
                    <a:pt x="40974" y="6566"/>
                    <a:pt x="40943" y="6596"/>
                  </a:cubicBezTo>
                  <a:cubicBezTo>
                    <a:pt x="40883" y="6657"/>
                    <a:pt x="40822" y="6688"/>
                    <a:pt x="40761" y="6748"/>
                  </a:cubicBezTo>
                  <a:cubicBezTo>
                    <a:pt x="40609" y="6840"/>
                    <a:pt x="40488" y="6961"/>
                    <a:pt x="40336" y="7052"/>
                  </a:cubicBezTo>
                  <a:cubicBezTo>
                    <a:pt x="40275" y="7113"/>
                    <a:pt x="40184" y="7143"/>
                    <a:pt x="40123" y="7204"/>
                  </a:cubicBezTo>
                  <a:cubicBezTo>
                    <a:pt x="39971" y="7295"/>
                    <a:pt x="39849" y="7387"/>
                    <a:pt x="39728" y="7478"/>
                  </a:cubicBezTo>
                  <a:cubicBezTo>
                    <a:pt x="39636" y="7539"/>
                    <a:pt x="39545" y="7569"/>
                    <a:pt x="39454" y="7630"/>
                  </a:cubicBezTo>
                  <a:cubicBezTo>
                    <a:pt x="39333" y="7721"/>
                    <a:pt x="39211" y="7812"/>
                    <a:pt x="39059" y="7873"/>
                  </a:cubicBezTo>
                  <a:cubicBezTo>
                    <a:pt x="38968" y="7934"/>
                    <a:pt x="38877" y="7995"/>
                    <a:pt x="38785" y="8055"/>
                  </a:cubicBezTo>
                  <a:cubicBezTo>
                    <a:pt x="38664" y="8116"/>
                    <a:pt x="38542" y="8177"/>
                    <a:pt x="38421" y="8268"/>
                  </a:cubicBezTo>
                  <a:cubicBezTo>
                    <a:pt x="38269" y="8329"/>
                    <a:pt x="38147" y="8390"/>
                    <a:pt x="38025" y="8450"/>
                  </a:cubicBezTo>
                  <a:cubicBezTo>
                    <a:pt x="37904" y="8542"/>
                    <a:pt x="37782" y="8602"/>
                    <a:pt x="37630" y="8663"/>
                  </a:cubicBezTo>
                  <a:cubicBezTo>
                    <a:pt x="37509" y="8724"/>
                    <a:pt x="37357" y="8785"/>
                    <a:pt x="37235" y="8846"/>
                  </a:cubicBezTo>
                  <a:cubicBezTo>
                    <a:pt x="37114" y="8906"/>
                    <a:pt x="36962" y="8967"/>
                    <a:pt x="36840" y="9028"/>
                  </a:cubicBezTo>
                  <a:cubicBezTo>
                    <a:pt x="36688" y="9089"/>
                    <a:pt x="36536" y="9150"/>
                    <a:pt x="36415" y="9241"/>
                  </a:cubicBezTo>
                  <a:cubicBezTo>
                    <a:pt x="36263" y="9271"/>
                    <a:pt x="36141" y="9332"/>
                    <a:pt x="35989" y="9393"/>
                  </a:cubicBezTo>
                  <a:cubicBezTo>
                    <a:pt x="35837" y="9454"/>
                    <a:pt x="35685" y="9514"/>
                    <a:pt x="35533" y="9575"/>
                  </a:cubicBezTo>
                  <a:cubicBezTo>
                    <a:pt x="35411" y="9636"/>
                    <a:pt x="35259" y="9697"/>
                    <a:pt x="35108" y="9727"/>
                  </a:cubicBezTo>
                  <a:cubicBezTo>
                    <a:pt x="34956" y="9788"/>
                    <a:pt x="34804" y="9849"/>
                    <a:pt x="34652" y="9909"/>
                  </a:cubicBezTo>
                  <a:cubicBezTo>
                    <a:pt x="34500" y="9970"/>
                    <a:pt x="34348" y="10001"/>
                    <a:pt x="34196" y="10061"/>
                  </a:cubicBezTo>
                  <a:cubicBezTo>
                    <a:pt x="34044" y="10122"/>
                    <a:pt x="33892" y="10153"/>
                    <a:pt x="33740" y="10213"/>
                  </a:cubicBezTo>
                  <a:cubicBezTo>
                    <a:pt x="33588" y="10274"/>
                    <a:pt x="33436" y="10305"/>
                    <a:pt x="33284" y="10365"/>
                  </a:cubicBezTo>
                  <a:cubicBezTo>
                    <a:pt x="33101" y="10396"/>
                    <a:pt x="32949" y="10457"/>
                    <a:pt x="32767" y="10487"/>
                  </a:cubicBezTo>
                  <a:cubicBezTo>
                    <a:pt x="32615" y="10548"/>
                    <a:pt x="32463" y="10578"/>
                    <a:pt x="32311" y="10609"/>
                  </a:cubicBezTo>
                  <a:cubicBezTo>
                    <a:pt x="32129" y="10669"/>
                    <a:pt x="31977" y="10700"/>
                    <a:pt x="31794" y="10761"/>
                  </a:cubicBezTo>
                  <a:cubicBezTo>
                    <a:pt x="31673" y="10791"/>
                    <a:pt x="31551" y="10821"/>
                    <a:pt x="31399" y="10852"/>
                  </a:cubicBezTo>
                  <a:cubicBezTo>
                    <a:pt x="30913" y="10973"/>
                    <a:pt x="30427" y="11064"/>
                    <a:pt x="29910" y="11156"/>
                  </a:cubicBezTo>
                  <a:cubicBezTo>
                    <a:pt x="29849" y="11186"/>
                    <a:pt x="29758" y="11186"/>
                    <a:pt x="29697" y="11216"/>
                  </a:cubicBezTo>
                  <a:cubicBezTo>
                    <a:pt x="29211" y="11308"/>
                    <a:pt x="28694" y="11368"/>
                    <a:pt x="28208" y="11460"/>
                  </a:cubicBezTo>
                  <a:cubicBezTo>
                    <a:pt x="28147" y="11460"/>
                    <a:pt x="28086" y="11460"/>
                    <a:pt x="28025" y="11490"/>
                  </a:cubicBezTo>
                  <a:cubicBezTo>
                    <a:pt x="27630" y="11520"/>
                    <a:pt x="27235" y="11581"/>
                    <a:pt x="26840" y="11612"/>
                  </a:cubicBezTo>
                  <a:cubicBezTo>
                    <a:pt x="26779" y="11642"/>
                    <a:pt x="26688" y="11642"/>
                    <a:pt x="26627" y="11642"/>
                  </a:cubicBezTo>
                  <a:cubicBezTo>
                    <a:pt x="26293" y="11672"/>
                    <a:pt x="25958" y="11703"/>
                    <a:pt x="25624" y="11733"/>
                  </a:cubicBezTo>
                  <a:cubicBezTo>
                    <a:pt x="25442" y="11764"/>
                    <a:pt x="25259" y="11764"/>
                    <a:pt x="25077" y="11764"/>
                  </a:cubicBezTo>
                  <a:lnTo>
                    <a:pt x="24530" y="11794"/>
                  </a:lnTo>
                  <a:cubicBezTo>
                    <a:pt x="24347" y="11824"/>
                    <a:pt x="24135" y="11824"/>
                    <a:pt x="23952" y="11824"/>
                  </a:cubicBezTo>
                  <a:cubicBezTo>
                    <a:pt x="23770" y="11824"/>
                    <a:pt x="23588" y="11855"/>
                    <a:pt x="23405" y="11855"/>
                  </a:cubicBezTo>
                  <a:cubicBezTo>
                    <a:pt x="23040" y="11855"/>
                    <a:pt x="22706" y="11855"/>
                    <a:pt x="22372" y="11855"/>
                  </a:cubicBezTo>
                  <a:cubicBezTo>
                    <a:pt x="21977" y="11855"/>
                    <a:pt x="21581" y="11855"/>
                    <a:pt x="21186" y="11855"/>
                  </a:cubicBezTo>
                  <a:cubicBezTo>
                    <a:pt x="20822" y="11824"/>
                    <a:pt x="20487" y="11824"/>
                    <a:pt x="20122" y="11794"/>
                  </a:cubicBezTo>
                  <a:cubicBezTo>
                    <a:pt x="20031" y="11794"/>
                    <a:pt x="19910" y="11794"/>
                    <a:pt x="19818" y="11794"/>
                  </a:cubicBezTo>
                  <a:cubicBezTo>
                    <a:pt x="19575" y="11764"/>
                    <a:pt x="19332" y="11764"/>
                    <a:pt x="19119" y="11733"/>
                  </a:cubicBezTo>
                  <a:cubicBezTo>
                    <a:pt x="18542" y="11703"/>
                    <a:pt x="17995" y="11642"/>
                    <a:pt x="17448" y="11581"/>
                  </a:cubicBezTo>
                  <a:cubicBezTo>
                    <a:pt x="17296" y="11551"/>
                    <a:pt x="17144" y="11551"/>
                    <a:pt x="16992" y="11520"/>
                  </a:cubicBezTo>
                  <a:lnTo>
                    <a:pt x="16566" y="11460"/>
                  </a:lnTo>
                  <a:cubicBezTo>
                    <a:pt x="16353" y="11429"/>
                    <a:pt x="16171" y="11399"/>
                    <a:pt x="15958" y="11368"/>
                  </a:cubicBezTo>
                  <a:lnTo>
                    <a:pt x="15563" y="11308"/>
                  </a:lnTo>
                  <a:cubicBezTo>
                    <a:pt x="15350" y="11277"/>
                    <a:pt x="15168" y="11247"/>
                    <a:pt x="14986" y="11216"/>
                  </a:cubicBezTo>
                  <a:cubicBezTo>
                    <a:pt x="14834" y="11186"/>
                    <a:pt x="14682" y="11156"/>
                    <a:pt x="14530" y="11125"/>
                  </a:cubicBezTo>
                  <a:cubicBezTo>
                    <a:pt x="14347" y="11095"/>
                    <a:pt x="14165" y="11034"/>
                    <a:pt x="13982" y="11004"/>
                  </a:cubicBezTo>
                  <a:cubicBezTo>
                    <a:pt x="13831" y="10973"/>
                    <a:pt x="13679" y="10943"/>
                    <a:pt x="13527" y="10913"/>
                  </a:cubicBezTo>
                  <a:cubicBezTo>
                    <a:pt x="13375" y="10882"/>
                    <a:pt x="13223" y="10821"/>
                    <a:pt x="13071" y="10791"/>
                  </a:cubicBezTo>
                  <a:cubicBezTo>
                    <a:pt x="12858" y="10761"/>
                    <a:pt x="12675" y="10700"/>
                    <a:pt x="12463" y="10639"/>
                  </a:cubicBezTo>
                  <a:cubicBezTo>
                    <a:pt x="12311" y="10609"/>
                    <a:pt x="12189" y="10578"/>
                    <a:pt x="12037" y="10517"/>
                  </a:cubicBezTo>
                  <a:cubicBezTo>
                    <a:pt x="11824" y="10487"/>
                    <a:pt x="11642" y="10426"/>
                    <a:pt x="11460" y="10365"/>
                  </a:cubicBezTo>
                  <a:cubicBezTo>
                    <a:pt x="11338" y="10335"/>
                    <a:pt x="11186" y="10305"/>
                    <a:pt x="11065" y="10244"/>
                  </a:cubicBezTo>
                  <a:cubicBezTo>
                    <a:pt x="10761" y="10153"/>
                    <a:pt x="10457" y="10061"/>
                    <a:pt x="10183" y="9970"/>
                  </a:cubicBezTo>
                  <a:cubicBezTo>
                    <a:pt x="10092" y="9940"/>
                    <a:pt x="10001" y="9909"/>
                    <a:pt x="9940" y="9879"/>
                  </a:cubicBezTo>
                  <a:cubicBezTo>
                    <a:pt x="9575" y="9757"/>
                    <a:pt x="9210" y="9606"/>
                    <a:pt x="8876" y="9484"/>
                  </a:cubicBezTo>
                  <a:cubicBezTo>
                    <a:pt x="8754" y="9423"/>
                    <a:pt x="8663" y="9393"/>
                    <a:pt x="8572" y="9332"/>
                  </a:cubicBezTo>
                  <a:cubicBezTo>
                    <a:pt x="8359" y="9271"/>
                    <a:pt x="8147" y="9180"/>
                    <a:pt x="7964" y="9089"/>
                  </a:cubicBezTo>
                  <a:cubicBezTo>
                    <a:pt x="7843" y="9028"/>
                    <a:pt x="7721" y="8967"/>
                    <a:pt x="7630" y="8937"/>
                  </a:cubicBezTo>
                  <a:cubicBezTo>
                    <a:pt x="7417" y="8846"/>
                    <a:pt x="7235" y="8754"/>
                    <a:pt x="7052" y="8663"/>
                  </a:cubicBezTo>
                  <a:cubicBezTo>
                    <a:pt x="6961" y="8602"/>
                    <a:pt x="6839" y="8542"/>
                    <a:pt x="6748" y="8481"/>
                  </a:cubicBezTo>
                  <a:cubicBezTo>
                    <a:pt x="6566" y="8390"/>
                    <a:pt x="6384" y="8298"/>
                    <a:pt x="6201" y="8207"/>
                  </a:cubicBezTo>
                  <a:cubicBezTo>
                    <a:pt x="6110" y="8147"/>
                    <a:pt x="6019" y="8086"/>
                    <a:pt x="5897" y="8055"/>
                  </a:cubicBezTo>
                  <a:cubicBezTo>
                    <a:pt x="5715" y="7934"/>
                    <a:pt x="5532" y="7812"/>
                    <a:pt x="5320" y="7691"/>
                  </a:cubicBezTo>
                  <a:cubicBezTo>
                    <a:pt x="5259" y="7660"/>
                    <a:pt x="5198" y="7630"/>
                    <a:pt x="5137" y="7569"/>
                  </a:cubicBezTo>
                  <a:cubicBezTo>
                    <a:pt x="4894" y="7417"/>
                    <a:pt x="4651" y="7265"/>
                    <a:pt x="4408" y="7083"/>
                  </a:cubicBezTo>
                  <a:cubicBezTo>
                    <a:pt x="4347" y="7052"/>
                    <a:pt x="4317" y="6991"/>
                    <a:pt x="4256" y="6961"/>
                  </a:cubicBezTo>
                  <a:cubicBezTo>
                    <a:pt x="4073" y="6840"/>
                    <a:pt x="3891" y="6718"/>
                    <a:pt x="3739" y="6566"/>
                  </a:cubicBezTo>
                  <a:cubicBezTo>
                    <a:pt x="3648" y="6505"/>
                    <a:pt x="3587" y="6444"/>
                    <a:pt x="3496" y="6384"/>
                  </a:cubicBezTo>
                  <a:cubicBezTo>
                    <a:pt x="3374" y="6262"/>
                    <a:pt x="3222" y="6171"/>
                    <a:pt x="3101" y="6049"/>
                  </a:cubicBezTo>
                  <a:cubicBezTo>
                    <a:pt x="3040" y="5958"/>
                    <a:pt x="2949" y="5897"/>
                    <a:pt x="2888" y="5836"/>
                  </a:cubicBezTo>
                  <a:cubicBezTo>
                    <a:pt x="2766" y="5715"/>
                    <a:pt x="2645" y="5593"/>
                    <a:pt x="2523" y="5472"/>
                  </a:cubicBezTo>
                  <a:cubicBezTo>
                    <a:pt x="2463" y="5411"/>
                    <a:pt x="2371" y="5350"/>
                    <a:pt x="2311" y="5259"/>
                  </a:cubicBezTo>
                  <a:cubicBezTo>
                    <a:pt x="2189" y="5137"/>
                    <a:pt x="2098" y="5016"/>
                    <a:pt x="1976" y="4894"/>
                  </a:cubicBezTo>
                  <a:cubicBezTo>
                    <a:pt x="1915" y="4833"/>
                    <a:pt x="1855" y="4773"/>
                    <a:pt x="1794" y="4681"/>
                  </a:cubicBezTo>
                  <a:cubicBezTo>
                    <a:pt x="1672" y="4529"/>
                    <a:pt x="1551" y="4377"/>
                    <a:pt x="1429" y="4195"/>
                  </a:cubicBezTo>
                  <a:cubicBezTo>
                    <a:pt x="1429" y="4165"/>
                    <a:pt x="1399" y="4134"/>
                    <a:pt x="1368" y="4104"/>
                  </a:cubicBezTo>
                  <a:cubicBezTo>
                    <a:pt x="1216" y="3922"/>
                    <a:pt x="1095" y="3709"/>
                    <a:pt x="973" y="3496"/>
                  </a:cubicBezTo>
                  <a:cubicBezTo>
                    <a:pt x="943" y="3435"/>
                    <a:pt x="912" y="3374"/>
                    <a:pt x="882" y="3314"/>
                  </a:cubicBezTo>
                  <a:cubicBezTo>
                    <a:pt x="791" y="3192"/>
                    <a:pt x="730" y="3040"/>
                    <a:pt x="669" y="2888"/>
                  </a:cubicBezTo>
                  <a:cubicBezTo>
                    <a:pt x="608" y="2797"/>
                    <a:pt x="578" y="2736"/>
                    <a:pt x="548" y="2645"/>
                  </a:cubicBezTo>
                  <a:cubicBezTo>
                    <a:pt x="487" y="2523"/>
                    <a:pt x="456" y="2371"/>
                    <a:pt x="396" y="2250"/>
                  </a:cubicBezTo>
                  <a:cubicBezTo>
                    <a:pt x="365" y="2159"/>
                    <a:pt x="335" y="2098"/>
                    <a:pt x="304" y="2007"/>
                  </a:cubicBezTo>
                  <a:cubicBezTo>
                    <a:pt x="274" y="1855"/>
                    <a:pt x="244" y="1733"/>
                    <a:pt x="183" y="1581"/>
                  </a:cubicBezTo>
                  <a:cubicBezTo>
                    <a:pt x="183" y="1520"/>
                    <a:pt x="152" y="1429"/>
                    <a:pt x="152" y="1338"/>
                  </a:cubicBezTo>
                  <a:cubicBezTo>
                    <a:pt x="122" y="1186"/>
                    <a:pt x="92" y="1064"/>
                    <a:pt x="61" y="912"/>
                  </a:cubicBezTo>
                  <a:cubicBezTo>
                    <a:pt x="61" y="821"/>
                    <a:pt x="31" y="760"/>
                    <a:pt x="31" y="669"/>
                  </a:cubicBezTo>
                  <a:cubicBezTo>
                    <a:pt x="0" y="456"/>
                    <a:pt x="0" y="244"/>
                    <a:pt x="0" y="31"/>
                  </a:cubicBezTo>
                  <a:lnTo>
                    <a:pt x="0" y="22220"/>
                  </a:lnTo>
                  <a:cubicBezTo>
                    <a:pt x="0" y="22432"/>
                    <a:pt x="0" y="22645"/>
                    <a:pt x="31" y="22888"/>
                  </a:cubicBezTo>
                  <a:cubicBezTo>
                    <a:pt x="31" y="22949"/>
                    <a:pt x="61" y="23010"/>
                    <a:pt x="61" y="23101"/>
                  </a:cubicBezTo>
                  <a:cubicBezTo>
                    <a:pt x="92" y="23223"/>
                    <a:pt x="122" y="23375"/>
                    <a:pt x="152" y="23527"/>
                  </a:cubicBezTo>
                  <a:cubicBezTo>
                    <a:pt x="152" y="23618"/>
                    <a:pt x="183" y="23709"/>
                    <a:pt x="183" y="23770"/>
                  </a:cubicBezTo>
                  <a:cubicBezTo>
                    <a:pt x="244" y="23922"/>
                    <a:pt x="274" y="24074"/>
                    <a:pt x="304" y="24195"/>
                  </a:cubicBezTo>
                  <a:cubicBezTo>
                    <a:pt x="335" y="24287"/>
                    <a:pt x="365" y="24347"/>
                    <a:pt x="396" y="24439"/>
                  </a:cubicBezTo>
                  <a:cubicBezTo>
                    <a:pt x="456" y="24560"/>
                    <a:pt x="487" y="24712"/>
                    <a:pt x="548" y="24834"/>
                  </a:cubicBezTo>
                  <a:cubicBezTo>
                    <a:pt x="578" y="24925"/>
                    <a:pt x="608" y="24986"/>
                    <a:pt x="669" y="25077"/>
                  </a:cubicBezTo>
                  <a:cubicBezTo>
                    <a:pt x="730" y="25229"/>
                    <a:pt x="791" y="25381"/>
                    <a:pt x="882" y="25502"/>
                  </a:cubicBezTo>
                  <a:cubicBezTo>
                    <a:pt x="912" y="25563"/>
                    <a:pt x="943" y="25624"/>
                    <a:pt x="973" y="25685"/>
                  </a:cubicBezTo>
                  <a:cubicBezTo>
                    <a:pt x="1095" y="25898"/>
                    <a:pt x="1216" y="26110"/>
                    <a:pt x="1368" y="26293"/>
                  </a:cubicBezTo>
                  <a:cubicBezTo>
                    <a:pt x="1399" y="26323"/>
                    <a:pt x="1399" y="26353"/>
                    <a:pt x="1429" y="26384"/>
                  </a:cubicBezTo>
                  <a:cubicBezTo>
                    <a:pt x="1551" y="26566"/>
                    <a:pt x="1672" y="26718"/>
                    <a:pt x="1794" y="26901"/>
                  </a:cubicBezTo>
                  <a:cubicBezTo>
                    <a:pt x="1855" y="26961"/>
                    <a:pt x="1915" y="27022"/>
                    <a:pt x="1976" y="27083"/>
                  </a:cubicBezTo>
                  <a:cubicBezTo>
                    <a:pt x="2098" y="27205"/>
                    <a:pt x="2189" y="27326"/>
                    <a:pt x="2311" y="27448"/>
                  </a:cubicBezTo>
                  <a:cubicBezTo>
                    <a:pt x="2371" y="27539"/>
                    <a:pt x="2463" y="27600"/>
                    <a:pt x="2523" y="27660"/>
                  </a:cubicBezTo>
                  <a:cubicBezTo>
                    <a:pt x="2645" y="27782"/>
                    <a:pt x="2766" y="27904"/>
                    <a:pt x="2888" y="28025"/>
                  </a:cubicBezTo>
                  <a:cubicBezTo>
                    <a:pt x="2949" y="28086"/>
                    <a:pt x="3040" y="28177"/>
                    <a:pt x="3101" y="28238"/>
                  </a:cubicBezTo>
                  <a:cubicBezTo>
                    <a:pt x="3253" y="28360"/>
                    <a:pt x="3374" y="28451"/>
                    <a:pt x="3526" y="28572"/>
                  </a:cubicBezTo>
                  <a:cubicBezTo>
                    <a:pt x="3587" y="28633"/>
                    <a:pt x="3648" y="28694"/>
                    <a:pt x="3739" y="28755"/>
                  </a:cubicBezTo>
                  <a:cubicBezTo>
                    <a:pt x="3922" y="28907"/>
                    <a:pt x="4073" y="29028"/>
                    <a:pt x="4256" y="29150"/>
                  </a:cubicBezTo>
                  <a:cubicBezTo>
                    <a:pt x="4317" y="29211"/>
                    <a:pt x="4377" y="29241"/>
                    <a:pt x="4408" y="29271"/>
                  </a:cubicBezTo>
                  <a:cubicBezTo>
                    <a:pt x="4651" y="29454"/>
                    <a:pt x="4894" y="29606"/>
                    <a:pt x="5137" y="29758"/>
                  </a:cubicBezTo>
                  <a:cubicBezTo>
                    <a:pt x="5198" y="29819"/>
                    <a:pt x="5259" y="29849"/>
                    <a:pt x="5320" y="29879"/>
                  </a:cubicBezTo>
                  <a:cubicBezTo>
                    <a:pt x="5532" y="30001"/>
                    <a:pt x="5715" y="30123"/>
                    <a:pt x="5928" y="30244"/>
                  </a:cubicBezTo>
                  <a:cubicBezTo>
                    <a:pt x="6019" y="30305"/>
                    <a:pt x="6110" y="30335"/>
                    <a:pt x="6201" y="30396"/>
                  </a:cubicBezTo>
                  <a:cubicBezTo>
                    <a:pt x="6384" y="30487"/>
                    <a:pt x="6566" y="30609"/>
                    <a:pt x="6748" y="30700"/>
                  </a:cubicBezTo>
                  <a:cubicBezTo>
                    <a:pt x="6839" y="30730"/>
                    <a:pt x="6961" y="30791"/>
                    <a:pt x="7083" y="30852"/>
                  </a:cubicBezTo>
                  <a:cubicBezTo>
                    <a:pt x="7265" y="30943"/>
                    <a:pt x="7447" y="31034"/>
                    <a:pt x="7630" y="31126"/>
                  </a:cubicBezTo>
                  <a:cubicBezTo>
                    <a:pt x="7721" y="31156"/>
                    <a:pt x="7843" y="31217"/>
                    <a:pt x="7964" y="31278"/>
                  </a:cubicBezTo>
                  <a:cubicBezTo>
                    <a:pt x="8147" y="31369"/>
                    <a:pt x="8359" y="31460"/>
                    <a:pt x="8572" y="31521"/>
                  </a:cubicBezTo>
                  <a:cubicBezTo>
                    <a:pt x="8633" y="31582"/>
                    <a:pt x="8724" y="31612"/>
                    <a:pt x="8785" y="31642"/>
                  </a:cubicBezTo>
                  <a:cubicBezTo>
                    <a:pt x="8815" y="31642"/>
                    <a:pt x="8846" y="31642"/>
                    <a:pt x="8876" y="31673"/>
                  </a:cubicBezTo>
                  <a:cubicBezTo>
                    <a:pt x="9210" y="31794"/>
                    <a:pt x="9575" y="31946"/>
                    <a:pt x="9940" y="32068"/>
                  </a:cubicBezTo>
                  <a:cubicBezTo>
                    <a:pt x="10031" y="32098"/>
                    <a:pt x="10092" y="32129"/>
                    <a:pt x="10183" y="32129"/>
                  </a:cubicBezTo>
                  <a:cubicBezTo>
                    <a:pt x="10457" y="32250"/>
                    <a:pt x="10761" y="32341"/>
                    <a:pt x="11065" y="32433"/>
                  </a:cubicBezTo>
                  <a:cubicBezTo>
                    <a:pt x="11125" y="32463"/>
                    <a:pt x="11186" y="32463"/>
                    <a:pt x="11247" y="32493"/>
                  </a:cubicBezTo>
                  <a:lnTo>
                    <a:pt x="11460" y="32554"/>
                  </a:lnTo>
                  <a:cubicBezTo>
                    <a:pt x="11642" y="32615"/>
                    <a:pt x="11855" y="32645"/>
                    <a:pt x="12037" y="32706"/>
                  </a:cubicBezTo>
                  <a:cubicBezTo>
                    <a:pt x="12189" y="32767"/>
                    <a:pt x="12311" y="32797"/>
                    <a:pt x="12463" y="32828"/>
                  </a:cubicBezTo>
                  <a:cubicBezTo>
                    <a:pt x="12675" y="32889"/>
                    <a:pt x="12858" y="32919"/>
                    <a:pt x="13071" y="32980"/>
                  </a:cubicBezTo>
                  <a:cubicBezTo>
                    <a:pt x="13192" y="33010"/>
                    <a:pt x="13283" y="33040"/>
                    <a:pt x="13375" y="33071"/>
                  </a:cubicBezTo>
                  <a:cubicBezTo>
                    <a:pt x="13435" y="33071"/>
                    <a:pt x="13466" y="33071"/>
                    <a:pt x="13527" y="33101"/>
                  </a:cubicBezTo>
                  <a:lnTo>
                    <a:pt x="13982" y="33192"/>
                  </a:lnTo>
                  <a:cubicBezTo>
                    <a:pt x="14165" y="33223"/>
                    <a:pt x="14347" y="33253"/>
                    <a:pt x="14530" y="33314"/>
                  </a:cubicBezTo>
                  <a:cubicBezTo>
                    <a:pt x="14682" y="33344"/>
                    <a:pt x="14834" y="33375"/>
                    <a:pt x="15016" y="33405"/>
                  </a:cubicBezTo>
                  <a:cubicBezTo>
                    <a:pt x="15138" y="33405"/>
                    <a:pt x="15229" y="33436"/>
                    <a:pt x="15350" y="33466"/>
                  </a:cubicBezTo>
                  <a:cubicBezTo>
                    <a:pt x="15411" y="33466"/>
                    <a:pt x="15502" y="33466"/>
                    <a:pt x="15563" y="33496"/>
                  </a:cubicBezTo>
                  <a:lnTo>
                    <a:pt x="15989" y="33557"/>
                  </a:lnTo>
                  <a:cubicBezTo>
                    <a:pt x="16171" y="33588"/>
                    <a:pt x="16353" y="33618"/>
                    <a:pt x="16566" y="33648"/>
                  </a:cubicBezTo>
                  <a:cubicBezTo>
                    <a:pt x="16718" y="33679"/>
                    <a:pt x="16870" y="33679"/>
                    <a:pt x="16992" y="33709"/>
                  </a:cubicBezTo>
                  <a:cubicBezTo>
                    <a:pt x="17083" y="33709"/>
                    <a:pt x="17174" y="33740"/>
                    <a:pt x="17265" y="33740"/>
                  </a:cubicBezTo>
                  <a:cubicBezTo>
                    <a:pt x="17326" y="33740"/>
                    <a:pt x="17387" y="33740"/>
                    <a:pt x="17448" y="33770"/>
                  </a:cubicBezTo>
                  <a:cubicBezTo>
                    <a:pt x="17995" y="33831"/>
                    <a:pt x="18542" y="33892"/>
                    <a:pt x="19119" y="33922"/>
                  </a:cubicBezTo>
                  <a:cubicBezTo>
                    <a:pt x="19150" y="33922"/>
                    <a:pt x="19180" y="33922"/>
                    <a:pt x="19211" y="33922"/>
                  </a:cubicBezTo>
                  <a:cubicBezTo>
                    <a:pt x="19393" y="33952"/>
                    <a:pt x="19606" y="33952"/>
                    <a:pt x="19818" y="33983"/>
                  </a:cubicBezTo>
                  <a:cubicBezTo>
                    <a:pt x="19910" y="33983"/>
                    <a:pt x="20031" y="33983"/>
                    <a:pt x="20122" y="33983"/>
                  </a:cubicBezTo>
                  <a:cubicBezTo>
                    <a:pt x="20487" y="34013"/>
                    <a:pt x="20822" y="34013"/>
                    <a:pt x="21186" y="34044"/>
                  </a:cubicBezTo>
                  <a:lnTo>
                    <a:pt x="21186" y="34044"/>
                  </a:lnTo>
                  <a:cubicBezTo>
                    <a:pt x="21581" y="34044"/>
                    <a:pt x="21977" y="34044"/>
                    <a:pt x="22372" y="34044"/>
                  </a:cubicBezTo>
                  <a:cubicBezTo>
                    <a:pt x="22676" y="34044"/>
                    <a:pt x="22980" y="34044"/>
                    <a:pt x="23284" y="34044"/>
                  </a:cubicBezTo>
                  <a:cubicBezTo>
                    <a:pt x="23314" y="34044"/>
                    <a:pt x="23344" y="34044"/>
                    <a:pt x="23405" y="34044"/>
                  </a:cubicBezTo>
                  <a:cubicBezTo>
                    <a:pt x="23588" y="34044"/>
                    <a:pt x="23770" y="34013"/>
                    <a:pt x="23952" y="34013"/>
                  </a:cubicBezTo>
                  <a:cubicBezTo>
                    <a:pt x="24135" y="34013"/>
                    <a:pt x="24347" y="34013"/>
                    <a:pt x="24530" y="33983"/>
                  </a:cubicBezTo>
                  <a:cubicBezTo>
                    <a:pt x="24712" y="33983"/>
                    <a:pt x="24895" y="33983"/>
                    <a:pt x="25077" y="33952"/>
                  </a:cubicBezTo>
                  <a:cubicBezTo>
                    <a:pt x="25229" y="33952"/>
                    <a:pt x="25381" y="33952"/>
                    <a:pt x="25533" y="33922"/>
                  </a:cubicBezTo>
                  <a:cubicBezTo>
                    <a:pt x="25563" y="33922"/>
                    <a:pt x="25594" y="33922"/>
                    <a:pt x="25624" y="33922"/>
                  </a:cubicBezTo>
                  <a:cubicBezTo>
                    <a:pt x="25958" y="33892"/>
                    <a:pt x="26293" y="33861"/>
                    <a:pt x="26627" y="33831"/>
                  </a:cubicBezTo>
                  <a:cubicBezTo>
                    <a:pt x="26688" y="33831"/>
                    <a:pt x="26749" y="33831"/>
                    <a:pt x="26840" y="33800"/>
                  </a:cubicBezTo>
                  <a:cubicBezTo>
                    <a:pt x="27235" y="33770"/>
                    <a:pt x="27630" y="33709"/>
                    <a:pt x="28025" y="33648"/>
                  </a:cubicBezTo>
                  <a:cubicBezTo>
                    <a:pt x="28025" y="33648"/>
                    <a:pt x="28056" y="33648"/>
                    <a:pt x="28086" y="33648"/>
                  </a:cubicBezTo>
                  <a:cubicBezTo>
                    <a:pt x="28116" y="33648"/>
                    <a:pt x="28147" y="33648"/>
                    <a:pt x="28208" y="33648"/>
                  </a:cubicBezTo>
                  <a:cubicBezTo>
                    <a:pt x="28694" y="33557"/>
                    <a:pt x="29211" y="33466"/>
                    <a:pt x="29697" y="33375"/>
                  </a:cubicBezTo>
                  <a:cubicBezTo>
                    <a:pt x="29758" y="33375"/>
                    <a:pt x="29849" y="33375"/>
                    <a:pt x="29910" y="33344"/>
                  </a:cubicBezTo>
                  <a:cubicBezTo>
                    <a:pt x="30427" y="33253"/>
                    <a:pt x="30913" y="33162"/>
                    <a:pt x="31399" y="33040"/>
                  </a:cubicBezTo>
                  <a:cubicBezTo>
                    <a:pt x="31460" y="33010"/>
                    <a:pt x="31490" y="33010"/>
                    <a:pt x="31551" y="33010"/>
                  </a:cubicBezTo>
                  <a:cubicBezTo>
                    <a:pt x="31642" y="32980"/>
                    <a:pt x="31703" y="32949"/>
                    <a:pt x="31794" y="32949"/>
                  </a:cubicBezTo>
                  <a:cubicBezTo>
                    <a:pt x="31977" y="32889"/>
                    <a:pt x="32129" y="32858"/>
                    <a:pt x="32311" y="32797"/>
                  </a:cubicBezTo>
                  <a:cubicBezTo>
                    <a:pt x="32463" y="32767"/>
                    <a:pt x="32615" y="32737"/>
                    <a:pt x="32767" y="32676"/>
                  </a:cubicBezTo>
                  <a:cubicBezTo>
                    <a:pt x="32949" y="32645"/>
                    <a:pt x="33101" y="32585"/>
                    <a:pt x="33284" y="32554"/>
                  </a:cubicBezTo>
                  <a:cubicBezTo>
                    <a:pt x="33436" y="32493"/>
                    <a:pt x="33588" y="32463"/>
                    <a:pt x="33740" y="32402"/>
                  </a:cubicBezTo>
                  <a:cubicBezTo>
                    <a:pt x="33892" y="32341"/>
                    <a:pt x="34044" y="32311"/>
                    <a:pt x="34196" y="32250"/>
                  </a:cubicBezTo>
                  <a:cubicBezTo>
                    <a:pt x="34348" y="32189"/>
                    <a:pt x="34500" y="32159"/>
                    <a:pt x="34652" y="32098"/>
                  </a:cubicBezTo>
                  <a:cubicBezTo>
                    <a:pt x="34804" y="32037"/>
                    <a:pt x="34956" y="31977"/>
                    <a:pt x="35108" y="31916"/>
                  </a:cubicBezTo>
                  <a:cubicBezTo>
                    <a:pt x="35259" y="31885"/>
                    <a:pt x="35411" y="31825"/>
                    <a:pt x="35533" y="31764"/>
                  </a:cubicBezTo>
                  <a:cubicBezTo>
                    <a:pt x="35685" y="31703"/>
                    <a:pt x="35837" y="31642"/>
                    <a:pt x="35989" y="31582"/>
                  </a:cubicBezTo>
                  <a:cubicBezTo>
                    <a:pt x="36141" y="31521"/>
                    <a:pt x="36263" y="31460"/>
                    <a:pt x="36415" y="31430"/>
                  </a:cubicBezTo>
                  <a:cubicBezTo>
                    <a:pt x="36536" y="31369"/>
                    <a:pt x="36688" y="31278"/>
                    <a:pt x="36840" y="31217"/>
                  </a:cubicBezTo>
                  <a:lnTo>
                    <a:pt x="37235" y="31034"/>
                  </a:lnTo>
                  <a:cubicBezTo>
                    <a:pt x="37357" y="30974"/>
                    <a:pt x="37509" y="30913"/>
                    <a:pt x="37630" y="30852"/>
                  </a:cubicBezTo>
                  <a:cubicBezTo>
                    <a:pt x="37782" y="30791"/>
                    <a:pt x="37904" y="30730"/>
                    <a:pt x="38025" y="30639"/>
                  </a:cubicBezTo>
                  <a:cubicBezTo>
                    <a:pt x="38147" y="30578"/>
                    <a:pt x="38269" y="30518"/>
                    <a:pt x="38421" y="30457"/>
                  </a:cubicBezTo>
                  <a:cubicBezTo>
                    <a:pt x="38481" y="30396"/>
                    <a:pt x="38573" y="30366"/>
                    <a:pt x="38633" y="30335"/>
                  </a:cubicBezTo>
                  <a:cubicBezTo>
                    <a:pt x="38694" y="30305"/>
                    <a:pt x="38725" y="30274"/>
                    <a:pt x="38785" y="30244"/>
                  </a:cubicBezTo>
                  <a:cubicBezTo>
                    <a:pt x="38877" y="30183"/>
                    <a:pt x="38968" y="30123"/>
                    <a:pt x="39059" y="30062"/>
                  </a:cubicBezTo>
                  <a:cubicBezTo>
                    <a:pt x="39211" y="30001"/>
                    <a:pt x="39333" y="29910"/>
                    <a:pt x="39454" y="29819"/>
                  </a:cubicBezTo>
                  <a:cubicBezTo>
                    <a:pt x="39545" y="29788"/>
                    <a:pt x="39636" y="29727"/>
                    <a:pt x="39728" y="29667"/>
                  </a:cubicBezTo>
                  <a:cubicBezTo>
                    <a:pt x="39849" y="29575"/>
                    <a:pt x="39971" y="29484"/>
                    <a:pt x="40123" y="29393"/>
                  </a:cubicBezTo>
                  <a:cubicBezTo>
                    <a:pt x="40184" y="29332"/>
                    <a:pt x="40275" y="29302"/>
                    <a:pt x="40336" y="29241"/>
                  </a:cubicBezTo>
                  <a:cubicBezTo>
                    <a:pt x="40488" y="29150"/>
                    <a:pt x="40609" y="29028"/>
                    <a:pt x="40761" y="28937"/>
                  </a:cubicBezTo>
                  <a:cubicBezTo>
                    <a:pt x="40822" y="28876"/>
                    <a:pt x="40883" y="28846"/>
                    <a:pt x="40943" y="28816"/>
                  </a:cubicBezTo>
                  <a:cubicBezTo>
                    <a:pt x="40943" y="28785"/>
                    <a:pt x="40943" y="28785"/>
                    <a:pt x="40974" y="28785"/>
                  </a:cubicBezTo>
                  <a:cubicBezTo>
                    <a:pt x="41004" y="28755"/>
                    <a:pt x="41035" y="28694"/>
                    <a:pt x="41095" y="28664"/>
                  </a:cubicBezTo>
                  <a:cubicBezTo>
                    <a:pt x="41247" y="28542"/>
                    <a:pt x="41430" y="28390"/>
                    <a:pt x="41582" y="28238"/>
                  </a:cubicBezTo>
                  <a:cubicBezTo>
                    <a:pt x="41643" y="28177"/>
                    <a:pt x="41734" y="28116"/>
                    <a:pt x="41795" y="28056"/>
                  </a:cubicBezTo>
                  <a:cubicBezTo>
                    <a:pt x="41916" y="27934"/>
                    <a:pt x="42068" y="27812"/>
                    <a:pt x="42190" y="27691"/>
                  </a:cubicBezTo>
                  <a:cubicBezTo>
                    <a:pt x="42220" y="27630"/>
                    <a:pt x="42250" y="27600"/>
                    <a:pt x="42311" y="27569"/>
                  </a:cubicBezTo>
                  <a:cubicBezTo>
                    <a:pt x="42342" y="27539"/>
                    <a:pt x="42372" y="27478"/>
                    <a:pt x="42402" y="27448"/>
                  </a:cubicBezTo>
                  <a:cubicBezTo>
                    <a:pt x="42494" y="27357"/>
                    <a:pt x="42554" y="27265"/>
                    <a:pt x="42646" y="27174"/>
                  </a:cubicBezTo>
                  <a:cubicBezTo>
                    <a:pt x="42706" y="27113"/>
                    <a:pt x="42798" y="27022"/>
                    <a:pt x="42858" y="26931"/>
                  </a:cubicBezTo>
                  <a:cubicBezTo>
                    <a:pt x="42950" y="26840"/>
                    <a:pt x="43010" y="26749"/>
                    <a:pt x="43071" y="26657"/>
                  </a:cubicBezTo>
                  <a:cubicBezTo>
                    <a:pt x="43132" y="26597"/>
                    <a:pt x="43162" y="26536"/>
                    <a:pt x="43223" y="26505"/>
                  </a:cubicBezTo>
                  <a:cubicBezTo>
                    <a:pt x="43223" y="26445"/>
                    <a:pt x="43254" y="26414"/>
                    <a:pt x="43284" y="26384"/>
                  </a:cubicBezTo>
                  <a:cubicBezTo>
                    <a:pt x="43345" y="26293"/>
                    <a:pt x="43406" y="26232"/>
                    <a:pt x="43466" y="26141"/>
                  </a:cubicBezTo>
                  <a:cubicBezTo>
                    <a:pt x="43527" y="26050"/>
                    <a:pt x="43588" y="25958"/>
                    <a:pt x="43649" y="25837"/>
                  </a:cubicBezTo>
                  <a:cubicBezTo>
                    <a:pt x="43679" y="25776"/>
                    <a:pt x="43740" y="25685"/>
                    <a:pt x="43770" y="25594"/>
                  </a:cubicBezTo>
                  <a:cubicBezTo>
                    <a:pt x="43801" y="25563"/>
                    <a:pt x="43831" y="25502"/>
                    <a:pt x="43861" y="25472"/>
                  </a:cubicBezTo>
                  <a:cubicBezTo>
                    <a:pt x="43892" y="25411"/>
                    <a:pt x="43922" y="25350"/>
                    <a:pt x="43953" y="25290"/>
                  </a:cubicBezTo>
                  <a:cubicBezTo>
                    <a:pt x="43983" y="25229"/>
                    <a:pt x="44013" y="25138"/>
                    <a:pt x="44074" y="25077"/>
                  </a:cubicBezTo>
                  <a:cubicBezTo>
                    <a:pt x="44105" y="24955"/>
                    <a:pt x="44165" y="24864"/>
                    <a:pt x="44196" y="24743"/>
                  </a:cubicBezTo>
                  <a:cubicBezTo>
                    <a:pt x="44226" y="24682"/>
                    <a:pt x="44257" y="24591"/>
                    <a:pt x="44287" y="24530"/>
                  </a:cubicBezTo>
                  <a:cubicBezTo>
                    <a:pt x="44317" y="24499"/>
                    <a:pt x="44317" y="24469"/>
                    <a:pt x="44317" y="24439"/>
                  </a:cubicBezTo>
                  <a:cubicBezTo>
                    <a:pt x="44348" y="24347"/>
                    <a:pt x="44378" y="24256"/>
                    <a:pt x="44409" y="24165"/>
                  </a:cubicBezTo>
                  <a:cubicBezTo>
                    <a:pt x="44439" y="24104"/>
                    <a:pt x="44469" y="24043"/>
                    <a:pt x="44469" y="23983"/>
                  </a:cubicBezTo>
                  <a:cubicBezTo>
                    <a:pt x="44530" y="23800"/>
                    <a:pt x="44561" y="23618"/>
                    <a:pt x="44621" y="23435"/>
                  </a:cubicBezTo>
                  <a:lnTo>
                    <a:pt x="44621" y="23405"/>
                  </a:lnTo>
                  <a:cubicBezTo>
                    <a:pt x="44621" y="23405"/>
                    <a:pt x="44621" y="23375"/>
                    <a:pt x="44621" y="23375"/>
                  </a:cubicBezTo>
                  <a:cubicBezTo>
                    <a:pt x="44652" y="23192"/>
                    <a:pt x="44682" y="23010"/>
                    <a:pt x="44682" y="22858"/>
                  </a:cubicBezTo>
                  <a:cubicBezTo>
                    <a:pt x="44713" y="22797"/>
                    <a:pt x="44713" y="22706"/>
                    <a:pt x="44713" y="22645"/>
                  </a:cubicBezTo>
                  <a:cubicBezTo>
                    <a:pt x="44713" y="22554"/>
                    <a:pt x="44713" y="22463"/>
                    <a:pt x="44713" y="22341"/>
                  </a:cubicBezTo>
                  <a:lnTo>
                    <a:pt x="44713" y="22220"/>
                  </a:lnTo>
                  <a:lnTo>
                    <a:pt x="44713" y="1"/>
                  </a:lnTo>
                  <a:cubicBezTo>
                    <a:pt x="44713" y="152"/>
                    <a:pt x="44713" y="304"/>
                    <a:pt x="44713" y="45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8"/>
            <p:cNvSpPr/>
            <p:nvPr/>
          </p:nvSpPr>
          <p:spPr>
            <a:xfrm>
              <a:off x="6537050" y="2222466"/>
              <a:ext cx="1117825" cy="592725"/>
            </a:xfrm>
            <a:custGeom>
              <a:avLst/>
              <a:gdLst/>
              <a:ahLst/>
              <a:cxnLst/>
              <a:rect l="l" t="t" r="r" b="b"/>
              <a:pathLst>
                <a:path w="44713" h="23709" extrusionOk="0">
                  <a:moveTo>
                    <a:pt x="22372" y="0"/>
                  </a:moveTo>
                  <a:cubicBezTo>
                    <a:pt x="34712" y="0"/>
                    <a:pt x="44713" y="5319"/>
                    <a:pt x="44713" y="11855"/>
                  </a:cubicBezTo>
                  <a:cubicBezTo>
                    <a:pt x="44713" y="18420"/>
                    <a:pt x="34712" y="23709"/>
                    <a:pt x="22372" y="23709"/>
                  </a:cubicBezTo>
                  <a:cubicBezTo>
                    <a:pt x="10001" y="23709"/>
                    <a:pt x="0" y="18420"/>
                    <a:pt x="0" y="11855"/>
                  </a:cubicBezTo>
                  <a:cubicBezTo>
                    <a:pt x="0" y="5319"/>
                    <a:pt x="10001" y="0"/>
                    <a:pt x="22372" y="0"/>
                  </a:cubicBezTo>
                  <a:close/>
                </a:path>
              </a:pathLst>
            </a:custGeom>
            <a:solidFill>
              <a:srgbClr val="C35B7E">
                <a:alpha val="525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" name="Google Shape;105;p18"/>
          <p:cNvSpPr/>
          <p:nvPr/>
        </p:nvSpPr>
        <p:spPr>
          <a:xfrm>
            <a:off x="6437500" y="1215616"/>
            <a:ext cx="240150" cy="1541075"/>
          </a:xfrm>
          <a:custGeom>
            <a:avLst/>
            <a:gdLst/>
            <a:ahLst/>
            <a:cxnLst/>
            <a:rect l="l" t="t" r="r" b="b"/>
            <a:pathLst>
              <a:path w="9606" h="61643" fill="none" extrusionOk="0">
                <a:moveTo>
                  <a:pt x="6961" y="61642"/>
                </a:moveTo>
                <a:lnTo>
                  <a:pt x="1" y="61642"/>
                </a:lnTo>
                <a:lnTo>
                  <a:pt x="1" y="0"/>
                </a:lnTo>
                <a:lnTo>
                  <a:pt x="9606" y="0"/>
                </a:lnTo>
              </a:path>
            </a:pathLst>
          </a:custGeom>
          <a:noFill/>
          <a:ln w="9875" cap="flat" cmpd="sng">
            <a:solidFill>
              <a:schemeClr val="accent1"/>
            </a:solidFill>
            <a:prstDash val="solid"/>
            <a:miter lim="30395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8"/>
          <p:cNvSpPr txBox="1"/>
          <p:nvPr/>
        </p:nvSpPr>
        <p:spPr>
          <a:xfrm>
            <a:off x="6677631" y="1209822"/>
            <a:ext cx="18846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Neptune is the farthest planet from the Sun 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7" name="Google Shape;107;p18"/>
          <p:cNvSpPr txBox="1"/>
          <p:nvPr/>
        </p:nvSpPr>
        <p:spPr>
          <a:xfrm>
            <a:off x="6677631" y="861022"/>
            <a:ext cx="1884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neptune</a:t>
            </a:r>
            <a:endParaRPr sz="17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grpSp>
        <p:nvGrpSpPr>
          <p:cNvPr id="108" name="Google Shape;108;p18"/>
          <p:cNvGrpSpPr/>
          <p:nvPr/>
        </p:nvGrpSpPr>
        <p:grpSpPr>
          <a:xfrm>
            <a:off x="4474713" y="1341241"/>
            <a:ext cx="2352338" cy="3385537"/>
            <a:chOff x="4474713" y="1341241"/>
            <a:chExt cx="2352338" cy="3385537"/>
          </a:xfrm>
        </p:grpSpPr>
        <p:sp>
          <p:nvSpPr>
            <p:cNvPr id="109" name="Google Shape;109;p18"/>
            <p:cNvSpPr/>
            <p:nvPr/>
          </p:nvSpPr>
          <p:spPr>
            <a:xfrm>
              <a:off x="4851325" y="3294916"/>
              <a:ext cx="1975725" cy="1068425"/>
            </a:xfrm>
            <a:custGeom>
              <a:avLst/>
              <a:gdLst/>
              <a:ahLst/>
              <a:cxnLst/>
              <a:rect l="l" t="t" r="r" b="b"/>
              <a:pathLst>
                <a:path w="79029" h="42737" extrusionOk="0">
                  <a:moveTo>
                    <a:pt x="0" y="11308"/>
                  </a:moveTo>
                  <a:lnTo>
                    <a:pt x="42068" y="42737"/>
                  </a:lnTo>
                  <a:lnTo>
                    <a:pt x="79029" y="25077"/>
                  </a:lnTo>
                  <a:lnTo>
                    <a:pt x="42068" y="1"/>
                  </a:lnTo>
                  <a:close/>
                </a:path>
              </a:pathLst>
            </a:custGeom>
            <a:gradFill>
              <a:gsLst>
                <a:gs pos="0">
                  <a:srgbClr val="9A9A9A">
                    <a:alpha val="35294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8"/>
            <p:cNvSpPr/>
            <p:nvPr/>
          </p:nvSpPr>
          <p:spPr>
            <a:xfrm>
              <a:off x="4717575" y="1341241"/>
              <a:ext cx="1185450" cy="628450"/>
            </a:xfrm>
            <a:custGeom>
              <a:avLst/>
              <a:gdLst/>
              <a:ahLst/>
              <a:cxnLst/>
              <a:rect l="l" t="t" r="r" b="b"/>
              <a:pathLst>
                <a:path w="47418" h="25138" extrusionOk="0">
                  <a:moveTo>
                    <a:pt x="23709" y="0"/>
                  </a:moveTo>
                  <a:cubicBezTo>
                    <a:pt x="36810" y="0"/>
                    <a:pt x="47418" y="5624"/>
                    <a:pt x="47418" y="12554"/>
                  </a:cubicBezTo>
                  <a:cubicBezTo>
                    <a:pt x="47418" y="19514"/>
                    <a:pt x="36810" y="25138"/>
                    <a:pt x="23709" y="25138"/>
                  </a:cubicBezTo>
                  <a:cubicBezTo>
                    <a:pt x="10609" y="25138"/>
                    <a:pt x="0" y="19514"/>
                    <a:pt x="0" y="12554"/>
                  </a:cubicBezTo>
                  <a:cubicBezTo>
                    <a:pt x="0" y="5624"/>
                    <a:pt x="10609" y="0"/>
                    <a:pt x="23709" y="0"/>
                  </a:cubicBezTo>
                  <a:close/>
                </a:path>
              </a:pathLst>
            </a:custGeom>
            <a:solidFill>
              <a:srgbClr val="F13710">
                <a:alpha val="67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8"/>
            <p:cNvSpPr/>
            <p:nvPr/>
          </p:nvSpPr>
          <p:spPr>
            <a:xfrm>
              <a:off x="4717575" y="1655066"/>
              <a:ext cx="1185450" cy="2046425"/>
            </a:xfrm>
            <a:custGeom>
              <a:avLst/>
              <a:gdLst/>
              <a:ahLst/>
              <a:cxnLst/>
              <a:rect l="l" t="t" r="r" b="b"/>
              <a:pathLst>
                <a:path w="47418" h="81857" extrusionOk="0">
                  <a:moveTo>
                    <a:pt x="47418" y="487"/>
                  </a:moveTo>
                  <a:cubicBezTo>
                    <a:pt x="47387" y="548"/>
                    <a:pt x="47387" y="639"/>
                    <a:pt x="47387" y="700"/>
                  </a:cubicBezTo>
                  <a:cubicBezTo>
                    <a:pt x="47357" y="882"/>
                    <a:pt x="47357" y="1065"/>
                    <a:pt x="47296" y="1247"/>
                  </a:cubicBezTo>
                  <a:cubicBezTo>
                    <a:pt x="47296" y="1277"/>
                    <a:pt x="47296" y="1277"/>
                    <a:pt x="47296" y="1308"/>
                  </a:cubicBezTo>
                  <a:cubicBezTo>
                    <a:pt x="47266" y="1490"/>
                    <a:pt x="47205" y="1703"/>
                    <a:pt x="47175" y="1885"/>
                  </a:cubicBezTo>
                  <a:cubicBezTo>
                    <a:pt x="47144" y="1946"/>
                    <a:pt x="47114" y="2007"/>
                    <a:pt x="47114" y="2068"/>
                  </a:cubicBezTo>
                  <a:cubicBezTo>
                    <a:pt x="47053" y="2220"/>
                    <a:pt x="47023" y="2341"/>
                    <a:pt x="46962" y="2463"/>
                  </a:cubicBezTo>
                  <a:cubicBezTo>
                    <a:pt x="46931" y="2554"/>
                    <a:pt x="46901" y="2615"/>
                    <a:pt x="46871" y="2706"/>
                  </a:cubicBezTo>
                  <a:cubicBezTo>
                    <a:pt x="46810" y="2828"/>
                    <a:pt x="46779" y="2949"/>
                    <a:pt x="46719" y="3040"/>
                  </a:cubicBezTo>
                  <a:cubicBezTo>
                    <a:pt x="46688" y="3132"/>
                    <a:pt x="46658" y="3192"/>
                    <a:pt x="46597" y="3284"/>
                  </a:cubicBezTo>
                  <a:cubicBezTo>
                    <a:pt x="46536" y="3405"/>
                    <a:pt x="46475" y="3496"/>
                    <a:pt x="46415" y="3618"/>
                  </a:cubicBezTo>
                  <a:cubicBezTo>
                    <a:pt x="46384" y="3709"/>
                    <a:pt x="46323" y="3800"/>
                    <a:pt x="46263" y="3861"/>
                  </a:cubicBezTo>
                  <a:cubicBezTo>
                    <a:pt x="46202" y="3983"/>
                    <a:pt x="46141" y="4074"/>
                    <a:pt x="46080" y="4195"/>
                  </a:cubicBezTo>
                  <a:lnTo>
                    <a:pt x="45898" y="4439"/>
                  </a:lnTo>
                  <a:cubicBezTo>
                    <a:pt x="45837" y="4530"/>
                    <a:pt x="45776" y="4621"/>
                    <a:pt x="45685" y="4712"/>
                  </a:cubicBezTo>
                  <a:cubicBezTo>
                    <a:pt x="45624" y="4834"/>
                    <a:pt x="45533" y="4925"/>
                    <a:pt x="45472" y="5016"/>
                  </a:cubicBezTo>
                  <a:cubicBezTo>
                    <a:pt x="45381" y="5107"/>
                    <a:pt x="45320" y="5199"/>
                    <a:pt x="45229" y="5290"/>
                  </a:cubicBezTo>
                  <a:cubicBezTo>
                    <a:pt x="45138" y="5381"/>
                    <a:pt x="45047" y="5472"/>
                    <a:pt x="44956" y="5594"/>
                  </a:cubicBezTo>
                  <a:lnTo>
                    <a:pt x="44743" y="5806"/>
                  </a:lnTo>
                  <a:cubicBezTo>
                    <a:pt x="44621" y="5958"/>
                    <a:pt x="44469" y="6080"/>
                    <a:pt x="44317" y="6232"/>
                  </a:cubicBezTo>
                  <a:cubicBezTo>
                    <a:pt x="44257" y="6293"/>
                    <a:pt x="44165" y="6354"/>
                    <a:pt x="44105" y="6414"/>
                  </a:cubicBezTo>
                  <a:cubicBezTo>
                    <a:pt x="43922" y="6566"/>
                    <a:pt x="43770" y="6718"/>
                    <a:pt x="43588" y="6870"/>
                  </a:cubicBezTo>
                  <a:cubicBezTo>
                    <a:pt x="43527" y="6931"/>
                    <a:pt x="43466" y="6961"/>
                    <a:pt x="43405" y="7022"/>
                  </a:cubicBezTo>
                  <a:cubicBezTo>
                    <a:pt x="43345" y="7053"/>
                    <a:pt x="43284" y="7113"/>
                    <a:pt x="43223" y="7144"/>
                  </a:cubicBezTo>
                  <a:cubicBezTo>
                    <a:pt x="43071" y="7265"/>
                    <a:pt x="42950" y="7357"/>
                    <a:pt x="42798" y="7478"/>
                  </a:cubicBezTo>
                  <a:cubicBezTo>
                    <a:pt x="42706" y="7539"/>
                    <a:pt x="42615" y="7600"/>
                    <a:pt x="42524" y="7661"/>
                  </a:cubicBezTo>
                  <a:cubicBezTo>
                    <a:pt x="42402" y="7752"/>
                    <a:pt x="42250" y="7843"/>
                    <a:pt x="42129" y="7934"/>
                  </a:cubicBezTo>
                  <a:cubicBezTo>
                    <a:pt x="42038" y="7995"/>
                    <a:pt x="41946" y="8056"/>
                    <a:pt x="41855" y="8116"/>
                  </a:cubicBezTo>
                  <a:cubicBezTo>
                    <a:pt x="41703" y="8177"/>
                    <a:pt x="41582" y="8268"/>
                    <a:pt x="41430" y="8360"/>
                  </a:cubicBezTo>
                  <a:cubicBezTo>
                    <a:pt x="41339" y="8420"/>
                    <a:pt x="41247" y="8481"/>
                    <a:pt x="41126" y="8542"/>
                  </a:cubicBezTo>
                  <a:cubicBezTo>
                    <a:pt x="41004" y="8603"/>
                    <a:pt x="40883" y="8694"/>
                    <a:pt x="40731" y="8755"/>
                  </a:cubicBezTo>
                  <a:cubicBezTo>
                    <a:pt x="40609" y="8846"/>
                    <a:pt x="40457" y="8907"/>
                    <a:pt x="40305" y="8968"/>
                  </a:cubicBezTo>
                  <a:cubicBezTo>
                    <a:pt x="40184" y="9059"/>
                    <a:pt x="40062" y="9120"/>
                    <a:pt x="39910" y="9180"/>
                  </a:cubicBezTo>
                  <a:cubicBezTo>
                    <a:pt x="39758" y="9272"/>
                    <a:pt x="39636" y="9332"/>
                    <a:pt x="39484" y="9393"/>
                  </a:cubicBezTo>
                  <a:lnTo>
                    <a:pt x="39059" y="9606"/>
                  </a:lnTo>
                  <a:cubicBezTo>
                    <a:pt x="38907" y="9667"/>
                    <a:pt x="38755" y="9727"/>
                    <a:pt x="38603" y="9788"/>
                  </a:cubicBezTo>
                  <a:cubicBezTo>
                    <a:pt x="38451" y="9849"/>
                    <a:pt x="38329" y="9910"/>
                    <a:pt x="38177" y="9971"/>
                  </a:cubicBezTo>
                  <a:cubicBezTo>
                    <a:pt x="38025" y="10031"/>
                    <a:pt x="37843" y="10092"/>
                    <a:pt x="37691" y="10153"/>
                  </a:cubicBezTo>
                  <a:lnTo>
                    <a:pt x="37235" y="10335"/>
                  </a:lnTo>
                  <a:cubicBezTo>
                    <a:pt x="37083" y="10396"/>
                    <a:pt x="36931" y="10457"/>
                    <a:pt x="36749" y="10518"/>
                  </a:cubicBezTo>
                  <a:cubicBezTo>
                    <a:pt x="36597" y="10548"/>
                    <a:pt x="36445" y="10609"/>
                    <a:pt x="36293" y="10670"/>
                  </a:cubicBezTo>
                  <a:cubicBezTo>
                    <a:pt x="36110" y="10731"/>
                    <a:pt x="35928" y="10761"/>
                    <a:pt x="35776" y="10822"/>
                  </a:cubicBezTo>
                  <a:cubicBezTo>
                    <a:pt x="35624" y="10882"/>
                    <a:pt x="35442" y="10913"/>
                    <a:pt x="35290" y="10974"/>
                  </a:cubicBezTo>
                  <a:cubicBezTo>
                    <a:pt x="35107" y="11034"/>
                    <a:pt x="34925" y="11095"/>
                    <a:pt x="34773" y="11126"/>
                  </a:cubicBezTo>
                  <a:lnTo>
                    <a:pt x="34256" y="11278"/>
                  </a:lnTo>
                  <a:lnTo>
                    <a:pt x="33709" y="11399"/>
                  </a:lnTo>
                  <a:cubicBezTo>
                    <a:pt x="33588" y="11430"/>
                    <a:pt x="33436" y="11460"/>
                    <a:pt x="33314" y="11490"/>
                  </a:cubicBezTo>
                  <a:cubicBezTo>
                    <a:pt x="32797" y="11612"/>
                    <a:pt x="32250" y="11734"/>
                    <a:pt x="31734" y="11855"/>
                  </a:cubicBezTo>
                  <a:cubicBezTo>
                    <a:pt x="31642" y="11855"/>
                    <a:pt x="31582" y="11855"/>
                    <a:pt x="31490" y="11886"/>
                  </a:cubicBezTo>
                  <a:cubicBezTo>
                    <a:pt x="30974" y="11977"/>
                    <a:pt x="30426" y="12068"/>
                    <a:pt x="29910" y="12159"/>
                  </a:cubicBezTo>
                  <a:cubicBezTo>
                    <a:pt x="29849" y="12159"/>
                    <a:pt x="29758" y="12159"/>
                    <a:pt x="29697" y="12159"/>
                  </a:cubicBezTo>
                  <a:cubicBezTo>
                    <a:pt x="29302" y="12220"/>
                    <a:pt x="28876" y="12281"/>
                    <a:pt x="28451" y="12341"/>
                  </a:cubicBezTo>
                  <a:cubicBezTo>
                    <a:pt x="28390" y="12341"/>
                    <a:pt x="28299" y="12341"/>
                    <a:pt x="28208" y="12341"/>
                  </a:cubicBezTo>
                  <a:cubicBezTo>
                    <a:pt x="27873" y="12372"/>
                    <a:pt x="27539" y="12433"/>
                    <a:pt x="27174" y="12433"/>
                  </a:cubicBezTo>
                  <a:cubicBezTo>
                    <a:pt x="26992" y="12463"/>
                    <a:pt x="26779" y="12463"/>
                    <a:pt x="26597" y="12493"/>
                  </a:cubicBezTo>
                  <a:cubicBezTo>
                    <a:pt x="26414" y="12493"/>
                    <a:pt x="26201" y="12493"/>
                    <a:pt x="26019" y="12524"/>
                  </a:cubicBezTo>
                  <a:cubicBezTo>
                    <a:pt x="25806" y="12524"/>
                    <a:pt x="25594" y="12524"/>
                    <a:pt x="25411" y="12554"/>
                  </a:cubicBezTo>
                  <a:cubicBezTo>
                    <a:pt x="25198" y="12554"/>
                    <a:pt x="25016" y="12554"/>
                    <a:pt x="24803" y="12554"/>
                  </a:cubicBezTo>
                  <a:cubicBezTo>
                    <a:pt x="24439" y="12554"/>
                    <a:pt x="24074" y="12585"/>
                    <a:pt x="23709" y="12585"/>
                  </a:cubicBezTo>
                  <a:cubicBezTo>
                    <a:pt x="23284" y="12585"/>
                    <a:pt x="22888" y="12554"/>
                    <a:pt x="22463" y="12554"/>
                  </a:cubicBezTo>
                  <a:cubicBezTo>
                    <a:pt x="22098" y="12554"/>
                    <a:pt x="21703" y="12524"/>
                    <a:pt x="21338" y="12524"/>
                  </a:cubicBezTo>
                  <a:cubicBezTo>
                    <a:pt x="21217" y="12493"/>
                    <a:pt x="21125" y="12493"/>
                    <a:pt x="21004" y="12493"/>
                  </a:cubicBezTo>
                  <a:cubicBezTo>
                    <a:pt x="20730" y="12463"/>
                    <a:pt x="20487" y="12463"/>
                    <a:pt x="20214" y="12433"/>
                  </a:cubicBezTo>
                  <a:cubicBezTo>
                    <a:pt x="20092" y="12433"/>
                    <a:pt x="19940" y="12402"/>
                    <a:pt x="19788" y="12402"/>
                  </a:cubicBezTo>
                  <a:cubicBezTo>
                    <a:pt x="19575" y="12372"/>
                    <a:pt x="19332" y="12372"/>
                    <a:pt x="19119" y="12341"/>
                  </a:cubicBezTo>
                  <a:cubicBezTo>
                    <a:pt x="18967" y="12311"/>
                    <a:pt x="18815" y="12311"/>
                    <a:pt x="18663" y="12281"/>
                  </a:cubicBezTo>
                  <a:cubicBezTo>
                    <a:pt x="18451" y="12250"/>
                    <a:pt x="18238" y="12250"/>
                    <a:pt x="18025" y="12220"/>
                  </a:cubicBezTo>
                  <a:cubicBezTo>
                    <a:pt x="17873" y="12189"/>
                    <a:pt x="17721" y="12159"/>
                    <a:pt x="17569" y="12129"/>
                  </a:cubicBezTo>
                  <a:cubicBezTo>
                    <a:pt x="17356" y="12098"/>
                    <a:pt x="17144" y="12068"/>
                    <a:pt x="16931" y="12038"/>
                  </a:cubicBezTo>
                  <a:cubicBezTo>
                    <a:pt x="16779" y="12038"/>
                    <a:pt x="16627" y="12007"/>
                    <a:pt x="16475" y="11977"/>
                  </a:cubicBezTo>
                  <a:lnTo>
                    <a:pt x="15897" y="11886"/>
                  </a:lnTo>
                  <a:cubicBezTo>
                    <a:pt x="15745" y="11855"/>
                    <a:pt x="15563" y="11794"/>
                    <a:pt x="15381" y="11764"/>
                  </a:cubicBezTo>
                  <a:cubicBezTo>
                    <a:pt x="15198" y="11734"/>
                    <a:pt x="15016" y="11703"/>
                    <a:pt x="14834" y="11673"/>
                  </a:cubicBezTo>
                  <a:cubicBezTo>
                    <a:pt x="14682" y="11612"/>
                    <a:pt x="14499" y="11582"/>
                    <a:pt x="14347" y="11551"/>
                  </a:cubicBezTo>
                  <a:cubicBezTo>
                    <a:pt x="14165" y="11521"/>
                    <a:pt x="14013" y="11490"/>
                    <a:pt x="13861" y="11430"/>
                  </a:cubicBezTo>
                  <a:cubicBezTo>
                    <a:pt x="13648" y="11399"/>
                    <a:pt x="13435" y="11338"/>
                    <a:pt x="13223" y="11278"/>
                  </a:cubicBezTo>
                  <a:lnTo>
                    <a:pt x="12767" y="11156"/>
                  </a:lnTo>
                  <a:cubicBezTo>
                    <a:pt x="12554" y="11095"/>
                    <a:pt x="12371" y="11034"/>
                    <a:pt x="12159" y="10974"/>
                  </a:cubicBezTo>
                  <a:cubicBezTo>
                    <a:pt x="12007" y="10943"/>
                    <a:pt x="11885" y="10913"/>
                    <a:pt x="11764" y="10852"/>
                  </a:cubicBezTo>
                  <a:cubicBezTo>
                    <a:pt x="11429" y="10761"/>
                    <a:pt x="11095" y="10639"/>
                    <a:pt x="10791" y="10548"/>
                  </a:cubicBezTo>
                  <a:cubicBezTo>
                    <a:pt x="10700" y="10518"/>
                    <a:pt x="10639" y="10487"/>
                    <a:pt x="10548" y="10457"/>
                  </a:cubicBezTo>
                  <a:cubicBezTo>
                    <a:pt x="10153" y="10335"/>
                    <a:pt x="9788" y="10183"/>
                    <a:pt x="9423" y="10031"/>
                  </a:cubicBezTo>
                  <a:cubicBezTo>
                    <a:pt x="9301" y="10001"/>
                    <a:pt x="9180" y="9940"/>
                    <a:pt x="9089" y="9910"/>
                  </a:cubicBezTo>
                  <a:cubicBezTo>
                    <a:pt x="8876" y="9819"/>
                    <a:pt x="8663" y="9727"/>
                    <a:pt x="8450" y="9636"/>
                  </a:cubicBezTo>
                  <a:cubicBezTo>
                    <a:pt x="8329" y="9575"/>
                    <a:pt x="8207" y="9515"/>
                    <a:pt x="8086" y="9454"/>
                  </a:cubicBezTo>
                  <a:cubicBezTo>
                    <a:pt x="7873" y="9363"/>
                    <a:pt x="7691" y="9272"/>
                    <a:pt x="7508" y="9180"/>
                  </a:cubicBezTo>
                  <a:cubicBezTo>
                    <a:pt x="7387" y="9120"/>
                    <a:pt x="7265" y="9059"/>
                    <a:pt x="7143" y="8998"/>
                  </a:cubicBezTo>
                  <a:cubicBezTo>
                    <a:pt x="6961" y="8907"/>
                    <a:pt x="6779" y="8785"/>
                    <a:pt x="6596" y="8694"/>
                  </a:cubicBezTo>
                  <a:cubicBezTo>
                    <a:pt x="6475" y="8633"/>
                    <a:pt x="6383" y="8572"/>
                    <a:pt x="6262" y="8512"/>
                  </a:cubicBezTo>
                  <a:cubicBezTo>
                    <a:pt x="6080" y="8390"/>
                    <a:pt x="5867" y="8268"/>
                    <a:pt x="5654" y="8147"/>
                  </a:cubicBezTo>
                  <a:cubicBezTo>
                    <a:pt x="5593" y="8116"/>
                    <a:pt x="5532" y="8056"/>
                    <a:pt x="5441" y="8025"/>
                  </a:cubicBezTo>
                  <a:cubicBezTo>
                    <a:pt x="5198" y="7843"/>
                    <a:pt x="4925" y="7691"/>
                    <a:pt x="4681" y="7509"/>
                  </a:cubicBezTo>
                  <a:lnTo>
                    <a:pt x="4499" y="7387"/>
                  </a:lnTo>
                  <a:cubicBezTo>
                    <a:pt x="4317" y="7235"/>
                    <a:pt x="4134" y="7113"/>
                    <a:pt x="3952" y="6961"/>
                  </a:cubicBezTo>
                  <a:cubicBezTo>
                    <a:pt x="3861" y="6901"/>
                    <a:pt x="3800" y="6809"/>
                    <a:pt x="3709" y="6749"/>
                  </a:cubicBezTo>
                  <a:cubicBezTo>
                    <a:pt x="3587" y="6627"/>
                    <a:pt x="3435" y="6506"/>
                    <a:pt x="3283" y="6384"/>
                  </a:cubicBezTo>
                  <a:cubicBezTo>
                    <a:pt x="3192" y="6323"/>
                    <a:pt x="3131" y="6232"/>
                    <a:pt x="3040" y="6171"/>
                  </a:cubicBezTo>
                  <a:cubicBezTo>
                    <a:pt x="2918" y="6050"/>
                    <a:pt x="2797" y="5928"/>
                    <a:pt x="2675" y="5806"/>
                  </a:cubicBezTo>
                  <a:cubicBezTo>
                    <a:pt x="2584" y="5715"/>
                    <a:pt x="2523" y="5654"/>
                    <a:pt x="2462" y="5563"/>
                  </a:cubicBezTo>
                  <a:cubicBezTo>
                    <a:pt x="2341" y="5442"/>
                    <a:pt x="2219" y="5290"/>
                    <a:pt x="2098" y="5168"/>
                  </a:cubicBezTo>
                  <a:cubicBezTo>
                    <a:pt x="2037" y="5107"/>
                    <a:pt x="1976" y="5016"/>
                    <a:pt x="1915" y="4955"/>
                  </a:cubicBezTo>
                  <a:cubicBezTo>
                    <a:pt x="1763" y="4773"/>
                    <a:pt x="1642" y="4621"/>
                    <a:pt x="1520" y="4439"/>
                  </a:cubicBezTo>
                  <a:cubicBezTo>
                    <a:pt x="1490" y="4408"/>
                    <a:pt x="1459" y="4378"/>
                    <a:pt x="1459" y="4347"/>
                  </a:cubicBezTo>
                  <a:cubicBezTo>
                    <a:pt x="1307" y="4135"/>
                    <a:pt x="1155" y="3922"/>
                    <a:pt x="1034" y="3709"/>
                  </a:cubicBezTo>
                  <a:cubicBezTo>
                    <a:pt x="1003" y="3648"/>
                    <a:pt x="973" y="3557"/>
                    <a:pt x="943" y="3496"/>
                  </a:cubicBezTo>
                  <a:cubicBezTo>
                    <a:pt x="851" y="3344"/>
                    <a:pt x="760" y="3192"/>
                    <a:pt x="700" y="3040"/>
                  </a:cubicBezTo>
                  <a:cubicBezTo>
                    <a:pt x="669" y="2949"/>
                    <a:pt x="639" y="2888"/>
                    <a:pt x="578" y="2797"/>
                  </a:cubicBezTo>
                  <a:cubicBezTo>
                    <a:pt x="517" y="2645"/>
                    <a:pt x="487" y="2493"/>
                    <a:pt x="426" y="2372"/>
                  </a:cubicBezTo>
                  <a:cubicBezTo>
                    <a:pt x="396" y="2281"/>
                    <a:pt x="365" y="2189"/>
                    <a:pt x="335" y="2098"/>
                  </a:cubicBezTo>
                  <a:cubicBezTo>
                    <a:pt x="274" y="1946"/>
                    <a:pt x="244" y="1825"/>
                    <a:pt x="213" y="1673"/>
                  </a:cubicBezTo>
                  <a:cubicBezTo>
                    <a:pt x="183" y="1581"/>
                    <a:pt x="152" y="1490"/>
                    <a:pt x="152" y="1399"/>
                  </a:cubicBezTo>
                  <a:cubicBezTo>
                    <a:pt x="122" y="1247"/>
                    <a:pt x="92" y="1095"/>
                    <a:pt x="61" y="943"/>
                  </a:cubicBezTo>
                  <a:lnTo>
                    <a:pt x="31" y="700"/>
                  </a:lnTo>
                  <a:cubicBezTo>
                    <a:pt x="0" y="457"/>
                    <a:pt x="0" y="244"/>
                    <a:pt x="0" y="1"/>
                  </a:cubicBezTo>
                  <a:lnTo>
                    <a:pt x="0" y="69272"/>
                  </a:lnTo>
                  <a:cubicBezTo>
                    <a:pt x="0" y="69516"/>
                    <a:pt x="0" y="69759"/>
                    <a:pt x="31" y="69971"/>
                  </a:cubicBezTo>
                  <a:cubicBezTo>
                    <a:pt x="31" y="70063"/>
                    <a:pt x="61" y="70123"/>
                    <a:pt x="61" y="70215"/>
                  </a:cubicBezTo>
                  <a:cubicBezTo>
                    <a:pt x="92" y="70367"/>
                    <a:pt x="122" y="70519"/>
                    <a:pt x="152" y="70671"/>
                  </a:cubicBezTo>
                  <a:cubicBezTo>
                    <a:pt x="183" y="70762"/>
                    <a:pt x="183" y="70853"/>
                    <a:pt x="213" y="70944"/>
                  </a:cubicBezTo>
                  <a:cubicBezTo>
                    <a:pt x="244" y="71096"/>
                    <a:pt x="274" y="71248"/>
                    <a:pt x="335" y="71370"/>
                  </a:cubicBezTo>
                  <a:cubicBezTo>
                    <a:pt x="365" y="71461"/>
                    <a:pt x="396" y="71552"/>
                    <a:pt x="426" y="71643"/>
                  </a:cubicBezTo>
                  <a:cubicBezTo>
                    <a:pt x="487" y="71795"/>
                    <a:pt x="517" y="71917"/>
                    <a:pt x="578" y="72069"/>
                  </a:cubicBezTo>
                  <a:cubicBezTo>
                    <a:pt x="639" y="72160"/>
                    <a:pt x="669" y="72221"/>
                    <a:pt x="700" y="72312"/>
                  </a:cubicBezTo>
                  <a:cubicBezTo>
                    <a:pt x="760" y="72464"/>
                    <a:pt x="851" y="72616"/>
                    <a:pt x="943" y="72798"/>
                  </a:cubicBezTo>
                  <a:cubicBezTo>
                    <a:pt x="973" y="72859"/>
                    <a:pt x="1003" y="72920"/>
                    <a:pt x="1034" y="72981"/>
                  </a:cubicBezTo>
                  <a:cubicBezTo>
                    <a:pt x="1155" y="73193"/>
                    <a:pt x="1307" y="73406"/>
                    <a:pt x="1459" y="73619"/>
                  </a:cubicBezTo>
                  <a:cubicBezTo>
                    <a:pt x="1459" y="73649"/>
                    <a:pt x="1490" y="73680"/>
                    <a:pt x="1520" y="73710"/>
                  </a:cubicBezTo>
                  <a:cubicBezTo>
                    <a:pt x="1642" y="73893"/>
                    <a:pt x="1794" y="74075"/>
                    <a:pt x="1915" y="74227"/>
                  </a:cubicBezTo>
                  <a:cubicBezTo>
                    <a:pt x="1976" y="74318"/>
                    <a:pt x="2037" y="74379"/>
                    <a:pt x="2098" y="74440"/>
                  </a:cubicBezTo>
                  <a:cubicBezTo>
                    <a:pt x="2219" y="74592"/>
                    <a:pt x="2341" y="74713"/>
                    <a:pt x="2462" y="74835"/>
                  </a:cubicBezTo>
                  <a:cubicBezTo>
                    <a:pt x="2523" y="74926"/>
                    <a:pt x="2584" y="74987"/>
                    <a:pt x="2675" y="75078"/>
                  </a:cubicBezTo>
                  <a:cubicBezTo>
                    <a:pt x="2797" y="75200"/>
                    <a:pt x="2918" y="75321"/>
                    <a:pt x="3040" y="75443"/>
                  </a:cubicBezTo>
                  <a:cubicBezTo>
                    <a:pt x="3131" y="75534"/>
                    <a:pt x="3222" y="75595"/>
                    <a:pt x="3283" y="75655"/>
                  </a:cubicBezTo>
                  <a:cubicBezTo>
                    <a:pt x="3435" y="75807"/>
                    <a:pt x="3557" y="75929"/>
                    <a:pt x="3709" y="76020"/>
                  </a:cubicBezTo>
                  <a:cubicBezTo>
                    <a:pt x="3800" y="76111"/>
                    <a:pt x="3861" y="76172"/>
                    <a:pt x="3952" y="76233"/>
                  </a:cubicBezTo>
                  <a:cubicBezTo>
                    <a:pt x="4134" y="76385"/>
                    <a:pt x="4317" y="76507"/>
                    <a:pt x="4499" y="76659"/>
                  </a:cubicBezTo>
                  <a:cubicBezTo>
                    <a:pt x="4560" y="76689"/>
                    <a:pt x="4621" y="76750"/>
                    <a:pt x="4681" y="76780"/>
                  </a:cubicBezTo>
                  <a:cubicBezTo>
                    <a:pt x="4925" y="76962"/>
                    <a:pt x="5168" y="77114"/>
                    <a:pt x="5441" y="77297"/>
                  </a:cubicBezTo>
                  <a:cubicBezTo>
                    <a:pt x="5502" y="77358"/>
                    <a:pt x="5593" y="77388"/>
                    <a:pt x="5654" y="77418"/>
                  </a:cubicBezTo>
                  <a:cubicBezTo>
                    <a:pt x="5867" y="77540"/>
                    <a:pt x="6049" y="77662"/>
                    <a:pt x="6262" y="77783"/>
                  </a:cubicBezTo>
                  <a:cubicBezTo>
                    <a:pt x="6383" y="77844"/>
                    <a:pt x="6475" y="77905"/>
                    <a:pt x="6596" y="77966"/>
                  </a:cubicBezTo>
                  <a:cubicBezTo>
                    <a:pt x="6779" y="78087"/>
                    <a:pt x="6961" y="78178"/>
                    <a:pt x="7143" y="78269"/>
                  </a:cubicBezTo>
                  <a:cubicBezTo>
                    <a:pt x="7265" y="78330"/>
                    <a:pt x="7387" y="78391"/>
                    <a:pt x="7508" y="78452"/>
                  </a:cubicBezTo>
                  <a:cubicBezTo>
                    <a:pt x="7691" y="78543"/>
                    <a:pt x="7873" y="78634"/>
                    <a:pt x="8086" y="78725"/>
                  </a:cubicBezTo>
                  <a:cubicBezTo>
                    <a:pt x="8207" y="78786"/>
                    <a:pt x="8329" y="78847"/>
                    <a:pt x="8450" y="78908"/>
                  </a:cubicBezTo>
                  <a:cubicBezTo>
                    <a:pt x="8633" y="78999"/>
                    <a:pt x="8876" y="79090"/>
                    <a:pt x="9089" y="79181"/>
                  </a:cubicBezTo>
                  <a:cubicBezTo>
                    <a:pt x="9150" y="79212"/>
                    <a:pt x="9241" y="79242"/>
                    <a:pt x="9332" y="79273"/>
                  </a:cubicBezTo>
                  <a:cubicBezTo>
                    <a:pt x="9362" y="79303"/>
                    <a:pt x="9393" y="79303"/>
                    <a:pt x="9393" y="79303"/>
                  </a:cubicBezTo>
                  <a:cubicBezTo>
                    <a:pt x="9788" y="79455"/>
                    <a:pt x="10153" y="79607"/>
                    <a:pt x="10548" y="79728"/>
                  </a:cubicBezTo>
                  <a:cubicBezTo>
                    <a:pt x="10609" y="79759"/>
                    <a:pt x="10700" y="79789"/>
                    <a:pt x="10791" y="79820"/>
                  </a:cubicBezTo>
                  <a:cubicBezTo>
                    <a:pt x="11095" y="79941"/>
                    <a:pt x="11429" y="80032"/>
                    <a:pt x="11733" y="80124"/>
                  </a:cubicBezTo>
                  <a:cubicBezTo>
                    <a:pt x="11794" y="80154"/>
                    <a:pt x="11855" y="80184"/>
                    <a:pt x="11916" y="80184"/>
                  </a:cubicBezTo>
                  <a:cubicBezTo>
                    <a:pt x="12007" y="80215"/>
                    <a:pt x="12067" y="80245"/>
                    <a:pt x="12128" y="80245"/>
                  </a:cubicBezTo>
                  <a:cubicBezTo>
                    <a:pt x="12341" y="80336"/>
                    <a:pt x="12554" y="80367"/>
                    <a:pt x="12767" y="80428"/>
                  </a:cubicBezTo>
                  <a:cubicBezTo>
                    <a:pt x="12919" y="80488"/>
                    <a:pt x="13071" y="80519"/>
                    <a:pt x="13223" y="80549"/>
                  </a:cubicBezTo>
                  <a:cubicBezTo>
                    <a:pt x="13435" y="80610"/>
                    <a:pt x="13648" y="80671"/>
                    <a:pt x="13861" y="80732"/>
                  </a:cubicBezTo>
                  <a:cubicBezTo>
                    <a:pt x="13952" y="80732"/>
                    <a:pt x="14074" y="80762"/>
                    <a:pt x="14165" y="80792"/>
                  </a:cubicBezTo>
                  <a:cubicBezTo>
                    <a:pt x="14226" y="80823"/>
                    <a:pt x="14286" y="80823"/>
                    <a:pt x="14317" y="80823"/>
                  </a:cubicBezTo>
                  <a:cubicBezTo>
                    <a:pt x="14499" y="80853"/>
                    <a:pt x="14651" y="80914"/>
                    <a:pt x="14834" y="80944"/>
                  </a:cubicBezTo>
                  <a:cubicBezTo>
                    <a:pt x="15016" y="80975"/>
                    <a:pt x="15198" y="81005"/>
                    <a:pt x="15381" y="81066"/>
                  </a:cubicBezTo>
                  <a:cubicBezTo>
                    <a:pt x="15563" y="81096"/>
                    <a:pt x="15715" y="81127"/>
                    <a:pt x="15897" y="81157"/>
                  </a:cubicBezTo>
                  <a:cubicBezTo>
                    <a:pt x="16019" y="81157"/>
                    <a:pt x="16141" y="81187"/>
                    <a:pt x="16262" y="81218"/>
                  </a:cubicBezTo>
                  <a:cubicBezTo>
                    <a:pt x="16353" y="81218"/>
                    <a:pt x="16414" y="81248"/>
                    <a:pt x="16475" y="81248"/>
                  </a:cubicBezTo>
                  <a:cubicBezTo>
                    <a:pt x="16627" y="81279"/>
                    <a:pt x="16779" y="81309"/>
                    <a:pt x="16931" y="81309"/>
                  </a:cubicBezTo>
                  <a:cubicBezTo>
                    <a:pt x="17113" y="81370"/>
                    <a:pt x="17326" y="81400"/>
                    <a:pt x="17539" y="81431"/>
                  </a:cubicBezTo>
                  <a:cubicBezTo>
                    <a:pt x="17691" y="81431"/>
                    <a:pt x="17843" y="81461"/>
                    <a:pt x="17995" y="81491"/>
                  </a:cubicBezTo>
                  <a:cubicBezTo>
                    <a:pt x="18116" y="81491"/>
                    <a:pt x="18207" y="81491"/>
                    <a:pt x="18299" y="81522"/>
                  </a:cubicBezTo>
                  <a:cubicBezTo>
                    <a:pt x="18420" y="81522"/>
                    <a:pt x="18542" y="81552"/>
                    <a:pt x="18663" y="81552"/>
                  </a:cubicBezTo>
                  <a:cubicBezTo>
                    <a:pt x="18815" y="81583"/>
                    <a:pt x="18937" y="81583"/>
                    <a:pt x="19089" y="81613"/>
                  </a:cubicBezTo>
                  <a:cubicBezTo>
                    <a:pt x="19332" y="81643"/>
                    <a:pt x="19545" y="81643"/>
                    <a:pt x="19788" y="81674"/>
                  </a:cubicBezTo>
                  <a:cubicBezTo>
                    <a:pt x="19910" y="81674"/>
                    <a:pt x="20062" y="81704"/>
                    <a:pt x="20214" y="81704"/>
                  </a:cubicBezTo>
                  <a:cubicBezTo>
                    <a:pt x="20244" y="81704"/>
                    <a:pt x="20305" y="81704"/>
                    <a:pt x="20335" y="81704"/>
                  </a:cubicBezTo>
                  <a:cubicBezTo>
                    <a:pt x="20548" y="81735"/>
                    <a:pt x="20761" y="81735"/>
                    <a:pt x="21004" y="81765"/>
                  </a:cubicBezTo>
                  <a:cubicBezTo>
                    <a:pt x="21095" y="81765"/>
                    <a:pt x="21217" y="81765"/>
                    <a:pt x="21338" y="81795"/>
                  </a:cubicBezTo>
                  <a:cubicBezTo>
                    <a:pt x="21703" y="81795"/>
                    <a:pt x="22068" y="81826"/>
                    <a:pt x="22432" y="81826"/>
                  </a:cubicBezTo>
                  <a:lnTo>
                    <a:pt x="22463" y="81826"/>
                  </a:lnTo>
                  <a:cubicBezTo>
                    <a:pt x="22858" y="81826"/>
                    <a:pt x="23284" y="81856"/>
                    <a:pt x="23709" y="81856"/>
                  </a:cubicBezTo>
                  <a:cubicBezTo>
                    <a:pt x="24013" y="81856"/>
                    <a:pt x="24347" y="81826"/>
                    <a:pt x="24682" y="81826"/>
                  </a:cubicBezTo>
                  <a:cubicBezTo>
                    <a:pt x="24712" y="81826"/>
                    <a:pt x="24743" y="81826"/>
                    <a:pt x="24803" y="81826"/>
                  </a:cubicBezTo>
                  <a:cubicBezTo>
                    <a:pt x="24986" y="81826"/>
                    <a:pt x="25198" y="81826"/>
                    <a:pt x="25381" y="81795"/>
                  </a:cubicBezTo>
                  <a:cubicBezTo>
                    <a:pt x="25594" y="81795"/>
                    <a:pt x="25806" y="81795"/>
                    <a:pt x="25989" y="81795"/>
                  </a:cubicBezTo>
                  <a:lnTo>
                    <a:pt x="26566" y="81765"/>
                  </a:lnTo>
                  <a:cubicBezTo>
                    <a:pt x="26718" y="81735"/>
                    <a:pt x="26901" y="81735"/>
                    <a:pt x="27053" y="81735"/>
                  </a:cubicBezTo>
                  <a:cubicBezTo>
                    <a:pt x="27083" y="81735"/>
                    <a:pt x="27113" y="81704"/>
                    <a:pt x="27174" y="81704"/>
                  </a:cubicBezTo>
                  <a:cubicBezTo>
                    <a:pt x="27509" y="81674"/>
                    <a:pt x="27873" y="81643"/>
                    <a:pt x="28208" y="81613"/>
                  </a:cubicBezTo>
                  <a:cubicBezTo>
                    <a:pt x="28299" y="81613"/>
                    <a:pt x="28360" y="81613"/>
                    <a:pt x="28451" y="81583"/>
                  </a:cubicBezTo>
                  <a:cubicBezTo>
                    <a:pt x="28876" y="81552"/>
                    <a:pt x="29271" y="81491"/>
                    <a:pt x="29697" y="81431"/>
                  </a:cubicBezTo>
                  <a:cubicBezTo>
                    <a:pt x="29697" y="81431"/>
                    <a:pt x="29727" y="81431"/>
                    <a:pt x="29758" y="81431"/>
                  </a:cubicBezTo>
                  <a:cubicBezTo>
                    <a:pt x="29788" y="81431"/>
                    <a:pt x="29849" y="81400"/>
                    <a:pt x="29879" y="81400"/>
                  </a:cubicBezTo>
                  <a:cubicBezTo>
                    <a:pt x="30426" y="81339"/>
                    <a:pt x="30943" y="81248"/>
                    <a:pt x="31460" y="81157"/>
                  </a:cubicBezTo>
                  <a:cubicBezTo>
                    <a:pt x="31551" y="81127"/>
                    <a:pt x="31642" y="81127"/>
                    <a:pt x="31703" y="81096"/>
                  </a:cubicBezTo>
                  <a:cubicBezTo>
                    <a:pt x="32250" y="81005"/>
                    <a:pt x="32767" y="80883"/>
                    <a:pt x="33284" y="80762"/>
                  </a:cubicBezTo>
                  <a:cubicBezTo>
                    <a:pt x="33344" y="80762"/>
                    <a:pt x="33405" y="80762"/>
                    <a:pt x="33436" y="80732"/>
                  </a:cubicBezTo>
                  <a:lnTo>
                    <a:pt x="33709" y="80671"/>
                  </a:lnTo>
                  <a:lnTo>
                    <a:pt x="34226" y="80549"/>
                  </a:lnTo>
                  <a:cubicBezTo>
                    <a:pt x="34408" y="80488"/>
                    <a:pt x="34591" y="80428"/>
                    <a:pt x="34743" y="80397"/>
                  </a:cubicBezTo>
                  <a:cubicBezTo>
                    <a:pt x="34925" y="80336"/>
                    <a:pt x="35077" y="80306"/>
                    <a:pt x="35259" y="80245"/>
                  </a:cubicBezTo>
                  <a:lnTo>
                    <a:pt x="35746" y="80093"/>
                  </a:lnTo>
                  <a:cubicBezTo>
                    <a:pt x="35928" y="80063"/>
                    <a:pt x="36080" y="80002"/>
                    <a:pt x="36262" y="79941"/>
                  </a:cubicBezTo>
                  <a:cubicBezTo>
                    <a:pt x="36414" y="79880"/>
                    <a:pt x="36566" y="79820"/>
                    <a:pt x="36718" y="79789"/>
                  </a:cubicBezTo>
                  <a:cubicBezTo>
                    <a:pt x="36901" y="79728"/>
                    <a:pt x="37053" y="79668"/>
                    <a:pt x="37205" y="79607"/>
                  </a:cubicBezTo>
                  <a:cubicBezTo>
                    <a:pt x="37357" y="79546"/>
                    <a:pt x="37509" y="79485"/>
                    <a:pt x="37661" y="79425"/>
                  </a:cubicBezTo>
                  <a:cubicBezTo>
                    <a:pt x="37843" y="79364"/>
                    <a:pt x="37995" y="79303"/>
                    <a:pt x="38147" y="79242"/>
                  </a:cubicBezTo>
                  <a:cubicBezTo>
                    <a:pt x="38299" y="79181"/>
                    <a:pt x="38451" y="79121"/>
                    <a:pt x="38573" y="79060"/>
                  </a:cubicBezTo>
                  <a:cubicBezTo>
                    <a:pt x="38725" y="78999"/>
                    <a:pt x="38877" y="78938"/>
                    <a:pt x="39028" y="78877"/>
                  </a:cubicBezTo>
                  <a:cubicBezTo>
                    <a:pt x="39180" y="78817"/>
                    <a:pt x="39332" y="78725"/>
                    <a:pt x="39454" y="78665"/>
                  </a:cubicBezTo>
                  <a:cubicBezTo>
                    <a:pt x="39606" y="78604"/>
                    <a:pt x="39758" y="78543"/>
                    <a:pt x="39880" y="78452"/>
                  </a:cubicBezTo>
                  <a:cubicBezTo>
                    <a:pt x="40032" y="78391"/>
                    <a:pt x="40153" y="78330"/>
                    <a:pt x="40305" y="78269"/>
                  </a:cubicBezTo>
                  <a:cubicBezTo>
                    <a:pt x="40427" y="78178"/>
                    <a:pt x="40579" y="78118"/>
                    <a:pt x="40700" y="78026"/>
                  </a:cubicBezTo>
                  <a:cubicBezTo>
                    <a:pt x="40791" y="77996"/>
                    <a:pt x="40883" y="77935"/>
                    <a:pt x="40943" y="77905"/>
                  </a:cubicBezTo>
                  <a:cubicBezTo>
                    <a:pt x="41004" y="77874"/>
                    <a:pt x="41065" y="77844"/>
                    <a:pt x="41126" y="77814"/>
                  </a:cubicBezTo>
                  <a:cubicBezTo>
                    <a:pt x="41217" y="77753"/>
                    <a:pt x="41308" y="77692"/>
                    <a:pt x="41399" y="77631"/>
                  </a:cubicBezTo>
                  <a:cubicBezTo>
                    <a:pt x="41551" y="77540"/>
                    <a:pt x="41703" y="77479"/>
                    <a:pt x="41825" y="77388"/>
                  </a:cubicBezTo>
                  <a:cubicBezTo>
                    <a:pt x="41916" y="77327"/>
                    <a:pt x="42007" y="77266"/>
                    <a:pt x="42098" y="77206"/>
                  </a:cubicBezTo>
                  <a:cubicBezTo>
                    <a:pt x="42250" y="77114"/>
                    <a:pt x="42372" y="77023"/>
                    <a:pt x="42524" y="76932"/>
                  </a:cubicBezTo>
                  <a:cubicBezTo>
                    <a:pt x="42615" y="76871"/>
                    <a:pt x="42676" y="76810"/>
                    <a:pt x="42767" y="76750"/>
                  </a:cubicBezTo>
                  <a:cubicBezTo>
                    <a:pt x="42919" y="76659"/>
                    <a:pt x="43071" y="76537"/>
                    <a:pt x="43193" y="76415"/>
                  </a:cubicBezTo>
                  <a:cubicBezTo>
                    <a:pt x="43253" y="76385"/>
                    <a:pt x="43314" y="76324"/>
                    <a:pt x="43375" y="76294"/>
                  </a:cubicBezTo>
                  <a:cubicBezTo>
                    <a:pt x="43405" y="76294"/>
                    <a:pt x="43405" y="76263"/>
                    <a:pt x="43436" y="76263"/>
                  </a:cubicBezTo>
                  <a:cubicBezTo>
                    <a:pt x="43466" y="76233"/>
                    <a:pt x="43497" y="76203"/>
                    <a:pt x="43557" y="76142"/>
                  </a:cubicBezTo>
                  <a:cubicBezTo>
                    <a:pt x="43740" y="75990"/>
                    <a:pt x="43922" y="75868"/>
                    <a:pt x="44074" y="75716"/>
                  </a:cubicBezTo>
                  <a:cubicBezTo>
                    <a:pt x="44165" y="75625"/>
                    <a:pt x="44226" y="75564"/>
                    <a:pt x="44317" y="75503"/>
                  </a:cubicBezTo>
                  <a:cubicBezTo>
                    <a:pt x="44439" y="75352"/>
                    <a:pt x="44591" y="75230"/>
                    <a:pt x="44712" y="75108"/>
                  </a:cubicBezTo>
                  <a:cubicBezTo>
                    <a:pt x="44743" y="75048"/>
                    <a:pt x="44804" y="75017"/>
                    <a:pt x="44834" y="74987"/>
                  </a:cubicBezTo>
                  <a:cubicBezTo>
                    <a:pt x="44864" y="74926"/>
                    <a:pt x="44925" y="74896"/>
                    <a:pt x="44956" y="74865"/>
                  </a:cubicBezTo>
                  <a:cubicBezTo>
                    <a:pt x="45047" y="74774"/>
                    <a:pt x="45108" y="74683"/>
                    <a:pt x="45199" y="74561"/>
                  </a:cubicBezTo>
                  <a:cubicBezTo>
                    <a:pt x="45290" y="74470"/>
                    <a:pt x="45351" y="74379"/>
                    <a:pt x="45442" y="74288"/>
                  </a:cubicBezTo>
                  <a:cubicBezTo>
                    <a:pt x="45503" y="74196"/>
                    <a:pt x="45594" y="74105"/>
                    <a:pt x="45655" y="74014"/>
                  </a:cubicBezTo>
                  <a:cubicBezTo>
                    <a:pt x="45716" y="73953"/>
                    <a:pt x="45746" y="73893"/>
                    <a:pt x="45807" y="73832"/>
                  </a:cubicBezTo>
                  <a:cubicBezTo>
                    <a:pt x="45837" y="73801"/>
                    <a:pt x="45837" y="73771"/>
                    <a:pt x="45868" y="73710"/>
                  </a:cubicBezTo>
                  <a:cubicBezTo>
                    <a:pt x="45928" y="73619"/>
                    <a:pt x="45989" y="73558"/>
                    <a:pt x="46050" y="73467"/>
                  </a:cubicBezTo>
                  <a:cubicBezTo>
                    <a:pt x="46111" y="73376"/>
                    <a:pt x="46202" y="73254"/>
                    <a:pt x="46263" y="73163"/>
                  </a:cubicBezTo>
                  <a:cubicBezTo>
                    <a:pt x="46293" y="73072"/>
                    <a:pt x="46354" y="72981"/>
                    <a:pt x="46415" y="72889"/>
                  </a:cubicBezTo>
                  <a:cubicBezTo>
                    <a:pt x="46445" y="72859"/>
                    <a:pt x="46475" y="72798"/>
                    <a:pt x="46506" y="72737"/>
                  </a:cubicBezTo>
                  <a:cubicBezTo>
                    <a:pt x="46536" y="72677"/>
                    <a:pt x="46536" y="72616"/>
                    <a:pt x="46567" y="72555"/>
                  </a:cubicBezTo>
                  <a:cubicBezTo>
                    <a:pt x="46627" y="72494"/>
                    <a:pt x="46658" y="72403"/>
                    <a:pt x="46688" y="72342"/>
                  </a:cubicBezTo>
                  <a:cubicBezTo>
                    <a:pt x="46749" y="72221"/>
                    <a:pt x="46810" y="72099"/>
                    <a:pt x="46840" y="71978"/>
                  </a:cubicBezTo>
                  <a:cubicBezTo>
                    <a:pt x="46871" y="71917"/>
                    <a:pt x="46901" y="71826"/>
                    <a:pt x="46931" y="71765"/>
                  </a:cubicBezTo>
                  <a:lnTo>
                    <a:pt x="46962" y="71674"/>
                  </a:lnTo>
                  <a:cubicBezTo>
                    <a:pt x="47023" y="71582"/>
                    <a:pt x="47053" y="71461"/>
                    <a:pt x="47083" y="71370"/>
                  </a:cubicBezTo>
                  <a:cubicBezTo>
                    <a:pt x="47083" y="71309"/>
                    <a:pt x="47114" y="71248"/>
                    <a:pt x="47144" y="71187"/>
                  </a:cubicBezTo>
                  <a:cubicBezTo>
                    <a:pt x="47205" y="70975"/>
                    <a:pt x="47235" y="70792"/>
                    <a:pt x="47266" y="70579"/>
                  </a:cubicBezTo>
                  <a:lnTo>
                    <a:pt x="47266" y="70579"/>
                  </a:lnTo>
                  <a:cubicBezTo>
                    <a:pt x="47296" y="70549"/>
                    <a:pt x="47296" y="70549"/>
                    <a:pt x="47296" y="70519"/>
                  </a:cubicBezTo>
                  <a:cubicBezTo>
                    <a:pt x="47327" y="70336"/>
                    <a:pt x="47357" y="70154"/>
                    <a:pt x="47357" y="69971"/>
                  </a:cubicBezTo>
                  <a:cubicBezTo>
                    <a:pt x="47387" y="69911"/>
                    <a:pt x="47387" y="69850"/>
                    <a:pt x="47387" y="69759"/>
                  </a:cubicBezTo>
                  <a:cubicBezTo>
                    <a:pt x="47387" y="69668"/>
                    <a:pt x="47387" y="69546"/>
                    <a:pt x="47418" y="69455"/>
                  </a:cubicBezTo>
                  <a:lnTo>
                    <a:pt x="47418" y="69303"/>
                  </a:lnTo>
                  <a:lnTo>
                    <a:pt x="47418" y="1"/>
                  </a:lnTo>
                  <a:cubicBezTo>
                    <a:pt x="47418" y="183"/>
                    <a:pt x="47418" y="335"/>
                    <a:pt x="47418" y="48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8"/>
            <p:cNvSpPr txBox="1"/>
            <p:nvPr/>
          </p:nvSpPr>
          <p:spPr>
            <a:xfrm>
              <a:off x="4641548" y="4361078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helium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3" name="Google Shape;113;p18"/>
            <p:cNvSpPr txBox="1"/>
            <p:nvPr/>
          </p:nvSpPr>
          <p:spPr>
            <a:xfrm>
              <a:off x="4641548" y="4012278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14" name="Google Shape;114;p18"/>
            <p:cNvSpPr/>
            <p:nvPr/>
          </p:nvSpPr>
          <p:spPr>
            <a:xfrm>
              <a:off x="4474713" y="2471216"/>
              <a:ext cx="240150" cy="1541075"/>
            </a:xfrm>
            <a:custGeom>
              <a:avLst/>
              <a:gdLst/>
              <a:ahLst/>
              <a:cxnLst/>
              <a:rect l="l" t="t" r="r" b="b"/>
              <a:pathLst>
                <a:path w="9606" h="61643" fill="none" extrusionOk="0">
                  <a:moveTo>
                    <a:pt x="6961" y="61642"/>
                  </a:moveTo>
                  <a:lnTo>
                    <a:pt x="1" y="61642"/>
                  </a:lnTo>
                  <a:lnTo>
                    <a:pt x="1" y="0"/>
                  </a:lnTo>
                  <a:lnTo>
                    <a:pt x="9606" y="0"/>
                  </a:lnTo>
                </a:path>
              </a:pathLst>
            </a:custGeom>
            <a:noFill/>
            <a:ln w="9875" cap="flat" cmpd="sng">
              <a:solidFill>
                <a:schemeClr val="accent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18"/>
          <p:cNvGrpSpPr/>
          <p:nvPr/>
        </p:nvGrpSpPr>
        <p:grpSpPr>
          <a:xfrm>
            <a:off x="674263" y="2161916"/>
            <a:ext cx="2195588" cy="2572012"/>
            <a:chOff x="674263" y="2161916"/>
            <a:chExt cx="2195588" cy="2572012"/>
          </a:xfrm>
        </p:grpSpPr>
        <p:sp>
          <p:nvSpPr>
            <p:cNvPr id="116" name="Google Shape;116;p18"/>
            <p:cNvSpPr/>
            <p:nvPr/>
          </p:nvSpPr>
          <p:spPr>
            <a:xfrm>
              <a:off x="1052150" y="3310116"/>
              <a:ext cx="1817700" cy="987875"/>
            </a:xfrm>
            <a:custGeom>
              <a:avLst/>
              <a:gdLst/>
              <a:ahLst/>
              <a:cxnLst/>
              <a:rect l="l" t="t" r="r" b="b"/>
              <a:pathLst>
                <a:path w="72708" h="39515" extrusionOk="0">
                  <a:moveTo>
                    <a:pt x="1" y="11308"/>
                  </a:moveTo>
                  <a:lnTo>
                    <a:pt x="35746" y="39515"/>
                  </a:lnTo>
                  <a:lnTo>
                    <a:pt x="72707" y="21855"/>
                  </a:lnTo>
                  <a:lnTo>
                    <a:pt x="42038" y="0"/>
                  </a:lnTo>
                  <a:close/>
                </a:path>
              </a:pathLst>
            </a:custGeom>
            <a:gradFill>
              <a:gsLst>
                <a:gs pos="0">
                  <a:srgbClr val="9A9A9A">
                    <a:alpha val="35294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8"/>
            <p:cNvSpPr/>
            <p:nvPr/>
          </p:nvSpPr>
          <p:spPr>
            <a:xfrm>
              <a:off x="904725" y="2161916"/>
              <a:ext cx="1198375" cy="1540325"/>
            </a:xfrm>
            <a:custGeom>
              <a:avLst/>
              <a:gdLst/>
              <a:ahLst/>
              <a:cxnLst/>
              <a:rect l="l" t="t" r="r" b="b"/>
              <a:pathLst>
                <a:path w="47935" h="61613" extrusionOk="0">
                  <a:moveTo>
                    <a:pt x="47783" y="50579"/>
                  </a:moveTo>
                  <a:cubicBezTo>
                    <a:pt x="47813" y="50518"/>
                    <a:pt x="47813" y="50457"/>
                    <a:pt x="47844" y="50366"/>
                  </a:cubicBezTo>
                  <a:cubicBezTo>
                    <a:pt x="47844" y="50336"/>
                    <a:pt x="47844" y="50305"/>
                    <a:pt x="47874" y="50245"/>
                  </a:cubicBezTo>
                  <a:cubicBezTo>
                    <a:pt x="47874" y="50153"/>
                    <a:pt x="47874" y="50062"/>
                    <a:pt x="47904" y="49971"/>
                  </a:cubicBezTo>
                  <a:cubicBezTo>
                    <a:pt x="47904" y="49910"/>
                    <a:pt x="47904" y="49849"/>
                    <a:pt x="47904" y="49789"/>
                  </a:cubicBezTo>
                  <a:cubicBezTo>
                    <a:pt x="47935" y="49606"/>
                    <a:pt x="47935" y="49424"/>
                    <a:pt x="47935" y="49211"/>
                  </a:cubicBezTo>
                  <a:lnTo>
                    <a:pt x="47418" y="1"/>
                  </a:lnTo>
                  <a:cubicBezTo>
                    <a:pt x="47418" y="183"/>
                    <a:pt x="47418" y="365"/>
                    <a:pt x="47388" y="578"/>
                  </a:cubicBezTo>
                  <a:lnTo>
                    <a:pt x="47388" y="761"/>
                  </a:lnTo>
                  <a:cubicBezTo>
                    <a:pt x="47357" y="882"/>
                    <a:pt x="47327" y="1004"/>
                    <a:pt x="47327" y="1156"/>
                  </a:cubicBezTo>
                  <a:cubicBezTo>
                    <a:pt x="47296" y="1217"/>
                    <a:pt x="47296" y="1308"/>
                    <a:pt x="47266" y="1369"/>
                  </a:cubicBezTo>
                  <a:cubicBezTo>
                    <a:pt x="47236" y="1490"/>
                    <a:pt x="47205" y="1612"/>
                    <a:pt x="47175" y="1733"/>
                  </a:cubicBezTo>
                  <a:cubicBezTo>
                    <a:pt x="47144" y="1794"/>
                    <a:pt x="47144" y="1855"/>
                    <a:pt x="47114" y="1946"/>
                  </a:cubicBezTo>
                  <a:cubicBezTo>
                    <a:pt x="47084" y="2068"/>
                    <a:pt x="47023" y="2189"/>
                    <a:pt x="46993" y="2311"/>
                  </a:cubicBezTo>
                  <a:cubicBezTo>
                    <a:pt x="46962" y="2372"/>
                    <a:pt x="46932" y="2432"/>
                    <a:pt x="46901" y="2493"/>
                  </a:cubicBezTo>
                  <a:cubicBezTo>
                    <a:pt x="46841" y="2676"/>
                    <a:pt x="46780" y="2858"/>
                    <a:pt x="46689" y="3010"/>
                  </a:cubicBezTo>
                  <a:cubicBezTo>
                    <a:pt x="46658" y="3040"/>
                    <a:pt x="46658" y="3040"/>
                    <a:pt x="46658" y="3040"/>
                  </a:cubicBezTo>
                  <a:cubicBezTo>
                    <a:pt x="46567" y="3253"/>
                    <a:pt x="46476" y="3435"/>
                    <a:pt x="46354" y="3618"/>
                  </a:cubicBezTo>
                  <a:cubicBezTo>
                    <a:pt x="46324" y="3648"/>
                    <a:pt x="46293" y="3709"/>
                    <a:pt x="46233" y="3770"/>
                  </a:cubicBezTo>
                  <a:cubicBezTo>
                    <a:pt x="46172" y="3891"/>
                    <a:pt x="46081" y="4013"/>
                    <a:pt x="45989" y="4135"/>
                  </a:cubicBezTo>
                  <a:cubicBezTo>
                    <a:pt x="45959" y="4226"/>
                    <a:pt x="45868" y="4317"/>
                    <a:pt x="45837" y="4378"/>
                  </a:cubicBezTo>
                  <a:cubicBezTo>
                    <a:pt x="45746" y="4499"/>
                    <a:pt x="45655" y="4590"/>
                    <a:pt x="45594" y="4682"/>
                  </a:cubicBezTo>
                  <a:cubicBezTo>
                    <a:pt x="45534" y="4773"/>
                    <a:pt x="45442" y="4864"/>
                    <a:pt x="45382" y="4925"/>
                  </a:cubicBezTo>
                  <a:cubicBezTo>
                    <a:pt x="45290" y="5016"/>
                    <a:pt x="45230" y="5138"/>
                    <a:pt x="45138" y="5229"/>
                  </a:cubicBezTo>
                  <a:cubicBezTo>
                    <a:pt x="45047" y="5320"/>
                    <a:pt x="44926" y="5442"/>
                    <a:pt x="44834" y="5533"/>
                  </a:cubicBezTo>
                  <a:cubicBezTo>
                    <a:pt x="44743" y="5624"/>
                    <a:pt x="44682" y="5685"/>
                    <a:pt x="44591" y="5776"/>
                  </a:cubicBezTo>
                  <a:cubicBezTo>
                    <a:pt x="44470" y="5867"/>
                    <a:pt x="44348" y="5989"/>
                    <a:pt x="44227" y="6110"/>
                  </a:cubicBezTo>
                  <a:lnTo>
                    <a:pt x="44014" y="6293"/>
                  </a:lnTo>
                  <a:cubicBezTo>
                    <a:pt x="43771" y="6505"/>
                    <a:pt x="43497" y="6718"/>
                    <a:pt x="43254" y="6931"/>
                  </a:cubicBezTo>
                  <a:cubicBezTo>
                    <a:pt x="43193" y="6961"/>
                    <a:pt x="43102" y="7022"/>
                    <a:pt x="43041" y="7052"/>
                  </a:cubicBezTo>
                  <a:cubicBezTo>
                    <a:pt x="42828" y="7204"/>
                    <a:pt x="42616" y="7387"/>
                    <a:pt x="42372" y="7539"/>
                  </a:cubicBezTo>
                  <a:cubicBezTo>
                    <a:pt x="42312" y="7569"/>
                    <a:pt x="42220" y="7630"/>
                    <a:pt x="42129" y="7691"/>
                  </a:cubicBezTo>
                  <a:cubicBezTo>
                    <a:pt x="41825" y="7873"/>
                    <a:pt x="41521" y="8086"/>
                    <a:pt x="41187" y="8268"/>
                  </a:cubicBezTo>
                  <a:lnTo>
                    <a:pt x="41096" y="8329"/>
                  </a:lnTo>
                  <a:cubicBezTo>
                    <a:pt x="40792" y="8481"/>
                    <a:pt x="40457" y="8663"/>
                    <a:pt x="40153" y="8815"/>
                  </a:cubicBezTo>
                  <a:cubicBezTo>
                    <a:pt x="40062" y="8876"/>
                    <a:pt x="39971" y="8907"/>
                    <a:pt x="39880" y="8967"/>
                  </a:cubicBezTo>
                  <a:cubicBezTo>
                    <a:pt x="39546" y="9119"/>
                    <a:pt x="39181" y="9271"/>
                    <a:pt x="38846" y="9423"/>
                  </a:cubicBezTo>
                  <a:cubicBezTo>
                    <a:pt x="38816" y="9454"/>
                    <a:pt x="38786" y="9454"/>
                    <a:pt x="38755" y="9454"/>
                  </a:cubicBezTo>
                  <a:cubicBezTo>
                    <a:pt x="38391" y="9636"/>
                    <a:pt x="37995" y="9788"/>
                    <a:pt x="37600" y="9940"/>
                  </a:cubicBezTo>
                  <a:cubicBezTo>
                    <a:pt x="37479" y="9970"/>
                    <a:pt x="37387" y="10001"/>
                    <a:pt x="37296" y="10062"/>
                  </a:cubicBezTo>
                  <a:cubicBezTo>
                    <a:pt x="36932" y="10183"/>
                    <a:pt x="36597" y="10305"/>
                    <a:pt x="36232" y="10426"/>
                  </a:cubicBezTo>
                  <a:cubicBezTo>
                    <a:pt x="36172" y="10426"/>
                    <a:pt x="36111" y="10457"/>
                    <a:pt x="36020" y="10487"/>
                  </a:cubicBezTo>
                  <a:cubicBezTo>
                    <a:pt x="35625" y="10609"/>
                    <a:pt x="35199" y="10761"/>
                    <a:pt x="34743" y="10882"/>
                  </a:cubicBezTo>
                  <a:cubicBezTo>
                    <a:pt x="34652" y="10913"/>
                    <a:pt x="34530" y="10913"/>
                    <a:pt x="34439" y="10943"/>
                  </a:cubicBezTo>
                  <a:cubicBezTo>
                    <a:pt x="34074" y="11065"/>
                    <a:pt x="33710" y="11156"/>
                    <a:pt x="33345" y="11247"/>
                  </a:cubicBezTo>
                  <a:cubicBezTo>
                    <a:pt x="33223" y="11247"/>
                    <a:pt x="33132" y="11277"/>
                    <a:pt x="33041" y="11308"/>
                  </a:cubicBezTo>
                  <a:cubicBezTo>
                    <a:pt x="32585" y="11399"/>
                    <a:pt x="32129" y="11490"/>
                    <a:pt x="31643" y="11581"/>
                  </a:cubicBezTo>
                  <a:cubicBezTo>
                    <a:pt x="31551" y="11612"/>
                    <a:pt x="31430" y="11642"/>
                    <a:pt x="31308" y="11642"/>
                  </a:cubicBezTo>
                  <a:cubicBezTo>
                    <a:pt x="30974" y="11703"/>
                    <a:pt x="30670" y="11764"/>
                    <a:pt x="30305" y="11825"/>
                  </a:cubicBezTo>
                  <a:cubicBezTo>
                    <a:pt x="30184" y="11855"/>
                    <a:pt x="30032" y="11885"/>
                    <a:pt x="29880" y="11885"/>
                  </a:cubicBezTo>
                  <a:cubicBezTo>
                    <a:pt x="29545" y="11946"/>
                    <a:pt x="29181" y="11977"/>
                    <a:pt x="28816" y="12037"/>
                  </a:cubicBezTo>
                  <a:cubicBezTo>
                    <a:pt x="28725" y="12037"/>
                    <a:pt x="28603" y="12068"/>
                    <a:pt x="28512" y="12068"/>
                  </a:cubicBezTo>
                  <a:cubicBezTo>
                    <a:pt x="28269" y="12098"/>
                    <a:pt x="28056" y="12129"/>
                    <a:pt x="27813" y="12129"/>
                  </a:cubicBezTo>
                  <a:cubicBezTo>
                    <a:pt x="27630" y="12159"/>
                    <a:pt x="27478" y="12189"/>
                    <a:pt x="27296" y="12189"/>
                  </a:cubicBezTo>
                  <a:cubicBezTo>
                    <a:pt x="27053" y="12220"/>
                    <a:pt x="26810" y="12220"/>
                    <a:pt x="26536" y="12250"/>
                  </a:cubicBezTo>
                  <a:cubicBezTo>
                    <a:pt x="26384" y="12250"/>
                    <a:pt x="26232" y="12281"/>
                    <a:pt x="26080" y="12281"/>
                  </a:cubicBezTo>
                  <a:cubicBezTo>
                    <a:pt x="25989" y="12281"/>
                    <a:pt x="25868" y="12281"/>
                    <a:pt x="25776" y="12311"/>
                  </a:cubicBezTo>
                  <a:cubicBezTo>
                    <a:pt x="25503" y="12311"/>
                    <a:pt x="25229" y="12311"/>
                    <a:pt x="24925" y="12341"/>
                  </a:cubicBezTo>
                  <a:cubicBezTo>
                    <a:pt x="24773" y="12341"/>
                    <a:pt x="24652" y="12341"/>
                    <a:pt x="24500" y="12341"/>
                  </a:cubicBezTo>
                  <a:cubicBezTo>
                    <a:pt x="24196" y="12341"/>
                    <a:pt x="23922" y="12372"/>
                    <a:pt x="23649" y="12372"/>
                  </a:cubicBezTo>
                  <a:cubicBezTo>
                    <a:pt x="23101" y="12372"/>
                    <a:pt x="22554" y="12341"/>
                    <a:pt x="22007" y="12341"/>
                  </a:cubicBezTo>
                  <a:cubicBezTo>
                    <a:pt x="21886" y="12341"/>
                    <a:pt x="21764" y="12341"/>
                    <a:pt x="21612" y="12311"/>
                  </a:cubicBezTo>
                  <a:cubicBezTo>
                    <a:pt x="21035" y="12311"/>
                    <a:pt x="20457" y="12281"/>
                    <a:pt x="19880" y="12220"/>
                  </a:cubicBezTo>
                  <a:cubicBezTo>
                    <a:pt x="19819" y="12220"/>
                    <a:pt x="19728" y="12220"/>
                    <a:pt x="19636" y="12220"/>
                  </a:cubicBezTo>
                  <a:cubicBezTo>
                    <a:pt x="19089" y="12159"/>
                    <a:pt x="18542" y="12098"/>
                    <a:pt x="17995" y="12037"/>
                  </a:cubicBezTo>
                  <a:cubicBezTo>
                    <a:pt x="17934" y="12037"/>
                    <a:pt x="17873" y="12037"/>
                    <a:pt x="17813" y="12007"/>
                  </a:cubicBezTo>
                  <a:cubicBezTo>
                    <a:pt x="17235" y="11946"/>
                    <a:pt x="16658" y="11855"/>
                    <a:pt x="16080" y="11764"/>
                  </a:cubicBezTo>
                  <a:cubicBezTo>
                    <a:pt x="15959" y="11733"/>
                    <a:pt x="15807" y="11733"/>
                    <a:pt x="15685" y="11703"/>
                  </a:cubicBezTo>
                  <a:cubicBezTo>
                    <a:pt x="15533" y="11673"/>
                    <a:pt x="15381" y="11642"/>
                    <a:pt x="15199" y="11612"/>
                  </a:cubicBezTo>
                  <a:cubicBezTo>
                    <a:pt x="15016" y="11581"/>
                    <a:pt x="14834" y="11551"/>
                    <a:pt x="14651" y="11490"/>
                  </a:cubicBezTo>
                  <a:cubicBezTo>
                    <a:pt x="14469" y="11460"/>
                    <a:pt x="14317" y="11429"/>
                    <a:pt x="14165" y="11399"/>
                  </a:cubicBezTo>
                  <a:cubicBezTo>
                    <a:pt x="13983" y="11369"/>
                    <a:pt x="13831" y="11308"/>
                    <a:pt x="13648" y="11277"/>
                  </a:cubicBezTo>
                  <a:cubicBezTo>
                    <a:pt x="13436" y="11247"/>
                    <a:pt x="13253" y="11186"/>
                    <a:pt x="13041" y="11125"/>
                  </a:cubicBezTo>
                  <a:cubicBezTo>
                    <a:pt x="12889" y="11095"/>
                    <a:pt x="12737" y="11065"/>
                    <a:pt x="12585" y="11004"/>
                  </a:cubicBezTo>
                  <a:cubicBezTo>
                    <a:pt x="12372" y="10943"/>
                    <a:pt x="12189" y="10913"/>
                    <a:pt x="12007" y="10852"/>
                  </a:cubicBezTo>
                  <a:lnTo>
                    <a:pt x="11582" y="10730"/>
                  </a:lnTo>
                  <a:cubicBezTo>
                    <a:pt x="11186" y="10609"/>
                    <a:pt x="10822" y="10487"/>
                    <a:pt x="10426" y="10366"/>
                  </a:cubicBezTo>
                  <a:lnTo>
                    <a:pt x="10396" y="10366"/>
                  </a:lnTo>
                  <a:cubicBezTo>
                    <a:pt x="10031" y="10214"/>
                    <a:pt x="9667" y="10092"/>
                    <a:pt x="9302" y="9940"/>
                  </a:cubicBezTo>
                  <a:cubicBezTo>
                    <a:pt x="9180" y="9910"/>
                    <a:pt x="9059" y="9849"/>
                    <a:pt x="8937" y="9788"/>
                  </a:cubicBezTo>
                  <a:cubicBezTo>
                    <a:pt x="8724" y="9727"/>
                    <a:pt x="8542" y="9636"/>
                    <a:pt x="8329" y="9545"/>
                  </a:cubicBezTo>
                  <a:cubicBezTo>
                    <a:pt x="8208" y="9484"/>
                    <a:pt x="8086" y="9454"/>
                    <a:pt x="7964" y="9393"/>
                  </a:cubicBezTo>
                  <a:cubicBezTo>
                    <a:pt x="7782" y="9302"/>
                    <a:pt x="7569" y="9211"/>
                    <a:pt x="7387" y="9119"/>
                  </a:cubicBezTo>
                  <a:cubicBezTo>
                    <a:pt x="7265" y="9059"/>
                    <a:pt x="7144" y="8998"/>
                    <a:pt x="7053" y="8937"/>
                  </a:cubicBezTo>
                  <a:cubicBezTo>
                    <a:pt x="6840" y="8846"/>
                    <a:pt x="6657" y="8755"/>
                    <a:pt x="6475" y="8633"/>
                  </a:cubicBezTo>
                  <a:cubicBezTo>
                    <a:pt x="6384" y="8603"/>
                    <a:pt x="6262" y="8542"/>
                    <a:pt x="6171" y="8511"/>
                  </a:cubicBezTo>
                  <a:cubicBezTo>
                    <a:pt x="5898" y="8360"/>
                    <a:pt x="5654" y="8177"/>
                    <a:pt x="5381" y="8025"/>
                  </a:cubicBezTo>
                  <a:cubicBezTo>
                    <a:pt x="5381" y="8025"/>
                    <a:pt x="5381" y="8025"/>
                    <a:pt x="5381" y="8025"/>
                  </a:cubicBezTo>
                  <a:cubicBezTo>
                    <a:pt x="5107" y="7843"/>
                    <a:pt x="4864" y="7691"/>
                    <a:pt x="4621" y="7508"/>
                  </a:cubicBezTo>
                  <a:cubicBezTo>
                    <a:pt x="4530" y="7478"/>
                    <a:pt x="4469" y="7417"/>
                    <a:pt x="4378" y="7356"/>
                  </a:cubicBezTo>
                  <a:cubicBezTo>
                    <a:pt x="4226" y="7235"/>
                    <a:pt x="4043" y="7113"/>
                    <a:pt x="3891" y="6992"/>
                  </a:cubicBezTo>
                  <a:cubicBezTo>
                    <a:pt x="3800" y="6931"/>
                    <a:pt x="3709" y="6870"/>
                    <a:pt x="3648" y="6779"/>
                  </a:cubicBezTo>
                  <a:cubicBezTo>
                    <a:pt x="3496" y="6688"/>
                    <a:pt x="3375" y="6566"/>
                    <a:pt x="3223" y="6445"/>
                  </a:cubicBezTo>
                  <a:cubicBezTo>
                    <a:pt x="3162" y="6384"/>
                    <a:pt x="3071" y="6293"/>
                    <a:pt x="2980" y="6232"/>
                  </a:cubicBezTo>
                  <a:cubicBezTo>
                    <a:pt x="2858" y="6110"/>
                    <a:pt x="2736" y="5989"/>
                    <a:pt x="2615" y="5867"/>
                  </a:cubicBezTo>
                  <a:lnTo>
                    <a:pt x="2402" y="5654"/>
                  </a:lnTo>
                  <a:cubicBezTo>
                    <a:pt x="2280" y="5533"/>
                    <a:pt x="2159" y="5411"/>
                    <a:pt x="2037" y="5259"/>
                  </a:cubicBezTo>
                  <a:cubicBezTo>
                    <a:pt x="1976" y="5198"/>
                    <a:pt x="1946" y="5138"/>
                    <a:pt x="1885" y="5077"/>
                  </a:cubicBezTo>
                  <a:cubicBezTo>
                    <a:pt x="1703" y="4864"/>
                    <a:pt x="1551" y="4682"/>
                    <a:pt x="1429" y="4469"/>
                  </a:cubicBezTo>
                  <a:lnTo>
                    <a:pt x="1429" y="4469"/>
                  </a:lnTo>
                  <a:cubicBezTo>
                    <a:pt x="1277" y="4286"/>
                    <a:pt x="1156" y="4074"/>
                    <a:pt x="1004" y="3861"/>
                  </a:cubicBezTo>
                  <a:cubicBezTo>
                    <a:pt x="973" y="3800"/>
                    <a:pt x="943" y="3709"/>
                    <a:pt x="913" y="3648"/>
                  </a:cubicBezTo>
                  <a:cubicBezTo>
                    <a:pt x="821" y="3496"/>
                    <a:pt x="761" y="3375"/>
                    <a:pt x="669" y="3223"/>
                  </a:cubicBezTo>
                  <a:cubicBezTo>
                    <a:pt x="639" y="3131"/>
                    <a:pt x="609" y="3071"/>
                    <a:pt x="578" y="2979"/>
                  </a:cubicBezTo>
                  <a:cubicBezTo>
                    <a:pt x="517" y="2828"/>
                    <a:pt x="457" y="2706"/>
                    <a:pt x="426" y="2584"/>
                  </a:cubicBezTo>
                  <a:cubicBezTo>
                    <a:pt x="396" y="2493"/>
                    <a:pt x="366" y="2402"/>
                    <a:pt x="335" y="2311"/>
                  </a:cubicBezTo>
                  <a:cubicBezTo>
                    <a:pt x="274" y="2189"/>
                    <a:pt x="244" y="2037"/>
                    <a:pt x="214" y="1885"/>
                  </a:cubicBezTo>
                  <a:cubicBezTo>
                    <a:pt x="183" y="1824"/>
                    <a:pt x="153" y="1733"/>
                    <a:pt x="153" y="1642"/>
                  </a:cubicBezTo>
                  <a:cubicBezTo>
                    <a:pt x="122" y="1490"/>
                    <a:pt x="92" y="1338"/>
                    <a:pt x="62" y="1186"/>
                  </a:cubicBezTo>
                  <a:cubicBezTo>
                    <a:pt x="62" y="1125"/>
                    <a:pt x="62" y="1034"/>
                    <a:pt x="31" y="973"/>
                  </a:cubicBezTo>
                  <a:cubicBezTo>
                    <a:pt x="31" y="730"/>
                    <a:pt x="1" y="517"/>
                    <a:pt x="1" y="274"/>
                  </a:cubicBezTo>
                  <a:lnTo>
                    <a:pt x="517" y="49515"/>
                  </a:lnTo>
                  <a:cubicBezTo>
                    <a:pt x="517" y="49728"/>
                    <a:pt x="548" y="49971"/>
                    <a:pt x="548" y="50184"/>
                  </a:cubicBezTo>
                  <a:cubicBezTo>
                    <a:pt x="578" y="50275"/>
                    <a:pt x="578" y="50336"/>
                    <a:pt x="578" y="50427"/>
                  </a:cubicBezTo>
                  <a:cubicBezTo>
                    <a:pt x="609" y="50579"/>
                    <a:pt x="639" y="50731"/>
                    <a:pt x="669" y="50883"/>
                  </a:cubicBezTo>
                  <a:cubicBezTo>
                    <a:pt x="700" y="50944"/>
                    <a:pt x="700" y="51035"/>
                    <a:pt x="730" y="51126"/>
                  </a:cubicBezTo>
                  <a:cubicBezTo>
                    <a:pt x="761" y="51278"/>
                    <a:pt x="791" y="51400"/>
                    <a:pt x="852" y="51552"/>
                  </a:cubicBezTo>
                  <a:cubicBezTo>
                    <a:pt x="882" y="51643"/>
                    <a:pt x="913" y="51704"/>
                    <a:pt x="943" y="51795"/>
                  </a:cubicBezTo>
                  <a:cubicBezTo>
                    <a:pt x="973" y="51947"/>
                    <a:pt x="1034" y="52068"/>
                    <a:pt x="1095" y="52220"/>
                  </a:cubicBezTo>
                  <a:cubicBezTo>
                    <a:pt x="1125" y="52281"/>
                    <a:pt x="1156" y="52372"/>
                    <a:pt x="1217" y="52463"/>
                  </a:cubicBezTo>
                  <a:cubicBezTo>
                    <a:pt x="1277" y="52585"/>
                    <a:pt x="1338" y="52737"/>
                    <a:pt x="1429" y="52889"/>
                  </a:cubicBezTo>
                  <a:cubicBezTo>
                    <a:pt x="1460" y="52950"/>
                    <a:pt x="1490" y="53011"/>
                    <a:pt x="1551" y="53102"/>
                  </a:cubicBezTo>
                  <a:cubicBezTo>
                    <a:pt x="1673" y="53284"/>
                    <a:pt x="1794" y="53497"/>
                    <a:pt x="1946" y="53710"/>
                  </a:cubicBezTo>
                  <a:cubicBezTo>
                    <a:pt x="1946" y="53710"/>
                    <a:pt x="1946" y="53710"/>
                    <a:pt x="1946" y="53710"/>
                  </a:cubicBezTo>
                  <a:cubicBezTo>
                    <a:pt x="2098" y="53922"/>
                    <a:pt x="2250" y="54105"/>
                    <a:pt x="2402" y="54318"/>
                  </a:cubicBezTo>
                  <a:cubicBezTo>
                    <a:pt x="2463" y="54378"/>
                    <a:pt x="2524" y="54439"/>
                    <a:pt x="2554" y="54500"/>
                  </a:cubicBezTo>
                  <a:cubicBezTo>
                    <a:pt x="2676" y="54622"/>
                    <a:pt x="2797" y="54774"/>
                    <a:pt x="2919" y="54895"/>
                  </a:cubicBezTo>
                  <a:cubicBezTo>
                    <a:pt x="2980" y="54956"/>
                    <a:pt x="3071" y="55047"/>
                    <a:pt x="3132" y="55108"/>
                  </a:cubicBezTo>
                  <a:cubicBezTo>
                    <a:pt x="3253" y="55229"/>
                    <a:pt x="3375" y="55351"/>
                    <a:pt x="3527" y="55473"/>
                  </a:cubicBezTo>
                  <a:cubicBezTo>
                    <a:pt x="3587" y="55533"/>
                    <a:pt x="3679" y="55625"/>
                    <a:pt x="3770" y="55685"/>
                  </a:cubicBezTo>
                  <a:cubicBezTo>
                    <a:pt x="3891" y="55807"/>
                    <a:pt x="4013" y="55929"/>
                    <a:pt x="4165" y="56020"/>
                  </a:cubicBezTo>
                  <a:cubicBezTo>
                    <a:pt x="4256" y="56081"/>
                    <a:pt x="4347" y="56172"/>
                    <a:pt x="4408" y="56233"/>
                  </a:cubicBezTo>
                  <a:cubicBezTo>
                    <a:pt x="4591" y="56354"/>
                    <a:pt x="4742" y="56476"/>
                    <a:pt x="4894" y="56567"/>
                  </a:cubicBezTo>
                  <a:cubicBezTo>
                    <a:pt x="4986" y="56628"/>
                    <a:pt x="5046" y="56688"/>
                    <a:pt x="5138" y="56749"/>
                  </a:cubicBezTo>
                  <a:cubicBezTo>
                    <a:pt x="5381" y="56932"/>
                    <a:pt x="5624" y="57084"/>
                    <a:pt x="5898" y="57236"/>
                  </a:cubicBezTo>
                  <a:cubicBezTo>
                    <a:pt x="5898" y="57266"/>
                    <a:pt x="5898" y="57266"/>
                    <a:pt x="5898" y="57266"/>
                  </a:cubicBezTo>
                  <a:cubicBezTo>
                    <a:pt x="6171" y="57418"/>
                    <a:pt x="6445" y="57570"/>
                    <a:pt x="6718" y="57722"/>
                  </a:cubicBezTo>
                  <a:cubicBezTo>
                    <a:pt x="6809" y="57783"/>
                    <a:pt x="6901" y="57813"/>
                    <a:pt x="6992" y="57874"/>
                  </a:cubicBezTo>
                  <a:cubicBezTo>
                    <a:pt x="7174" y="57965"/>
                    <a:pt x="7387" y="58087"/>
                    <a:pt x="7569" y="58178"/>
                  </a:cubicBezTo>
                  <a:cubicBezTo>
                    <a:pt x="7691" y="58239"/>
                    <a:pt x="7812" y="58299"/>
                    <a:pt x="7904" y="58360"/>
                  </a:cubicBezTo>
                  <a:cubicBezTo>
                    <a:pt x="8116" y="58451"/>
                    <a:pt x="8299" y="58543"/>
                    <a:pt x="8481" y="58634"/>
                  </a:cubicBezTo>
                  <a:cubicBezTo>
                    <a:pt x="8603" y="58664"/>
                    <a:pt x="8724" y="58725"/>
                    <a:pt x="8846" y="58786"/>
                  </a:cubicBezTo>
                  <a:cubicBezTo>
                    <a:pt x="9059" y="58877"/>
                    <a:pt x="9241" y="58968"/>
                    <a:pt x="9454" y="59029"/>
                  </a:cubicBezTo>
                  <a:cubicBezTo>
                    <a:pt x="9545" y="59059"/>
                    <a:pt x="9606" y="59090"/>
                    <a:pt x="9697" y="59120"/>
                  </a:cubicBezTo>
                  <a:cubicBezTo>
                    <a:pt x="9727" y="59151"/>
                    <a:pt x="9788" y="59151"/>
                    <a:pt x="9819" y="59181"/>
                  </a:cubicBezTo>
                  <a:cubicBezTo>
                    <a:pt x="10183" y="59333"/>
                    <a:pt x="10548" y="59454"/>
                    <a:pt x="10943" y="59576"/>
                  </a:cubicBezTo>
                  <a:lnTo>
                    <a:pt x="10974" y="59606"/>
                  </a:lnTo>
                  <a:cubicBezTo>
                    <a:pt x="11338" y="59728"/>
                    <a:pt x="11703" y="59850"/>
                    <a:pt x="12098" y="59971"/>
                  </a:cubicBezTo>
                  <a:cubicBezTo>
                    <a:pt x="12129" y="59971"/>
                    <a:pt x="12189" y="60002"/>
                    <a:pt x="12220" y="60002"/>
                  </a:cubicBezTo>
                  <a:cubicBezTo>
                    <a:pt x="12311" y="60032"/>
                    <a:pt x="12433" y="60062"/>
                    <a:pt x="12524" y="60093"/>
                  </a:cubicBezTo>
                  <a:cubicBezTo>
                    <a:pt x="12706" y="60154"/>
                    <a:pt x="12919" y="60184"/>
                    <a:pt x="13101" y="60245"/>
                  </a:cubicBezTo>
                  <a:cubicBezTo>
                    <a:pt x="13253" y="60275"/>
                    <a:pt x="13405" y="60336"/>
                    <a:pt x="13588" y="60366"/>
                  </a:cubicBezTo>
                  <a:cubicBezTo>
                    <a:pt x="13770" y="60427"/>
                    <a:pt x="13952" y="60458"/>
                    <a:pt x="14165" y="60518"/>
                  </a:cubicBezTo>
                  <a:cubicBezTo>
                    <a:pt x="14256" y="60518"/>
                    <a:pt x="14317" y="60549"/>
                    <a:pt x="14408" y="60579"/>
                  </a:cubicBezTo>
                  <a:cubicBezTo>
                    <a:pt x="14500" y="60579"/>
                    <a:pt x="14591" y="60609"/>
                    <a:pt x="14682" y="60640"/>
                  </a:cubicBezTo>
                  <a:cubicBezTo>
                    <a:pt x="14834" y="60670"/>
                    <a:pt x="15016" y="60701"/>
                    <a:pt x="15168" y="60731"/>
                  </a:cubicBezTo>
                  <a:lnTo>
                    <a:pt x="15746" y="60853"/>
                  </a:lnTo>
                  <a:cubicBezTo>
                    <a:pt x="15898" y="60883"/>
                    <a:pt x="16050" y="60913"/>
                    <a:pt x="16232" y="60944"/>
                  </a:cubicBezTo>
                  <a:cubicBezTo>
                    <a:pt x="16293" y="60944"/>
                    <a:pt x="16354" y="60974"/>
                    <a:pt x="16445" y="60974"/>
                  </a:cubicBezTo>
                  <a:cubicBezTo>
                    <a:pt x="16506" y="61005"/>
                    <a:pt x="16566" y="61005"/>
                    <a:pt x="16627" y="61005"/>
                  </a:cubicBezTo>
                  <a:cubicBezTo>
                    <a:pt x="17174" y="61096"/>
                    <a:pt x="17752" y="61187"/>
                    <a:pt x="18360" y="61248"/>
                  </a:cubicBezTo>
                  <a:cubicBezTo>
                    <a:pt x="18360" y="61278"/>
                    <a:pt x="18390" y="61278"/>
                    <a:pt x="18390" y="61278"/>
                  </a:cubicBezTo>
                  <a:cubicBezTo>
                    <a:pt x="18451" y="61278"/>
                    <a:pt x="18481" y="61278"/>
                    <a:pt x="18542" y="61278"/>
                  </a:cubicBezTo>
                  <a:cubicBezTo>
                    <a:pt x="19089" y="61339"/>
                    <a:pt x="19636" y="61400"/>
                    <a:pt x="20184" y="61461"/>
                  </a:cubicBezTo>
                  <a:cubicBezTo>
                    <a:pt x="20244" y="61461"/>
                    <a:pt x="20275" y="61461"/>
                    <a:pt x="20335" y="61461"/>
                  </a:cubicBezTo>
                  <a:cubicBezTo>
                    <a:pt x="20366" y="61461"/>
                    <a:pt x="20396" y="61461"/>
                    <a:pt x="20427" y="61461"/>
                  </a:cubicBezTo>
                  <a:cubicBezTo>
                    <a:pt x="21004" y="61521"/>
                    <a:pt x="21582" y="61552"/>
                    <a:pt x="22159" y="61552"/>
                  </a:cubicBezTo>
                  <a:cubicBezTo>
                    <a:pt x="22220" y="61582"/>
                    <a:pt x="22281" y="61582"/>
                    <a:pt x="22342" y="61582"/>
                  </a:cubicBezTo>
                  <a:cubicBezTo>
                    <a:pt x="22402" y="61582"/>
                    <a:pt x="22463" y="61582"/>
                    <a:pt x="22524" y="61582"/>
                  </a:cubicBezTo>
                  <a:cubicBezTo>
                    <a:pt x="23071" y="61582"/>
                    <a:pt x="23618" y="61613"/>
                    <a:pt x="24165" y="61613"/>
                  </a:cubicBezTo>
                  <a:cubicBezTo>
                    <a:pt x="24257" y="61613"/>
                    <a:pt x="24348" y="61613"/>
                    <a:pt x="24439" y="61582"/>
                  </a:cubicBezTo>
                  <a:cubicBezTo>
                    <a:pt x="24621" y="61582"/>
                    <a:pt x="24834" y="61582"/>
                    <a:pt x="25016" y="61582"/>
                  </a:cubicBezTo>
                  <a:cubicBezTo>
                    <a:pt x="25168" y="61582"/>
                    <a:pt x="25320" y="61582"/>
                    <a:pt x="25472" y="61582"/>
                  </a:cubicBezTo>
                  <a:cubicBezTo>
                    <a:pt x="25746" y="61552"/>
                    <a:pt x="26019" y="61552"/>
                    <a:pt x="26293" y="61521"/>
                  </a:cubicBezTo>
                  <a:cubicBezTo>
                    <a:pt x="26415" y="61521"/>
                    <a:pt x="26506" y="61521"/>
                    <a:pt x="26627" y="61521"/>
                  </a:cubicBezTo>
                  <a:lnTo>
                    <a:pt x="26658" y="61521"/>
                  </a:lnTo>
                  <a:cubicBezTo>
                    <a:pt x="26810" y="61521"/>
                    <a:pt x="26931" y="61491"/>
                    <a:pt x="27083" y="61491"/>
                  </a:cubicBezTo>
                  <a:cubicBezTo>
                    <a:pt x="27326" y="61461"/>
                    <a:pt x="27570" y="61461"/>
                    <a:pt x="27843" y="61430"/>
                  </a:cubicBezTo>
                  <a:cubicBezTo>
                    <a:pt x="27995" y="61400"/>
                    <a:pt x="28178" y="61400"/>
                    <a:pt x="28330" y="61369"/>
                  </a:cubicBezTo>
                  <a:cubicBezTo>
                    <a:pt x="28573" y="61369"/>
                    <a:pt x="28816" y="61339"/>
                    <a:pt x="29029" y="61309"/>
                  </a:cubicBezTo>
                  <a:cubicBezTo>
                    <a:pt x="29059" y="61309"/>
                    <a:pt x="29089" y="61309"/>
                    <a:pt x="29120" y="61309"/>
                  </a:cubicBezTo>
                  <a:cubicBezTo>
                    <a:pt x="29211" y="61309"/>
                    <a:pt x="29272" y="61278"/>
                    <a:pt x="29363" y="61278"/>
                  </a:cubicBezTo>
                  <a:cubicBezTo>
                    <a:pt x="29728" y="61217"/>
                    <a:pt x="30062" y="61187"/>
                    <a:pt x="30427" y="61126"/>
                  </a:cubicBezTo>
                  <a:cubicBezTo>
                    <a:pt x="30579" y="61096"/>
                    <a:pt x="30700" y="61096"/>
                    <a:pt x="30852" y="61065"/>
                  </a:cubicBezTo>
                  <a:cubicBezTo>
                    <a:pt x="31187" y="61005"/>
                    <a:pt x="31521" y="60944"/>
                    <a:pt x="31855" y="60883"/>
                  </a:cubicBezTo>
                  <a:cubicBezTo>
                    <a:pt x="31947" y="60883"/>
                    <a:pt x="32007" y="60853"/>
                    <a:pt x="32099" y="60853"/>
                  </a:cubicBezTo>
                  <a:cubicBezTo>
                    <a:pt x="32129" y="60853"/>
                    <a:pt x="32159" y="60853"/>
                    <a:pt x="32190" y="60822"/>
                  </a:cubicBezTo>
                  <a:cubicBezTo>
                    <a:pt x="32646" y="60731"/>
                    <a:pt x="33102" y="60640"/>
                    <a:pt x="33558" y="60549"/>
                  </a:cubicBezTo>
                  <a:cubicBezTo>
                    <a:pt x="33679" y="60518"/>
                    <a:pt x="33770" y="60488"/>
                    <a:pt x="33862" y="60458"/>
                  </a:cubicBezTo>
                  <a:cubicBezTo>
                    <a:pt x="34226" y="60366"/>
                    <a:pt x="34591" y="60275"/>
                    <a:pt x="34956" y="60184"/>
                  </a:cubicBezTo>
                  <a:cubicBezTo>
                    <a:pt x="35077" y="60154"/>
                    <a:pt x="35169" y="60123"/>
                    <a:pt x="35290" y="60093"/>
                  </a:cubicBezTo>
                  <a:cubicBezTo>
                    <a:pt x="35716" y="59971"/>
                    <a:pt x="36141" y="59850"/>
                    <a:pt x="36567" y="59728"/>
                  </a:cubicBezTo>
                  <a:cubicBezTo>
                    <a:pt x="36628" y="59698"/>
                    <a:pt x="36688" y="59667"/>
                    <a:pt x="36780" y="59637"/>
                  </a:cubicBezTo>
                  <a:cubicBezTo>
                    <a:pt x="37114" y="59546"/>
                    <a:pt x="37479" y="59424"/>
                    <a:pt x="37813" y="59302"/>
                  </a:cubicBezTo>
                  <a:cubicBezTo>
                    <a:pt x="37904" y="59242"/>
                    <a:pt x="38026" y="59211"/>
                    <a:pt x="38117" y="59181"/>
                  </a:cubicBezTo>
                  <a:cubicBezTo>
                    <a:pt x="38512" y="59029"/>
                    <a:pt x="38907" y="58877"/>
                    <a:pt x="39302" y="58695"/>
                  </a:cubicBezTo>
                  <a:cubicBezTo>
                    <a:pt x="39302" y="58695"/>
                    <a:pt x="39333" y="58664"/>
                    <a:pt x="39363" y="58664"/>
                  </a:cubicBezTo>
                  <a:cubicBezTo>
                    <a:pt x="39728" y="58512"/>
                    <a:pt x="40062" y="58360"/>
                    <a:pt x="40397" y="58178"/>
                  </a:cubicBezTo>
                  <a:cubicBezTo>
                    <a:pt x="40488" y="58147"/>
                    <a:pt x="40579" y="58087"/>
                    <a:pt x="40670" y="58056"/>
                  </a:cubicBezTo>
                  <a:cubicBezTo>
                    <a:pt x="41005" y="57874"/>
                    <a:pt x="41309" y="57722"/>
                    <a:pt x="41612" y="57540"/>
                  </a:cubicBezTo>
                  <a:lnTo>
                    <a:pt x="41734" y="57509"/>
                  </a:lnTo>
                  <a:cubicBezTo>
                    <a:pt x="42038" y="57296"/>
                    <a:pt x="42372" y="57114"/>
                    <a:pt x="42676" y="56932"/>
                  </a:cubicBezTo>
                  <a:cubicBezTo>
                    <a:pt x="42707" y="56901"/>
                    <a:pt x="42737" y="56871"/>
                    <a:pt x="42768" y="56840"/>
                  </a:cubicBezTo>
                  <a:cubicBezTo>
                    <a:pt x="42828" y="56810"/>
                    <a:pt x="42859" y="56780"/>
                    <a:pt x="42919" y="56749"/>
                  </a:cubicBezTo>
                  <a:cubicBezTo>
                    <a:pt x="43132" y="56597"/>
                    <a:pt x="43375" y="56445"/>
                    <a:pt x="43588" y="56293"/>
                  </a:cubicBezTo>
                  <a:cubicBezTo>
                    <a:pt x="43649" y="56233"/>
                    <a:pt x="43710" y="56202"/>
                    <a:pt x="43771" y="56141"/>
                  </a:cubicBezTo>
                  <a:cubicBezTo>
                    <a:pt x="44044" y="55959"/>
                    <a:pt x="44287" y="55746"/>
                    <a:pt x="44530" y="55533"/>
                  </a:cubicBezTo>
                  <a:cubicBezTo>
                    <a:pt x="44561" y="55533"/>
                    <a:pt x="44561" y="55503"/>
                    <a:pt x="44591" y="55503"/>
                  </a:cubicBezTo>
                  <a:cubicBezTo>
                    <a:pt x="44652" y="55442"/>
                    <a:pt x="44713" y="55381"/>
                    <a:pt x="44774" y="55321"/>
                  </a:cubicBezTo>
                  <a:cubicBezTo>
                    <a:pt x="44895" y="55199"/>
                    <a:pt x="45017" y="55108"/>
                    <a:pt x="45138" y="54986"/>
                  </a:cubicBezTo>
                  <a:cubicBezTo>
                    <a:pt x="45199" y="54926"/>
                    <a:pt x="45290" y="54834"/>
                    <a:pt x="45351" y="54774"/>
                  </a:cubicBezTo>
                  <a:cubicBezTo>
                    <a:pt x="45473" y="54652"/>
                    <a:pt x="45564" y="54561"/>
                    <a:pt x="45685" y="54439"/>
                  </a:cubicBezTo>
                  <a:cubicBezTo>
                    <a:pt x="45716" y="54409"/>
                    <a:pt x="45716" y="54378"/>
                    <a:pt x="45746" y="54348"/>
                  </a:cubicBezTo>
                  <a:cubicBezTo>
                    <a:pt x="45807" y="54287"/>
                    <a:pt x="45868" y="54226"/>
                    <a:pt x="45929" y="54166"/>
                  </a:cubicBezTo>
                  <a:cubicBezTo>
                    <a:pt x="45989" y="54074"/>
                    <a:pt x="46050" y="53983"/>
                    <a:pt x="46141" y="53922"/>
                  </a:cubicBezTo>
                  <a:cubicBezTo>
                    <a:pt x="46202" y="53831"/>
                    <a:pt x="46293" y="53710"/>
                    <a:pt x="46354" y="53619"/>
                  </a:cubicBezTo>
                  <a:cubicBezTo>
                    <a:pt x="46415" y="53527"/>
                    <a:pt x="46476" y="53467"/>
                    <a:pt x="46537" y="53375"/>
                  </a:cubicBezTo>
                  <a:cubicBezTo>
                    <a:pt x="46567" y="53345"/>
                    <a:pt x="46567" y="53315"/>
                    <a:pt x="46597" y="53315"/>
                  </a:cubicBezTo>
                  <a:cubicBezTo>
                    <a:pt x="46658" y="53193"/>
                    <a:pt x="46719" y="53102"/>
                    <a:pt x="46780" y="53011"/>
                  </a:cubicBezTo>
                  <a:cubicBezTo>
                    <a:pt x="46810" y="52950"/>
                    <a:pt x="46871" y="52889"/>
                    <a:pt x="46901" y="52828"/>
                  </a:cubicBezTo>
                  <a:cubicBezTo>
                    <a:pt x="46993" y="52646"/>
                    <a:pt x="47114" y="52463"/>
                    <a:pt x="47205" y="52281"/>
                  </a:cubicBezTo>
                  <a:cubicBezTo>
                    <a:pt x="47205" y="52281"/>
                    <a:pt x="47205" y="52281"/>
                    <a:pt x="47205" y="52281"/>
                  </a:cubicBezTo>
                  <a:lnTo>
                    <a:pt x="47236" y="52251"/>
                  </a:lnTo>
                  <a:cubicBezTo>
                    <a:pt x="47296" y="52068"/>
                    <a:pt x="47388" y="51916"/>
                    <a:pt x="47448" y="51734"/>
                  </a:cubicBezTo>
                  <a:cubicBezTo>
                    <a:pt x="47479" y="51673"/>
                    <a:pt x="47509" y="51612"/>
                    <a:pt x="47509" y="51552"/>
                  </a:cubicBezTo>
                  <a:cubicBezTo>
                    <a:pt x="47570" y="51460"/>
                    <a:pt x="47600" y="51369"/>
                    <a:pt x="47631" y="51278"/>
                  </a:cubicBezTo>
                  <a:lnTo>
                    <a:pt x="47661" y="51156"/>
                  </a:lnTo>
                  <a:cubicBezTo>
                    <a:pt x="47661" y="51096"/>
                    <a:pt x="47692" y="51035"/>
                    <a:pt x="47722" y="50974"/>
                  </a:cubicBezTo>
                  <a:cubicBezTo>
                    <a:pt x="47722" y="50822"/>
                    <a:pt x="47752" y="50701"/>
                    <a:pt x="47783" y="5057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8"/>
            <p:cNvSpPr txBox="1"/>
            <p:nvPr/>
          </p:nvSpPr>
          <p:spPr>
            <a:xfrm>
              <a:off x="834181" y="4368228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9" name="Google Shape;119;p18"/>
            <p:cNvSpPr txBox="1"/>
            <p:nvPr/>
          </p:nvSpPr>
          <p:spPr>
            <a:xfrm>
              <a:off x="834181" y="4019428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20" name="Google Shape;120;p18"/>
            <p:cNvSpPr/>
            <p:nvPr/>
          </p:nvSpPr>
          <p:spPr>
            <a:xfrm>
              <a:off x="674263" y="3001347"/>
              <a:ext cx="240150" cy="1010945"/>
            </a:xfrm>
            <a:custGeom>
              <a:avLst/>
              <a:gdLst/>
              <a:ahLst/>
              <a:cxnLst/>
              <a:rect l="l" t="t" r="r" b="b"/>
              <a:pathLst>
                <a:path w="9606" h="61643" fill="none" extrusionOk="0">
                  <a:moveTo>
                    <a:pt x="6961" y="61642"/>
                  </a:moveTo>
                  <a:lnTo>
                    <a:pt x="1" y="61642"/>
                  </a:lnTo>
                  <a:lnTo>
                    <a:pt x="1" y="0"/>
                  </a:lnTo>
                  <a:lnTo>
                    <a:pt x="9606" y="0"/>
                  </a:lnTo>
                </a:path>
              </a:pathLst>
            </a:custGeom>
            <a:noFill/>
            <a:ln w="9875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" name="Google Shape;121;p18"/>
          <p:cNvGrpSpPr/>
          <p:nvPr/>
        </p:nvGrpSpPr>
        <p:grpSpPr>
          <a:xfrm>
            <a:off x="2640550" y="861022"/>
            <a:ext cx="2112140" cy="2899469"/>
            <a:chOff x="2640550" y="861022"/>
            <a:chExt cx="2112140" cy="2899469"/>
          </a:xfrm>
        </p:grpSpPr>
        <p:sp>
          <p:nvSpPr>
            <p:cNvPr id="122" name="Google Shape;122;p18"/>
            <p:cNvSpPr/>
            <p:nvPr/>
          </p:nvSpPr>
          <p:spPr>
            <a:xfrm>
              <a:off x="2931875" y="2986141"/>
              <a:ext cx="1531200" cy="774350"/>
            </a:xfrm>
            <a:custGeom>
              <a:avLst/>
              <a:gdLst/>
              <a:ahLst/>
              <a:cxnLst/>
              <a:rect l="l" t="t" r="r" b="b"/>
              <a:pathLst>
                <a:path w="61248" h="30974" extrusionOk="0">
                  <a:moveTo>
                    <a:pt x="0" y="10518"/>
                  </a:moveTo>
                  <a:lnTo>
                    <a:pt x="26870" y="30974"/>
                  </a:lnTo>
                  <a:lnTo>
                    <a:pt x="61248" y="14560"/>
                  </a:lnTo>
                  <a:lnTo>
                    <a:pt x="39150" y="1"/>
                  </a:lnTo>
                  <a:close/>
                </a:path>
              </a:pathLst>
            </a:custGeom>
            <a:gradFill>
              <a:gsLst>
                <a:gs pos="0">
                  <a:srgbClr val="9A9A9A">
                    <a:alpha val="35294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8"/>
            <p:cNvSpPr/>
            <p:nvPr/>
          </p:nvSpPr>
          <p:spPr>
            <a:xfrm>
              <a:off x="2813325" y="2144191"/>
              <a:ext cx="1118600" cy="1225725"/>
            </a:xfrm>
            <a:custGeom>
              <a:avLst/>
              <a:gdLst/>
              <a:ahLst/>
              <a:cxnLst/>
              <a:rect l="l" t="t" r="r" b="b"/>
              <a:pathLst>
                <a:path w="44744" h="49029" extrusionOk="0">
                  <a:moveTo>
                    <a:pt x="44713" y="426"/>
                  </a:moveTo>
                  <a:lnTo>
                    <a:pt x="44682" y="639"/>
                  </a:lnTo>
                  <a:cubicBezTo>
                    <a:pt x="44682" y="821"/>
                    <a:pt x="44652" y="973"/>
                    <a:pt x="44621" y="1156"/>
                  </a:cubicBezTo>
                  <a:cubicBezTo>
                    <a:pt x="44621" y="1156"/>
                    <a:pt x="44621" y="1186"/>
                    <a:pt x="44621" y="1216"/>
                  </a:cubicBezTo>
                  <a:cubicBezTo>
                    <a:pt x="44591" y="1399"/>
                    <a:pt x="44530" y="1581"/>
                    <a:pt x="44469" y="1763"/>
                  </a:cubicBezTo>
                  <a:cubicBezTo>
                    <a:pt x="44469" y="1824"/>
                    <a:pt x="44439" y="1885"/>
                    <a:pt x="44409" y="1946"/>
                  </a:cubicBezTo>
                  <a:cubicBezTo>
                    <a:pt x="44378" y="2067"/>
                    <a:pt x="44348" y="2189"/>
                    <a:pt x="44287" y="2311"/>
                  </a:cubicBezTo>
                  <a:cubicBezTo>
                    <a:pt x="44257" y="2371"/>
                    <a:pt x="44226" y="2463"/>
                    <a:pt x="44196" y="2523"/>
                  </a:cubicBezTo>
                  <a:cubicBezTo>
                    <a:pt x="44166" y="2645"/>
                    <a:pt x="44105" y="2736"/>
                    <a:pt x="44074" y="2858"/>
                  </a:cubicBezTo>
                  <a:cubicBezTo>
                    <a:pt x="44044" y="2918"/>
                    <a:pt x="43983" y="3010"/>
                    <a:pt x="43953" y="3070"/>
                  </a:cubicBezTo>
                  <a:cubicBezTo>
                    <a:pt x="43892" y="3192"/>
                    <a:pt x="43862" y="3283"/>
                    <a:pt x="43801" y="3374"/>
                  </a:cubicBezTo>
                  <a:cubicBezTo>
                    <a:pt x="43740" y="3466"/>
                    <a:pt x="43679" y="3557"/>
                    <a:pt x="43649" y="3618"/>
                  </a:cubicBezTo>
                  <a:cubicBezTo>
                    <a:pt x="43588" y="3739"/>
                    <a:pt x="43527" y="3830"/>
                    <a:pt x="43466" y="3922"/>
                  </a:cubicBezTo>
                  <a:cubicBezTo>
                    <a:pt x="43406" y="4013"/>
                    <a:pt x="43345" y="4073"/>
                    <a:pt x="43284" y="4165"/>
                  </a:cubicBezTo>
                  <a:cubicBezTo>
                    <a:pt x="43223" y="4256"/>
                    <a:pt x="43162" y="4347"/>
                    <a:pt x="43102" y="4438"/>
                  </a:cubicBezTo>
                  <a:cubicBezTo>
                    <a:pt x="43010" y="4529"/>
                    <a:pt x="42950" y="4621"/>
                    <a:pt x="42858" y="4712"/>
                  </a:cubicBezTo>
                  <a:cubicBezTo>
                    <a:pt x="42798" y="4803"/>
                    <a:pt x="42737" y="4894"/>
                    <a:pt x="42646" y="4955"/>
                  </a:cubicBezTo>
                  <a:cubicBezTo>
                    <a:pt x="42585" y="5046"/>
                    <a:pt x="42494" y="5137"/>
                    <a:pt x="42403" y="5229"/>
                  </a:cubicBezTo>
                  <a:cubicBezTo>
                    <a:pt x="42342" y="5320"/>
                    <a:pt x="42251" y="5381"/>
                    <a:pt x="42190" y="5472"/>
                  </a:cubicBezTo>
                  <a:cubicBezTo>
                    <a:pt x="42068" y="5593"/>
                    <a:pt x="41947" y="5715"/>
                    <a:pt x="41795" y="5836"/>
                  </a:cubicBezTo>
                  <a:cubicBezTo>
                    <a:pt x="41734" y="5897"/>
                    <a:pt x="41673" y="5958"/>
                    <a:pt x="41582" y="6049"/>
                  </a:cubicBezTo>
                  <a:cubicBezTo>
                    <a:pt x="41430" y="6171"/>
                    <a:pt x="41278" y="6323"/>
                    <a:pt x="41096" y="6444"/>
                  </a:cubicBezTo>
                  <a:cubicBezTo>
                    <a:pt x="41035" y="6505"/>
                    <a:pt x="41004" y="6536"/>
                    <a:pt x="40944" y="6596"/>
                  </a:cubicBezTo>
                  <a:cubicBezTo>
                    <a:pt x="40883" y="6627"/>
                    <a:pt x="40822" y="6688"/>
                    <a:pt x="40761" y="6718"/>
                  </a:cubicBezTo>
                  <a:cubicBezTo>
                    <a:pt x="40640" y="6809"/>
                    <a:pt x="40488" y="6931"/>
                    <a:pt x="40366" y="7022"/>
                  </a:cubicBezTo>
                  <a:cubicBezTo>
                    <a:pt x="40275" y="7083"/>
                    <a:pt x="40184" y="7143"/>
                    <a:pt x="40123" y="7174"/>
                  </a:cubicBezTo>
                  <a:cubicBezTo>
                    <a:pt x="40001" y="7265"/>
                    <a:pt x="39849" y="7356"/>
                    <a:pt x="39728" y="7447"/>
                  </a:cubicBezTo>
                  <a:cubicBezTo>
                    <a:pt x="39637" y="7508"/>
                    <a:pt x="39545" y="7569"/>
                    <a:pt x="39485" y="7599"/>
                  </a:cubicBezTo>
                  <a:cubicBezTo>
                    <a:pt x="39333" y="7691"/>
                    <a:pt x="39211" y="7782"/>
                    <a:pt x="39059" y="7873"/>
                  </a:cubicBezTo>
                  <a:cubicBezTo>
                    <a:pt x="38968" y="7903"/>
                    <a:pt x="38877" y="7964"/>
                    <a:pt x="38785" y="8025"/>
                  </a:cubicBezTo>
                  <a:cubicBezTo>
                    <a:pt x="38664" y="8086"/>
                    <a:pt x="38542" y="8146"/>
                    <a:pt x="38421" y="8238"/>
                  </a:cubicBezTo>
                  <a:cubicBezTo>
                    <a:pt x="38299" y="8298"/>
                    <a:pt x="38147" y="8359"/>
                    <a:pt x="38026" y="8450"/>
                  </a:cubicBezTo>
                  <a:cubicBezTo>
                    <a:pt x="37904" y="8511"/>
                    <a:pt x="37782" y="8572"/>
                    <a:pt x="37630" y="8633"/>
                  </a:cubicBezTo>
                  <a:cubicBezTo>
                    <a:pt x="37509" y="8694"/>
                    <a:pt x="37387" y="8754"/>
                    <a:pt x="37235" y="8846"/>
                  </a:cubicBezTo>
                  <a:lnTo>
                    <a:pt x="36840" y="9028"/>
                  </a:lnTo>
                  <a:cubicBezTo>
                    <a:pt x="36688" y="9089"/>
                    <a:pt x="36536" y="9150"/>
                    <a:pt x="36415" y="9210"/>
                  </a:cubicBezTo>
                  <a:cubicBezTo>
                    <a:pt x="36263" y="9271"/>
                    <a:pt x="36141" y="9332"/>
                    <a:pt x="35989" y="9362"/>
                  </a:cubicBezTo>
                  <a:cubicBezTo>
                    <a:pt x="35837" y="9423"/>
                    <a:pt x="35685" y="9484"/>
                    <a:pt x="35564" y="9545"/>
                  </a:cubicBezTo>
                  <a:cubicBezTo>
                    <a:pt x="35412" y="9605"/>
                    <a:pt x="35260" y="9666"/>
                    <a:pt x="35108" y="9727"/>
                  </a:cubicBezTo>
                  <a:cubicBezTo>
                    <a:pt x="34956" y="9788"/>
                    <a:pt x="34804" y="9818"/>
                    <a:pt x="34652" y="9879"/>
                  </a:cubicBezTo>
                  <a:cubicBezTo>
                    <a:pt x="34500" y="9940"/>
                    <a:pt x="34378" y="10001"/>
                    <a:pt x="34226" y="10031"/>
                  </a:cubicBezTo>
                  <a:cubicBezTo>
                    <a:pt x="34074" y="10092"/>
                    <a:pt x="33892" y="10153"/>
                    <a:pt x="33740" y="10183"/>
                  </a:cubicBezTo>
                  <a:cubicBezTo>
                    <a:pt x="33588" y="10244"/>
                    <a:pt x="33436" y="10274"/>
                    <a:pt x="33284" y="10335"/>
                  </a:cubicBezTo>
                  <a:cubicBezTo>
                    <a:pt x="33132" y="10365"/>
                    <a:pt x="32949" y="10426"/>
                    <a:pt x="32798" y="10457"/>
                  </a:cubicBezTo>
                  <a:cubicBezTo>
                    <a:pt x="32646" y="10517"/>
                    <a:pt x="32463" y="10548"/>
                    <a:pt x="32311" y="10609"/>
                  </a:cubicBezTo>
                  <a:cubicBezTo>
                    <a:pt x="32159" y="10639"/>
                    <a:pt x="31977" y="10700"/>
                    <a:pt x="31825" y="10730"/>
                  </a:cubicBezTo>
                  <a:cubicBezTo>
                    <a:pt x="31673" y="10761"/>
                    <a:pt x="31551" y="10791"/>
                    <a:pt x="31430" y="10821"/>
                  </a:cubicBezTo>
                  <a:cubicBezTo>
                    <a:pt x="30943" y="10943"/>
                    <a:pt x="30427" y="11034"/>
                    <a:pt x="29940" y="11156"/>
                  </a:cubicBezTo>
                  <a:cubicBezTo>
                    <a:pt x="29849" y="11156"/>
                    <a:pt x="29788" y="11156"/>
                    <a:pt x="29697" y="11186"/>
                  </a:cubicBezTo>
                  <a:cubicBezTo>
                    <a:pt x="29211" y="11277"/>
                    <a:pt x="28724" y="11368"/>
                    <a:pt x="28208" y="11429"/>
                  </a:cubicBezTo>
                  <a:cubicBezTo>
                    <a:pt x="28147" y="11429"/>
                    <a:pt x="28086" y="11460"/>
                    <a:pt x="28025" y="11460"/>
                  </a:cubicBezTo>
                  <a:cubicBezTo>
                    <a:pt x="27630" y="11520"/>
                    <a:pt x="27235" y="11551"/>
                    <a:pt x="26840" y="11612"/>
                  </a:cubicBezTo>
                  <a:cubicBezTo>
                    <a:pt x="26779" y="11612"/>
                    <a:pt x="26688" y="11612"/>
                    <a:pt x="26627" y="11612"/>
                  </a:cubicBezTo>
                  <a:cubicBezTo>
                    <a:pt x="26293" y="11642"/>
                    <a:pt x="25989" y="11672"/>
                    <a:pt x="25655" y="11703"/>
                  </a:cubicBezTo>
                  <a:cubicBezTo>
                    <a:pt x="25472" y="11733"/>
                    <a:pt x="25259" y="11733"/>
                    <a:pt x="25077" y="11733"/>
                  </a:cubicBezTo>
                  <a:cubicBezTo>
                    <a:pt x="24895" y="11764"/>
                    <a:pt x="24712" y="11764"/>
                    <a:pt x="24530" y="11794"/>
                  </a:cubicBezTo>
                  <a:cubicBezTo>
                    <a:pt x="24348" y="11794"/>
                    <a:pt x="24165" y="11794"/>
                    <a:pt x="23952" y="11794"/>
                  </a:cubicBezTo>
                  <a:cubicBezTo>
                    <a:pt x="23770" y="11824"/>
                    <a:pt x="23588" y="11824"/>
                    <a:pt x="23405" y="11824"/>
                  </a:cubicBezTo>
                  <a:cubicBezTo>
                    <a:pt x="23071" y="11824"/>
                    <a:pt x="22706" y="11824"/>
                    <a:pt x="22372" y="11824"/>
                  </a:cubicBezTo>
                  <a:cubicBezTo>
                    <a:pt x="21977" y="11824"/>
                    <a:pt x="21581" y="11824"/>
                    <a:pt x="21217" y="11824"/>
                  </a:cubicBezTo>
                  <a:cubicBezTo>
                    <a:pt x="20852" y="11824"/>
                    <a:pt x="20487" y="11794"/>
                    <a:pt x="20123" y="11794"/>
                  </a:cubicBezTo>
                  <a:cubicBezTo>
                    <a:pt x="20031" y="11764"/>
                    <a:pt x="19910" y="11764"/>
                    <a:pt x="19819" y="11764"/>
                  </a:cubicBezTo>
                  <a:cubicBezTo>
                    <a:pt x="19575" y="11733"/>
                    <a:pt x="19363" y="11733"/>
                    <a:pt x="19119" y="11703"/>
                  </a:cubicBezTo>
                  <a:cubicBezTo>
                    <a:pt x="18572" y="11672"/>
                    <a:pt x="17995" y="11612"/>
                    <a:pt x="17448" y="11551"/>
                  </a:cubicBezTo>
                  <a:cubicBezTo>
                    <a:pt x="17296" y="11520"/>
                    <a:pt x="17144" y="11520"/>
                    <a:pt x="17022" y="11490"/>
                  </a:cubicBezTo>
                  <a:cubicBezTo>
                    <a:pt x="16870" y="11490"/>
                    <a:pt x="16718" y="11460"/>
                    <a:pt x="16566" y="11429"/>
                  </a:cubicBezTo>
                  <a:cubicBezTo>
                    <a:pt x="16384" y="11399"/>
                    <a:pt x="16171" y="11368"/>
                    <a:pt x="15989" y="11338"/>
                  </a:cubicBezTo>
                  <a:lnTo>
                    <a:pt x="15563" y="11277"/>
                  </a:lnTo>
                  <a:cubicBezTo>
                    <a:pt x="15381" y="11247"/>
                    <a:pt x="15198" y="11216"/>
                    <a:pt x="15016" y="11186"/>
                  </a:cubicBezTo>
                  <a:cubicBezTo>
                    <a:pt x="14864" y="11156"/>
                    <a:pt x="14682" y="11125"/>
                    <a:pt x="14530" y="11095"/>
                  </a:cubicBezTo>
                  <a:cubicBezTo>
                    <a:pt x="14347" y="11064"/>
                    <a:pt x="14165" y="11004"/>
                    <a:pt x="14013" y="10973"/>
                  </a:cubicBezTo>
                  <a:cubicBezTo>
                    <a:pt x="13861" y="10943"/>
                    <a:pt x="13679" y="10912"/>
                    <a:pt x="13527" y="10882"/>
                  </a:cubicBezTo>
                  <a:cubicBezTo>
                    <a:pt x="13375" y="10852"/>
                    <a:pt x="13253" y="10791"/>
                    <a:pt x="13101" y="10761"/>
                  </a:cubicBezTo>
                  <a:cubicBezTo>
                    <a:pt x="12888" y="10730"/>
                    <a:pt x="12676" y="10669"/>
                    <a:pt x="12493" y="10609"/>
                  </a:cubicBezTo>
                  <a:cubicBezTo>
                    <a:pt x="12341" y="10578"/>
                    <a:pt x="12189" y="10548"/>
                    <a:pt x="12068" y="10487"/>
                  </a:cubicBezTo>
                  <a:cubicBezTo>
                    <a:pt x="11855" y="10457"/>
                    <a:pt x="11673" y="10396"/>
                    <a:pt x="11490" y="10335"/>
                  </a:cubicBezTo>
                  <a:cubicBezTo>
                    <a:pt x="11338" y="10305"/>
                    <a:pt x="11217" y="10274"/>
                    <a:pt x="11095" y="10213"/>
                  </a:cubicBezTo>
                  <a:cubicBezTo>
                    <a:pt x="10791" y="10122"/>
                    <a:pt x="10487" y="10031"/>
                    <a:pt x="10183" y="9940"/>
                  </a:cubicBezTo>
                  <a:cubicBezTo>
                    <a:pt x="10122" y="9909"/>
                    <a:pt x="10031" y="9879"/>
                    <a:pt x="9970" y="9849"/>
                  </a:cubicBezTo>
                  <a:cubicBezTo>
                    <a:pt x="9606" y="9727"/>
                    <a:pt x="9241" y="9575"/>
                    <a:pt x="8876" y="9454"/>
                  </a:cubicBezTo>
                  <a:cubicBezTo>
                    <a:pt x="8785" y="9393"/>
                    <a:pt x="8694" y="9362"/>
                    <a:pt x="8572" y="9302"/>
                  </a:cubicBezTo>
                  <a:cubicBezTo>
                    <a:pt x="8390" y="9241"/>
                    <a:pt x="8177" y="9150"/>
                    <a:pt x="7964" y="9058"/>
                  </a:cubicBezTo>
                  <a:cubicBezTo>
                    <a:pt x="7873" y="8998"/>
                    <a:pt x="7751" y="8937"/>
                    <a:pt x="7630" y="8906"/>
                  </a:cubicBezTo>
                  <a:cubicBezTo>
                    <a:pt x="7447" y="8815"/>
                    <a:pt x="7265" y="8724"/>
                    <a:pt x="7083" y="8633"/>
                  </a:cubicBezTo>
                  <a:cubicBezTo>
                    <a:pt x="6961" y="8572"/>
                    <a:pt x="6870" y="8511"/>
                    <a:pt x="6748" y="8450"/>
                  </a:cubicBezTo>
                  <a:cubicBezTo>
                    <a:pt x="6566" y="8359"/>
                    <a:pt x="6414" y="8268"/>
                    <a:pt x="6232" y="8177"/>
                  </a:cubicBezTo>
                  <a:cubicBezTo>
                    <a:pt x="6140" y="8116"/>
                    <a:pt x="6019" y="8086"/>
                    <a:pt x="5928" y="8025"/>
                  </a:cubicBezTo>
                  <a:cubicBezTo>
                    <a:pt x="5745" y="7903"/>
                    <a:pt x="5533" y="7782"/>
                    <a:pt x="5350" y="7660"/>
                  </a:cubicBezTo>
                  <a:cubicBezTo>
                    <a:pt x="5289" y="7630"/>
                    <a:pt x="5229" y="7599"/>
                    <a:pt x="5168" y="7539"/>
                  </a:cubicBezTo>
                  <a:cubicBezTo>
                    <a:pt x="4894" y="7387"/>
                    <a:pt x="4651" y="7235"/>
                    <a:pt x="4438" y="7052"/>
                  </a:cubicBezTo>
                  <a:cubicBezTo>
                    <a:pt x="4378" y="7022"/>
                    <a:pt x="4317" y="6991"/>
                    <a:pt x="4256" y="6931"/>
                  </a:cubicBezTo>
                  <a:cubicBezTo>
                    <a:pt x="4104" y="6809"/>
                    <a:pt x="3922" y="6688"/>
                    <a:pt x="3739" y="6536"/>
                  </a:cubicBezTo>
                  <a:cubicBezTo>
                    <a:pt x="3678" y="6475"/>
                    <a:pt x="3587" y="6414"/>
                    <a:pt x="3526" y="6353"/>
                  </a:cubicBezTo>
                  <a:cubicBezTo>
                    <a:pt x="3374" y="6232"/>
                    <a:pt x="3253" y="6140"/>
                    <a:pt x="3131" y="6019"/>
                  </a:cubicBezTo>
                  <a:cubicBezTo>
                    <a:pt x="3040" y="5928"/>
                    <a:pt x="2979" y="5867"/>
                    <a:pt x="2888" y="5806"/>
                  </a:cubicBezTo>
                  <a:cubicBezTo>
                    <a:pt x="2767" y="5684"/>
                    <a:pt x="2645" y="5563"/>
                    <a:pt x="2523" y="5441"/>
                  </a:cubicBezTo>
                  <a:cubicBezTo>
                    <a:pt x="2463" y="5381"/>
                    <a:pt x="2402" y="5320"/>
                    <a:pt x="2341" y="5229"/>
                  </a:cubicBezTo>
                  <a:cubicBezTo>
                    <a:pt x="2219" y="5107"/>
                    <a:pt x="2098" y="4985"/>
                    <a:pt x="2007" y="4864"/>
                  </a:cubicBezTo>
                  <a:cubicBezTo>
                    <a:pt x="1946" y="4803"/>
                    <a:pt x="1885" y="4742"/>
                    <a:pt x="1824" y="4651"/>
                  </a:cubicBezTo>
                  <a:cubicBezTo>
                    <a:pt x="1703" y="4499"/>
                    <a:pt x="1581" y="4347"/>
                    <a:pt x="1460" y="4165"/>
                  </a:cubicBezTo>
                  <a:cubicBezTo>
                    <a:pt x="1429" y="4134"/>
                    <a:pt x="1399" y="4104"/>
                    <a:pt x="1368" y="4073"/>
                  </a:cubicBezTo>
                  <a:cubicBezTo>
                    <a:pt x="1247" y="3891"/>
                    <a:pt x="1125" y="3678"/>
                    <a:pt x="1004" y="3466"/>
                  </a:cubicBezTo>
                  <a:cubicBezTo>
                    <a:pt x="973" y="3405"/>
                    <a:pt x="943" y="3344"/>
                    <a:pt x="912" y="3283"/>
                  </a:cubicBezTo>
                  <a:cubicBezTo>
                    <a:pt x="821" y="3131"/>
                    <a:pt x="730" y="3010"/>
                    <a:pt x="669" y="2858"/>
                  </a:cubicBezTo>
                  <a:cubicBezTo>
                    <a:pt x="639" y="2766"/>
                    <a:pt x="608" y="2706"/>
                    <a:pt x="578" y="2615"/>
                  </a:cubicBezTo>
                  <a:cubicBezTo>
                    <a:pt x="517" y="2493"/>
                    <a:pt x="456" y="2341"/>
                    <a:pt x="396" y="2219"/>
                  </a:cubicBezTo>
                  <a:cubicBezTo>
                    <a:pt x="365" y="2128"/>
                    <a:pt x="365" y="2037"/>
                    <a:pt x="335" y="1976"/>
                  </a:cubicBezTo>
                  <a:cubicBezTo>
                    <a:pt x="274" y="1824"/>
                    <a:pt x="244" y="1703"/>
                    <a:pt x="213" y="1551"/>
                  </a:cubicBezTo>
                  <a:cubicBezTo>
                    <a:pt x="183" y="1490"/>
                    <a:pt x="183" y="1399"/>
                    <a:pt x="153" y="1307"/>
                  </a:cubicBezTo>
                  <a:cubicBezTo>
                    <a:pt x="122" y="1156"/>
                    <a:pt x="92" y="1004"/>
                    <a:pt x="61" y="882"/>
                  </a:cubicBezTo>
                  <a:cubicBezTo>
                    <a:pt x="61" y="791"/>
                    <a:pt x="61" y="730"/>
                    <a:pt x="31" y="669"/>
                  </a:cubicBezTo>
                  <a:cubicBezTo>
                    <a:pt x="31" y="426"/>
                    <a:pt x="1" y="213"/>
                    <a:pt x="1" y="0"/>
                  </a:cubicBezTo>
                  <a:lnTo>
                    <a:pt x="1" y="37174"/>
                  </a:lnTo>
                  <a:cubicBezTo>
                    <a:pt x="1" y="37417"/>
                    <a:pt x="31" y="37630"/>
                    <a:pt x="31" y="37843"/>
                  </a:cubicBezTo>
                  <a:cubicBezTo>
                    <a:pt x="61" y="37934"/>
                    <a:pt x="61" y="37995"/>
                    <a:pt x="61" y="38056"/>
                  </a:cubicBezTo>
                  <a:cubicBezTo>
                    <a:pt x="92" y="38208"/>
                    <a:pt x="122" y="38360"/>
                    <a:pt x="153" y="38512"/>
                  </a:cubicBezTo>
                  <a:cubicBezTo>
                    <a:pt x="183" y="38603"/>
                    <a:pt x="183" y="38664"/>
                    <a:pt x="213" y="38755"/>
                  </a:cubicBezTo>
                  <a:cubicBezTo>
                    <a:pt x="244" y="38907"/>
                    <a:pt x="274" y="39028"/>
                    <a:pt x="335" y="39150"/>
                  </a:cubicBezTo>
                  <a:cubicBezTo>
                    <a:pt x="365" y="39241"/>
                    <a:pt x="365" y="39332"/>
                    <a:pt x="396" y="39393"/>
                  </a:cubicBezTo>
                  <a:cubicBezTo>
                    <a:pt x="456" y="39545"/>
                    <a:pt x="517" y="39667"/>
                    <a:pt x="578" y="39819"/>
                  </a:cubicBezTo>
                  <a:cubicBezTo>
                    <a:pt x="608" y="39879"/>
                    <a:pt x="639" y="39971"/>
                    <a:pt x="669" y="40031"/>
                  </a:cubicBezTo>
                  <a:cubicBezTo>
                    <a:pt x="730" y="40183"/>
                    <a:pt x="821" y="40335"/>
                    <a:pt x="912" y="40487"/>
                  </a:cubicBezTo>
                  <a:cubicBezTo>
                    <a:pt x="943" y="40548"/>
                    <a:pt x="973" y="40609"/>
                    <a:pt x="1004" y="40670"/>
                  </a:cubicBezTo>
                  <a:cubicBezTo>
                    <a:pt x="1125" y="40883"/>
                    <a:pt x="1247" y="41065"/>
                    <a:pt x="1368" y="41278"/>
                  </a:cubicBezTo>
                  <a:cubicBezTo>
                    <a:pt x="1399" y="41308"/>
                    <a:pt x="1429" y="41338"/>
                    <a:pt x="1460" y="41369"/>
                  </a:cubicBezTo>
                  <a:cubicBezTo>
                    <a:pt x="1581" y="41521"/>
                    <a:pt x="1703" y="41703"/>
                    <a:pt x="1824" y="41855"/>
                  </a:cubicBezTo>
                  <a:cubicBezTo>
                    <a:pt x="1885" y="41916"/>
                    <a:pt x="1946" y="41977"/>
                    <a:pt x="2007" y="42038"/>
                  </a:cubicBezTo>
                  <a:cubicBezTo>
                    <a:pt x="2098" y="42190"/>
                    <a:pt x="2219" y="42311"/>
                    <a:pt x="2341" y="42433"/>
                  </a:cubicBezTo>
                  <a:cubicBezTo>
                    <a:pt x="2402" y="42493"/>
                    <a:pt x="2463" y="42585"/>
                    <a:pt x="2523" y="42645"/>
                  </a:cubicBezTo>
                  <a:cubicBezTo>
                    <a:pt x="2645" y="42767"/>
                    <a:pt x="2767" y="42889"/>
                    <a:pt x="2888" y="42980"/>
                  </a:cubicBezTo>
                  <a:cubicBezTo>
                    <a:pt x="2979" y="43071"/>
                    <a:pt x="3040" y="43132"/>
                    <a:pt x="3131" y="43193"/>
                  </a:cubicBezTo>
                  <a:cubicBezTo>
                    <a:pt x="3253" y="43314"/>
                    <a:pt x="3374" y="43436"/>
                    <a:pt x="3526" y="43557"/>
                  </a:cubicBezTo>
                  <a:cubicBezTo>
                    <a:pt x="3587" y="43618"/>
                    <a:pt x="3678" y="43679"/>
                    <a:pt x="3739" y="43740"/>
                  </a:cubicBezTo>
                  <a:cubicBezTo>
                    <a:pt x="3922" y="43861"/>
                    <a:pt x="4104" y="44013"/>
                    <a:pt x="4256" y="44135"/>
                  </a:cubicBezTo>
                  <a:cubicBezTo>
                    <a:pt x="4317" y="44165"/>
                    <a:pt x="4378" y="44196"/>
                    <a:pt x="4438" y="44256"/>
                  </a:cubicBezTo>
                  <a:cubicBezTo>
                    <a:pt x="4651" y="44408"/>
                    <a:pt x="4894" y="44591"/>
                    <a:pt x="5137" y="44743"/>
                  </a:cubicBezTo>
                  <a:cubicBezTo>
                    <a:pt x="5229" y="44773"/>
                    <a:pt x="5289" y="44804"/>
                    <a:pt x="5350" y="44864"/>
                  </a:cubicBezTo>
                  <a:cubicBezTo>
                    <a:pt x="5533" y="44986"/>
                    <a:pt x="5715" y="45108"/>
                    <a:pt x="5928" y="45199"/>
                  </a:cubicBezTo>
                  <a:cubicBezTo>
                    <a:pt x="6019" y="45259"/>
                    <a:pt x="6110" y="45320"/>
                    <a:pt x="6232" y="45381"/>
                  </a:cubicBezTo>
                  <a:cubicBezTo>
                    <a:pt x="6384" y="45472"/>
                    <a:pt x="6566" y="45563"/>
                    <a:pt x="6748" y="45655"/>
                  </a:cubicBezTo>
                  <a:cubicBezTo>
                    <a:pt x="6870" y="45715"/>
                    <a:pt x="6961" y="45776"/>
                    <a:pt x="7083" y="45837"/>
                  </a:cubicBezTo>
                  <a:cubicBezTo>
                    <a:pt x="7265" y="45928"/>
                    <a:pt x="7447" y="45989"/>
                    <a:pt x="7630" y="46080"/>
                  </a:cubicBezTo>
                  <a:cubicBezTo>
                    <a:pt x="7751" y="46141"/>
                    <a:pt x="7843" y="46202"/>
                    <a:pt x="7964" y="46232"/>
                  </a:cubicBezTo>
                  <a:cubicBezTo>
                    <a:pt x="8177" y="46323"/>
                    <a:pt x="8359" y="46415"/>
                    <a:pt x="8572" y="46506"/>
                  </a:cubicBezTo>
                  <a:cubicBezTo>
                    <a:pt x="8663" y="46536"/>
                    <a:pt x="8724" y="46567"/>
                    <a:pt x="8815" y="46597"/>
                  </a:cubicBezTo>
                  <a:cubicBezTo>
                    <a:pt x="8846" y="46627"/>
                    <a:pt x="8846" y="46627"/>
                    <a:pt x="8876" y="46627"/>
                  </a:cubicBezTo>
                  <a:cubicBezTo>
                    <a:pt x="9241" y="46779"/>
                    <a:pt x="9575" y="46901"/>
                    <a:pt x="9940" y="47022"/>
                  </a:cubicBezTo>
                  <a:cubicBezTo>
                    <a:pt x="10031" y="47053"/>
                    <a:pt x="10092" y="47083"/>
                    <a:pt x="10183" y="47114"/>
                  </a:cubicBezTo>
                  <a:cubicBezTo>
                    <a:pt x="10487" y="47205"/>
                    <a:pt x="10791" y="47326"/>
                    <a:pt x="11095" y="47418"/>
                  </a:cubicBezTo>
                  <a:cubicBezTo>
                    <a:pt x="11156" y="47418"/>
                    <a:pt x="11217" y="47448"/>
                    <a:pt x="11277" y="47478"/>
                  </a:cubicBezTo>
                  <a:lnTo>
                    <a:pt x="11460" y="47509"/>
                  </a:lnTo>
                  <a:cubicBezTo>
                    <a:pt x="11673" y="47570"/>
                    <a:pt x="11855" y="47630"/>
                    <a:pt x="12037" y="47691"/>
                  </a:cubicBezTo>
                  <a:cubicBezTo>
                    <a:pt x="12189" y="47722"/>
                    <a:pt x="12341" y="47752"/>
                    <a:pt x="12493" y="47813"/>
                  </a:cubicBezTo>
                  <a:cubicBezTo>
                    <a:pt x="12676" y="47843"/>
                    <a:pt x="12888" y="47904"/>
                    <a:pt x="13101" y="47965"/>
                  </a:cubicBezTo>
                  <a:cubicBezTo>
                    <a:pt x="13192" y="47965"/>
                    <a:pt x="13283" y="47995"/>
                    <a:pt x="13405" y="48025"/>
                  </a:cubicBezTo>
                  <a:cubicBezTo>
                    <a:pt x="13435" y="48056"/>
                    <a:pt x="13496" y="48056"/>
                    <a:pt x="13527" y="48056"/>
                  </a:cubicBezTo>
                  <a:lnTo>
                    <a:pt x="14013" y="48177"/>
                  </a:lnTo>
                  <a:cubicBezTo>
                    <a:pt x="14165" y="48208"/>
                    <a:pt x="14347" y="48238"/>
                    <a:pt x="14530" y="48269"/>
                  </a:cubicBezTo>
                  <a:cubicBezTo>
                    <a:pt x="14682" y="48299"/>
                    <a:pt x="14834" y="48329"/>
                    <a:pt x="15016" y="48360"/>
                  </a:cubicBezTo>
                  <a:cubicBezTo>
                    <a:pt x="15138" y="48390"/>
                    <a:pt x="15259" y="48421"/>
                    <a:pt x="15381" y="48421"/>
                  </a:cubicBezTo>
                  <a:cubicBezTo>
                    <a:pt x="15442" y="48451"/>
                    <a:pt x="15502" y="48451"/>
                    <a:pt x="15563" y="48451"/>
                  </a:cubicBezTo>
                  <a:lnTo>
                    <a:pt x="15989" y="48542"/>
                  </a:lnTo>
                  <a:cubicBezTo>
                    <a:pt x="16171" y="48573"/>
                    <a:pt x="16384" y="48603"/>
                    <a:pt x="16566" y="48633"/>
                  </a:cubicBezTo>
                  <a:cubicBezTo>
                    <a:pt x="16718" y="48633"/>
                    <a:pt x="16870" y="48664"/>
                    <a:pt x="17022" y="48664"/>
                  </a:cubicBezTo>
                  <a:cubicBezTo>
                    <a:pt x="17113" y="48694"/>
                    <a:pt x="17205" y="48694"/>
                    <a:pt x="17296" y="48725"/>
                  </a:cubicBezTo>
                  <a:cubicBezTo>
                    <a:pt x="17326" y="48725"/>
                    <a:pt x="17387" y="48725"/>
                    <a:pt x="17448" y="48725"/>
                  </a:cubicBezTo>
                  <a:cubicBezTo>
                    <a:pt x="17995" y="48785"/>
                    <a:pt x="18542" y="48846"/>
                    <a:pt x="19119" y="48907"/>
                  </a:cubicBezTo>
                  <a:cubicBezTo>
                    <a:pt x="19150" y="48907"/>
                    <a:pt x="19180" y="48907"/>
                    <a:pt x="19211" y="48907"/>
                  </a:cubicBezTo>
                  <a:cubicBezTo>
                    <a:pt x="19393" y="48907"/>
                    <a:pt x="19606" y="48937"/>
                    <a:pt x="19819" y="48937"/>
                  </a:cubicBezTo>
                  <a:cubicBezTo>
                    <a:pt x="19910" y="48937"/>
                    <a:pt x="20031" y="48968"/>
                    <a:pt x="20123" y="48968"/>
                  </a:cubicBezTo>
                  <a:cubicBezTo>
                    <a:pt x="20487" y="48968"/>
                    <a:pt x="20822" y="48998"/>
                    <a:pt x="21186" y="48998"/>
                  </a:cubicBezTo>
                  <a:lnTo>
                    <a:pt x="21186" y="48998"/>
                  </a:lnTo>
                  <a:cubicBezTo>
                    <a:pt x="21581" y="49029"/>
                    <a:pt x="21977" y="49029"/>
                    <a:pt x="22372" y="49029"/>
                  </a:cubicBezTo>
                  <a:cubicBezTo>
                    <a:pt x="22676" y="49029"/>
                    <a:pt x="22980" y="49029"/>
                    <a:pt x="23284" y="48998"/>
                  </a:cubicBezTo>
                  <a:cubicBezTo>
                    <a:pt x="23314" y="48998"/>
                    <a:pt x="23375" y="48998"/>
                    <a:pt x="23405" y="48998"/>
                  </a:cubicBezTo>
                  <a:cubicBezTo>
                    <a:pt x="23588" y="48998"/>
                    <a:pt x="23770" y="48998"/>
                    <a:pt x="23952" y="48998"/>
                  </a:cubicBezTo>
                  <a:cubicBezTo>
                    <a:pt x="24165" y="48968"/>
                    <a:pt x="24348" y="48968"/>
                    <a:pt x="24530" y="48968"/>
                  </a:cubicBezTo>
                  <a:cubicBezTo>
                    <a:pt x="24712" y="48968"/>
                    <a:pt x="24895" y="48937"/>
                    <a:pt x="25077" y="48937"/>
                  </a:cubicBezTo>
                  <a:cubicBezTo>
                    <a:pt x="25229" y="48937"/>
                    <a:pt x="25381" y="48907"/>
                    <a:pt x="25533" y="48907"/>
                  </a:cubicBezTo>
                  <a:cubicBezTo>
                    <a:pt x="25563" y="48907"/>
                    <a:pt x="25594" y="48907"/>
                    <a:pt x="25624" y="48907"/>
                  </a:cubicBezTo>
                  <a:cubicBezTo>
                    <a:pt x="25958" y="48877"/>
                    <a:pt x="26293" y="48846"/>
                    <a:pt x="26627" y="48816"/>
                  </a:cubicBezTo>
                  <a:cubicBezTo>
                    <a:pt x="26688" y="48785"/>
                    <a:pt x="26779" y="48785"/>
                    <a:pt x="26840" y="48785"/>
                  </a:cubicBezTo>
                  <a:cubicBezTo>
                    <a:pt x="27235" y="48755"/>
                    <a:pt x="27630" y="48694"/>
                    <a:pt x="28025" y="48633"/>
                  </a:cubicBezTo>
                  <a:cubicBezTo>
                    <a:pt x="28056" y="48633"/>
                    <a:pt x="28056" y="48633"/>
                    <a:pt x="28086" y="48633"/>
                  </a:cubicBezTo>
                  <a:cubicBezTo>
                    <a:pt x="28117" y="48633"/>
                    <a:pt x="28147" y="48603"/>
                    <a:pt x="28208" y="48603"/>
                  </a:cubicBezTo>
                  <a:cubicBezTo>
                    <a:pt x="28694" y="48542"/>
                    <a:pt x="29211" y="48451"/>
                    <a:pt x="29697" y="48360"/>
                  </a:cubicBezTo>
                  <a:cubicBezTo>
                    <a:pt x="29758" y="48360"/>
                    <a:pt x="29849" y="48329"/>
                    <a:pt x="29910" y="48329"/>
                  </a:cubicBezTo>
                  <a:cubicBezTo>
                    <a:pt x="30427" y="48238"/>
                    <a:pt x="30913" y="48117"/>
                    <a:pt x="31399" y="47995"/>
                  </a:cubicBezTo>
                  <a:cubicBezTo>
                    <a:pt x="31460" y="47995"/>
                    <a:pt x="31521" y="47995"/>
                    <a:pt x="31551" y="47965"/>
                  </a:cubicBezTo>
                  <a:cubicBezTo>
                    <a:pt x="31642" y="47965"/>
                    <a:pt x="31734" y="47934"/>
                    <a:pt x="31794" y="47904"/>
                  </a:cubicBezTo>
                  <a:cubicBezTo>
                    <a:pt x="31977" y="47874"/>
                    <a:pt x="32159" y="47843"/>
                    <a:pt x="32311" y="47782"/>
                  </a:cubicBezTo>
                  <a:cubicBezTo>
                    <a:pt x="32463" y="47752"/>
                    <a:pt x="32615" y="47691"/>
                    <a:pt x="32798" y="47661"/>
                  </a:cubicBezTo>
                  <a:cubicBezTo>
                    <a:pt x="32949" y="47600"/>
                    <a:pt x="33132" y="47570"/>
                    <a:pt x="33284" y="47509"/>
                  </a:cubicBezTo>
                  <a:cubicBezTo>
                    <a:pt x="33436" y="47478"/>
                    <a:pt x="33588" y="47418"/>
                    <a:pt x="33740" y="47387"/>
                  </a:cubicBezTo>
                  <a:cubicBezTo>
                    <a:pt x="33892" y="47326"/>
                    <a:pt x="34044" y="47266"/>
                    <a:pt x="34226" y="47235"/>
                  </a:cubicBezTo>
                  <a:cubicBezTo>
                    <a:pt x="34348" y="47174"/>
                    <a:pt x="34500" y="47114"/>
                    <a:pt x="34652" y="47083"/>
                  </a:cubicBezTo>
                  <a:cubicBezTo>
                    <a:pt x="34804" y="47022"/>
                    <a:pt x="34956" y="46962"/>
                    <a:pt x="35108" y="46901"/>
                  </a:cubicBezTo>
                  <a:cubicBezTo>
                    <a:pt x="35260" y="46840"/>
                    <a:pt x="35412" y="46810"/>
                    <a:pt x="35533" y="46749"/>
                  </a:cubicBezTo>
                  <a:cubicBezTo>
                    <a:pt x="35685" y="46688"/>
                    <a:pt x="35837" y="46627"/>
                    <a:pt x="35989" y="46567"/>
                  </a:cubicBezTo>
                  <a:cubicBezTo>
                    <a:pt x="36141" y="46506"/>
                    <a:pt x="36263" y="46445"/>
                    <a:pt x="36415" y="46384"/>
                  </a:cubicBezTo>
                  <a:cubicBezTo>
                    <a:pt x="36536" y="46323"/>
                    <a:pt x="36688" y="46263"/>
                    <a:pt x="36840" y="46202"/>
                  </a:cubicBezTo>
                  <a:lnTo>
                    <a:pt x="37235" y="46019"/>
                  </a:lnTo>
                  <a:cubicBezTo>
                    <a:pt x="37357" y="45959"/>
                    <a:pt x="37509" y="45898"/>
                    <a:pt x="37630" y="45837"/>
                  </a:cubicBezTo>
                  <a:cubicBezTo>
                    <a:pt x="37782" y="45746"/>
                    <a:pt x="37904" y="45685"/>
                    <a:pt x="38026" y="45624"/>
                  </a:cubicBezTo>
                  <a:cubicBezTo>
                    <a:pt x="38147" y="45563"/>
                    <a:pt x="38269" y="45503"/>
                    <a:pt x="38421" y="45411"/>
                  </a:cubicBezTo>
                  <a:cubicBezTo>
                    <a:pt x="38482" y="45381"/>
                    <a:pt x="38573" y="45351"/>
                    <a:pt x="38633" y="45290"/>
                  </a:cubicBezTo>
                  <a:cubicBezTo>
                    <a:pt x="38694" y="45259"/>
                    <a:pt x="38725" y="45229"/>
                    <a:pt x="38785" y="45199"/>
                  </a:cubicBezTo>
                  <a:lnTo>
                    <a:pt x="39059" y="45047"/>
                  </a:lnTo>
                  <a:cubicBezTo>
                    <a:pt x="39211" y="44986"/>
                    <a:pt x="39333" y="44895"/>
                    <a:pt x="39454" y="44804"/>
                  </a:cubicBezTo>
                  <a:cubicBezTo>
                    <a:pt x="39545" y="44743"/>
                    <a:pt x="39637" y="44682"/>
                    <a:pt x="39728" y="44652"/>
                  </a:cubicBezTo>
                  <a:cubicBezTo>
                    <a:pt x="39849" y="44560"/>
                    <a:pt x="40001" y="44469"/>
                    <a:pt x="40123" y="44378"/>
                  </a:cubicBezTo>
                  <a:cubicBezTo>
                    <a:pt x="40184" y="44317"/>
                    <a:pt x="40275" y="44256"/>
                    <a:pt x="40336" y="44226"/>
                  </a:cubicBezTo>
                  <a:cubicBezTo>
                    <a:pt x="40488" y="44104"/>
                    <a:pt x="40609" y="44013"/>
                    <a:pt x="40761" y="43922"/>
                  </a:cubicBezTo>
                  <a:cubicBezTo>
                    <a:pt x="40822" y="43861"/>
                    <a:pt x="40883" y="43831"/>
                    <a:pt x="40944" y="43770"/>
                  </a:cubicBezTo>
                  <a:cubicBezTo>
                    <a:pt x="40944" y="43770"/>
                    <a:pt x="40944" y="43770"/>
                    <a:pt x="40974" y="43740"/>
                  </a:cubicBezTo>
                  <a:cubicBezTo>
                    <a:pt x="41004" y="43709"/>
                    <a:pt x="41035" y="43679"/>
                    <a:pt x="41096" y="43649"/>
                  </a:cubicBezTo>
                  <a:cubicBezTo>
                    <a:pt x="41248" y="43497"/>
                    <a:pt x="41430" y="43375"/>
                    <a:pt x="41582" y="43223"/>
                  </a:cubicBezTo>
                  <a:cubicBezTo>
                    <a:pt x="41673" y="43162"/>
                    <a:pt x="41734" y="43101"/>
                    <a:pt x="41795" y="43041"/>
                  </a:cubicBezTo>
                  <a:cubicBezTo>
                    <a:pt x="41947" y="42919"/>
                    <a:pt x="42068" y="42797"/>
                    <a:pt x="42190" y="42645"/>
                  </a:cubicBezTo>
                  <a:cubicBezTo>
                    <a:pt x="42220" y="42615"/>
                    <a:pt x="42281" y="42585"/>
                    <a:pt x="42311" y="42554"/>
                  </a:cubicBezTo>
                  <a:cubicBezTo>
                    <a:pt x="42342" y="42493"/>
                    <a:pt x="42372" y="42463"/>
                    <a:pt x="42403" y="42433"/>
                  </a:cubicBezTo>
                  <a:cubicBezTo>
                    <a:pt x="42494" y="42342"/>
                    <a:pt x="42585" y="42250"/>
                    <a:pt x="42646" y="42159"/>
                  </a:cubicBezTo>
                  <a:cubicBezTo>
                    <a:pt x="42737" y="42068"/>
                    <a:pt x="42798" y="41977"/>
                    <a:pt x="42858" y="41916"/>
                  </a:cubicBezTo>
                  <a:cubicBezTo>
                    <a:pt x="42950" y="41825"/>
                    <a:pt x="43010" y="41734"/>
                    <a:pt x="43102" y="41642"/>
                  </a:cubicBezTo>
                  <a:cubicBezTo>
                    <a:pt x="43132" y="41582"/>
                    <a:pt x="43162" y="41521"/>
                    <a:pt x="43223" y="41460"/>
                  </a:cubicBezTo>
                  <a:cubicBezTo>
                    <a:pt x="43254" y="41430"/>
                    <a:pt x="43254" y="41399"/>
                    <a:pt x="43284" y="41369"/>
                  </a:cubicBezTo>
                  <a:cubicBezTo>
                    <a:pt x="43345" y="41278"/>
                    <a:pt x="43406" y="41186"/>
                    <a:pt x="43466" y="41126"/>
                  </a:cubicBezTo>
                  <a:cubicBezTo>
                    <a:pt x="43527" y="41035"/>
                    <a:pt x="43588" y="40913"/>
                    <a:pt x="43649" y="40822"/>
                  </a:cubicBezTo>
                  <a:cubicBezTo>
                    <a:pt x="43679" y="40731"/>
                    <a:pt x="43740" y="40670"/>
                    <a:pt x="43801" y="40579"/>
                  </a:cubicBezTo>
                  <a:cubicBezTo>
                    <a:pt x="43801" y="40548"/>
                    <a:pt x="43831" y="40487"/>
                    <a:pt x="43862" y="40427"/>
                  </a:cubicBezTo>
                  <a:cubicBezTo>
                    <a:pt x="43892" y="40396"/>
                    <a:pt x="43922" y="40335"/>
                    <a:pt x="43953" y="40275"/>
                  </a:cubicBezTo>
                  <a:cubicBezTo>
                    <a:pt x="43983" y="40183"/>
                    <a:pt x="44044" y="40123"/>
                    <a:pt x="44074" y="40062"/>
                  </a:cubicBezTo>
                  <a:cubicBezTo>
                    <a:pt x="44105" y="39940"/>
                    <a:pt x="44166" y="39819"/>
                    <a:pt x="44196" y="39728"/>
                  </a:cubicBezTo>
                  <a:cubicBezTo>
                    <a:pt x="44226" y="39636"/>
                    <a:pt x="44257" y="39576"/>
                    <a:pt x="44287" y="39515"/>
                  </a:cubicBezTo>
                  <a:cubicBezTo>
                    <a:pt x="44317" y="39484"/>
                    <a:pt x="44317" y="39454"/>
                    <a:pt x="44317" y="39424"/>
                  </a:cubicBezTo>
                  <a:cubicBezTo>
                    <a:pt x="44348" y="39332"/>
                    <a:pt x="44378" y="39241"/>
                    <a:pt x="44409" y="39120"/>
                  </a:cubicBezTo>
                  <a:cubicBezTo>
                    <a:pt x="44439" y="39059"/>
                    <a:pt x="44469" y="38998"/>
                    <a:pt x="44469" y="38968"/>
                  </a:cubicBezTo>
                  <a:cubicBezTo>
                    <a:pt x="44530" y="38785"/>
                    <a:pt x="44591" y="38572"/>
                    <a:pt x="44621" y="38390"/>
                  </a:cubicBezTo>
                  <a:lnTo>
                    <a:pt x="44621" y="38390"/>
                  </a:lnTo>
                  <a:cubicBezTo>
                    <a:pt x="44621" y="38390"/>
                    <a:pt x="44621" y="38360"/>
                    <a:pt x="44621" y="38360"/>
                  </a:cubicBezTo>
                  <a:cubicBezTo>
                    <a:pt x="44652" y="38177"/>
                    <a:pt x="44682" y="37995"/>
                    <a:pt x="44682" y="37813"/>
                  </a:cubicBezTo>
                  <a:cubicBezTo>
                    <a:pt x="44713" y="37752"/>
                    <a:pt x="44713" y="37691"/>
                    <a:pt x="44713" y="37630"/>
                  </a:cubicBezTo>
                  <a:cubicBezTo>
                    <a:pt x="44713" y="37539"/>
                    <a:pt x="44713" y="37417"/>
                    <a:pt x="44713" y="37326"/>
                  </a:cubicBezTo>
                  <a:lnTo>
                    <a:pt x="44713" y="37174"/>
                  </a:lnTo>
                  <a:lnTo>
                    <a:pt x="44713" y="37174"/>
                  </a:lnTo>
                  <a:lnTo>
                    <a:pt x="44713" y="37174"/>
                  </a:lnTo>
                  <a:lnTo>
                    <a:pt x="44713" y="0"/>
                  </a:lnTo>
                  <a:cubicBezTo>
                    <a:pt x="44743" y="152"/>
                    <a:pt x="44713" y="304"/>
                    <a:pt x="44713" y="42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8"/>
            <p:cNvSpPr txBox="1"/>
            <p:nvPr/>
          </p:nvSpPr>
          <p:spPr>
            <a:xfrm>
              <a:off x="2868090" y="1209822"/>
              <a:ext cx="1884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5" name="Google Shape;125;p18"/>
            <p:cNvSpPr txBox="1"/>
            <p:nvPr/>
          </p:nvSpPr>
          <p:spPr>
            <a:xfrm>
              <a:off x="2868090" y="861022"/>
              <a:ext cx="18846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26" name="Google Shape;126;p18"/>
            <p:cNvSpPr/>
            <p:nvPr/>
          </p:nvSpPr>
          <p:spPr>
            <a:xfrm>
              <a:off x="2640550" y="1209816"/>
              <a:ext cx="240150" cy="1541075"/>
            </a:xfrm>
            <a:custGeom>
              <a:avLst/>
              <a:gdLst/>
              <a:ahLst/>
              <a:cxnLst/>
              <a:rect l="l" t="t" r="r" b="b"/>
              <a:pathLst>
                <a:path w="9606" h="61643" fill="none" extrusionOk="0">
                  <a:moveTo>
                    <a:pt x="6961" y="61642"/>
                  </a:moveTo>
                  <a:lnTo>
                    <a:pt x="1" y="61642"/>
                  </a:lnTo>
                  <a:lnTo>
                    <a:pt x="1" y="0"/>
                  </a:lnTo>
                  <a:lnTo>
                    <a:pt x="9606" y="0"/>
                  </a:lnTo>
                </a:path>
              </a:pathLst>
            </a:custGeom>
            <a:noFill/>
            <a:ln w="9875" cap="flat" cmpd="sng">
              <a:solidFill>
                <a:schemeClr val="accent6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p45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1209" name="Google Shape;1209;p45"/>
          <p:cNvGrpSpPr/>
          <p:nvPr/>
        </p:nvGrpSpPr>
        <p:grpSpPr>
          <a:xfrm>
            <a:off x="2669510" y="2608540"/>
            <a:ext cx="887443" cy="1386586"/>
            <a:chOff x="2669510" y="2608540"/>
            <a:chExt cx="887443" cy="1386586"/>
          </a:xfrm>
        </p:grpSpPr>
        <p:sp>
          <p:nvSpPr>
            <p:cNvPr id="1210" name="Google Shape;1210;p45"/>
            <p:cNvSpPr/>
            <p:nvPr/>
          </p:nvSpPr>
          <p:spPr>
            <a:xfrm>
              <a:off x="3192696" y="3160373"/>
              <a:ext cx="301623" cy="301623"/>
            </a:xfrm>
            <a:custGeom>
              <a:avLst/>
              <a:gdLst/>
              <a:ahLst/>
              <a:cxnLst/>
              <a:rect l="l" t="t" r="r" b="b"/>
              <a:pathLst>
                <a:path w="6050" h="6050" extrusionOk="0">
                  <a:moveTo>
                    <a:pt x="3010" y="1"/>
                  </a:moveTo>
                  <a:cubicBezTo>
                    <a:pt x="1338" y="1"/>
                    <a:pt x="1" y="1369"/>
                    <a:pt x="1" y="3041"/>
                  </a:cubicBezTo>
                  <a:cubicBezTo>
                    <a:pt x="1" y="4712"/>
                    <a:pt x="1338" y="6050"/>
                    <a:pt x="3010" y="6050"/>
                  </a:cubicBezTo>
                  <a:cubicBezTo>
                    <a:pt x="4682" y="6050"/>
                    <a:pt x="6049" y="4712"/>
                    <a:pt x="6049" y="3041"/>
                  </a:cubicBezTo>
                  <a:cubicBezTo>
                    <a:pt x="6049" y="1369"/>
                    <a:pt x="4682" y="1"/>
                    <a:pt x="30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45"/>
            <p:cNvSpPr/>
            <p:nvPr/>
          </p:nvSpPr>
          <p:spPr>
            <a:xfrm>
              <a:off x="2669510" y="3375600"/>
              <a:ext cx="609624" cy="609624"/>
            </a:xfrm>
            <a:custGeom>
              <a:avLst/>
              <a:gdLst/>
              <a:ahLst/>
              <a:cxnLst/>
              <a:rect l="l" t="t" r="r" b="b"/>
              <a:pathLst>
                <a:path w="13983" h="13983" extrusionOk="0">
                  <a:moveTo>
                    <a:pt x="12523" y="0"/>
                  </a:moveTo>
                  <a:lnTo>
                    <a:pt x="0" y="12523"/>
                  </a:lnTo>
                  <a:lnTo>
                    <a:pt x="1459" y="13982"/>
                  </a:lnTo>
                  <a:lnTo>
                    <a:pt x="13982" y="1459"/>
                  </a:lnTo>
                  <a:cubicBezTo>
                    <a:pt x="13344" y="1155"/>
                    <a:pt x="12827" y="638"/>
                    <a:pt x="125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45"/>
            <p:cNvSpPr/>
            <p:nvPr/>
          </p:nvSpPr>
          <p:spPr>
            <a:xfrm>
              <a:off x="3299951" y="3314426"/>
              <a:ext cx="87000" cy="6807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13" name="Google Shape;1213;p45"/>
            <p:cNvGrpSpPr/>
            <p:nvPr/>
          </p:nvGrpSpPr>
          <p:grpSpPr>
            <a:xfrm>
              <a:off x="3130999" y="2608540"/>
              <a:ext cx="425954" cy="425954"/>
              <a:chOff x="-46772025" y="2701925"/>
              <a:chExt cx="300900" cy="300900"/>
            </a:xfrm>
          </p:grpSpPr>
          <p:sp>
            <p:nvSpPr>
              <p:cNvPr id="1214" name="Google Shape;1214;p45"/>
              <p:cNvSpPr/>
              <p:nvPr/>
            </p:nvSpPr>
            <p:spPr>
              <a:xfrm>
                <a:off x="-46647575" y="2826375"/>
                <a:ext cx="53575" cy="53575"/>
              </a:xfrm>
              <a:custGeom>
                <a:avLst/>
                <a:gdLst/>
                <a:ahLst/>
                <a:cxnLst/>
                <a:rect l="l" t="t" r="r" b="b"/>
                <a:pathLst>
                  <a:path w="2143" h="2143" extrusionOk="0">
                    <a:moveTo>
                      <a:pt x="1072" y="694"/>
                    </a:moveTo>
                    <a:cubicBezTo>
                      <a:pt x="1261" y="694"/>
                      <a:pt x="1418" y="851"/>
                      <a:pt x="1418" y="1040"/>
                    </a:cubicBezTo>
                    <a:cubicBezTo>
                      <a:pt x="1418" y="1229"/>
                      <a:pt x="1261" y="1387"/>
                      <a:pt x="1072" y="1387"/>
                    </a:cubicBezTo>
                    <a:cubicBezTo>
                      <a:pt x="883" y="1387"/>
                      <a:pt x="725" y="1229"/>
                      <a:pt x="725" y="1040"/>
                    </a:cubicBezTo>
                    <a:cubicBezTo>
                      <a:pt x="725" y="851"/>
                      <a:pt x="883" y="694"/>
                      <a:pt x="1072" y="694"/>
                    </a:cubicBezTo>
                    <a:close/>
                    <a:moveTo>
                      <a:pt x="1072" y="1"/>
                    </a:moveTo>
                    <a:cubicBezTo>
                      <a:pt x="473" y="1"/>
                      <a:pt x="1" y="473"/>
                      <a:pt x="1" y="1072"/>
                    </a:cubicBezTo>
                    <a:cubicBezTo>
                      <a:pt x="1" y="1670"/>
                      <a:pt x="473" y="2143"/>
                      <a:pt x="1072" y="2143"/>
                    </a:cubicBezTo>
                    <a:cubicBezTo>
                      <a:pt x="1670" y="2143"/>
                      <a:pt x="2143" y="1670"/>
                      <a:pt x="2143" y="1072"/>
                    </a:cubicBezTo>
                    <a:cubicBezTo>
                      <a:pt x="2112" y="473"/>
                      <a:pt x="1639" y="1"/>
                      <a:pt x="107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5" name="Google Shape;1215;p45"/>
              <p:cNvSpPr/>
              <p:nvPr/>
            </p:nvSpPr>
            <p:spPr>
              <a:xfrm>
                <a:off x="-46772025" y="2701925"/>
                <a:ext cx="300900" cy="300900"/>
              </a:xfrm>
              <a:custGeom>
                <a:avLst/>
                <a:gdLst/>
                <a:ahLst/>
                <a:cxnLst/>
                <a:rect l="l" t="t" r="r" b="b"/>
                <a:pathLst>
                  <a:path w="12036" h="12036" extrusionOk="0">
                    <a:moveTo>
                      <a:pt x="6365" y="1482"/>
                    </a:moveTo>
                    <a:cubicBezTo>
                      <a:pt x="8602" y="1639"/>
                      <a:pt x="10429" y="3466"/>
                      <a:pt x="10587" y="5672"/>
                    </a:cubicBezTo>
                    <a:lnTo>
                      <a:pt x="9862" y="5672"/>
                    </a:lnTo>
                    <a:cubicBezTo>
                      <a:pt x="9704" y="3813"/>
                      <a:pt x="8224" y="2301"/>
                      <a:pt x="6365" y="2143"/>
                    </a:cubicBezTo>
                    <a:lnTo>
                      <a:pt x="6365" y="1482"/>
                    </a:lnTo>
                    <a:close/>
                    <a:moveTo>
                      <a:pt x="5703" y="1482"/>
                    </a:moveTo>
                    <a:lnTo>
                      <a:pt x="5703" y="2206"/>
                    </a:lnTo>
                    <a:cubicBezTo>
                      <a:pt x="3845" y="2364"/>
                      <a:pt x="2364" y="3844"/>
                      <a:pt x="2206" y="5703"/>
                    </a:cubicBezTo>
                    <a:lnTo>
                      <a:pt x="1482" y="5703"/>
                    </a:lnTo>
                    <a:cubicBezTo>
                      <a:pt x="1639" y="3466"/>
                      <a:pt x="3466" y="1639"/>
                      <a:pt x="5703" y="1482"/>
                    </a:cubicBezTo>
                    <a:close/>
                    <a:moveTo>
                      <a:pt x="6365" y="2868"/>
                    </a:moveTo>
                    <a:cubicBezTo>
                      <a:pt x="7814" y="3025"/>
                      <a:pt x="9011" y="4191"/>
                      <a:pt x="9169" y="5672"/>
                    </a:cubicBezTo>
                    <a:lnTo>
                      <a:pt x="8854" y="5672"/>
                    </a:lnTo>
                    <a:cubicBezTo>
                      <a:pt x="8665" y="5672"/>
                      <a:pt x="8507" y="5829"/>
                      <a:pt x="8507" y="6018"/>
                    </a:cubicBezTo>
                    <a:cubicBezTo>
                      <a:pt x="8507" y="6207"/>
                      <a:pt x="8665" y="6365"/>
                      <a:pt x="8854" y="6365"/>
                    </a:cubicBezTo>
                    <a:lnTo>
                      <a:pt x="9169" y="6365"/>
                    </a:lnTo>
                    <a:cubicBezTo>
                      <a:pt x="9011" y="7814"/>
                      <a:pt x="7846" y="9011"/>
                      <a:pt x="6365" y="9169"/>
                    </a:cubicBezTo>
                    <a:lnTo>
                      <a:pt x="6365" y="8854"/>
                    </a:lnTo>
                    <a:cubicBezTo>
                      <a:pt x="6365" y="8665"/>
                      <a:pt x="6207" y="8507"/>
                      <a:pt x="6018" y="8507"/>
                    </a:cubicBezTo>
                    <a:cubicBezTo>
                      <a:pt x="5829" y="8507"/>
                      <a:pt x="5672" y="8665"/>
                      <a:pt x="5672" y="8854"/>
                    </a:cubicBezTo>
                    <a:lnTo>
                      <a:pt x="5672" y="9169"/>
                    </a:lnTo>
                    <a:cubicBezTo>
                      <a:pt x="4223" y="9011"/>
                      <a:pt x="3025" y="7814"/>
                      <a:pt x="2868" y="6365"/>
                    </a:cubicBezTo>
                    <a:lnTo>
                      <a:pt x="3183" y="6365"/>
                    </a:lnTo>
                    <a:cubicBezTo>
                      <a:pt x="3372" y="6365"/>
                      <a:pt x="3529" y="6207"/>
                      <a:pt x="3529" y="6018"/>
                    </a:cubicBezTo>
                    <a:cubicBezTo>
                      <a:pt x="3529" y="5829"/>
                      <a:pt x="3372" y="5672"/>
                      <a:pt x="3183" y="5672"/>
                    </a:cubicBezTo>
                    <a:lnTo>
                      <a:pt x="2868" y="5672"/>
                    </a:lnTo>
                    <a:cubicBezTo>
                      <a:pt x="3025" y="4191"/>
                      <a:pt x="4191" y="3025"/>
                      <a:pt x="5672" y="2868"/>
                    </a:cubicBezTo>
                    <a:lnTo>
                      <a:pt x="5672" y="3183"/>
                    </a:lnTo>
                    <a:cubicBezTo>
                      <a:pt x="5672" y="3372"/>
                      <a:pt x="5829" y="3529"/>
                      <a:pt x="6018" y="3529"/>
                    </a:cubicBezTo>
                    <a:cubicBezTo>
                      <a:pt x="6207" y="3529"/>
                      <a:pt x="6365" y="3372"/>
                      <a:pt x="6365" y="3183"/>
                    </a:cubicBezTo>
                    <a:lnTo>
                      <a:pt x="6365" y="2868"/>
                    </a:lnTo>
                    <a:close/>
                    <a:moveTo>
                      <a:pt x="2206" y="6365"/>
                    </a:moveTo>
                    <a:cubicBezTo>
                      <a:pt x="2364" y="8224"/>
                      <a:pt x="3845" y="9704"/>
                      <a:pt x="5703" y="9862"/>
                    </a:cubicBezTo>
                    <a:lnTo>
                      <a:pt x="5703" y="10586"/>
                    </a:lnTo>
                    <a:cubicBezTo>
                      <a:pt x="3466" y="10429"/>
                      <a:pt x="1639" y="8602"/>
                      <a:pt x="1482" y="6365"/>
                    </a:cubicBezTo>
                    <a:close/>
                    <a:moveTo>
                      <a:pt x="10618" y="6365"/>
                    </a:moveTo>
                    <a:cubicBezTo>
                      <a:pt x="10429" y="8602"/>
                      <a:pt x="8602" y="10429"/>
                      <a:pt x="6396" y="10586"/>
                    </a:cubicBezTo>
                    <a:lnTo>
                      <a:pt x="6396" y="9862"/>
                    </a:lnTo>
                    <a:cubicBezTo>
                      <a:pt x="8255" y="9704"/>
                      <a:pt x="9767" y="8224"/>
                      <a:pt x="9925" y="6365"/>
                    </a:cubicBezTo>
                    <a:close/>
                    <a:moveTo>
                      <a:pt x="6018" y="1"/>
                    </a:moveTo>
                    <a:cubicBezTo>
                      <a:pt x="5829" y="1"/>
                      <a:pt x="5672" y="158"/>
                      <a:pt x="5672" y="347"/>
                    </a:cubicBezTo>
                    <a:lnTo>
                      <a:pt x="5672" y="725"/>
                    </a:lnTo>
                    <a:cubicBezTo>
                      <a:pt x="4412" y="820"/>
                      <a:pt x="3183" y="1356"/>
                      <a:pt x="2269" y="2269"/>
                    </a:cubicBezTo>
                    <a:cubicBezTo>
                      <a:pt x="1387" y="3183"/>
                      <a:pt x="820" y="4348"/>
                      <a:pt x="757" y="5672"/>
                    </a:cubicBezTo>
                    <a:lnTo>
                      <a:pt x="347" y="5672"/>
                    </a:lnTo>
                    <a:cubicBezTo>
                      <a:pt x="158" y="5672"/>
                      <a:pt x="1" y="5829"/>
                      <a:pt x="1" y="6018"/>
                    </a:cubicBezTo>
                    <a:cubicBezTo>
                      <a:pt x="1" y="6207"/>
                      <a:pt x="158" y="6365"/>
                      <a:pt x="347" y="6365"/>
                    </a:cubicBezTo>
                    <a:lnTo>
                      <a:pt x="757" y="6365"/>
                    </a:lnTo>
                    <a:cubicBezTo>
                      <a:pt x="820" y="7625"/>
                      <a:pt x="1387" y="8854"/>
                      <a:pt x="2269" y="9767"/>
                    </a:cubicBezTo>
                    <a:cubicBezTo>
                      <a:pt x="3183" y="10649"/>
                      <a:pt x="4380" y="11217"/>
                      <a:pt x="5672" y="11280"/>
                    </a:cubicBezTo>
                    <a:lnTo>
                      <a:pt x="5672" y="11689"/>
                    </a:lnTo>
                    <a:cubicBezTo>
                      <a:pt x="5672" y="11878"/>
                      <a:pt x="5829" y="12036"/>
                      <a:pt x="6018" y="12036"/>
                    </a:cubicBezTo>
                    <a:cubicBezTo>
                      <a:pt x="6207" y="12036"/>
                      <a:pt x="6365" y="11878"/>
                      <a:pt x="6365" y="11689"/>
                    </a:cubicBezTo>
                    <a:lnTo>
                      <a:pt x="6365" y="11280"/>
                    </a:lnTo>
                    <a:cubicBezTo>
                      <a:pt x="7625" y="11217"/>
                      <a:pt x="8854" y="10649"/>
                      <a:pt x="9767" y="9767"/>
                    </a:cubicBezTo>
                    <a:cubicBezTo>
                      <a:pt x="10681" y="8854"/>
                      <a:pt x="11217" y="7656"/>
                      <a:pt x="11280" y="6365"/>
                    </a:cubicBezTo>
                    <a:lnTo>
                      <a:pt x="11689" y="6365"/>
                    </a:lnTo>
                    <a:cubicBezTo>
                      <a:pt x="11878" y="6365"/>
                      <a:pt x="12036" y="6207"/>
                      <a:pt x="12036" y="6018"/>
                    </a:cubicBezTo>
                    <a:cubicBezTo>
                      <a:pt x="12036" y="5829"/>
                      <a:pt x="11878" y="5672"/>
                      <a:pt x="11689" y="5672"/>
                    </a:cubicBezTo>
                    <a:lnTo>
                      <a:pt x="11280" y="5672"/>
                    </a:lnTo>
                    <a:cubicBezTo>
                      <a:pt x="11217" y="4411"/>
                      <a:pt x="10650" y="3183"/>
                      <a:pt x="9767" y="2269"/>
                    </a:cubicBezTo>
                    <a:cubicBezTo>
                      <a:pt x="8854" y="1356"/>
                      <a:pt x="7688" y="820"/>
                      <a:pt x="6365" y="725"/>
                    </a:cubicBezTo>
                    <a:lnTo>
                      <a:pt x="6365" y="347"/>
                    </a:lnTo>
                    <a:cubicBezTo>
                      <a:pt x="6365" y="158"/>
                      <a:pt x="6207" y="1"/>
                      <a:pt x="601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16" name="Google Shape;1216;p45"/>
          <p:cNvGrpSpPr/>
          <p:nvPr/>
        </p:nvGrpSpPr>
        <p:grpSpPr>
          <a:xfrm>
            <a:off x="5643102" y="1598574"/>
            <a:ext cx="831300" cy="2396845"/>
            <a:chOff x="5643102" y="1598574"/>
            <a:chExt cx="831300" cy="2396845"/>
          </a:xfrm>
        </p:grpSpPr>
        <p:sp>
          <p:nvSpPr>
            <p:cNvPr id="1217" name="Google Shape;1217;p45"/>
            <p:cNvSpPr/>
            <p:nvPr/>
          </p:nvSpPr>
          <p:spPr>
            <a:xfrm>
              <a:off x="6109851" y="2132946"/>
              <a:ext cx="303118" cy="303118"/>
            </a:xfrm>
            <a:custGeom>
              <a:avLst/>
              <a:gdLst/>
              <a:ahLst/>
              <a:cxnLst/>
              <a:rect l="l" t="t" r="r" b="b"/>
              <a:pathLst>
                <a:path w="6080" h="6080" extrusionOk="0">
                  <a:moveTo>
                    <a:pt x="3040" y="1"/>
                  </a:moveTo>
                  <a:cubicBezTo>
                    <a:pt x="1368" y="1"/>
                    <a:pt x="0" y="1369"/>
                    <a:pt x="0" y="3040"/>
                  </a:cubicBezTo>
                  <a:cubicBezTo>
                    <a:pt x="0" y="4712"/>
                    <a:pt x="1368" y="6080"/>
                    <a:pt x="3040" y="6080"/>
                  </a:cubicBezTo>
                  <a:cubicBezTo>
                    <a:pt x="4712" y="6080"/>
                    <a:pt x="6079" y="4712"/>
                    <a:pt x="6079" y="3040"/>
                  </a:cubicBezTo>
                  <a:cubicBezTo>
                    <a:pt x="6079" y="1369"/>
                    <a:pt x="4712" y="1"/>
                    <a:pt x="30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45"/>
            <p:cNvSpPr/>
            <p:nvPr/>
          </p:nvSpPr>
          <p:spPr>
            <a:xfrm>
              <a:off x="5643102" y="2348123"/>
              <a:ext cx="554687" cy="366783"/>
            </a:xfrm>
            <a:custGeom>
              <a:avLst/>
              <a:gdLst/>
              <a:ahLst/>
              <a:cxnLst/>
              <a:rect l="l" t="t" r="r" b="b"/>
              <a:pathLst>
                <a:path w="11126" h="7357" extrusionOk="0">
                  <a:moveTo>
                    <a:pt x="9666" y="1"/>
                  </a:moveTo>
                  <a:lnTo>
                    <a:pt x="5228" y="4439"/>
                  </a:lnTo>
                  <a:lnTo>
                    <a:pt x="1459" y="700"/>
                  </a:lnTo>
                  <a:cubicBezTo>
                    <a:pt x="1155" y="1338"/>
                    <a:pt x="639" y="1855"/>
                    <a:pt x="0" y="2159"/>
                  </a:cubicBezTo>
                  <a:lnTo>
                    <a:pt x="5228" y="7357"/>
                  </a:lnTo>
                  <a:lnTo>
                    <a:pt x="11125" y="1460"/>
                  </a:lnTo>
                  <a:cubicBezTo>
                    <a:pt x="10487" y="1186"/>
                    <a:pt x="9940" y="670"/>
                    <a:pt x="96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45"/>
            <p:cNvSpPr/>
            <p:nvPr/>
          </p:nvSpPr>
          <p:spPr>
            <a:xfrm>
              <a:off x="6217856" y="2284518"/>
              <a:ext cx="87000" cy="17109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45"/>
            <p:cNvSpPr/>
            <p:nvPr/>
          </p:nvSpPr>
          <p:spPr>
            <a:xfrm>
              <a:off x="6048433" y="1598574"/>
              <a:ext cx="425969" cy="425968"/>
            </a:xfrm>
            <a:custGeom>
              <a:avLst/>
              <a:gdLst/>
              <a:ahLst/>
              <a:cxnLst/>
              <a:rect l="l" t="t" r="r" b="b"/>
              <a:pathLst>
                <a:path w="11973" h="11957" extrusionOk="0">
                  <a:moveTo>
                    <a:pt x="5986" y="748"/>
                  </a:moveTo>
                  <a:lnTo>
                    <a:pt x="8003" y="1756"/>
                  </a:lnTo>
                  <a:lnTo>
                    <a:pt x="5986" y="2796"/>
                  </a:lnTo>
                  <a:lnTo>
                    <a:pt x="4002" y="1756"/>
                  </a:lnTo>
                  <a:lnTo>
                    <a:pt x="5986" y="748"/>
                  </a:lnTo>
                  <a:close/>
                  <a:moveTo>
                    <a:pt x="3561" y="2324"/>
                  </a:moveTo>
                  <a:lnTo>
                    <a:pt x="5671" y="3395"/>
                  </a:lnTo>
                  <a:lnTo>
                    <a:pt x="5671" y="6136"/>
                  </a:lnTo>
                  <a:lnTo>
                    <a:pt x="3561" y="5064"/>
                  </a:lnTo>
                  <a:lnTo>
                    <a:pt x="3561" y="2324"/>
                  </a:lnTo>
                  <a:close/>
                  <a:moveTo>
                    <a:pt x="8475" y="2324"/>
                  </a:moveTo>
                  <a:lnTo>
                    <a:pt x="8475" y="5064"/>
                  </a:lnTo>
                  <a:lnTo>
                    <a:pt x="6364" y="6136"/>
                  </a:lnTo>
                  <a:lnTo>
                    <a:pt x="6364" y="3395"/>
                  </a:lnTo>
                  <a:lnTo>
                    <a:pt x="8475" y="2324"/>
                  </a:lnTo>
                  <a:close/>
                  <a:moveTo>
                    <a:pt x="3214" y="5663"/>
                  </a:moveTo>
                  <a:lnTo>
                    <a:pt x="5230" y="6703"/>
                  </a:lnTo>
                  <a:lnTo>
                    <a:pt x="3214" y="7711"/>
                  </a:lnTo>
                  <a:lnTo>
                    <a:pt x="1166" y="6703"/>
                  </a:lnTo>
                  <a:lnTo>
                    <a:pt x="3214" y="5663"/>
                  </a:lnTo>
                  <a:close/>
                  <a:moveTo>
                    <a:pt x="8822" y="5663"/>
                  </a:moveTo>
                  <a:lnTo>
                    <a:pt x="10870" y="6703"/>
                  </a:lnTo>
                  <a:lnTo>
                    <a:pt x="8822" y="7711"/>
                  </a:lnTo>
                  <a:lnTo>
                    <a:pt x="6837" y="6703"/>
                  </a:lnTo>
                  <a:lnTo>
                    <a:pt x="8822" y="5663"/>
                  </a:lnTo>
                  <a:close/>
                  <a:moveTo>
                    <a:pt x="5671" y="7238"/>
                  </a:moveTo>
                  <a:lnTo>
                    <a:pt x="5671" y="9948"/>
                  </a:lnTo>
                  <a:lnTo>
                    <a:pt x="3561" y="11019"/>
                  </a:lnTo>
                  <a:lnTo>
                    <a:pt x="3561" y="8309"/>
                  </a:lnTo>
                  <a:lnTo>
                    <a:pt x="5671" y="7238"/>
                  </a:lnTo>
                  <a:close/>
                  <a:moveTo>
                    <a:pt x="11311" y="7238"/>
                  </a:moveTo>
                  <a:lnTo>
                    <a:pt x="11311" y="10011"/>
                  </a:lnTo>
                  <a:lnTo>
                    <a:pt x="9200" y="11050"/>
                  </a:lnTo>
                  <a:lnTo>
                    <a:pt x="9200" y="8309"/>
                  </a:lnTo>
                  <a:lnTo>
                    <a:pt x="11311" y="7238"/>
                  </a:lnTo>
                  <a:close/>
                  <a:moveTo>
                    <a:pt x="725" y="7270"/>
                  </a:moveTo>
                  <a:lnTo>
                    <a:pt x="2836" y="8341"/>
                  </a:lnTo>
                  <a:lnTo>
                    <a:pt x="2836" y="11082"/>
                  </a:lnTo>
                  <a:lnTo>
                    <a:pt x="725" y="10042"/>
                  </a:lnTo>
                  <a:lnTo>
                    <a:pt x="725" y="7270"/>
                  </a:lnTo>
                  <a:close/>
                  <a:moveTo>
                    <a:pt x="6364" y="7270"/>
                  </a:moveTo>
                  <a:lnTo>
                    <a:pt x="8475" y="8341"/>
                  </a:lnTo>
                  <a:lnTo>
                    <a:pt x="8475" y="11082"/>
                  </a:lnTo>
                  <a:lnTo>
                    <a:pt x="6364" y="10042"/>
                  </a:lnTo>
                  <a:lnTo>
                    <a:pt x="6364" y="7270"/>
                  </a:lnTo>
                  <a:close/>
                  <a:moveTo>
                    <a:pt x="5998" y="0"/>
                  </a:moveTo>
                  <a:cubicBezTo>
                    <a:pt x="5947" y="0"/>
                    <a:pt x="5892" y="8"/>
                    <a:pt x="5829" y="24"/>
                  </a:cubicBezTo>
                  <a:lnTo>
                    <a:pt x="3056" y="1441"/>
                  </a:lnTo>
                  <a:cubicBezTo>
                    <a:pt x="2930" y="1536"/>
                    <a:pt x="2836" y="1662"/>
                    <a:pt x="2836" y="1756"/>
                  </a:cubicBezTo>
                  <a:lnTo>
                    <a:pt x="2836" y="5064"/>
                  </a:lnTo>
                  <a:lnTo>
                    <a:pt x="221" y="6388"/>
                  </a:lnTo>
                  <a:cubicBezTo>
                    <a:pt x="95" y="6451"/>
                    <a:pt x="0" y="6577"/>
                    <a:pt x="0" y="6703"/>
                  </a:cubicBezTo>
                  <a:lnTo>
                    <a:pt x="0" y="10200"/>
                  </a:lnTo>
                  <a:cubicBezTo>
                    <a:pt x="0" y="10326"/>
                    <a:pt x="95" y="10420"/>
                    <a:pt x="221" y="10515"/>
                  </a:cubicBezTo>
                  <a:lnTo>
                    <a:pt x="3056" y="11933"/>
                  </a:lnTo>
                  <a:cubicBezTo>
                    <a:pt x="3088" y="11948"/>
                    <a:pt x="3135" y="11956"/>
                    <a:pt x="3190" y="11956"/>
                  </a:cubicBezTo>
                  <a:cubicBezTo>
                    <a:pt x="3245" y="11956"/>
                    <a:pt x="3308" y="11948"/>
                    <a:pt x="3371" y="11933"/>
                  </a:cubicBezTo>
                  <a:lnTo>
                    <a:pt x="5986" y="10578"/>
                  </a:lnTo>
                  <a:lnTo>
                    <a:pt x="8633" y="11933"/>
                  </a:lnTo>
                  <a:cubicBezTo>
                    <a:pt x="8680" y="11948"/>
                    <a:pt x="8727" y="11956"/>
                    <a:pt x="8779" y="11956"/>
                  </a:cubicBezTo>
                  <a:cubicBezTo>
                    <a:pt x="8830" y="11956"/>
                    <a:pt x="8885" y="11948"/>
                    <a:pt x="8948" y="11933"/>
                  </a:cubicBezTo>
                  <a:lnTo>
                    <a:pt x="11783" y="10515"/>
                  </a:lnTo>
                  <a:cubicBezTo>
                    <a:pt x="11909" y="10420"/>
                    <a:pt x="11972" y="10326"/>
                    <a:pt x="11972" y="10200"/>
                  </a:cubicBezTo>
                  <a:lnTo>
                    <a:pt x="11972" y="6703"/>
                  </a:lnTo>
                  <a:cubicBezTo>
                    <a:pt x="11972" y="6577"/>
                    <a:pt x="11941" y="6451"/>
                    <a:pt x="11783" y="6388"/>
                  </a:cubicBezTo>
                  <a:lnTo>
                    <a:pt x="9137" y="5064"/>
                  </a:lnTo>
                  <a:lnTo>
                    <a:pt x="9137" y="1756"/>
                  </a:lnTo>
                  <a:cubicBezTo>
                    <a:pt x="9137" y="1662"/>
                    <a:pt x="9074" y="1536"/>
                    <a:pt x="8948" y="1441"/>
                  </a:cubicBezTo>
                  <a:lnTo>
                    <a:pt x="6144" y="24"/>
                  </a:lnTo>
                  <a:cubicBezTo>
                    <a:pt x="6097" y="8"/>
                    <a:pt x="6049" y="0"/>
                    <a:pt x="59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1" name="Google Shape;1221;p45"/>
          <p:cNvGrpSpPr/>
          <p:nvPr/>
        </p:nvGrpSpPr>
        <p:grpSpPr>
          <a:xfrm>
            <a:off x="4518657" y="1598577"/>
            <a:ext cx="1285337" cy="2396723"/>
            <a:chOff x="4518657" y="1598577"/>
            <a:chExt cx="1285337" cy="2396723"/>
          </a:xfrm>
        </p:grpSpPr>
        <p:sp>
          <p:nvSpPr>
            <p:cNvPr id="1222" name="Google Shape;1222;p45"/>
            <p:cNvSpPr/>
            <p:nvPr/>
          </p:nvSpPr>
          <p:spPr>
            <a:xfrm>
              <a:off x="5427925" y="2167795"/>
              <a:ext cx="303118" cy="301623"/>
            </a:xfrm>
            <a:custGeom>
              <a:avLst/>
              <a:gdLst/>
              <a:ahLst/>
              <a:cxnLst/>
              <a:rect l="l" t="t" r="r" b="b"/>
              <a:pathLst>
                <a:path w="6080" h="6050" extrusionOk="0">
                  <a:moveTo>
                    <a:pt x="3040" y="1"/>
                  </a:moveTo>
                  <a:cubicBezTo>
                    <a:pt x="1368" y="1"/>
                    <a:pt x="0" y="1338"/>
                    <a:pt x="0" y="3010"/>
                  </a:cubicBezTo>
                  <a:cubicBezTo>
                    <a:pt x="0" y="4682"/>
                    <a:pt x="1368" y="6050"/>
                    <a:pt x="3040" y="6050"/>
                  </a:cubicBezTo>
                  <a:cubicBezTo>
                    <a:pt x="4712" y="6050"/>
                    <a:pt x="6079" y="4682"/>
                    <a:pt x="6079" y="3010"/>
                  </a:cubicBezTo>
                  <a:cubicBezTo>
                    <a:pt x="6079" y="1338"/>
                    <a:pt x="4712" y="1"/>
                    <a:pt x="30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45"/>
            <p:cNvSpPr/>
            <p:nvPr/>
          </p:nvSpPr>
          <p:spPr>
            <a:xfrm>
              <a:off x="4518657" y="2381477"/>
              <a:ext cx="997200" cy="859251"/>
            </a:xfrm>
            <a:custGeom>
              <a:avLst/>
              <a:gdLst/>
              <a:ahLst/>
              <a:cxnLst/>
              <a:rect l="l" t="t" r="r" b="b"/>
              <a:pathLst>
                <a:path w="20002" h="17235" extrusionOk="0">
                  <a:moveTo>
                    <a:pt x="18542" y="1"/>
                  </a:moveTo>
                  <a:lnTo>
                    <a:pt x="4226" y="14317"/>
                  </a:lnTo>
                  <a:lnTo>
                    <a:pt x="1429" y="11521"/>
                  </a:lnTo>
                  <a:cubicBezTo>
                    <a:pt x="1156" y="12159"/>
                    <a:pt x="639" y="12676"/>
                    <a:pt x="1" y="12980"/>
                  </a:cubicBezTo>
                  <a:lnTo>
                    <a:pt x="4226" y="17235"/>
                  </a:lnTo>
                  <a:lnTo>
                    <a:pt x="20001" y="1460"/>
                  </a:lnTo>
                  <a:cubicBezTo>
                    <a:pt x="19363" y="1156"/>
                    <a:pt x="18846" y="639"/>
                    <a:pt x="185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45"/>
            <p:cNvSpPr/>
            <p:nvPr/>
          </p:nvSpPr>
          <p:spPr>
            <a:xfrm>
              <a:off x="5535925" y="2318600"/>
              <a:ext cx="87000" cy="1676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45"/>
            <p:cNvSpPr/>
            <p:nvPr/>
          </p:nvSpPr>
          <p:spPr>
            <a:xfrm>
              <a:off x="5354981" y="1598577"/>
              <a:ext cx="449013" cy="425961"/>
            </a:xfrm>
            <a:custGeom>
              <a:avLst/>
              <a:gdLst/>
              <a:ahLst/>
              <a:cxnLst/>
              <a:rect l="l" t="t" r="r" b="b"/>
              <a:pathLst>
                <a:path w="12067" h="11280" extrusionOk="0">
                  <a:moveTo>
                    <a:pt x="5986" y="757"/>
                  </a:moveTo>
                  <a:cubicBezTo>
                    <a:pt x="7656" y="757"/>
                    <a:pt x="9011" y="2049"/>
                    <a:pt x="9137" y="3718"/>
                  </a:cubicBezTo>
                  <a:cubicBezTo>
                    <a:pt x="8822" y="3624"/>
                    <a:pt x="8475" y="3561"/>
                    <a:pt x="8066" y="3561"/>
                  </a:cubicBezTo>
                  <a:cubicBezTo>
                    <a:pt x="7278" y="3561"/>
                    <a:pt x="6585" y="3781"/>
                    <a:pt x="5955" y="4191"/>
                  </a:cubicBezTo>
                  <a:cubicBezTo>
                    <a:pt x="5356" y="3781"/>
                    <a:pt x="4632" y="3561"/>
                    <a:pt x="3844" y="3561"/>
                  </a:cubicBezTo>
                  <a:cubicBezTo>
                    <a:pt x="3466" y="3561"/>
                    <a:pt x="3119" y="3592"/>
                    <a:pt x="2773" y="3718"/>
                  </a:cubicBezTo>
                  <a:cubicBezTo>
                    <a:pt x="2930" y="2049"/>
                    <a:pt x="4285" y="757"/>
                    <a:pt x="5986" y="757"/>
                  </a:cubicBezTo>
                  <a:close/>
                  <a:moveTo>
                    <a:pt x="3875" y="4254"/>
                  </a:moveTo>
                  <a:cubicBezTo>
                    <a:pt x="4411" y="4254"/>
                    <a:pt x="4915" y="4411"/>
                    <a:pt x="5388" y="4663"/>
                  </a:cubicBezTo>
                  <a:cubicBezTo>
                    <a:pt x="4852" y="5168"/>
                    <a:pt x="4505" y="5829"/>
                    <a:pt x="4285" y="6585"/>
                  </a:cubicBezTo>
                  <a:cubicBezTo>
                    <a:pt x="3560" y="6113"/>
                    <a:pt x="2993" y="5325"/>
                    <a:pt x="2836" y="4411"/>
                  </a:cubicBezTo>
                  <a:cubicBezTo>
                    <a:pt x="3151" y="4317"/>
                    <a:pt x="3497" y="4254"/>
                    <a:pt x="3875" y="4254"/>
                  </a:cubicBezTo>
                  <a:close/>
                  <a:moveTo>
                    <a:pt x="8129" y="4254"/>
                  </a:moveTo>
                  <a:cubicBezTo>
                    <a:pt x="8475" y="4254"/>
                    <a:pt x="8822" y="4317"/>
                    <a:pt x="9137" y="4411"/>
                  </a:cubicBezTo>
                  <a:cubicBezTo>
                    <a:pt x="8979" y="5325"/>
                    <a:pt x="8444" y="6113"/>
                    <a:pt x="7687" y="6585"/>
                  </a:cubicBezTo>
                  <a:cubicBezTo>
                    <a:pt x="7498" y="5829"/>
                    <a:pt x="7089" y="5168"/>
                    <a:pt x="6585" y="4663"/>
                  </a:cubicBezTo>
                  <a:cubicBezTo>
                    <a:pt x="7026" y="4411"/>
                    <a:pt x="7561" y="4254"/>
                    <a:pt x="8129" y="4254"/>
                  </a:cubicBezTo>
                  <a:close/>
                  <a:moveTo>
                    <a:pt x="5986" y="5042"/>
                  </a:moveTo>
                  <a:cubicBezTo>
                    <a:pt x="6490" y="5514"/>
                    <a:pt x="6900" y="6144"/>
                    <a:pt x="7026" y="6900"/>
                  </a:cubicBezTo>
                  <a:cubicBezTo>
                    <a:pt x="6648" y="7026"/>
                    <a:pt x="6364" y="7058"/>
                    <a:pt x="5986" y="7058"/>
                  </a:cubicBezTo>
                  <a:cubicBezTo>
                    <a:pt x="5640" y="7058"/>
                    <a:pt x="5293" y="7026"/>
                    <a:pt x="4978" y="6900"/>
                  </a:cubicBezTo>
                  <a:cubicBezTo>
                    <a:pt x="5073" y="6176"/>
                    <a:pt x="5451" y="5514"/>
                    <a:pt x="5986" y="5042"/>
                  </a:cubicBezTo>
                  <a:close/>
                  <a:moveTo>
                    <a:pt x="4915" y="7625"/>
                  </a:moveTo>
                  <a:lnTo>
                    <a:pt x="4915" y="7625"/>
                  </a:lnTo>
                  <a:cubicBezTo>
                    <a:pt x="5230" y="7688"/>
                    <a:pt x="5608" y="7782"/>
                    <a:pt x="5986" y="7782"/>
                  </a:cubicBezTo>
                  <a:cubicBezTo>
                    <a:pt x="6333" y="7782"/>
                    <a:pt x="6711" y="7719"/>
                    <a:pt x="7057" y="7625"/>
                  </a:cubicBezTo>
                  <a:lnTo>
                    <a:pt x="7057" y="7625"/>
                  </a:lnTo>
                  <a:cubicBezTo>
                    <a:pt x="6963" y="8476"/>
                    <a:pt x="6585" y="9232"/>
                    <a:pt x="5986" y="9767"/>
                  </a:cubicBezTo>
                  <a:cubicBezTo>
                    <a:pt x="5388" y="9232"/>
                    <a:pt x="5010" y="8476"/>
                    <a:pt x="4915" y="7625"/>
                  </a:cubicBezTo>
                  <a:close/>
                  <a:moveTo>
                    <a:pt x="2206" y="4726"/>
                  </a:moveTo>
                  <a:cubicBezTo>
                    <a:pt x="2458" y="5892"/>
                    <a:pt x="3245" y="6837"/>
                    <a:pt x="4222" y="7373"/>
                  </a:cubicBezTo>
                  <a:lnTo>
                    <a:pt x="4222" y="7467"/>
                  </a:lnTo>
                  <a:cubicBezTo>
                    <a:pt x="4222" y="8570"/>
                    <a:pt x="4663" y="9515"/>
                    <a:pt x="5388" y="10208"/>
                  </a:cubicBezTo>
                  <a:cubicBezTo>
                    <a:pt x="4915" y="10460"/>
                    <a:pt x="4411" y="10555"/>
                    <a:pt x="3875" y="10555"/>
                  </a:cubicBezTo>
                  <a:cubicBezTo>
                    <a:pt x="2080" y="10555"/>
                    <a:pt x="662" y="9137"/>
                    <a:pt x="662" y="7404"/>
                  </a:cubicBezTo>
                  <a:cubicBezTo>
                    <a:pt x="662" y="6270"/>
                    <a:pt x="1260" y="5294"/>
                    <a:pt x="2206" y="4726"/>
                  </a:cubicBezTo>
                  <a:close/>
                  <a:moveTo>
                    <a:pt x="9735" y="4695"/>
                  </a:moveTo>
                  <a:cubicBezTo>
                    <a:pt x="10649" y="5262"/>
                    <a:pt x="11279" y="6239"/>
                    <a:pt x="11279" y="7373"/>
                  </a:cubicBezTo>
                  <a:cubicBezTo>
                    <a:pt x="11279" y="9137"/>
                    <a:pt x="9861" y="10555"/>
                    <a:pt x="8066" y="10555"/>
                  </a:cubicBezTo>
                  <a:cubicBezTo>
                    <a:pt x="7530" y="10555"/>
                    <a:pt x="7026" y="10397"/>
                    <a:pt x="6553" y="10177"/>
                  </a:cubicBezTo>
                  <a:cubicBezTo>
                    <a:pt x="7246" y="9452"/>
                    <a:pt x="7719" y="8476"/>
                    <a:pt x="7719" y="7404"/>
                  </a:cubicBezTo>
                  <a:lnTo>
                    <a:pt x="7719" y="7341"/>
                  </a:lnTo>
                  <a:cubicBezTo>
                    <a:pt x="8759" y="6837"/>
                    <a:pt x="9515" y="5892"/>
                    <a:pt x="9735" y="4695"/>
                  </a:cubicBezTo>
                  <a:close/>
                  <a:moveTo>
                    <a:pt x="5986" y="1"/>
                  </a:moveTo>
                  <a:cubicBezTo>
                    <a:pt x="3875" y="1"/>
                    <a:pt x="2143" y="1734"/>
                    <a:pt x="2143" y="3876"/>
                  </a:cubicBezTo>
                  <a:lnTo>
                    <a:pt x="2143" y="3939"/>
                  </a:lnTo>
                  <a:cubicBezTo>
                    <a:pt x="882" y="4569"/>
                    <a:pt x="0" y="5892"/>
                    <a:pt x="0" y="7404"/>
                  </a:cubicBezTo>
                  <a:cubicBezTo>
                    <a:pt x="0" y="9547"/>
                    <a:pt x="1733" y="11279"/>
                    <a:pt x="3907" y="11279"/>
                  </a:cubicBezTo>
                  <a:cubicBezTo>
                    <a:pt x="4695" y="11279"/>
                    <a:pt x="5388" y="11027"/>
                    <a:pt x="6018" y="10649"/>
                  </a:cubicBezTo>
                  <a:cubicBezTo>
                    <a:pt x="6616" y="11027"/>
                    <a:pt x="7372" y="11279"/>
                    <a:pt x="8160" y="11279"/>
                  </a:cubicBezTo>
                  <a:cubicBezTo>
                    <a:pt x="10271" y="11279"/>
                    <a:pt x="12067" y="9547"/>
                    <a:pt x="12067" y="7404"/>
                  </a:cubicBezTo>
                  <a:cubicBezTo>
                    <a:pt x="11972" y="5924"/>
                    <a:pt x="11122" y="4632"/>
                    <a:pt x="9861" y="3939"/>
                  </a:cubicBezTo>
                  <a:lnTo>
                    <a:pt x="9861" y="3876"/>
                  </a:lnTo>
                  <a:cubicBezTo>
                    <a:pt x="9861" y="1734"/>
                    <a:pt x="8129" y="1"/>
                    <a:pt x="59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6" name="Google Shape;1226;p45"/>
          <p:cNvGrpSpPr/>
          <p:nvPr/>
        </p:nvGrpSpPr>
        <p:grpSpPr>
          <a:xfrm>
            <a:off x="3407873" y="2190354"/>
            <a:ext cx="1257883" cy="1805094"/>
            <a:chOff x="3407873" y="2190354"/>
            <a:chExt cx="1257883" cy="1805094"/>
          </a:xfrm>
        </p:grpSpPr>
        <p:sp>
          <p:nvSpPr>
            <p:cNvPr id="1227" name="Google Shape;1227;p45"/>
            <p:cNvSpPr/>
            <p:nvPr/>
          </p:nvSpPr>
          <p:spPr>
            <a:xfrm>
              <a:off x="4301985" y="2742133"/>
              <a:ext cx="301573" cy="301623"/>
            </a:xfrm>
            <a:custGeom>
              <a:avLst/>
              <a:gdLst/>
              <a:ahLst/>
              <a:cxnLst/>
              <a:rect l="l" t="t" r="r" b="b"/>
              <a:pathLst>
                <a:path w="6049" h="6050" extrusionOk="0">
                  <a:moveTo>
                    <a:pt x="3009" y="1"/>
                  </a:moveTo>
                  <a:cubicBezTo>
                    <a:pt x="1338" y="1"/>
                    <a:pt x="0" y="1338"/>
                    <a:pt x="0" y="3010"/>
                  </a:cubicBezTo>
                  <a:cubicBezTo>
                    <a:pt x="0" y="4712"/>
                    <a:pt x="1338" y="6049"/>
                    <a:pt x="3009" y="6049"/>
                  </a:cubicBezTo>
                  <a:cubicBezTo>
                    <a:pt x="4712" y="6049"/>
                    <a:pt x="6049" y="4712"/>
                    <a:pt x="6049" y="3010"/>
                  </a:cubicBezTo>
                  <a:cubicBezTo>
                    <a:pt x="6049" y="1338"/>
                    <a:pt x="4712" y="1"/>
                    <a:pt x="30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45"/>
            <p:cNvSpPr/>
            <p:nvPr/>
          </p:nvSpPr>
          <p:spPr>
            <a:xfrm>
              <a:off x="3407873" y="2955815"/>
              <a:ext cx="979003" cy="772902"/>
            </a:xfrm>
            <a:custGeom>
              <a:avLst/>
              <a:gdLst/>
              <a:ahLst/>
              <a:cxnLst/>
              <a:rect l="l" t="t" r="r" b="b"/>
              <a:pathLst>
                <a:path w="19637" h="15503" extrusionOk="0">
                  <a:moveTo>
                    <a:pt x="18208" y="1"/>
                  </a:moveTo>
                  <a:lnTo>
                    <a:pt x="5594" y="12584"/>
                  </a:lnTo>
                  <a:lnTo>
                    <a:pt x="1460" y="8420"/>
                  </a:lnTo>
                  <a:cubicBezTo>
                    <a:pt x="1156" y="9058"/>
                    <a:pt x="639" y="9575"/>
                    <a:pt x="1" y="9879"/>
                  </a:cubicBezTo>
                  <a:lnTo>
                    <a:pt x="5594" y="15502"/>
                  </a:lnTo>
                  <a:lnTo>
                    <a:pt x="19636" y="1460"/>
                  </a:lnTo>
                  <a:cubicBezTo>
                    <a:pt x="18998" y="1156"/>
                    <a:pt x="18481" y="639"/>
                    <a:pt x="182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45"/>
            <p:cNvSpPr/>
            <p:nvPr/>
          </p:nvSpPr>
          <p:spPr>
            <a:xfrm>
              <a:off x="4409213" y="2892948"/>
              <a:ext cx="87000" cy="11025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45"/>
            <p:cNvSpPr/>
            <p:nvPr/>
          </p:nvSpPr>
          <p:spPr>
            <a:xfrm>
              <a:off x="4239790" y="2190354"/>
              <a:ext cx="425965" cy="425966"/>
            </a:xfrm>
            <a:custGeom>
              <a:avLst/>
              <a:gdLst/>
              <a:ahLst/>
              <a:cxnLst/>
              <a:rect l="l" t="t" r="r" b="b"/>
              <a:pathLst>
                <a:path w="11941" h="12091" extrusionOk="0">
                  <a:moveTo>
                    <a:pt x="5955" y="796"/>
                  </a:moveTo>
                  <a:lnTo>
                    <a:pt x="10933" y="3915"/>
                  </a:lnTo>
                  <a:lnTo>
                    <a:pt x="5955" y="7034"/>
                  </a:lnTo>
                  <a:lnTo>
                    <a:pt x="977" y="3915"/>
                  </a:lnTo>
                  <a:lnTo>
                    <a:pt x="5955" y="796"/>
                  </a:lnTo>
                  <a:close/>
                  <a:moveTo>
                    <a:pt x="9924" y="5428"/>
                  </a:moveTo>
                  <a:lnTo>
                    <a:pt x="10964" y="6058"/>
                  </a:lnTo>
                  <a:lnTo>
                    <a:pt x="5955" y="9145"/>
                  </a:lnTo>
                  <a:lnTo>
                    <a:pt x="977" y="6058"/>
                  </a:lnTo>
                  <a:lnTo>
                    <a:pt x="2017" y="5428"/>
                  </a:lnTo>
                  <a:lnTo>
                    <a:pt x="5797" y="7790"/>
                  </a:lnTo>
                  <a:cubicBezTo>
                    <a:pt x="5860" y="7822"/>
                    <a:pt x="5931" y="7838"/>
                    <a:pt x="5994" y="7838"/>
                  </a:cubicBezTo>
                  <a:cubicBezTo>
                    <a:pt x="6057" y="7838"/>
                    <a:pt x="6112" y="7822"/>
                    <a:pt x="6144" y="7790"/>
                  </a:cubicBezTo>
                  <a:lnTo>
                    <a:pt x="9924" y="5428"/>
                  </a:lnTo>
                  <a:close/>
                  <a:moveTo>
                    <a:pt x="9956" y="7538"/>
                  </a:moveTo>
                  <a:lnTo>
                    <a:pt x="10964" y="8169"/>
                  </a:lnTo>
                  <a:lnTo>
                    <a:pt x="5986" y="11288"/>
                  </a:lnTo>
                  <a:lnTo>
                    <a:pt x="1040" y="8169"/>
                  </a:lnTo>
                  <a:lnTo>
                    <a:pt x="2048" y="7538"/>
                  </a:lnTo>
                  <a:lnTo>
                    <a:pt x="5829" y="9901"/>
                  </a:lnTo>
                  <a:cubicBezTo>
                    <a:pt x="5892" y="9949"/>
                    <a:pt x="5963" y="9972"/>
                    <a:pt x="6026" y="9972"/>
                  </a:cubicBezTo>
                  <a:cubicBezTo>
                    <a:pt x="6089" y="9972"/>
                    <a:pt x="6144" y="9949"/>
                    <a:pt x="6175" y="9901"/>
                  </a:cubicBezTo>
                  <a:lnTo>
                    <a:pt x="9956" y="7538"/>
                  </a:lnTo>
                  <a:close/>
                  <a:moveTo>
                    <a:pt x="5959" y="1"/>
                  </a:moveTo>
                  <a:cubicBezTo>
                    <a:pt x="5900" y="1"/>
                    <a:pt x="5845" y="25"/>
                    <a:pt x="5797" y="72"/>
                  </a:cubicBezTo>
                  <a:lnTo>
                    <a:pt x="158" y="3600"/>
                  </a:lnTo>
                  <a:cubicBezTo>
                    <a:pt x="32" y="3695"/>
                    <a:pt x="0" y="3758"/>
                    <a:pt x="0" y="3915"/>
                  </a:cubicBezTo>
                  <a:cubicBezTo>
                    <a:pt x="0" y="4073"/>
                    <a:pt x="95" y="4136"/>
                    <a:pt x="158" y="4230"/>
                  </a:cubicBezTo>
                  <a:lnTo>
                    <a:pt x="1387" y="4987"/>
                  </a:lnTo>
                  <a:lnTo>
                    <a:pt x="158" y="5743"/>
                  </a:lnTo>
                  <a:cubicBezTo>
                    <a:pt x="32" y="5806"/>
                    <a:pt x="0" y="5869"/>
                    <a:pt x="0" y="6058"/>
                  </a:cubicBezTo>
                  <a:cubicBezTo>
                    <a:pt x="0" y="6152"/>
                    <a:pt x="95" y="6278"/>
                    <a:pt x="158" y="6373"/>
                  </a:cubicBezTo>
                  <a:lnTo>
                    <a:pt x="1387" y="7097"/>
                  </a:lnTo>
                  <a:lnTo>
                    <a:pt x="158" y="7854"/>
                  </a:lnTo>
                  <a:cubicBezTo>
                    <a:pt x="32" y="7948"/>
                    <a:pt x="0" y="8011"/>
                    <a:pt x="0" y="8169"/>
                  </a:cubicBezTo>
                  <a:cubicBezTo>
                    <a:pt x="0" y="8295"/>
                    <a:pt x="95" y="8421"/>
                    <a:pt x="158" y="8484"/>
                  </a:cubicBezTo>
                  <a:lnTo>
                    <a:pt x="5797" y="12044"/>
                  </a:lnTo>
                  <a:cubicBezTo>
                    <a:pt x="5860" y="12075"/>
                    <a:pt x="5931" y="12091"/>
                    <a:pt x="5994" y="12091"/>
                  </a:cubicBezTo>
                  <a:cubicBezTo>
                    <a:pt x="6057" y="12091"/>
                    <a:pt x="6112" y="12075"/>
                    <a:pt x="6144" y="12044"/>
                  </a:cubicBezTo>
                  <a:lnTo>
                    <a:pt x="11783" y="8484"/>
                  </a:lnTo>
                  <a:cubicBezTo>
                    <a:pt x="11909" y="8421"/>
                    <a:pt x="11941" y="8326"/>
                    <a:pt x="11941" y="8169"/>
                  </a:cubicBezTo>
                  <a:cubicBezTo>
                    <a:pt x="11941" y="8043"/>
                    <a:pt x="11846" y="7948"/>
                    <a:pt x="11783" y="7854"/>
                  </a:cubicBezTo>
                  <a:lnTo>
                    <a:pt x="10555" y="7097"/>
                  </a:lnTo>
                  <a:lnTo>
                    <a:pt x="11783" y="6373"/>
                  </a:lnTo>
                  <a:cubicBezTo>
                    <a:pt x="11909" y="6278"/>
                    <a:pt x="11941" y="6152"/>
                    <a:pt x="11941" y="6058"/>
                  </a:cubicBezTo>
                  <a:cubicBezTo>
                    <a:pt x="11941" y="5932"/>
                    <a:pt x="11846" y="5806"/>
                    <a:pt x="11783" y="5743"/>
                  </a:cubicBezTo>
                  <a:lnTo>
                    <a:pt x="10555" y="4987"/>
                  </a:lnTo>
                  <a:lnTo>
                    <a:pt x="11783" y="4230"/>
                  </a:lnTo>
                  <a:cubicBezTo>
                    <a:pt x="11909" y="4136"/>
                    <a:pt x="11941" y="4073"/>
                    <a:pt x="11941" y="3915"/>
                  </a:cubicBezTo>
                  <a:cubicBezTo>
                    <a:pt x="11941" y="3758"/>
                    <a:pt x="11846" y="3695"/>
                    <a:pt x="11783" y="3600"/>
                  </a:cubicBezTo>
                  <a:lnTo>
                    <a:pt x="6144" y="72"/>
                  </a:lnTo>
                  <a:cubicBezTo>
                    <a:pt x="6081" y="25"/>
                    <a:pt x="6018" y="1"/>
                    <a:pt x="59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31" name="Google Shape;1231;p45"/>
          <p:cNvSpPr/>
          <p:nvPr/>
        </p:nvSpPr>
        <p:spPr>
          <a:xfrm>
            <a:off x="2669510" y="2983100"/>
            <a:ext cx="3804981" cy="1094168"/>
          </a:xfrm>
          <a:custGeom>
            <a:avLst/>
            <a:gdLst/>
            <a:ahLst/>
            <a:cxnLst/>
            <a:rect l="l" t="t" r="r" b="b"/>
            <a:pathLst>
              <a:path w="80550" h="21947" extrusionOk="0">
                <a:moveTo>
                  <a:pt x="822" y="1"/>
                </a:moveTo>
                <a:cubicBezTo>
                  <a:pt x="366" y="1"/>
                  <a:pt x="1" y="365"/>
                  <a:pt x="1" y="821"/>
                </a:cubicBezTo>
                <a:lnTo>
                  <a:pt x="1" y="21946"/>
                </a:lnTo>
                <a:lnTo>
                  <a:pt x="80550" y="21946"/>
                </a:lnTo>
                <a:lnTo>
                  <a:pt x="80550" y="821"/>
                </a:lnTo>
                <a:cubicBezTo>
                  <a:pt x="80550" y="365"/>
                  <a:pt x="80185" y="1"/>
                  <a:pt x="79729" y="1"/>
                </a:cubicBezTo>
                <a:cubicBezTo>
                  <a:pt x="79273" y="1"/>
                  <a:pt x="78908" y="365"/>
                  <a:pt x="78908" y="821"/>
                </a:cubicBezTo>
                <a:lnTo>
                  <a:pt x="78908" y="20305"/>
                </a:lnTo>
                <a:lnTo>
                  <a:pt x="1642" y="20305"/>
                </a:lnTo>
                <a:lnTo>
                  <a:pt x="1642" y="821"/>
                </a:lnTo>
                <a:cubicBezTo>
                  <a:pt x="1642" y="365"/>
                  <a:pt x="1278" y="1"/>
                  <a:pt x="82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2" name="Google Shape;1232;p45"/>
          <p:cNvGrpSpPr/>
          <p:nvPr/>
        </p:nvGrpSpPr>
        <p:grpSpPr>
          <a:xfrm>
            <a:off x="390525" y="1594275"/>
            <a:ext cx="1771800" cy="770100"/>
            <a:chOff x="466725" y="1708575"/>
            <a:chExt cx="1771800" cy="770100"/>
          </a:xfrm>
        </p:grpSpPr>
        <p:sp>
          <p:nvSpPr>
            <p:cNvPr id="1233" name="Google Shape;1233;p45"/>
            <p:cNvSpPr txBox="1"/>
            <p:nvPr/>
          </p:nvSpPr>
          <p:spPr>
            <a:xfrm>
              <a:off x="466725" y="2084475"/>
              <a:ext cx="17718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34" name="Google Shape;1234;p45"/>
            <p:cNvSpPr txBox="1"/>
            <p:nvPr/>
          </p:nvSpPr>
          <p:spPr>
            <a:xfrm>
              <a:off x="1356208" y="170857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235" name="Google Shape;1235;p45"/>
          <p:cNvGrpSpPr/>
          <p:nvPr/>
        </p:nvGrpSpPr>
        <p:grpSpPr>
          <a:xfrm>
            <a:off x="390525" y="3312525"/>
            <a:ext cx="1771908" cy="770100"/>
            <a:chOff x="466725" y="2664825"/>
            <a:chExt cx="1771908" cy="770100"/>
          </a:xfrm>
        </p:grpSpPr>
        <p:sp>
          <p:nvSpPr>
            <p:cNvPr id="1236" name="Google Shape;1236;p45"/>
            <p:cNvSpPr txBox="1"/>
            <p:nvPr/>
          </p:nvSpPr>
          <p:spPr>
            <a:xfrm>
              <a:off x="466725" y="3040725"/>
              <a:ext cx="17718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37" name="Google Shape;1237;p45"/>
            <p:cNvSpPr txBox="1"/>
            <p:nvPr/>
          </p:nvSpPr>
          <p:spPr>
            <a:xfrm>
              <a:off x="1356333" y="266482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238" name="Google Shape;1238;p45"/>
          <p:cNvGrpSpPr/>
          <p:nvPr/>
        </p:nvGrpSpPr>
        <p:grpSpPr>
          <a:xfrm>
            <a:off x="6981775" y="1594275"/>
            <a:ext cx="1771800" cy="770100"/>
            <a:chOff x="6905575" y="1708575"/>
            <a:chExt cx="1771800" cy="770100"/>
          </a:xfrm>
        </p:grpSpPr>
        <p:sp>
          <p:nvSpPr>
            <p:cNvPr id="1239" name="Google Shape;1239;p45"/>
            <p:cNvSpPr txBox="1"/>
            <p:nvPr/>
          </p:nvSpPr>
          <p:spPr>
            <a:xfrm>
              <a:off x="6905575" y="2084475"/>
              <a:ext cx="17718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40" name="Google Shape;1240;p45"/>
            <p:cNvSpPr txBox="1"/>
            <p:nvPr/>
          </p:nvSpPr>
          <p:spPr>
            <a:xfrm>
              <a:off x="6905592" y="170857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241" name="Google Shape;1241;p45"/>
          <p:cNvGrpSpPr/>
          <p:nvPr/>
        </p:nvGrpSpPr>
        <p:grpSpPr>
          <a:xfrm>
            <a:off x="6981775" y="3312525"/>
            <a:ext cx="1771800" cy="770100"/>
            <a:chOff x="6905575" y="2664825"/>
            <a:chExt cx="1771800" cy="770100"/>
          </a:xfrm>
        </p:grpSpPr>
        <p:sp>
          <p:nvSpPr>
            <p:cNvPr id="1242" name="Google Shape;1242;p45"/>
            <p:cNvSpPr txBox="1"/>
            <p:nvPr/>
          </p:nvSpPr>
          <p:spPr>
            <a:xfrm>
              <a:off x="6905575" y="3040725"/>
              <a:ext cx="17718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the only planet with rings of all of them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43" name="Google Shape;1243;p45"/>
            <p:cNvSpPr txBox="1"/>
            <p:nvPr/>
          </p:nvSpPr>
          <p:spPr>
            <a:xfrm>
              <a:off x="6905592" y="266482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Google Shape;1248;p46"/>
          <p:cNvSpPr/>
          <p:nvPr/>
        </p:nvSpPr>
        <p:spPr>
          <a:xfrm rot="10800000" flipH="1">
            <a:off x="2480400" y="3619413"/>
            <a:ext cx="4183200" cy="115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46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1250" name="Google Shape;1250;p46"/>
          <p:cNvGrpSpPr/>
          <p:nvPr/>
        </p:nvGrpSpPr>
        <p:grpSpPr>
          <a:xfrm>
            <a:off x="2687675" y="1822043"/>
            <a:ext cx="591207" cy="2413815"/>
            <a:chOff x="2122146" y="1328741"/>
            <a:chExt cx="768600" cy="3138084"/>
          </a:xfrm>
        </p:grpSpPr>
        <p:grpSp>
          <p:nvGrpSpPr>
            <p:cNvPr id="1251" name="Google Shape;1251;p46"/>
            <p:cNvGrpSpPr/>
            <p:nvPr/>
          </p:nvGrpSpPr>
          <p:grpSpPr>
            <a:xfrm>
              <a:off x="2247765" y="1328741"/>
              <a:ext cx="517363" cy="2486014"/>
              <a:chOff x="2245935" y="1328741"/>
              <a:chExt cx="517363" cy="2486014"/>
            </a:xfrm>
          </p:grpSpPr>
          <p:sp>
            <p:nvSpPr>
              <p:cNvPr id="1252" name="Google Shape;1252;p46"/>
              <p:cNvSpPr/>
              <p:nvPr/>
            </p:nvSpPr>
            <p:spPr>
              <a:xfrm>
                <a:off x="2245935" y="1328741"/>
                <a:ext cx="517363" cy="298041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56" extrusionOk="0">
                    <a:moveTo>
                      <a:pt x="4317" y="1"/>
                    </a:moveTo>
                    <a:lnTo>
                      <a:pt x="1" y="2463"/>
                    </a:lnTo>
                    <a:lnTo>
                      <a:pt x="4317" y="4955"/>
                    </a:lnTo>
                    <a:lnTo>
                      <a:pt x="8603" y="2463"/>
                    </a:lnTo>
                    <a:lnTo>
                      <a:pt x="4317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3" name="Google Shape;1253;p46"/>
              <p:cNvSpPr/>
              <p:nvPr/>
            </p:nvSpPr>
            <p:spPr>
              <a:xfrm>
                <a:off x="2245935" y="1476798"/>
                <a:ext cx="259674" cy="1045671"/>
              </a:xfrm>
              <a:custGeom>
                <a:avLst/>
                <a:gdLst/>
                <a:ahLst/>
                <a:cxnLst/>
                <a:rect l="l" t="t" r="r" b="b"/>
                <a:pathLst>
                  <a:path w="4318" h="17388" extrusionOk="0">
                    <a:moveTo>
                      <a:pt x="1" y="1"/>
                    </a:moveTo>
                    <a:lnTo>
                      <a:pt x="1" y="14895"/>
                    </a:lnTo>
                    <a:lnTo>
                      <a:pt x="4317" y="17387"/>
                    </a:lnTo>
                    <a:lnTo>
                      <a:pt x="4317" y="249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4" name="Google Shape;1254;p46"/>
              <p:cNvSpPr/>
              <p:nvPr/>
            </p:nvSpPr>
            <p:spPr>
              <a:xfrm>
                <a:off x="2505545" y="1476798"/>
                <a:ext cx="257749" cy="1045671"/>
              </a:xfrm>
              <a:custGeom>
                <a:avLst/>
                <a:gdLst/>
                <a:ahLst/>
                <a:cxnLst/>
                <a:rect l="l" t="t" r="r" b="b"/>
                <a:pathLst>
                  <a:path w="4286" h="17388" extrusionOk="0">
                    <a:moveTo>
                      <a:pt x="4286" y="1"/>
                    </a:moveTo>
                    <a:lnTo>
                      <a:pt x="0" y="2493"/>
                    </a:lnTo>
                    <a:lnTo>
                      <a:pt x="0" y="17387"/>
                    </a:lnTo>
                    <a:lnTo>
                      <a:pt x="4286" y="14895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5" name="Google Shape;1255;p46"/>
              <p:cNvSpPr/>
              <p:nvPr/>
            </p:nvSpPr>
            <p:spPr>
              <a:xfrm>
                <a:off x="2245935" y="2372477"/>
                <a:ext cx="259674" cy="1442278"/>
              </a:xfrm>
              <a:custGeom>
                <a:avLst/>
                <a:gdLst/>
                <a:ahLst/>
                <a:cxnLst/>
                <a:rect l="l" t="t" r="r" b="b"/>
                <a:pathLst>
                  <a:path w="4318" h="23983" extrusionOk="0">
                    <a:moveTo>
                      <a:pt x="1" y="1"/>
                    </a:moveTo>
                    <a:lnTo>
                      <a:pt x="1" y="21490"/>
                    </a:lnTo>
                    <a:lnTo>
                      <a:pt x="4317" y="23983"/>
                    </a:lnTo>
                    <a:lnTo>
                      <a:pt x="4317" y="249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F9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6" name="Google Shape;1256;p46"/>
              <p:cNvSpPr/>
              <p:nvPr/>
            </p:nvSpPr>
            <p:spPr>
              <a:xfrm>
                <a:off x="2505545" y="2372477"/>
                <a:ext cx="257749" cy="1442278"/>
              </a:xfrm>
              <a:custGeom>
                <a:avLst/>
                <a:gdLst/>
                <a:ahLst/>
                <a:cxnLst/>
                <a:rect l="l" t="t" r="r" b="b"/>
                <a:pathLst>
                  <a:path w="4286" h="23983" extrusionOk="0">
                    <a:moveTo>
                      <a:pt x="4286" y="1"/>
                    </a:moveTo>
                    <a:lnTo>
                      <a:pt x="0" y="2493"/>
                    </a:lnTo>
                    <a:lnTo>
                      <a:pt x="0" y="23983"/>
                    </a:lnTo>
                    <a:lnTo>
                      <a:pt x="4286" y="21490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7" name="Google Shape;1257;p46"/>
              <p:cNvSpPr/>
              <p:nvPr/>
            </p:nvSpPr>
            <p:spPr>
              <a:xfrm>
                <a:off x="2245935" y="2222616"/>
                <a:ext cx="517363" cy="299846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86" extrusionOk="0">
                    <a:moveTo>
                      <a:pt x="4317" y="0"/>
                    </a:moveTo>
                    <a:lnTo>
                      <a:pt x="1" y="2493"/>
                    </a:lnTo>
                    <a:lnTo>
                      <a:pt x="4317" y="4985"/>
                    </a:lnTo>
                    <a:lnTo>
                      <a:pt x="8603" y="2493"/>
                    </a:lnTo>
                    <a:lnTo>
                      <a:pt x="4317" y="0"/>
                    </a:lnTo>
                    <a:close/>
                  </a:path>
                </a:pathLst>
              </a:custGeom>
              <a:solidFill>
                <a:srgbClr val="BF9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8" name="Google Shape;1258;p46"/>
            <p:cNvSpPr txBox="1"/>
            <p:nvPr/>
          </p:nvSpPr>
          <p:spPr>
            <a:xfrm>
              <a:off x="2122146" y="3910325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40%</a:t>
              </a:r>
              <a:endParaRPr sz="22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259" name="Google Shape;1259;p46"/>
          <p:cNvGrpSpPr/>
          <p:nvPr/>
        </p:nvGrpSpPr>
        <p:grpSpPr>
          <a:xfrm>
            <a:off x="3482086" y="1822043"/>
            <a:ext cx="591207" cy="2413815"/>
            <a:chOff x="3154926" y="1328741"/>
            <a:chExt cx="768600" cy="3138084"/>
          </a:xfrm>
        </p:grpSpPr>
        <p:grpSp>
          <p:nvGrpSpPr>
            <p:cNvPr id="1260" name="Google Shape;1260;p46"/>
            <p:cNvGrpSpPr/>
            <p:nvPr/>
          </p:nvGrpSpPr>
          <p:grpSpPr>
            <a:xfrm>
              <a:off x="3280545" y="1328741"/>
              <a:ext cx="517363" cy="2486008"/>
              <a:chOff x="3280529" y="1328741"/>
              <a:chExt cx="517363" cy="2486008"/>
            </a:xfrm>
          </p:grpSpPr>
          <p:sp>
            <p:nvSpPr>
              <p:cNvPr id="1261" name="Google Shape;1261;p46"/>
              <p:cNvSpPr/>
              <p:nvPr/>
            </p:nvSpPr>
            <p:spPr>
              <a:xfrm>
                <a:off x="3280529" y="1328741"/>
                <a:ext cx="517363" cy="298041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56" extrusionOk="0">
                    <a:moveTo>
                      <a:pt x="4287" y="1"/>
                    </a:moveTo>
                    <a:lnTo>
                      <a:pt x="1" y="2463"/>
                    </a:lnTo>
                    <a:lnTo>
                      <a:pt x="4287" y="4955"/>
                    </a:lnTo>
                    <a:lnTo>
                      <a:pt x="8603" y="2463"/>
                    </a:lnTo>
                    <a:lnTo>
                      <a:pt x="4287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46"/>
              <p:cNvSpPr/>
              <p:nvPr/>
            </p:nvSpPr>
            <p:spPr>
              <a:xfrm>
                <a:off x="3280529" y="1476798"/>
                <a:ext cx="257809" cy="1641573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27297" extrusionOk="0">
                    <a:moveTo>
                      <a:pt x="1" y="1"/>
                    </a:moveTo>
                    <a:lnTo>
                      <a:pt x="1" y="24834"/>
                    </a:lnTo>
                    <a:lnTo>
                      <a:pt x="4287" y="27296"/>
                    </a:lnTo>
                    <a:lnTo>
                      <a:pt x="4287" y="249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46"/>
              <p:cNvSpPr/>
              <p:nvPr/>
            </p:nvSpPr>
            <p:spPr>
              <a:xfrm>
                <a:off x="3538275" y="1476798"/>
                <a:ext cx="259614" cy="1641573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7297" extrusionOk="0">
                    <a:moveTo>
                      <a:pt x="4317" y="1"/>
                    </a:moveTo>
                    <a:lnTo>
                      <a:pt x="1" y="2493"/>
                    </a:lnTo>
                    <a:lnTo>
                      <a:pt x="1" y="27296"/>
                    </a:lnTo>
                    <a:lnTo>
                      <a:pt x="4317" y="24834"/>
                    </a:lnTo>
                    <a:lnTo>
                      <a:pt x="4317" y="1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46"/>
              <p:cNvSpPr/>
              <p:nvPr/>
            </p:nvSpPr>
            <p:spPr>
              <a:xfrm>
                <a:off x="3280529" y="2970238"/>
                <a:ext cx="257809" cy="844511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14043" extrusionOk="0">
                    <a:moveTo>
                      <a:pt x="1" y="0"/>
                    </a:moveTo>
                    <a:lnTo>
                      <a:pt x="1" y="11550"/>
                    </a:lnTo>
                    <a:lnTo>
                      <a:pt x="4287" y="14043"/>
                    </a:lnTo>
                    <a:lnTo>
                      <a:pt x="4287" y="246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45F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46"/>
              <p:cNvSpPr/>
              <p:nvPr/>
            </p:nvSpPr>
            <p:spPr>
              <a:xfrm>
                <a:off x="3538275" y="2970238"/>
                <a:ext cx="259614" cy="844511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14043" extrusionOk="0">
                    <a:moveTo>
                      <a:pt x="4317" y="0"/>
                    </a:moveTo>
                    <a:lnTo>
                      <a:pt x="1" y="2462"/>
                    </a:lnTo>
                    <a:lnTo>
                      <a:pt x="1" y="14043"/>
                    </a:lnTo>
                    <a:lnTo>
                      <a:pt x="4317" y="11550"/>
                    </a:lnTo>
                    <a:lnTo>
                      <a:pt x="431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46"/>
              <p:cNvSpPr/>
              <p:nvPr/>
            </p:nvSpPr>
            <p:spPr>
              <a:xfrm>
                <a:off x="3280529" y="2820317"/>
                <a:ext cx="517363" cy="298041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56" extrusionOk="0">
                    <a:moveTo>
                      <a:pt x="4287" y="1"/>
                    </a:moveTo>
                    <a:lnTo>
                      <a:pt x="1" y="2493"/>
                    </a:lnTo>
                    <a:lnTo>
                      <a:pt x="4287" y="4955"/>
                    </a:lnTo>
                    <a:lnTo>
                      <a:pt x="8603" y="2493"/>
                    </a:lnTo>
                    <a:lnTo>
                      <a:pt x="4287" y="1"/>
                    </a:lnTo>
                    <a:close/>
                  </a:path>
                </a:pathLst>
              </a:custGeom>
              <a:solidFill>
                <a:srgbClr val="783F0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67" name="Google Shape;1267;p46"/>
            <p:cNvSpPr txBox="1"/>
            <p:nvPr/>
          </p:nvSpPr>
          <p:spPr>
            <a:xfrm>
              <a:off x="3154926" y="3910325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20%</a:t>
              </a:r>
              <a:endParaRPr sz="22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268" name="Google Shape;1268;p46"/>
          <p:cNvGrpSpPr/>
          <p:nvPr/>
        </p:nvGrpSpPr>
        <p:grpSpPr>
          <a:xfrm>
            <a:off x="4276497" y="1822043"/>
            <a:ext cx="591207" cy="2413815"/>
            <a:chOff x="4187698" y="1328741"/>
            <a:chExt cx="768600" cy="3138084"/>
          </a:xfrm>
        </p:grpSpPr>
        <p:grpSp>
          <p:nvGrpSpPr>
            <p:cNvPr id="1269" name="Google Shape;1269;p46"/>
            <p:cNvGrpSpPr/>
            <p:nvPr/>
          </p:nvGrpSpPr>
          <p:grpSpPr>
            <a:xfrm>
              <a:off x="4313316" y="1328741"/>
              <a:ext cx="517363" cy="2486019"/>
              <a:chOff x="4313319" y="1328741"/>
              <a:chExt cx="517363" cy="2486019"/>
            </a:xfrm>
          </p:grpSpPr>
          <p:sp>
            <p:nvSpPr>
              <p:cNvPr id="1270" name="Google Shape;1270;p46"/>
              <p:cNvSpPr/>
              <p:nvPr/>
            </p:nvSpPr>
            <p:spPr>
              <a:xfrm>
                <a:off x="4313319" y="1328741"/>
                <a:ext cx="517363" cy="298041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56" extrusionOk="0">
                    <a:moveTo>
                      <a:pt x="4317" y="1"/>
                    </a:moveTo>
                    <a:lnTo>
                      <a:pt x="1" y="2463"/>
                    </a:lnTo>
                    <a:lnTo>
                      <a:pt x="4317" y="4955"/>
                    </a:lnTo>
                    <a:lnTo>
                      <a:pt x="8602" y="2463"/>
                    </a:lnTo>
                    <a:lnTo>
                      <a:pt x="4317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46"/>
              <p:cNvSpPr/>
              <p:nvPr/>
            </p:nvSpPr>
            <p:spPr>
              <a:xfrm>
                <a:off x="4313319" y="1476798"/>
                <a:ext cx="259614" cy="548454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9120" extrusionOk="0">
                    <a:moveTo>
                      <a:pt x="1" y="1"/>
                    </a:moveTo>
                    <a:lnTo>
                      <a:pt x="1" y="6627"/>
                    </a:lnTo>
                    <a:lnTo>
                      <a:pt x="4317" y="9120"/>
                    </a:lnTo>
                    <a:lnTo>
                      <a:pt x="4317" y="249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46"/>
              <p:cNvSpPr/>
              <p:nvPr/>
            </p:nvSpPr>
            <p:spPr>
              <a:xfrm>
                <a:off x="4572869" y="1476798"/>
                <a:ext cx="257809" cy="548454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9120" extrusionOk="0">
                    <a:moveTo>
                      <a:pt x="4286" y="1"/>
                    </a:moveTo>
                    <a:lnTo>
                      <a:pt x="1" y="2493"/>
                    </a:lnTo>
                    <a:lnTo>
                      <a:pt x="1" y="9120"/>
                    </a:lnTo>
                    <a:lnTo>
                      <a:pt x="4286" y="6627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46"/>
              <p:cNvSpPr/>
              <p:nvPr/>
            </p:nvSpPr>
            <p:spPr>
              <a:xfrm>
                <a:off x="4313319" y="1875325"/>
                <a:ext cx="259614" cy="1939434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32250" extrusionOk="0">
                    <a:moveTo>
                      <a:pt x="1" y="0"/>
                    </a:moveTo>
                    <a:lnTo>
                      <a:pt x="1" y="29757"/>
                    </a:lnTo>
                    <a:lnTo>
                      <a:pt x="4317" y="32250"/>
                    </a:lnTo>
                    <a:lnTo>
                      <a:pt x="4317" y="249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46"/>
              <p:cNvSpPr/>
              <p:nvPr/>
            </p:nvSpPr>
            <p:spPr>
              <a:xfrm>
                <a:off x="4572869" y="1875325"/>
                <a:ext cx="257809" cy="1939434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32250" extrusionOk="0">
                    <a:moveTo>
                      <a:pt x="4286" y="0"/>
                    </a:moveTo>
                    <a:lnTo>
                      <a:pt x="1" y="2493"/>
                    </a:lnTo>
                    <a:lnTo>
                      <a:pt x="1" y="32250"/>
                    </a:lnTo>
                    <a:lnTo>
                      <a:pt x="4286" y="29757"/>
                    </a:lnTo>
                    <a:lnTo>
                      <a:pt x="42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46"/>
              <p:cNvSpPr/>
              <p:nvPr/>
            </p:nvSpPr>
            <p:spPr>
              <a:xfrm>
                <a:off x="4313319" y="1725404"/>
                <a:ext cx="517363" cy="299846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86" extrusionOk="0">
                    <a:moveTo>
                      <a:pt x="4317" y="1"/>
                    </a:moveTo>
                    <a:lnTo>
                      <a:pt x="1" y="2493"/>
                    </a:lnTo>
                    <a:lnTo>
                      <a:pt x="4317" y="4986"/>
                    </a:lnTo>
                    <a:lnTo>
                      <a:pt x="8602" y="2493"/>
                    </a:lnTo>
                    <a:lnTo>
                      <a:pt x="4317" y="1"/>
                    </a:lnTo>
                    <a:close/>
                  </a:path>
                </a:pathLst>
              </a:custGeom>
              <a:solidFill>
                <a:srgbClr val="66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76" name="Google Shape;1276;p46"/>
            <p:cNvSpPr txBox="1"/>
            <p:nvPr/>
          </p:nvSpPr>
          <p:spPr>
            <a:xfrm>
              <a:off x="4187698" y="3910325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60%</a:t>
              </a:r>
              <a:endParaRPr sz="22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277" name="Google Shape;1277;p46"/>
          <p:cNvGrpSpPr/>
          <p:nvPr/>
        </p:nvGrpSpPr>
        <p:grpSpPr>
          <a:xfrm>
            <a:off x="5070908" y="1822043"/>
            <a:ext cx="591207" cy="2413815"/>
            <a:chOff x="5220474" y="1328741"/>
            <a:chExt cx="768600" cy="3138084"/>
          </a:xfrm>
        </p:grpSpPr>
        <p:grpSp>
          <p:nvGrpSpPr>
            <p:cNvPr id="1278" name="Google Shape;1278;p46"/>
            <p:cNvGrpSpPr/>
            <p:nvPr/>
          </p:nvGrpSpPr>
          <p:grpSpPr>
            <a:xfrm>
              <a:off x="5346092" y="1328741"/>
              <a:ext cx="517363" cy="2486005"/>
              <a:chOff x="5347913" y="1328741"/>
              <a:chExt cx="517363" cy="2486005"/>
            </a:xfrm>
          </p:grpSpPr>
          <p:sp>
            <p:nvSpPr>
              <p:cNvPr id="1279" name="Google Shape;1279;p46"/>
              <p:cNvSpPr/>
              <p:nvPr/>
            </p:nvSpPr>
            <p:spPr>
              <a:xfrm>
                <a:off x="5347913" y="1328741"/>
                <a:ext cx="517363" cy="298041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56" extrusionOk="0">
                    <a:moveTo>
                      <a:pt x="4286" y="1"/>
                    </a:moveTo>
                    <a:lnTo>
                      <a:pt x="0" y="2463"/>
                    </a:lnTo>
                    <a:lnTo>
                      <a:pt x="4286" y="4955"/>
                    </a:lnTo>
                    <a:lnTo>
                      <a:pt x="8602" y="2463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46"/>
              <p:cNvSpPr/>
              <p:nvPr/>
            </p:nvSpPr>
            <p:spPr>
              <a:xfrm>
                <a:off x="5347913" y="1476798"/>
                <a:ext cx="257809" cy="1939495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32251" extrusionOk="0">
                    <a:moveTo>
                      <a:pt x="0" y="1"/>
                    </a:moveTo>
                    <a:lnTo>
                      <a:pt x="0" y="29789"/>
                    </a:lnTo>
                    <a:lnTo>
                      <a:pt x="4286" y="32251"/>
                    </a:lnTo>
                    <a:lnTo>
                      <a:pt x="4286" y="249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1" name="Google Shape;1281;p46"/>
              <p:cNvSpPr/>
              <p:nvPr/>
            </p:nvSpPr>
            <p:spPr>
              <a:xfrm>
                <a:off x="5605659" y="1476798"/>
                <a:ext cx="259614" cy="1939495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32251" extrusionOk="0">
                    <a:moveTo>
                      <a:pt x="4316" y="1"/>
                    </a:moveTo>
                    <a:lnTo>
                      <a:pt x="0" y="2493"/>
                    </a:lnTo>
                    <a:lnTo>
                      <a:pt x="0" y="32251"/>
                    </a:lnTo>
                    <a:lnTo>
                      <a:pt x="4316" y="29789"/>
                    </a:lnTo>
                    <a:lnTo>
                      <a:pt x="4316" y="1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2" name="Google Shape;1282;p46"/>
              <p:cNvSpPr/>
              <p:nvPr/>
            </p:nvSpPr>
            <p:spPr>
              <a:xfrm>
                <a:off x="5347913" y="3268156"/>
                <a:ext cx="257809" cy="546590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9089" extrusionOk="0">
                    <a:moveTo>
                      <a:pt x="0" y="1"/>
                    </a:moveTo>
                    <a:lnTo>
                      <a:pt x="0" y="6596"/>
                    </a:lnTo>
                    <a:lnTo>
                      <a:pt x="4286" y="9089"/>
                    </a:lnTo>
                    <a:lnTo>
                      <a:pt x="4286" y="246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A64D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3" name="Google Shape;1283;p46"/>
              <p:cNvSpPr/>
              <p:nvPr/>
            </p:nvSpPr>
            <p:spPr>
              <a:xfrm>
                <a:off x="5605659" y="3268156"/>
                <a:ext cx="259614" cy="546590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9089" extrusionOk="0">
                    <a:moveTo>
                      <a:pt x="4316" y="1"/>
                    </a:moveTo>
                    <a:lnTo>
                      <a:pt x="0" y="2463"/>
                    </a:lnTo>
                    <a:lnTo>
                      <a:pt x="0" y="9089"/>
                    </a:lnTo>
                    <a:lnTo>
                      <a:pt x="4316" y="6596"/>
                    </a:lnTo>
                    <a:lnTo>
                      <a:pt x="431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46"/>
              <p:cNvSpPr/>
              <p:nvPr/>
            </p:nvSpPr>
            <p:spPr>
              <a:xfrm>
                <a:off x="5347913" y="3118295"/>
                <a:ext cx="517363" cy="297981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55" extrusionOk="0">
                    <a:moveTo>
                      <a:pt x="4286" y="0"/>
                    </a:moveTo>
                    <a:lnTo>
                      <a:pt x="0" y="2493"/>
                    </a:lnTo>
                    <a:lnTo>
                      <a:pt x="4286" y="4955"/>
                    </a:lnTo>
                    <a:lnTo>
                      <a:pt x="8602" y="2493"/>
                    </a:lnTo>
                    <a:lnTo>
                      <a:pt x="4286" y="0"/>
                    </a:lnTo>
                    <a:close/>
                  </a:path>
                </a:pathLst>
              </a:custGeom>
              <a:solidFill>
                <a:srgbClr val="953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85" name="Google Shape;1285;p46"/>
            <p:cNvSpPr txBox="1"/>
            <p:nvPr/>
          </p:nvSpPr>
          <p:spPr>
            <a:xfrm>
              <a:off x="5220474" y="3910325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10%</a:t>
              </a:r>
              <a:endParaRPr sz="22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286" name="Google Shape;1286;p46"/>
          <p:cNvGrpSpPr/>
          <p:nvPr/>
        </p:nvGrpSpPr>
        <p:grpSpPr>
          <a:xfrm>
            <a:off x="5865319" y="1822043"/>
            <a:ext cx="591207" cy="2413815"/>
            <a:chOff x="6253249" y="1328741"/>
            <a:chExt cx="768600" cy="3138084"/>
          </a:xfrm>
        </p:grpSpPr>
        <p:grpSp>
          <p:nvGrpSpPr>
            <p:cNvPr id="1287" name="Google Shape;1287;p46"/>
            <p:cNvGrpSpPr/>
            <p:nvPr/>
          </p:nvGrpSpPr>
          <p:grpSpPr>
            <a:xfrm>
              <a:off x="6378867" y="1328741"/>
              <a:ext cx="517363" cy="2486012"/>
              <a:chOff x="6380702" y="1328741"/>
              <a:chExt cx="517363" cy="2486012"/>
            </a:xfrm>
          </p:grpSpPr>
          <p:sp>
            <p:nvSpPr>
              <p:cNvPr id="1288" name="Google Shape;1288;p46"/>
              <p:cNvSpPr/>
              <p:nvPr/>
            </p:nvSpPr>
            <p:spPr>
              <a:xfrm>
                <a:off x="6380702" y="1328741"/>
                <a:ext cx="517363" cy="298041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56" extrusionOk="0">
                    <a:moveTo>
                      <a:pt x="4316" y="1"/>
                    </a:moveTo>
                    <a:lnTo>
                      <a:pt x="0" y="2463"/>
                    </a:lnTo>
                    <a:lnTo>
                      <a:pt x="4316" y="4955"/>
                    </a:lnTo>
                    <a:lnTo>
                      <a:pt x="8602" y="2463"/>
                    </a:lnTo>
                    <a:lnTo>
                      <a:pt x="4316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9" name="Google Shape;1289;p46"/>
              <p:cNvSpPr/>
              <p:nvPr/>
            </p:nvSpPr>
            <p:spPr>
              <a:xfrm>
                <a:off x="6380702" y="1476798"/>
                <a:ext cx="259614" cy="1294219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21521" extrusionOk="0">
                    <a:moveTo>
                      <a:pt x="0" y="1"/>
                    </a:moveTo>
                    <a:lnTo>
                      <a:pt x="0" y="19029"/>
                    </a:lnTo>
                    <a:lnTo>
                      <a:pt x="4316" y="21521"/>
                    </a:lnTo>
                    <a:lnTo>
                      <a:pt x="4316" y="249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0" name="Google Shape;1290;p46"/>
              <p:cNvSpPr/>
              <p:nvPr/>
            </p:nvSpPr>
            <p:spPr>
              <a:xfrm>
                <a:off x="6640253" y="1476798"/>
                <a:ext cx="257809" cy="1294219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21521" extrusionOk="0">
                    <a:moveTo>
                      <a:pt x="4286" y="1"/>
                    </a:moveTo>
                    <a:lnTo>
                      <a:pt x="0" y="2493"/>
                    </a:lnTo>
                    <a:lnTo>
                      <a:pt x="0" y="21521"/>
                    </a:lnTo>
                    <a:lnTo>
                      <a:pt x="4286" y="19029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1" name="Google Shape;1291;p46"/>
              <p:cNvSpPr/>
              <p:nvPr/>
            </p:nvSpPr>
            <p:spPr>
              <a:xfrm>
                <a:off x="6380702" y="2621083"/>
                <a:ext cx="259614" cy="1193669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19849" extrusionOk="0">
                    <a:moveTo>
                      <a:pt x="0" y="1"/>
                    </a:moveTo>
                    <a:lnTo>
                      <a:pt x="0" y="17356"/>
                    </a:lnTo>
                    <a:lnTo>
                      <a:pt x="4316" y="19849"/>
                    </a:lnTo>
                    <a:lnTo>
                      <a:pt x="4316" y="249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741B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2" name="Google Shape;1292;p46"/>
              <p:cNvSpPr/>
              <p:nvPr/>
            </p:nvSpPr>
            <p:spPr>
              <a:xfrm>
                <a:off x="6640253" y="2621083"/>
                <a:ext cx="257809" cy="1193669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19849" extrusionOk="0">
                    <a:moveTo>
                      <a:pt x="4286" y="1"/>
                    </a:moveTo>
                    <a:lnTo>
                      <a:pt x="0" y="2493"/>
                    </a:lnTo>
                    <a:lnTo>
                      <a:pt x="0" y="19849"/>
                    </a:lnTo>
                    <a:lnTo>
                      <a:pt x="4286" y="17356"/>
                    </a:lnTo>
                    <a:lnTo>
                      <a:pt x="42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46"/>
              <p:cNvSpPr/>
              <p:nvPr/>
            </p:nvSpPr>
            <p:spPr>
              <a:xfrm>
                <a:off x="6380702" y="2471222"/>
                <a:ext cx="517363" cy="299785"/>
              </a:xfrm>
              <a:custGeom>
                <a:avLst/>
                <a:gdLst/>
                <a:ahLst/>
                <a:cxnLst/>
                <a:rect l="l" t="t" r="r" b="b"/>
                <a:pathLst>
                  <a:path w="8603" h="4985" extrusionOk="0">
                    <a:moveTo>
                      <a:pt x="4316" y="0"/>
                    </a:moveTo>
                    <a:lnTo>
                      <a:pt x="0" y="2493"/>
                    </a:lnTo>
                    <a:lnTo>
                      <a:pt x="4316" y="4985"/>
                    </a:lnTo>
                    <a:lnTo>
                      <a:pt x="8602" y="2493"/>
                    </a:lnTo>
                    <a:lnTo>
                      <a:pt x="4316" y="0"/>
                    </a:lnTo>
                    <a:close/>
                  </a:path>
                </a:pathLst>
              </a:custGeom>
              <a:solidFill>
                <a:srgbClr val="4C11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94" name="Google Shape;1294;p46"/>
            <p:cNvSpPr txBox="1"/>
            <p:nvPr/>
          </p:nvSpPr>
          <p:spPr>
            <a:xfrm>
              <a:off x="6253249" y="3910325"/>
              <a:ext cx="768600" cy="5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30%</a:t>
              </a:r>
              <a:endParaRPr sz="22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295" name="Google Shape;1295;p46"/>
          <p:cNvGrpSpPr/>
          <p:nvPr/>
        </p:nvGrpSpPr>
        <p:grpSpPr>
          <a:xfrm>
            <a:off x="390475" y="1741277"/>
            <a:ext cx="1771800" cy="770100"/>
            <a:chOff x="466725" y="1708575"/>
            <a:chExt cx="1771800" cy="770100"/>
          </a:xfrm>
        </p:grpSpPr>
        <p:sp>
          <p:nvSpPr>
            <p:cNvPr id="1296" name="Google Shape;1296;p46"/>
            <p:cNvSpPr txBox="1"/>
            <p:nvPr/>
          </p:nvSpPr>
          <p:spPr>
            <a:xfrm>
              <a:off x="466725" y="2084475"/>
              <a:ext cx="17718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97" name="Google Shape;1297;p46"/>
            <p:cNvSpPr txBox="1"/>
            <p:nvPr/>
          </p:nvSpPr>
          <p:spPr>
            <a:xfrm>
              <a:off x="1356208" y="170857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298" name="Google Shape;1298;p46"/>
          <p:cNvGrpSpPr/>
          <p:nvPr/>
        </p:nvGrpSpPr>
        <p:grpSpPr>
          <a:xfrm>
            <a:off x="390475" y="3015901"/>
            <a:ext cx="1771908" cy="770100"/>
            <a:chOff x="466725" y="2664825"/>
            <a:chExt cx="1771908" cy="770100"/>
          </a:xfrm>
        </p:grpSpPr>
        <p:sp>
          <p:nvSpPr>
            <p:cNvPr id="1299" name="Google Shape;1299;p46"/>
            <p:cNvSpPr txBox="1"/>
            <p:nvPr/>
          </p:nvSpPr>
          <p:spPr>
            <a:xfrm>
              <a:off x="466725" y="3040725"/>
              <a:ext cx="17718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00" name="Google Shape;1300;p46"/>
            <p:cNvSpPr txBox="1"/>
            <p:nvPr/>
          </p:nvSpPr>
          <p:spPr>
            <a:xfrm>
              <a:off x="1356333" y="266482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301" name="Google Shape;1301;p46"/>
          <p:cNvGrpSpPr/>
          <p:nvPr/>
        </p:nvGrpSpPr>
        <p:grpSpPr>
          <a:xfrm>
            <a:off x="6981725" y="1741277"/>
            <a:ext cx="1771800" cy="770100"/>
            <a:chOff x="6905575" y="1708575"/>
            <a:chExt cx="1771800" cy="770100"/>
          </a:xfrm>
        </p:grpSpPr>
        <p:sp>
          <p:nvSpPr>
            <p:cNvPr id="1302" name="Google Shape;1302;p46"/>
            <p:cNvSpPr txBox="1"/>
            <p:nvPr/>
          </p:nvSpPr>
          <p:spPr>
            <a:xfrm>
              <a:off x="6905575" y="2084475"/>
              <a:ext cx="17718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03" name="Google Shape;1303;p46"/>
            <p:cNvSpPr txBox="1"/>
            <p:nvPr/>
          </p:nvSpPr>
          <p:spPr>
            <a:xfrm>
              <a:off x="6905592" y="170857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1304" name="Google Shape;1304;p46"/>
          <p:cNvGrpSpPr/>
          <p:nvPr/>
        </p:nvGrpSpPr>
        <p:grpSpPr>
          <a:xfrm>
            <a:off x="6981725" y="3015901"/>
            <a:ext cx="1771800" cy="770100"/>
            <a:chOff x="6905575" y="2664825"/>
            <a:chExt cx="1771800" cy="770100"/>
          </a:xfrm>
        </p:grpSpPr>
        <p:sp>
          <p:nvSpPr>
            <p:cNvPr id="1305" name="Google Shape;1305;p46"/>
            <p:cNvSpPr txBox="1"/>
            <p:nvPr/>
          </p:nvSpPr>
          <p:spPr>
            <a:xfrm>
              <a:off x="6905575" y="3040725"/>
              <a:ext cx="1771800" cy="39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the only planet with rings of all of them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06" name="Google Shape;1306;p46"/>
            <p:cNvSpPr txBox="1"/>
            <p:nvPr/>
          </p:nvSpPr>
          <p:spPr>
            <a:xfrm>
              <a:off x="6905592" y="2664825"/>
              <a:ext cx="882300" cy="29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B377954-B88B-41EE-A1D1-7CCFBBF16A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591" y="1654972"/>
            <a:ext cx="1359657" cy="333734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665CAD2E-C59A-4C3C-B03F-01FD0BBCC838}"/>
              </a:ext>
            </a:extLst>
          </p:cNvPr>
          <p:cNvSpPr txBox="1"/>
          <p:nvPr/>
        </p:nvSpPr>
        <p:spPr>
          <a:xfrm>
            <a:off x="1071916" y="2202917"/>
            <a:ext cx="69310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>
              <a:defRPr/>
            </a:pPr>
            <a:r>
              <a:rPr lang="en-US" altLang="zh-CN" sz="3600" dirty="0">
                <a:solidFill>
                  <a:srgbClr val="FFFFFF"/>
                </a:solidFill>
                <a:ea typeface="宋体" panose="02010600030101010101" pitchFamily="2" charset="-122"/>
                <a:hlinkClick r:id="rId4"/>
              </a:rPr>
              <a:t>www.greatppt.com</a:t>
            </a:r>
            <a:endParaRPr lang="en-US" altLang="zh-CN" sz="3600" dirty="0">
              <a:solidFill>
                <a:srgbClr val="FFFFFF"/>
              </a:solidFill>
              <a:ea typeface="宋体" panose="02010600030101010101" pitchFamily="2" charset="-122"/>
            </a:endParaRPr>
          </a:p>
          <a:p>
            <a:pPr algn="ctr" defTabSz="914378">
              <a:defRPr/>
            </a:pPr>
            <a:r>
              <a:rPr lang="en-US" altLang="zh-CN" sz="2400" dirty="0">
                <a:solidFill>
                  <a:srgbClr val="78909C">
                    <a:lumMod val="20000"/>
                    <a:lumOff val="80000"/>
                  </a:srgbClr>
                </a:solidFill>
                <a:ea typeface="宋体" panose="02010600030101010101" pitchFamily="2" charset="-122"/>
              </a:rPr>
              <a:t>Free Templates and Themes</a:t>
            </a:r>
          </a:p>
          <a:p>
            <a:pPr algn="ctr" defTabSz="914378">
              <a:defRPr/>
            </a:pPr>
            <a:r>
              <a:rPr lang="en-US" altLang="zh-CN" sz="2400" dirty="0">
                <a:solidFill>
                  <a:srgbClr val="78909C">
                    <a:lumMod val="20000"/>
                    <a:lumOff val="80000"/>
                  </a:srgbClr>
                </a:solidFill>
                <a:ea typeface="宋体" panose="02010600030101010101" pitchFamily="2" charset="-122"/>
              </a:rPr>
              <a:t>Create beautiful presentations in minutes</a:t>
            </a:r>
            <a:endParaRPr lang="zh-CN" altLang="en-US" sz="2400" dirty="0">
              <a:solidFill>
                <a:srgbClr val="78909C">
                  <a:lumMod val="20000"/>
                  <a:lumOff val="80000"/>
                </a:srgbClr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3266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>
            <a:spLocks noGrp="1"/>
          </p:cNvSpPr>
          <p:nvPr>
            <p:ph type="title"/>
          </p:nvPr>
        </p:nvSpPr>
        <p:spPr>
          <a:xfrm>
            <a:off x="374805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132" name="Google Shape;132;p19"/>
          <p:cNvGrpSpPr/>
          <p:nvPr/>
        </p:nvGrpSpPr>
        <p:grpSpPr>
          <a:xfrm>
            <a:off x="5277433" y="3120450"/>
            <a:ext cx="785180" cy="2034314"/>
            <a:chOff x="4815875" y="3159508"/>
            <a:chExt cx="771600" cy="1994816"/>
          </a:xfrm>
        </p:grpSpPr>
        <p:sp>
          <p:nvSpPr>
            <p:cNvPr id="133" name="Google Shape;133;p19"/>
            <p:cNvSpPr/>
            <p:nvPr/>
          </p:nvSpPr>
          <p:spPr>
            <a:xfrm>
              <a:off x="4815875" y="4149875"/>
              <a:ext cx="771600" cy="590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9"/>
            <p:cNvSpPr txBox="1"/>
            <p:nvPr/>
          </p:nvSpPr>
          <p:spPr>
            <a:xfrm rot="-5400000">
              <a:off x="4706525" y="3504658"/>
              <a:ext cx="990300" cy="30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25%</a:t>
              </a:r>
              <a:endParaRPr sz="25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35" name="Google Shape;135;p19"/>
            <p:cNvSpPr/>
            <p:nvPr/>
          </p:nvSpPr>
          <p:spPr>
            <a:xfrm rot="10800000" flipH="1">
              <a:off x="4816059" y="4740359"/>
              <a:ext cx="771233" cy="413965"/>
            </a:xfrm>
            <a:custGeom>
              <a:avLst/>
              <a:gdLst/>
              <a:ahLst/>
              <a:cxnLst/>
              <a:rect l="l" t="t" r="r" b="b"/>
              <a:pathLst>
                <a:path w="22650" h="74154" extrusionOk="0">
                  <a:moveTo>
                    <a:pt x="0" y="1"/>
                  </a:moveTo>
                  <a:lnTo>
                    <a:pt x="0" y="74154"/>
                  </a:lnTo>
                  <a:lnTo>
                    <a:pt x="22650" y="74154"/>
                  </a:lnTo>
                  <a:lnTo>
                    <a:pt x="22650" y="1"/>
                  </a:lnTo>
                  <a:close/>
                </a:path>
              </a:pathLst>
            </a:custGeom>
            <a:solidFill>
              <a:srgbClr val="F0C01C">
                <a:alpha val="46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" name="Google Shape;136;p19"/>
          <p:cNvGrpSpPr/>
          <p:nvPr/>
        </p:nvGrpSpPr>
        <p:grpSpPr>
          <a:xfrm>
            <a:off x="6062410" y="2145110"/>
            <a:ext cx="785180" cy="3009650"/>
            <a:chOff x="5587275" y="2203105"/>
            <a:chExt cx="771600" cy="2951216"/>
          </a:xfrm>
        </p:grpSpPr>
        <p:sp>
          <p:nvSpPr>
            <p:cNvPr id="137" name="Google Shape;137;p19"/>
            <p:cNvSpPr/>
            <p:nvPr/>
          </p:nvSpPr>
          <p:spPr>
            <a:xfrm>
              <a:off x="5587275" y="3193622"/>
              <a:ext cx="771600" cy="15465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9"/>
            <p:cNvSpPr txBox="1"/>
            <p:nvPr/>
          </p:nvSpPr>
          <p:spPr>
            <a:xfrm rot="-5400000">
              <a:off x="5476052" y="2548255"/>
              <a:ext cx="990300" cy="30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25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39" name="Google Shape;139;p19"/>
            <p:cNvSpPr/>
            <p:nvPr/>
          </p:nvSpPr>
          <p:spPr>
            <a:xfrm rot="10800000" flipH="1">
              <a:off x="5587550" y="4740356"/>
              <a:ext cx="767325" cy="413965"/>
            </a:xfrm>
            <a:custGeom>
              <a:avLst/>
              <a:gdLst/>
              <a:ahLst/>
              <a:cxnLst/>
              <a:rect l="l" t="t" r="r" b="b"/>
              <a:pathLst>
                <a:path w="22650" h="74154" extrusionOk="0">
                  <a:moveTo>
                    <a:pt x="0" y="1"/>
                  </a:moveTo>
                  <a:lnTo>
                    <a:pt x="0" y="74154"/>
                  </a:lnTo>
                  <a:lnTo>
                    <a:pt x="22650" y="74154"/>
                  </a:lnTo>
                  <a:lnTo>
                    <a:pt x="22650" y="1"/>
                  </a:lnTo>
                  <a:close/>
                </a:path>
              </a:pathLst>
            </a:custGeom>
            <a:solidFill>
              <a:srgbClr val="FF8817">
                <a:alpha val="525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" name="Google Shape;140;p19"/>
          <p:cNvGrpSpPr/>
          <p:nvPr/>
        </p:nvGrpSpPr>
        <p:grpSpPr>
          <a:xfrm>
            <a:off x="6843964" y="1168822"/>
            <a:ext cx="791548" cy="3985715"/>
            <a:chOff x="6355312" y="1245772"/>
            <a:chExt cx="777858" cy="3908331"/>
          </a:xfrm>
        </p:grpSpPr>
        <p:sp>
          <p:nvSpPr>
            <p:cNvPr id="141" name="Google Shape;141;p19"/>
            <p:cNvSpPr/>
            <p:nvPr/>
          </p:nvSpPr>
          <p:spPr>
            <a:xfrm>
              <a:off x="6358930" y="2236278"/>
              <a:ext cx="771600" cy="2503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9"/>
            <p:cNvSpPr txBox="1"/>
            <p:nvPr/>
          </p:nvSpPr>
          <p:spPr>
            <a:xfrm rot="-5400000">
              <a:off x="6248935" y="1591072"/>
              <a:ext cx="990600" cy="30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75%</a:t>
              </a:r>
              <a:endParaRPr sz="25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43" name="Google Shape;143;p19"/>
            <p:cNvSpPr/>
            <p:nvPr/>
          </p:nvSpPr>
          <p:spPr>
            <a:xfrm rot="10800000" flipH="1">
              <a:off x="6355312" y="4740014"/>
              <a:ext cx="777858" cy="414089"/>
            </a:xfrm>
            <a:custGeom>
              <a:avLst/>
              <a:gdLst/>
              <a:ahLst/>
              <a:cxnLst/>
              <a:rect l="l" t="t" r="r" b="b"/>
              <a:pathLst>
                <a:path w="22650" h="74154" extrusionOk="0">
                  <a:moveTo>
                    <a:pt x="0" y="1"/>
                  </a:moveTo>
                  <a:lnTo>
                    <a:pt x="0" y="74154"/>
                  </a:lnTo>
                  <a:lnTo>
                    <a:pt x="22650" y="74154"/>
                  </a:lnTo>
                  <a:lnTo>
                    <a:pt x="22650" y="1"/>
                  </a:lnTo>
                  <a:close/>
                </a:path>
              </a:pathLst>
            </a:custGeom>
            <a:solidFill>
              <a:srgbClr val="F13710">
                <a:alpha val="676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" name="Google Shape;144;p19"/>
          <p:cNvGrpSpPr/>
          <p:nvPr/>
        </p:nvGrpSpPr>
        <p:grpSpPr>
          <a:xfrm>
            <a:off x="7632733" y="192026"/>
            <a:ext cx="785184" cy="4962651"/>
            <a:chOff x="7130438" y="287940"/>
            <a:chExt cx="771604" cy="4866298"/>
          </a:xfrm>
        </p:grpSpPr>
        <p:sp>
          <p:nvSpPr>
            <p:cNvPr id="145" name="Google Shape;145;p19"/>
            <p:cNvSpPr/>
            <p:nvPr/>
          </p:nvSpPr>
          <p:spPr>
            <a:xfrm>
              <a:off x="7130443" y="1279104"/>
              <a:ext cx="771600" cy="346073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9"/>
            <p:cNvSpPr txBox="1"/>
            <p:nvPr/>
          </p:nvSpPr>
          <p:spPr>
            <a:xfrm rot="-5400000">
              <a:off x="7020770" y="633390"/>
              <a:ext cx="990900" cy="30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5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100%</a:t>
              </a:r>
              <a:endParaRPr sz="25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147" name="Google Shape;147;p19"/>
            <p:cNvSpPr/>
            <p:nvPr/>
          </p:nvSpPr>
          <p:spPr>
            <a:xfrm rot="10800000" flipH="1">
              <a:off x="7130438" y="4740067"/>
              <a:ext cx="771572" cy="414172"/>
            </a:xfrm>
            <a:custGeom>
              <a:avLst/>
              <a:gdLst/>
              <a:ahLst/>
              <a:cxnLst/>
              <a:rect l="l" t="t" r="r" b="b"/>
              <a:pathLst>
                <a:path w="22650" h="74154" extrusionOk="0">
                  <a:moveTo>
                    <a:pt x="0" y="1"/>
                  </a:moveTo>
                  <a:lnTo>
                    <a:pt x="0" y="74154"/>
                  </a:lnTo>
                  <a:lnTo>
                    <a:pt x="22650" y="74154"/>
                  </a:lnTo>
                  <a:lnTo>
                    <a:pt x="22650" y="1"/>
                  </a:lnTo>
                  <a:close/>
                </a:path>
              </a:pathLst>
            </a:custGeom>
            <a:solidFill>
              <a:srgbClr val="C35B7E">
                <a:alpha val="525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" name="Google Shape;148;p19"/>
          <p:cNvGrpSpPr/>
          <p:nvPr/>
        </p:nvGrpSpPr>
        <p:grpSpPr>
          <a:xfrm>
            <a:off x="726083" y="3979593"/>
            <a:ext cx="4552078" cy="785332"/>
            <a:chOff x="726083" y="3979593"/>
            <a:chExt cx="4552078" cy="785332"/>
          </a:xfrm>
        </p:grpSpPr>
        <p:sp>
          <p:nvSpPr>
            <p:cNvPr id="149" name="Google Shape;149;p19"/>
            <p:cNvSpPr txBox="1"/>
            <p:nvPr/>
          </p:nvSpPr>
          <p:spPr>
            <a:xfrm>
              <a:off x="726101" y="4362925"/>
              <a:ext cx="2464800" cy="402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also helium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50" name="Google Shape;150;p19"/>
            <p:cNvSpPr txBox="1"/>
            <p:nvPr/>
          </p:nvSpPr>
          <p:spPr>
            <a:xfrm>
              <a:off x="726083" y="3979593"/>
              <a:ext cx="883839" cy="301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cxnSp>
          <p:nvCxnSpPr>
            <p:cNvPr id="151" name="Google Shape;151;p19"/>
            <p:cNvCxnSpPr/>
            <p:nvPr/>
          </p:nvCxnSpPr>
          <p:spPr>
            <a:xfrm>
              <a:off x="1642161" y="4130262"/>
              <a:ext cx="3636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152" name="Google Shape;152;p19"/>
          <p:cNvGrpSpPr/>
          <p:nvPr/>
        </p:nvGrpSpPr>
        <p:grpSpPr>
          <a:xfrm>
            <a:off x="726083" y="3004450"/>
            <a:ext cx="5336691" cy="785325"/>
            <a:chOff x="726083" y="3004450"/>
            <a:chExt cx="5336691" cy="785325"/>
          </a:xfrm>
        </p:grpSpPr>
        <p:sp>
          <p:nvSpPr>
            <p:cNvPr id="153" name="Google Shape;153;p19"/>
            <p:cNvSpPr txBox="1"/>
            <p:nvPr/>
          </p:nvSpPr>
          <p:spPr>
            <a:xfrm>
              <a:off x="726101" y="3387775"/>
              <a:ext cx="2464800" cy="402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54" name="Google Shape;154;p19"/>
            <p:cNvSpPr txBox="1"/>
            <p:nvPr/>
          </p:nvSpPr>
          <p:spPr>
            <a:xfrm>
              <a:off x="726083" y="3004450"/>
              <a:ext cx="883839" cy="301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cxnSp>
          <p:nvCxnSpPr>
            <p:cNvPr id="155" name="Google Shape;155;p19"/>
            <p:cNvCxnSpPr/>
            <p:nvPr/>
          </p:nvCxnSpPr>
          <p:spPr>
            <a:xfrm>
              <a:off x="1606274" y="3155119"/>
              <a:ext cx="4456500" cy="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156" name="Google Shape;156;p19"/>
          <p:cNvGrpSpPr/>
          <p:nvPr/>
        </p:nvGrpSpPr>
        <p:grpSpPr>
          <a:xfrm>
            <a:off x="726083" y="2029307"/>
            <a:ext cx="2464817" cy="785318"/>
            <a:chOff x="726083" y="2029307"/>
            <a:chExt cx="2464817" cy="785318"/>
          </a:xfrm>
        </p:grpSpPr>
        <p:sp>
          <p:nvSpPr>
            <p:cNvPr id="157" name="Google Shape;157;p19"/>
            <p:cNvSpPr txBox="1"/>
            <p:nvPr/>
          </p:nvSpPr>
          <p:spPr>
            <a:xfrm>
              <a:off x="726100" y="2412625"/>
              <a:ext cx="2464800" cy="402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58" name="Google Shape;158;p19"/>
            <p:cNvSpPr txBox="1"/>
            <p:nvPr/>
          </p:nvSpPr>
          <p:spPr>
            <a:xfrm>
              <a:off x="726083" y="2029307"/>
              <a:ext cx="883839" cy="301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cxnSp>
        <p:nvCxnSpPr>
          <p:cNvPr id="159" name="Google Shape;159;p19"/>
          <p:cNvCxnSpPr/>
          <p:nvPr/>
        </p:nvCxnSpPr>
        <p:spPr>
          <a:xfrm>
            <a:off x="1604440" y="2178957"/>
            <a:ext cx="5244000" cy="0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160" name="Google Shape;160;p19"/>
          <p:cNvGrpSpPr/>
          <p:nvPr/>
        </p:nvGrpSpPr>
        <p:grpSpPr>
          <a:xfrm>
            <a:off x="726083" y="1054165"/>
            <a:ext cx="6908057" cy="785310"/>
            <a:chOff x="726083" y="1054165"/>
            <a:chExt cx="6908057" cy="785310"/>
          </a:xfrm>
        </p:grpSpPr>
        <p:sp>
          <p:nvSpPr>
            <p:cNvPr id="161" name="Google Shape;161;p19"/>
            <p:cNvSpPr txBox="1"/>
            <p:nvPr/>
          </p:nvSpPr>
          <p:spPr>
            <a:xfrm>
              <a:off x="726101" y="1437475"/>
              <a:ext cx="2464800" cy="402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 Mars actually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62" name="Google Shape;162;p19"/>
            <p:cNvSpPr txBox="1"/>
            <p:nvPr/>
          </p:nvSpPr>
          <p:spPr>
            <a:xfrm>
              <a:off x="726083" y="1054165"/>
              <a:ext cx="883839" cy="3013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cxnSp>
          <p:nvCxnSpPr>
            <p:cNvPr id="163" name="Google Shape;163;p19"/>
            <p:cNvCxnSpPr/>
            <p:nvPr/>
          </p:nvCxnSpPr>
          <p:spPr>
            <a:xfrm>
              <a:off x="1604440" y="1202794"/>
              <a:ext cx="6029700" cy="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0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169" name="Google Shape;169;p20"/>
          <p:cNvGrpSpPr/>
          <p:nvPr/>
        </p:nvGrpSpPr>
        <p:grpSpPr>
          <a:xfrm>
            <a:off x="4496496" y="2418126"/>
            <a:ext cx="2031033" cy="2314534"/>
            <a:chOff x="4305992" y="2646726"/>
            <a:chExt cx="2031033" cy="2314534"/>
          </a:xfrm>
        </p:grpSpPr>
        <p:grpSp>
          <p:nvGrpSpPr>
            <p:cNvPr id="170" name="Google Shape;170;p20"/>
            <p:cNvGrpSpPr/>
            <p:nvPr/>
          </p:nvGrpSpPr>
          <p:grpSpPr>
            <a:xfrm>
              <a:off x="4670383" y="2646726"/>
              <a:ext cx="1302258" cy="1468314"/>
              <a:chOff x="4848183" y="2608588"/>
              <a:chExt cx="1302258" cy="1468314"/>
            </a:xfrm>
          </p:grpSpPr>
          <p:sp>
            <p:nvSpPr>
              <p:cNvPr id="171" name="Google Shape;171;p20"/>
              <p:cNvSpPr/>
              <p:nvPr/>
            </p:nvSpPr>
            <p:spPr>
              <a:xfrm>
                <a:off x="4848183" y="3100203"/>
                <a:ext cx="635450" cy="976699"/>
              </a:xfrm>
              <a:custGeom>
                <a:avLst/>
                <a:gdLst/>
                <a:ahLst/>
                <a:cxnLst/>
                <a:rect l="l" t="t" r="r" b="b"/>
                <a:pathLst>
                  <a:path w="9441" h="14511" extrusionOk="0">
                    <a:moveTo>
                      <a:pt x="9440" y="0"/>
                    </a:moveTo>
                    <a:lnTo>
                      <a:pt x="0" y="10474"/>
                    </a:lnTo>
                    <a:lnTo>
                      <a:pt x="9440" y="14510"/>
                    </a:lnTo>
                    <a:lnTo>
                      <a:pt x="9440" y="0"/>
                    </a:lnTo>
                    <a:close/>
                  </a:path>
                </a:pathLst>
              </a:custGeom>
              <a:solidFill>
                <a:srgbClr val="F13710">
                  <a:alpha val="676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0"/>
              <p:cNvSpPr/>
              <p:nvPr/>
            </p:nvSpPr>
            <p:spPr>
              <a:xfrm>
                <a:off x="5483559" y="3100203"/>
                <a:ext cx="666883" cy="976699"/>
              </a:xfrm>
              <a:custGeom>
                <a:avLst/>
                <a:gdLst/>
                <a:ahLst/>
                <a:cxnLst/>
                <a:rect l="l" t="t" r="r" b="b"/>
                <a:pathLst>
                  <a:path w="9908" h="14511" extrusionOk="0">
                    <a:moveTo>
                      <a:pt x="0" y="0"/>
                    </a:moveTo>
                    <a:lnTo>
                      <a:pt x="0" y="14510"/>
                    </a:lnTo>
                    <a:lnTo>
                      <a:pt x="9907" y="107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20"/>
              <p:cNvSpPr/>
              <p:nvPr/>
            </p:nvSpPr>
            <p:spPr>
              <a:xfrm>
                <a:off x="5072638" y="2608588"/>
                <a:ext cx="821825" cy="415422"/>
              </a:xfrm>
              <a:custGeom>
                <a:avLst/>
                <a:gdLst/>
                <a:ahLst/>
                <a:cxnLst/>
                <a:rect l="l" t="t" r="r" b="b"/>
                <a:pathLst>
                  <a:path w="12210" h="6172" extrusionOk="0">
                    <a:moveTo>
                      <a:pt x="1" y="1"/>
                    </a:moveTo>
                    <a:lnTo>
                      <a:pt x="1" y="5305"/>
                    </a:lnTo>
                    <a:lnTo>
                      <a:pt x="5571" y="5305"/>
                    </a:lnTo>
                    <a:lnTo>
                      <a:pt x="6105" y="6172"/>
                    </a:lnTo>
                    <a:lnTo>
                      <a:pt x="6672" y="5305"/>
                    </a:lnTo>
                    <a:lnTo>
                      <a:pt x="12209" y="5305"/>
                    </a:lnTo>
                    <a:lnTo>
                      <a:pt x="1220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20"/>
              <p:cNvSpPr txBox="1"/>
              <p:nvPr/>
            </p:nvSpPr>
            <p:spPr>
              <a:xfrm>
                <a:off x="5105700" y="2608600"/>
                <a:ext cx="755700" cy="35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dk2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25%</a:t>
                </a:r>
                <a:endParaRPr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grpSp>
          <p:nvGrpSpPr>
            <p:cNvPr id="175" name="Google Shape;175;p20"/>
            <p:cNvGrpSpPr/>
            <p:nvPr/>
          </p:nvGrpSpPr>
          <p:grpSpPr>
            <a:xfrm>
              <a:off x="4305992" y="4191243"/>
              <a:ext cx="2031033" cy="770016"/>
              <a:chOff x="6629390" y="2834920"/>
              <a:chExt cx="1884600" cy="714500"/>
            </a:xfrm>
          </p:grpSpPr>
          <p:sp>
            <p:nvSpPr>
              <p:cNvPr id="176" name="Google Shape;176;p20"/>
              <p:cNvSpPr txBox="1"/>
              <p:nvPr/>
            </p:nvSpPr>
            <p:spPr>
              <a:xfrm>
                <a:off x="6629390" y="3183720"/>
                <a:ext cx="18846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Mercury is the closest planet to the Sun</a:t>
                </a:r>
                <a:endParaRPr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77" name="Google Shape;177;p20"/>
              <p:cNvSpPr txBox="1"/>
              <p:nvPr/>
            </p:nvSpPr>
            <p:spPr>
              <a:xfrm>
                <a:off x="6629390" y="2834920"/>
                <a:ext cx="1884600" cy="274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700">
                    <a:solidFill>
                      <a:schemeClr val="accent4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Mercury</a:t>
                </a:r>
                <a:endParaRPr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</p:grpSp>
      <p:grpSp>
        <p:nvGrpSpPr>
          <p:cNvPr id="178" name="Google Shape;178;p20"/>
          <p:cNvGrpSpPr/>
          <p:nvPr/>
        </p:nvGrpSpPr>
        <p:grpSpPr>
          <a:xfrm>
            <a:off x="736446" y="1439152"/>
            <a:ext cx="2031033" cy="3293503"/>
            <a:chOff x="1307942" y="1667752"/>
            <a:chExt cx="2031033" cy="3293503"/>
          </a:xfrm>
        </p:grpSpPr>
        <p:grpSp>
          <p:nvGrpSpPr>
            <p:cNvPr id="179" name="Google Shape;179;p20"/>
            <p:cNvGrpSpPr/>
            <p:nvPr/>
          </p:nvGrpSpPr>
          <p:grpSpPr>
            <a:xfrm>
              <a:off x="1672333" y="1667752"/>
              <a:ext cx="1302258" cy="2447299"/>
              <a:chOff x="1138933" y="1629614"/>
              <a:chExt cx="1302258" cy="2447299"/>
            </a:xfrm>
          </p:grpSpPr>
          <p:grpSp>
            <p:nvGrpSpPr>
              <p:cNvPr id="180" name="Google Shape;180;p20"/>
              <p:cNvGrpSpPr/>
              <p:nvPr/>
            </p:nvGrpSpPr>
            <p:grpSpPr>
              <a:xfrm>
                <a:off x="1138933" y="2121294"/>
                <a:ext cx="1302258" cy="1955619"/>
                <a:chOff x="1689198" y="2121294"/>
                <a:chExt cx="1302258" cy="1955619"/>
              </a:xfrm>
            </p:grpSpPr>
            <p:sp>
              <p:nvSpPr>
                <p:cNvPr id="181" name="Google Shape;181;p20"/>
                <p:cNvSpPr/>
                <p:nvPr/>
              </p:nvSpPr>
              <p:spPr>
                <a:xfrm>
                  <a:off x="1689198" y="2121294"/>
                  <a:ext cx="635450" cy="19556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41" h="29055" extrusionOk="0">
                      <a:moveTo>
                        <a:pt x="9440" y="0"/>
                      </a:moveTo>
                      <a:lnTo>
                        <a:pt x="0" y="25018"/>
                      </a:lnTo>
                      <a:lnTo>
                        <a:pt x="9440" y="29054"/>
                      </a:lnTo>
                      <a:lnTo>
                        <a:pt x="9440" y="0"/>
                      </a:lnTo>
                      <a:close/>
                    </a:path>
                  </a:pathLst>
                </a:custGeom>
                <a:solidFill>
                  <a:srgbClr val="F0C01C">
                    <a:alpha val="4693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2" name="Google Shape;182;p20"/>
                <p:cNvSpPr/>
                <p:nvPr/>
              </p:nvSpPr>
              <p:spPr>
                <a:xfrm>
                  <a:off x="2324574" y="2121294"/>
                  <a:ext cx="666883" cy="19556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08" h="29055" extrusionOk="0">
                      <a:moveTo>
                        <a:pt x="0" y="0"/>
                      </a:moveTo>
                      <a:lnTo>
                        <a:pt x="0" y="29054"/>
                      </a:lnTo>
                      <a:lnTo>
                        <a:pt x="9907" y="2531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4B3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83" name="Google Shape;183;p20"/>
              <p:cNvGrpSpPr/>
              <p:nvPr/>
            </p:nvGrpSpPr>
            <p:grpSpPr>
              <a:xfrm>
                <a:off x="1361252" y="1629614"/>
                <a:ext cx="824046" cy="415489"/>
                <a:chOff x="1363027" y="1705814"/>
                <a:chExt cx="824046" cy="415489"/>
              </a:xfrm>
            </p:grpSpPr>
            <p:sp>
              <p:nvSpPr>
                <p:cNvPr id="184" name="Google Shape;184;p20"/>
                <p:cNvSpPr/>
                <p:nvPr/>
              </p:nvSpPr>
              <p:spPr>
                <a:xfrm>
                  <a:off x="1363027" y="1705814"/>
                  <a:ext cx="824046" cy="415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43" h="6173" extrusionOk="0">
                      <a:moveTo>
                        <a:pt x="1" y="1"/>
                      </a:moveTo>
                      <a:lnTo>
                        <a:pt x="1" y="5305"/>
                      </a:lnTo>
                      <a:lnTo>
                        <a:pt x="5571" y="5305"/>
                      </a:lnTo>
                      <a:lnTo>
                        <a:pt x="6138" y="6172"/>
                      </a:lnTo>
                      <a:lnTo>
                        <a:pt x="6672" y="5305"/>
                      </a:lnTo>
                      <a:lnTo>
                        <a:pt x="12243" y="5305"/>
                      </a:lnTo>
                      <a:lnTo>
                        <a:pt x="12243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5" name="Google Shape;185;p20"/>
                <p:cNvSpPr txBox="1"/>
                <p:nvPr/>
              </p:nvSpPr>
              <p:spPr>
                <a:xfrm>
                  <a:off x="1397188" y="1705825"/>
                  <a:ext cx="755700" cy="357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2000">
                      <a:solidFill>
                        <a:schemeClr val="dk2"/>
                      </a:solidFill>
                      <a:latin typeface="Bebas Neue"/>
                      <a:ea typeface="Bebas Neue"/>
                      <a:cs typeface="Bebas Neue"/>
                      <a:sym typeface="Bebas Neue"/>
                    </a:rPr>
                    <a:t>75%</a:t>
                  </a:r>
                  <a:endParaRPr sz="2000">
                    <a:solidFill>
                      <a:schemeClr val="dk2"/>
                    </a:solidFill>
                    <a:latin typeface="Bebas Neue"/>
                    <a:ea typeface="Bebas Neue"/>
                    <a:cs typeface="Bebas Neue"/>
                    <a:sym typeface="Bebas Neue"/>
                  </a:endParaRPr>
                </a:p>
              </p:txBody>
            </p:sp>
          </p:grpSp>
        </p:grpSp>
        <p:grpSp>
          <p:nvGrpSpPr>
            <p:cNvPr id="186" name="Google Shape;186;p20"/>
            <p:cNvGrpSpPr/>
            <p:nvPr/>
          </p:nvGrpSpPr>
          <p:grpSpPr>
            <a:xfrm>
              <a:off x="1307942" y="4191238"/>
              <a:ext cx="2031033" cy="770016"/>
              <a:chOff x="6629390" y="636066"/>
              <a:chExt cx="1884600" cy="714500"/>
            </a:xfrm>
          </p:grpSpPr>
          <p:sp>
            <p:nvSpPr>
              <p:cNvPr id="187" name="Google Shape;187;p20"/>
              <p:cNvSpPr txBox="1"/>
              <p:nvPr/>
            </p:nvSpPr>
            <p:spPr>
              <a:xfrm>
                <a:off x="6629390" y="984865"/>
                <a:ext cx="18846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Despite being red,</a:t>
                </a:r>
                <a:b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</a:b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Mars is a cold place</a:t>
                </a:r>
                <a:endParaRPr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88" name="Google Shape;188;p20"/>
              <p:cNvSpPr txBox="1"/>
              <p:nvPr/>
            </p:nvSpPr>
            <p:spPr>
              <a:xfrm>
                <a:off x="6629390" y="636066"/>
                <a:ext cx="1884600" cy="274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700">
                    <a:solidFill>
                      <a:schemeClr val="accent5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Mars</a:t>
                </a:r>
                <a:endParaRPr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</p:grpSp>
      <p:grpSp>
        <p:nvGrpSpPr>
          <p:cNvPr id="189" name="Google Shape;189;p20"/>
          <p:cNvGrpSpPr/>
          <p:nvPr/>
        </p:nvGrpSpPr>
        <p:grpSpPr>
          <a:xfrm>
            <a:off x="6376521" y="1921938"/>
            <a:ext cx="2031033" cy="2810725"/>
            <a:chOff x="5805017" y="2150538"/>
            <a:chExt cx="2031033" cy="2810725"/>
          </a:xfrm>
        </p:grpSpPr>
        <p:grpSp>
          <p:nvGrpSpPr>
            <p:cNvPr id="190" name="Google Shape;190;p20"/>
            <p:cNvGrpSpPr/>
            <p:nvPr/>
          </p:nvGrpSpPr>
          <p:grpSpPr>
            <a:xfrm>
              <a:off x="6168298" y="2150538"/>
              <a:ext cx="1304479" cy="1964508"/>
              <a:chOff x="6701698" y="2112400"/>
              <a:chExt cx="1304479" cy="1964508"/>
            </a:xfrm>
          </p:grpSpPr>
          <p:sp>
            <p:nvSpPr>
              <p:cNvPr id="191" name="Google Shape;191;p20"/>
              <p:cNvSpPr/>
              <p:nvPr/>
            </p:nvSpPr>
            <p:spPr>
              <a:xfrm>
                <a:off x="6927243" y="2112407"/>
                <a:ext cx="824113" cy="415422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6172" extrusionOk="0">
                    <a:moveTo>
                      <a:pt x="1" y="0"/>
                    </a:moveTo>
                    <a:lnTo>
                      <a:pt x="1" y="5304"/>
                    </a:lnTo>
                    <a:lnTo>
                      <a:pt x="5572" y="5304"/>
                    </a:lnTo>
                    <a:lnTo>
                      <a:pt x="6139" y="6172"/>
                    </a:lnTo>
                    <a:lnTo>
                      <a:pt x="6672" y="5304"/>
                    </a:lnTo>
                    <a:lnTo>
                      <a:pt x="12243" y="5304"/>
                    </a:lnTo>
                    <a:lnTo>
                      <a:pt x="1224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20"/>
              <p:cNvSpPr/>
              <p:nvPr/>
            </p:nvSpPr>
            <p:spPr>
              <a:xfrm>
                <a:off x="6701698" y="2604018"/>
                <a:ext cx="637671" cy="1472890"/>
              </a:xfrm>
              <a:custGeom>
                <a:avLst/>
                <a:gdLst/>
                <a:ahLst/>
                <a:cxnLst/>
                <a:rect l="l" t="t" r="r" b="b"/>
                <a:pathLst>
                  <a:path w="9474" h="21883" extrusionOk="0">
                    <a:moveTo>
                      <a:pt x="9474" y="0"/>
                    </a:moveTo>
                    <a:lnTo>
                      <a:pt x="0" y="17846"/>
                    </a:lnTo>
                    <a:lnTo>
                      <a:pt x="9474" y="21882"/>
                    </a:lnTo>
                    <a:lnTo>
                      <a:pt x="9474" y="0"/>
                    </a:lnTo>
                    <a:close/>
                  </a:path>
                </a:pathLst>
              </a:custGeom>
              <a:solidFill>
                <a:srgbClr val="C35B7E">
                  <a:alpha val="525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20"/>
              <p:cNvSpPr/>
              <p:nvPr/>
            </p:nvSpPr>
            <p:spPr>
              <a:xfrm>
                <a:off x="7339295" y="2604018"/>
                <a:ext cx="666883" cy="1472890"/>
              </a:xfrm>
              <a:custGeom>
                <a:avLst/>
                <a:gdLst/>
                <a:ahLst/>
                <a:cxnLst/>
                <a:rect l="l" t="t" r="r" b="b"/>
                <a:pathLst>
                  <a:path w="9908" h="21883" extrusionOk="0">
                    <a:moveTo>
                      <a:pt x="1" y="0"/>
                    </a:moveTo>
                    <a:lnTo>
                      <a:pt x="1" y="21882"/>
                    </a:lnTo>
                    <a:lnTo>
                      <a:pt x="9908" y="1814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20"/>
              <p:cNvSpPr txBox="1"/>
              <p:nvPr/>
            </p:nvSpPr>
            <p:spPr>
              <a:xfrm>
                <a:off x="6961450" y="2112400"/>
                <a:ext cx="755700" cy="357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>
                    <a:solidFill>
                      <a:schemeClr val="dk2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50%</a:t>
                </a:r>
                <a:endParaRPr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  <p:grpSp>
          <p:nvGrpSpPr>
            <p:cNvPr id="195" name="Google Shape;195;p20"/>
            <p:cNvGrpSpPr/>
            <p:nvPr/>
          </p:nvGrpSpPr>
          <p:grpSpPr>
            <a:xfrm>
              <a:off x="5805017" y="4191246"/>
              <a:ext cx="2031033" cy="770016"/>
              <a:chOff x="6629390" y="3934347"/>
              <a:chExt cx="1884600" cy="714500"/>
            </a:xfrm>
          </p:grpSpPr>
          <p:sp>
            <p:nvSpPr>
              <p:cNvPr id="196" name="Google Shape;196;p20"/>
              <p:cNvSpPr txBox="1"/>
              <p:nvPr/>
            </p:nvSpPr>
            <p:spPr>
              <a:xfrm>
                <a:off x="6629390" y="4283147"/>
                <a:ext cx="18846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It’s composed of hydrogen and also helium</a:t>
                </a:r>
                <a:endParaRPr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97" name="Google Shape;197;p20"/>
              <p:cNvSpPr txBox="1"/>
              <p:nvPr/>
            </p:nvSpPr>
            <p:spPr>
              <a:xfrm>
                <a:off x="6629390" y="3934347"/>
                <a:ext cx="1884600" cy="274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700">
                    <a:solidFill>
                      <a:schemeClr val="accent1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SATURN</a:t>
                </a:r>
                <a:endParaRPr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</p:grpSp>
      <p:grpSp>
        <p:nvGrpSpPr>
          <p:cNvPr id="198" name="Google Shape;198;p20"/>
          <p:cNvGrpSpPr/>
          <p:nvPr/>
        </p:nvGrpSpPr>
        <p:grpSpPr>
          <a:xfrm>
            <a:off x="2616471" y="949297"/>
            <a:ext cx="2031033" cy="3783360"/>
            <a:chOff x="2616471" y="949297"/>
            <a:chExt cx="2031033" cy="3783360"/>
          </a:xfrm>
        </p:grpSpPr>
        <p:sp>
          <p:nvSpPr>
            <p:cNvPr id="199" name="Google Shape;199;p20"/>
            <p:cNvSpPr/>
            <p:nvPr/>
          </p:nvSpPr>
          <p:spPr>
            <a:xfrm>
              <a:off x="3159843" y="949297"/>
              <a:ext cx="925074" cy="415422"/>
            </a:xfrm>
            <a:custGeom>
              <a:avLst/>
              <a:gdLst/>
              <a:ahLst/>
              <a:cxnLst/>
              <a:rect l="l" t="t" r="r" b="b"/>
              <a:pathLst>
                <a:path w="13744" h="6172" extrusionOk="0">
                  <a:moveTo>
                    <a:pt x="0" y="1"/>
                  </a:moveTo>
                  <a:lnTo>
                    <a:pt x="0" y="5305"/>
                  </a:lnTo>
                  <a:lnTo>
                    <a:pt x="6238" y="5305"/>
                  </a:lnTo>
                  <a:lnTo>
                    <a:pt x="6772" y="6172"/>
                  </a:lnTo>
                  <a:lnTo>
                    <a:pt x="7339" y="5305"/>
                  </a:lnTo>
                  <a:lnTo>
                    <a:pt x="13743" y="5305"/>
                  </a:lnTo>
                  <a:lnTo>
                    <a:pt x="1374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0"/>
            <p:cNvSpPr/>
            <p:nvPr/>
          </p:nvSpPr>
          <p:spPr>
            <a:xfrm>
              <a:off x="2980850" y="1439150"/>
              <a:ext cx="635450" cy="2466324"/>
            </a:xfrm>
            <a:custGeom>
              <a:avLst/>
              <a:gdLst/>
              <a:ahLst/>
              <a:cxnLst/>
              <a:rect l="l" t="t" r="r" b="b"/>
              <a:pathLst>
                <a:path w="9441" h="43766" extrusionOk="0">
                  <a:moveTo>
                    <a:pt x="9441" y="1"/>
                  </a:moveTo>
                  <a:lnTo>
                    <a:pt x="1" y="39729"/>
                  </a:lnTo>
                  <a:lnTo>
                    <a:pt x="9441" y="43765"/>
                  </a:lnTo>
                  <a:lnTo>
                    <a:pt x="9441" y="1"/>
                  </a:lnTo>
                  <a:close/>
                </a:path>
              </a:pathLst>
            </a:custGeom>
            <a:solidFill>
              <a:srgbClr val="FF8817">
                <a:alpha val="525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0"/>
            <p:cNvSpPr/>
            <p:nvPr/>
          </p:nvSpPr>
          <p:spPr>
            <a:xfrm>
              <a:off x="3616240" y="1439150"/>
              <a:ext cx="666883" cy="2466324"/>
            </a:xfrm>
            <a:custGeom>
              <a:avLst/>
              <a:gdLst/>
              <a:ahLst/>
              <a:cxnLst/>
              <a:rect l="l" t="t" r="r" b="b"/>
              <a:pathLst>
                <a:path w="9908" h="43766" extrusionOk="0">
                  <a:moveTo>
                    <a:pt x="1" y="1"/>
                  </a:moveTo>
                  <a:lnTo>
                    <a:pt x="1" y="43765"/>
                  </a:lnTo>
                  <a:lnTo>
                    <a:pt x="9908" y="4002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0"/>
            <p:cNvSpPr txBox="1"/>
            <p:nvPr/>
          </p:nvSpPr>
          <p:spPr>
            <a:xfrm>
              <a:off x="3244530" y="949303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100%</a:t>
              </a:r>
              <a:endParaRPr sz="2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grpSp>
          <p:nvGrpSpPr>
            <p:cNvPr id="203" name="Google Shape;203;p20"/>
            <p:cNvGrpSpPr/>
            <p:nvPr/>
          </p:nvGrpSpPr>
          <p:grpSpPr>
            <a:xfrm>
              <a:off x="2616471" y="3962641"/>
              <a:ext cx="2031033" cy="770016"/>
              <a:chOff x="6629390" y="1735493"/>
              <a:chExt cx="1884600" cy="714500"/>
            </a:xfrm>
          </p:grpSpPr>
          <p:sp>
            <p:nvSpPr>
              <p:cNvPr id="204" name="Google Shape;204;p20"/>
              <p:cNvSpPr txBox="1"/>
              <p:nvPr/>
            </p:nvSpPr>
            <p:spPr>
              <a:xfrm>
                <a:off x="6629390" y="2084292"/>
                <a:ext cx="18846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Neptune is the farthest planet from the Sun </a:t>
                </a:r>
                <a:endParaRPr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05" name="Google Shape;205;p20"/>
              <p:cNvSpPr txBox="1"/>
              <p:nvPr/>
            </p:nvSpPr>
            <p:spPr>
              <a:xfrm>
                <a:off x="6629390" y="1735493"/>
                <a:ext cx="1884600" cy="274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700">
                    <a:solidFill>
                      <a:schemeClr val="accent6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neptune</a:t>
                </a:r>
                <a:endParaRPr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1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sp>
        <p:nvSpPr>
          <p:cNvPr id="211" name="Google Shape;211;p21"/>
          <p:cNvSpPr/>
          <p:nvPr/>
        </p:nvSpPr>
        <p:spPr>
          <a:xfrm>
            <a:off x="2251868" y="2047875"/>
            <a:ext cx="4640264" cy="2019290"/>
          </a:xfrm>
          <a:custGeom>
            <a:avLst/>
            <a:gdLst/>
            <a:ahLst/>
            <a:cxnLst/>
            <a:rect l="l" t="t" r="r" b="b"/>
            <a:pathLst>
              <a:path w="127875" h="61470" extrusionOk="0">
                <a:moveTo>
                  <a:pt x="126391" y="0"/>
                </a:moveTo>
                <a:cubicBezTo>
                  <a:pt x="126271" y="0"/>
                  <a:pt x="126148" y="16"/>
                  <a:pt x="126023" y="51"/>
                </a:cubicBezTo>
                <a:lnTo>
                  <a:pt x="111747" y="3587"/>
                </a:lnTo>
                <a:cubicBezTo>
                  <a:pt x="110679" y="3853"/>
                  <a:pt x="110312" y="5188"/>
                  <a:pt x="111079" y="5955"/>
                </a:cubicBezTo>
                <a:lnTo>
                  <a:pt x="113281" y="8123"/>
                </a:lnTo>
                <a:cubicBezTo>
                  <a:pt x="113114" y="8290"/>
                  <a:pt x="112947" y="8457"/>
                  <a:pt x="112747" y="8657"/>
                </a:cubicBezTo>
                <a:lnTo>
                  <a:pt x="111747" y="9658"/>
                </a:lnTo>
                <a:cubicBezTo>
                  <a:pt x="111380" y="9991"/>
                  <a:pt x="111013" y="10325"/>
                  <a:pt x="110612" y="10692"/>
                </a:cubicBezTo>
                <a:cubicBezTo>
                  <a:pt x="109812" y="11426"/>
                  <a:pt x="108978" y="12226"/>
                  <a:pt x="108044" y="13093"/>
                </a:cubicBezTo>
                <a:cubicBezTo>
                  <a:pt x="107610" y="13494"/>
                  <a:pt x="107143" y="13961"/>
                  <a:pt x="106643" y="14394"/>
                </a:cubicBezTo>
                <a:cubicBezTo>
                  <a:pt x="106143" y="14828"/>
                  <a:pt x="105609" y="15262"/>
                  <a:pt x="105109" y="15729"/>
                </a:cubicBezTo>
                <a:cubicBezTo>
                  <a:pt x="104041" y="16663"/>
                  <a:pt x="102940" y="17630"/>
                  <a:pt x="101773" y="18631"/>
                </a:cubicBezTo>
                <a:cubicBezTo>
                  <a:pt x="99371" y="20565"/>
                  <a:pt x="96803" y="22700"/>
                  <a:pt x="93967" y="24802"/>
                </a:cubicBezTo>
                <a:cubicBezTo>
                  <a:pt x="93267" y="25336"/>
                  <a:pt x="92533" y="25869"/>
                  <a:pt x="91799" y="26403"/>
                </a:cubicBezTo>
                <a:cubicBezTo>
                  <a:pt x="91065" y="26937"/>
                  <a:pt x="90331" y="27470"/>
                  <a:pt x="89564" y="28004"/>
                </a:cubicBezTo>
                <a:cubicBezTo>
                  <a:pt x="88030" y="29072"/>
                  <a:pt x="86495" y="30172"/>
                  <a:pt x="84861" y="31206"/>
                </a:cubicBezTo>
                <a:cubicBezTo>
                  <a:pt x="83260" y="32274"/>
                  <a:pt x="81625" y="33375"/>
                  <a:pt x="79924" y="34375"/>
                </a:cubicBezTo>
                <a:cubicBezTo>
                  <a:pt x="78223" y="35409"/>
                  <a:pt x="76521" y="36510"/>
                  <a:pt x="74720" y="37478"/>
                </a:cubicBezTo>
                <a:cubicBezTo>
                  <a:pt x="73853" y="37978"/>
                  <a:pt x="72952" y="38478"/>
                  <a:pt x="72085" y="38979"/>
                </a:cubicBezTo>
                <a:cubicBezTo>
                  <a:pt x="71184" y="39512"/>
                  <a:pt x="70250" y="39979"/>
                  <a:pt x="69350" y="40446"/>
                </a:cubicBezTo>
                <a:cubicBezTo>
                  <a:pt x="68449" y="40947"/>
                  <a:pt x="67548" y="41414"/>
                  <a:pt x="66614" y="41914"/>
                </a:cubicBezTo>
                <a:lnTo>
                  <a:pt x="63846" y="43282"/>
                </a:lnTo>
                <a:cubicBezTo>
                  <a:pt x="60143" y="45150"/>
                  <a:pt x="56340" y="46818"/>
                  <a:pt x="52571" y="48419"/>
                </a:cubicBezTo>
                <a:cubicBezTo>
                  <a:pt x="51604" y="48786"/>
                  <a:pt x="50670" y="49153"/>
                  <a:pt x="49736" y="49553"/>
                </a:cubicBezTo>
                <a:cubicBezTo>
                  <a:pt x="48768" y="49920"/>
                  <a:pt x="47834" y="50320"/>
                  <a:pt x="46900" y="50654"/>
                </a:cubicBezTo>
                <a:cubicBezTo>
                  <a:pt x="45032" y="51321"/>
                  <a:pt x="43164" y="52021"/>
                  <a:pt x="41296" y="52655"/>
                </a:cubicBezTo>
                <a:cubicBezTo>
                  <a:pt x="37627" y="53923"/>
                  <a:pt x="33991" y="54990"/>
                  <a:pt x="30555" y="55991"/>
                </a:cubicBezTo>
                <a:cubicBezTo>
                  <a:pt x="27086" y="56925"/>
                  <a:pt x="23784" y="57759"/>
                  <a:pt x="20715" y="58393"/>
                </a:cubicBezTo>
                <a:cubicBezTo>
                  <a:pt x="17646" y="59093"/>
                  <a:pt x="14811" y="59593"/>
                  <a:pt x="12309" y="60027"/>
                </a:cubicBezTo>
                <a:cubicBezTo>
                  <a:pt x="9774" y="60427"/>
                  <a:pt x="7572" y="60728"/>
                  <a:pt x="5738" y="60928"/>
                </a:cubicBezTo>
                <a:cubicBezTo>
                  <a:pt x="2102" y="61361"/>
                  <a:pt x="0" y="61428"/>
                  <a:pt x="0" y="61428"/>
                </a:cubicBezTo>
                <a:cubicBezTo>
                  <a:pt x="0" y="61428"/>
                  <a:pt x="501" y="61461"/>
                  <a:pt x="1501" y="61461"/>
                </a:cubicBezTo>
                <a:cubicBezTo>
                  <a:pt x="1985" y="61461"/>
                  <a:pt x="2594" y="61470"/>
                  <a:pt x="3311" y="61470"/>
                </a:cubicBezTo>
                <a:cubicBezTo>
                  <a:pt x="4028" y="61470"/>
                  <a:pt x="4854" y="61461"/>
                  <a:pt x="5771" y="61428"/>
                </a:cubicBezTo>
                <a:cubicBezTo>
                  <a:pt x="7606" y="61361"/>
                  <a:pt x="9841" y="61261"/>
                  <a:pt x="12409" y="61061"/>
                </a:cubicBezTo>
                <a:cubicBezTo>
                  <a:pt x="14978" y="60861"/>
                  <a:pt x="17880" y="60561"/>
                  <a:pt x="21015" y="60127"/>
                </a:cubicBezTo>
                <a:cubicBezTo>
                  <a:pt x="24151" y="59760"/>
                  <a:pt x="27553" y="59193"/>
                  <a:pt x="31122" y="58526"/>
                </a:cubicBezTo>
                <a:cubicBezTo>
                  <a:pt x="34692" y="57825"/>
                  <a:pt x="38461" y="57058"/>
                  <a:pt x="42297" y="56058"/>
                </a:cubicBezTo>
                <a:cubicBezTo>
                  <a:pt x="44232" y="55591"/>
                  <a:pt x="46200" y="55023"/>
                  <a:pt x="48168" y="54490"/>
                </a:cubicBezTo>
                <a:cubicBezTo>
                  <a:pt x="49169" y="54223"/>
                  <a:pt x="50136" y="53923"/>
                  <a:pt x="51137" y="53622"/>
                </a:cubicBezTo>
                <a:cubicBezTo>
                  <a:pt x="52137" y="53322"/>
                  <a:pt x="53138" y="53022"/>
                  <a:pt x="54139" y="52688"/>
                </a:cubicBezTo>
                <a:cubicBezTo>
                  <a:pt x="58108" y="51387"/>
                  <a:pt x="62145" y="50020"/>
                  <a:pt x="66081" y="48419"/>
                </a:cubicBezTo>
                <a:lnTo>
                  <a:pt x="69083" y="47251"/>
                </a:lnTo>
                <a:cubicBezTo>
                  <a:pt x="70050" y="46851"/>
                  <a:pt x="71018" y="46417"/>
                  <a:pt x="72018" y="46017"/>
                </a:cubicBezTo>
                <a:cubicBezTo>
                  <a:pt x="72986" y="45583"/>
                  <a:pt x="73986" y="45183"/>
                  <a:pt x="74920" y="44716"/>
                </a:cubicBezTo>
                <a:cubicBezTo>
                  <a:pt x="75888" y="44282"/>
                  <a:pt x="76855" y="43849"/>
                  <a:pt x="77789" y="43382"/>
                </a:cubicBezTo>
                <a:cubicBezTo>
                  <a:pt x="79724" y="42548"/>
                  <a:pt x="81592" y="41580"/>
                  <a:pt x="83426" y="40646"/>
                </a:cubicBezTo>
                <a:cubicBezTo>
                  <a:pt x="85294" y="39746"/>
                  <a:pt x="87062" y="38745"/>
                  <a:pt x="88830" y="37778"/>
                </a:cubicBezTo>
                <a:cubicBezTo>
                  <a:pt x="90598" y="36844"/>
                  <a:pt x="92299" y="35843"/>
                  <a:pt x="93967" y="34842"/>
                </a:cubicBezTo>
                <a:cubicBezTo>
                  <a:pt x="94801" y="34375"/>
                  <a:pt x="95635" y="33875"/>
                  <a:pt x="96469" y="33408"/>
                </a:cubicBezTo>
                <a:cubicBezTo>
                  <a:pt x="97270" y="32908"/>
                  <a:pt x="98070" y="32407"/>
                  <a:pt x="98837" y="31907"/>
                </a:cubicBezTo>
                <a:cubicBezTo>
                  <a:pt x="102006" y="29972"/>
                  <a:pt x="104842" y="27971"/>
                  <a:pt x="107544" y="26169"/>
                </a:cubicBezTo>
                <a:cubicBezTo>
                  <a:pt x="108845" y="25202"/>
                  <a:pt x="110079" y="24301"/>
                  <a:pt x="111280" y="23434"/>
                </a:cubicBezTo>
                <a:cubicBezTo>
                  <a:pt x="111880" y="23001"/>
                  <a:pt x="112447" y="22567"/>
                  <a:pt x="113014" y="22133"/>
                </a:cubicBezTo>
                <a:cubicBezTo>
                  <a:pt x="113581" y="21733"/>
                  <a:pt x="114082" y="21299"/>
                  <a:pt x="114615" y="20899"/>
                </a:cubicBezTo>
                <a:cubicBezTo>
                  <a:pt x="115649" y="20098"/>
                  <a:pt x="116617" y="19331"/>
                  <a:pt x="117517" y="18631"/>
                </a:cubicBezTo>
                <a:cubicBezTo>
                  <a:pt x="117951" y="18264"/>
                  <a:pt x="118385" y="17930"/>
                  <a:pt x="118785" y="17597"/>
                </a:cubicBezTo>
                <a:cubicBezTo>
                  <a:pt x="119185" y="17263"/>
                  <a:pt x="119586" y="16963"/>
                  <a:pt x="119952" y="16663"/>
                </a:cubicBezTo>
                <a:cubicBezTo>
                  <a:pt x="120319" y="16329"/>
                  <a:pt x="120686" y="15995"/>
                  <a:pt x="121020" y="15729"/>
                </a:cubicBezTo>
                <a:lnTo>
                  <a:pt x="123322" y="17964"/>
                </a:lnTo>
                <a:cubicBezTo>
                  <a:pt x="123608" y="18250"/>
                  <a:pt x="123961" y="18379"/>
                  <a:pt x="124309" y="18379"/>
                </a:cubicBezTo>
                <a:cubicBezTo>
                  <a:pt x="124972" y="18379"/>
                  <a:pt x="125614" y="17908"/>
                  <a:pt x="125723" y="17163"/>
                </a:cubicBezTo>
                <a:lnTo>
                  <a:pt x="127758" y="1585"/>
                </a:lnTo>
                <a:cubicBezTo>
                  <a:pt x="127874" y="742"/>
                  <a:pt x="127205" y="0"/>
                  <a:pt x="12639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2" name="Google Shape;212;p21"/>
          <p:cNvGrpSpPr/>
          <p:nvPr/>
        </p:nvGrpSpPr>
        <p:grpSpPr>
          <a:xfrm>
            <a:off x="562061" y="3372275"/>
            <a:ext cx="2091753" cy="1361808"/>
            <a:chOff x="1123950" y="3372275"/>
            <a:chExt cx="2091753" cy="1361808"/>
          </a:xfrm>
        </p:grpSpPr>
        <p:grpSp>
          <p:nvGrpSpPr>
            <p:cNvPr id="213" name="Google Shape;213;p21"/>
            <p:cNvGrpSpPr/>
            <p:nvPr/>
          </p:nvGrpSpPr>
          <p:grpSpPr>
            <a:xfrm>
              <a:off x="1123950" y="3372275"/>
              <a:ext cx="2091753" cy="1361808"/>
              <a:chOff x="1123950" y="3372275"/>
              <a:chExt cx="2091753" cy="1361808"/>
            </a:xfrm>
          </p:grpSpPr>
          <p:sp>
            <p:nvSpPr>
              <p:cNvPr id="214" name="Google Shape;214;p21"/>
              <p:cNvSpPr/>
              <p:nvPr/>
            </p:nvSpPr>
            <p:spPr>
              <a:xfrm>
                <a:off x="2218127" y="4155522"/>
                <a:ext cx="997576" cy="578561"/>
              </a:xfrm>
              <a:custGeom>
                <a:avLst/>
                <a:gdLst/>
                <a:ahLst/>
                <a:cxnLst/>
                <a:rect l="l" t="t" r="r" b="b"/>
                <a:pathLst>
                  <a:path w="24518" h="31624" extrusionOk="0">
                    <a:moveTo>
                      <a:pt x="12242" y="1"/>
                    </a:moveTo>
                    <a:lnTo>
                      <a:pt x="0" y="7373"/>
                    </a:lnTo>
                    <a:lnTo>
                      <a:pt x="0" y="31624"/>
                    </a:lnTo>
                    <a:lnTo>
                      <a:pt x="24518" y="31624"/>
                    </a:lnTo>
                    <a:lnTo>
                      <a:pt x="24518" y="7373"/>
                    </a:lnTo>
                    <a:lnTo>
                      <a:pt x="1224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21"/>
              <p:cNvSpPr txBox="1"/>
              <p:nvPr/>
            </p:nvSpPr>
            <p:spPr>
              <a:xfrm>
                <a:off x="1640878" y="3372275"/>
                <a:ext cx="1075050" cy="2831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700">
                    <a:solidFill>
                      <a:schemeClr val="dk1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Mercury</a:t>
                </a:r>
                <a:endParaRPr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  <p:sp>
            <p:nvSpPr>
              <p:cNvPr id="216" name="Google Shape;216;p21"/>
              <p:cNvSpPr txBox="1"/>
              <p:nvPr/>
            </p:nvSpPr>
            <p:spPr>
              <a:xfrm>
                <a:off x="2245725" y="4346380"/>
                <a:ext cx="942600" cy="28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700">
                    <a:solidFill>
                      <a:schemeClr val="lt1"/>
                    </a:solidFill>
                    <a:latin typeface="Bebas Neue"/>
                    <a:ea typeface="Bebas Neue"/>
                    <a:cs typeface="Bebas Neue"/>
                    <a:sym typeface="Bebas Neue"/>
                  </a:rPr>
                  <a:t>20%</a:t>
                </a:r>
                <a:endParaRPr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endParaRPr>
              </a:p>
            </p:txBody>
          </p:sp>
          <p:sp>
            <p:nvSpPr>
              <p:cNvPr id="217" name="Google Shape;217;p21"/>
              <p:cNvSpPr txBox="1"/>
              <p:nvPr/>
            </p:nvSpPr>
            <p:spPr>
              <a:xfrm>
                <a:off x="1123950" y="3659325"/>
                <a:ext cx="1592100" cy="408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It's the closest planet to the Sun</a:t>
                </a:r>
                <a:endParaRPr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cxnSp>
          <p:nvCxnSpPr>
            <p:cNvPr id="218" name="Google Shape;218;p21"/>
            <p:cNvCxnSpPr/>
            <p:nvPr/>
          </p:nvCxnSpPr>
          <p:spPr>
            <a:xfrm rot="10800000">
              <a:off x="2715849" y="3513639"/>
              <a:ext cx="0" cy="638100"/>
            </a:xfrm>
            <a:prstGeom prst="straightConnector1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219" name="Google Shape;219;p21"/>
          <p:cNvGrpSpPr/>
          <p:nvPr/>
        </p:nvGrpSpPr>
        <p:grpSpPr>
          <a:xfrm>
            <a:off x="2539456" y="2503376"/>
            <a:ext cx="2089186" cy="2230703"/>
            <a:chOff x="2666728" y="2503376"/>
            <a:chExt cx="2089186" cy="2230703"/>
          </a:xfrm>
        </p:grpSpPr>
        <p:sp>
          <p:nvSpPr>
            <p:cNvPr id="220" name="Google Shape;220;p21"/>
            <p:cNvSpPr/>
            <p:nvPr/>
          </p:nvSpPr>
          <p:spPr>
            <a:xfrm>
              <a:off x="3759665" y="3981885"/>
              <a:ext cx="996249" cy="752194"/>
            </a:xfrm>
            <a:custGeom>
              <a:avLst/>
              <a:gdLst/>
              <a:ahLst/>
              <a:cxnLst/>
              <a:rect l="l" t="t" r="r" b="b"/>
              <a:pathLst>
                <a:path w="24485" h="34359" extrusionOk="0">
                  <a:moveTo>
                    <a:pt x="12243" y="1"/>
                  </a:moveTo>
                  <a:lnTo>
                    <a:pt x="1" y="7339"/>
                  </a:lnTo>
                  <a:lnTo>
                    <a:pt x="1" y="34359"/>
                  </a:lnTo>
                  <a:lnTo>
                    <a:pt x="24485" y="34359"/>
                  </a:lnTo>
                  <a:lnTo>
                    <a:pt x="24485" y="7339"/>
                  </a:lnTo>
                  <a:lnTo>
                    <a:pt x="1224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1"/>
            <p:cNvSpPr txBox="1"/>
            <p:nvPr/>
          </p:nvSpPr>
          <p:spPr>
            <a:xfrm>
              <a:off x="3183638" y="2503376"/>
              <a:ext cx="1075050" cy="2831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222" name="Google Shape;222;p21"/>
            <p:cNvSpPr txBox="1"/>
            <p:nvPr/>
          </p:nvSpPr>
          <p:spPr>
            <a:xfrm>
              <a:off x="3786604" y="4346380"/>
              <a:ext cx="942469" cy="2854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30%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223" name="Google Shape;223;p21"/>
            <p:cNvSpPr txBox="1"/>
            <p:nvPr/>
          </p:nvSpPr>
          <p:spPr>
            <a:xfrm>
              <a:off x="2666728" y="2786400"/>
              <a:ext cx="1592100" cy="40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cxnSp>
          <p:nvCxnSpPr>
            <p:cNvPr id="224" name="Google Shape;224;p21"/>
            <p:cNvCxnSpPr/>
            <p:nvPr/>
          </p:nvCxnSpPr>
          <p:spPr>
            <a:xfrm rot="10800000">
              <a:off x="4258688" y="2644959"/>
              <a:ext cx="0" cy="1333010"/>
            </a:xfrm>
            <a:prstGeom prst="straightConnector1">
              <a:avLst/>
            </a:prstGeom>
            <a:noFill/>
            <a:ln w="9525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225" name="Google Shape;225;p21"/>
          <p:cNvGrpSpPr/>
          <p:nvPr/>
        </p:nvGrpSpPr>
        <p:grpSpPr>
          <a:xfrm>
            <a:off x="4514284" y="1717570"/>
            <a:ext cx="2091084" cy="3016497"/>
            <a:chOff x="4286700" y="1717570"/>
            <a:chExt cx="2091084" cy="3016497"/>
          </a:xfrm>
        </p:grpSpPr>
        <p:sp>
          <p:nvSpPr>
            <p:cNvPr id="226" name="Google Shape;226;p21"/>
            <p:cNvSpPr/>
            <p:nvPr/>
          </p:nvSpPr>
          <p:spPr>
            <a:xfrm>
              <a:off x="5380152" y="3518998"/>
              <a:ext cx="997632" cy="1215069"/>
            </a:xfrm>
            <a:custGeom>
              <a:avLst/>
              <a:gdLst/>
              <a:ahLst/>
              <a:cxnLst/>
              <a:rect l="l" t="t" r="r" b="b"/>
              <a:pathLst>
                <a:path w="24519" h="47268" extrusionOk="0">
                  <a:moveTo>
                    <a:pt x="12243" y="0"/>
                  </a:moveTo>
                  <a:lnTo>
                    <a:pt x="1" y="7339"/>
                  </a:lnTo>
                  <a:lnTo>
                    <a:pt x="1" y="47268"/>
                  </a:lnTo>
                  <a:lnTo>
                    <a:pt x="24518" y="47268"/>
                  </a:lnTo>
                  <a:lnTo>
                    <a:pt x="24518" y="7339"/>
                  </a:lnTo>
                  <a:lnTo>
                    <a:pt x="122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1"/>
            <p:cNvSpPr txBox="1"/>
            <p:nvPr/>
          </p:nvSpPr>
          <p:spPr>
            <a:xfrm>
              <a:off x="4803877" y="1717570"/>
              <a:ext cx="1075050" cy="2831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228" name="Google Shape;228;p21"/>
            <p:cNvSpPr txBox="1"/>
            <p:nvPr/>
          </p:nvSpPr>
          <p:spPr>
            <a:xfrm>
              <a:off x="5407762" y="4346380"/>
              <a:ext cx="942469" cy="2854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40%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229" name="Google Shape;229;p21"/>
            <p:cNvSpPr txBox="1"/>
            <p:nvPr/>
          </p:nvSpPr>
          <p:spPr>
            <a:xfrm>
              <a:off x="4286700" y="2007625"/>
              <a:ext cx="1592100" cy="40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Saturn is a gas giant and has rings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cxnSp>
          <p:nvCxnSpPr>
            <p:cNvPr id="230" name="Google Shape;230;p21"/>
            <p:cNvCxnSpPr/>
            <p:nvPr/>
          </p:nvCxnSpPr>
          <p:spPr>
            <a:xfrm rot="10800000">
              <a:off x="5878927" y="1859153"/>
              <a:ext cx="0" cy="1648585"/>
            </a:xfrm>
            <a:prstGeom prst="straightConnector1">
              <a:avLst/>
            </a:pr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231" name="Google Shape;231;p21"/>
          <p:cNvGrpSpPr/>
          <p:nvPr/>
        </p:nvGrpSpPr>
        <p:grpSpPr>
          <a:xfrm>
            <a:off x="6491010" y="800091"/>
            <a:ext cx="2090929" cy="3934046"/>
            <a:chOff x="5833699" y="800091"/>
            <a:chExt cx="2090929" cy="3934046"/>
          </a:xfrm>
        </p:grpSpPr>
        <p:sp>
          <p:nvSpPr>
            <p:cNvPr id="232" name="Google Shape;232;p21"/>
            <p:cNvSpPr/>
            <p:nvPr/>
          </p:nvSpPr>
          <p:spPr>
            <a:xfrm>
              <a:off x="6927037" y="3194612"/>
              <a:ext cx="997591" cy="1539525"/>
            </a:xfrm>
            <a:custGeom>
              <a:avLst/>
              <a:gdLst/>
              <a:ahLst/>
              <a:cxnLst/>
              <a:rect l="l" t="t" r="r" b="b"/>
              <a:pathLst>
                <a:path w="24518" h="55241" extrusionOk="0">
                  <a:moveTo>
                    <a:pt x="12242" y="1"/>
                  </a:moveTo>
                  <a:lnTo>
                    <a:pt x="0" y="7340"/>
                  </a:lnTo>
                  <a:lnTo>
                    <a:pt x="0" y="55241"/>
                  </a:lnTo>
                  <a:lnTo>
                    <a:pt x="24518" y="55241"/>
                  </a:lnTo>
                  <a:lnTo>
                    <a:pt x="24518" y="7340"/>
                  </a:lnTo>
                  <a:lnTo>
                    <a:pt x="122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1"/>
            <p:cNvSpPr txBox="1"/>
            <p:nvPr/>
          </p:nvSpPr>
          <p:spPr>
            <a:xfrm>
              <a:off x="6350761" y="800091"/>
              <a:ext cx="1075050" cy="2831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234" name="Google Shape;234;p21"/>
            <p:cNvSpPr txBox="1"/>
            <p:nvPr/>
          </p:nvSpPr>
          <p:spPr>
            <a:xfrm>
              <a:off x="6954648" y="4346380"/>
              <a:ext cx="942469" cy="2854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2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235" name="Google Shape;235;p21"/>
            <p:cNvSpPr txBox="1"/>
            <p:nvPr/>
          </p:nvSpPr>
          <p:spPr>
            <a:xfrm>
              <a:off x="5833699" y="1118800"/>
              <a:ext cx="1592100" cy="40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</a:t>
              </a:r>
              <a:endPara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cxnSp>
          <p:nvCxnSpPr>
            <p:cNvPr id="236" name="Google Shape;236;p21"/>
            <p:cNvCxnSpPr/>
            <p:nvPr/>
          </p:nvCxnSpPr>
          <p:spPr>
            <a:xfrm rot="10800000">
              <a:off x="7425812" y="941674"/>
              <a:ext cx="0" cy="2233250"/>
            </a:xfrm>
            <a:prstGeom prst="straightConnector1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Google Shape;241;p22"/>
          <p:cNvGrpSpPr/>
          <p:nvPr/>
        </p:nvGrpSpPr>
        <p:grpSpPr>
          <a:xfrm>
            <a:off x="3025967" y="2618235"/>
            <a:ext cx="348667" cy="1779399"/>
            <a:chOff x="4304831" y="2640480"/>
            <a:chExt cx="352189" cy="1797373"/>
          </a:xfrm>
        </p:grpSpPr>
        <p:sp>
          <p:nvSpPr>
            <p:cNvPr id="242" name="Google Shape;242;p22"/>
            <p:cNvSpPr/>
            <p:nvPr/>
          </p:nvSpPr>
          <p:spPr>
            <a:xfrm>
              <a:off x="4304831" y="2640480"/>
              <a:ext cx="352189" cy="1797373"/>
            </a:xfrm>
            <a:custGeom>
              <a:avLst/>
              <a:gdLst/>
              <a:ahLst/>
              <a:cxnLst/>
              <a:rect l="l" t="t" r="r" b="b"/>
              <a:pathLst>
                <a:path w="8373" h="42731" extrusionOk="0">
                  <a:moveTo>
                    <a:pt x="0" y="0"/>
                  </a:moveTo>
                  <a:lnTo>
                    <a:pt x="8373" y="0"/>
                  </a:lnTo>
                  <a:lnTo>
                    <a:pt x="8373" y="42731"/>
                  </a:lnTo>
                  <a:lnTo>
                    <a:pt x="0" y="4273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2"/>
            <p:cNvSpPr txBox="1"/>
            <p:nvPr/>
          </p:nvSpPr>
          <p:spPr>
            <a:xfrm rot="-5400000">
              <a:off x="3973300" y="3372875"/>
              <a:ext cx="10167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44" name="Google Shape;244;p22"/>
          <p:cNvGrpSpPr/>
          <p:nvPr/>
        </p:nvGrpSpPr>
        <p:grpSpPr>
          <a:xfrm>
            <a:off x="3574639" y="1068037"/>
            <a:ext cx="348667" cy="3329601"/>
            <a:chOff x="4859045" y="1074623"/>
            <a:chExt cx="352189" cy="3363233"/>
          </a:xfrm>
        </p:grpSpPr>
        <p:sp>
          <p:nvSpPr>
            <p:cNvPr id="245" name="Google Shape;245;p22"/>
            <p:cNvSpPr/>
            <p:nvPr/>
          </p:nvSpPr>
          <p:spPr>
            <a:xfrm>
              <a:off x="4859045" y="1074623"/>
              <a:ext cx="352189" cy="3363233"/>
            </a:xfrm>
            <a:custGeom>
              <a:avLst/>
              <a:gdLst/>
              <a:ahLst/>
              <a:cxnLst/>
              <a:rect l="l" t="t" r="r" b="b"/>
              <a:pathLst>
                <a:path w="8373" h="79958" extrusionOk="0">
                  <a:moveTo>
                    <a:pt x="0" y="0"/>
                  </a:moveTo>
                  <a:lnTo>
                    <a:pt x="8373" y="0"/>
                  </a:lnTo>
                  <a:lnTo>
                    <a:pt x="8373" y="79958"/>
                  </a:lnTo>
                  <a:lnTo>
                    <a:pt x="0" y="7995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2"/>
            <p:cNvSpPr txBox="1"/>
            <p:nvPr/>
          </p:nvSpPr>
          <p:spPr>
            <a:xfrm rot="-5400000">
              <a:off x="4527500" y="2619138"/>
              <a:ext cx="10167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47" name="Google Shape;247;p22"/>
          <p:cNvGrpSpPr/>
          <p:nvPr/>
        </p:nvGrpSpPr>
        <p:grpSpPr>
          <a:xfrm>
            <a:off x="4123310" y="1900082"/>
            <a:ext cx="348667" cy="2497555"/>
            <a:chOff x="5413259" y="1915072"/>
            <a:chExt cx="352189" cy="2522783"/>
          </a:xfrm>
        </p:grpSpPr>
        <p:sp>
          <p:nvSpPr>
            <p:cNvPr id="248" name="Google Shape;248;p22"/>
            <p:cNvSpPr/>
            <p:nvPr/>
          </p:nvSpPr>
          <p:spPr>
            <a:xfrm>
              <a:off x="5413259" y="1915072"/>
              <a:ext cx="352189" cy="2522783"/>
            </a:xfrm>
            <a:custGeom>
              <a:avLst/>
              <a:gdLst/>
              <a:ahLst/>
              <a:cxnLst/>
              <a:rect l="l" t="t" r="r" b="b"/>
              <a:pathLst>
                <a:path w="8373" h="59977" extrusionOk="0">
                  <a:moveTo>
                    <a:pt x="0" y="0"/>
                  </a:moveTo>
                  <a:lnTo>
                    <a:pt x="8373" y="0"/>
                  </a:lnTo>
                  <a:lnTo>
                    <a:pt x="8373" y="59977"/>
                  </a:lnTo>
                  <a:lnTo>
                    <a:pt x="0" y="5997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2"/>
            <p:cNvSpPr txBox="1"/>
            <p:nvPr/>
          </p:nvSpPr>
          <p:spPr>
            <a:xfrm rot="-5400000">
              <a:off x="5080275" y="3039350"/>
              <a:ext cx="10167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50" name="Google Shape;250;p22"/>
          <p:cNvGrpSpPr/>
          <p:nvPr/>
        </p:nvGrpSpPr>
        <p:grpSpPr>
          <a:xfrm>
            <a:off x="4671982" y="409639"/>
            <a:ext cx="348709" cy="3988001"/>
            <a:chOff x="5967473" y="409575"/>
            <a:chExt cx="352231" cy="4028284"/>
          </a:xfrm>
        </p:grpSpPr>
        <p:sp>
          <p:nvSpPr>
            <p:cNvPr id="251" name="Google Shape;251;p22"/>
            <p:cNvSpPr/>
            <p:nvPr/>
          </p:nvSpPr>
          <p:spPr>
            <a:xfrm>
              <a:off x="5967473" y="409575"/>
              <a:ext cx="352231" cy="4028284"/>
            </a:xfrm>
            <a:custGeom>
              <a:avLst/>
              <a:gdLst/>
              <a:ahLst/>
              <a:cxnLst/>
              <a:rect l="l" t="t" r="r" b="b"/>
              <a:pathLst>
                <a:path w="8374" h="95769" extrusionOk="0">
                  <a:moveTo>
                    <a:pt x="0" y="0"/>
                  </a:moveTo>
                  <a:lnTo>
                    <a:pt x="8373" y="0"/>
                  </a:lnTo>
                  <a:lnTo>
                    <a:pt x="8373" y="95769"/>
                  </a:lnTo>
                  <a:lnTo>
                    <a:pt x="0" y="9576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2"/>
            <p:cNvSpPr txBox="1"/>
            <p:nvPr/>
          </p:nvSpPr>
          <p:spPr>
            <a:xfrm rot="-5400000">
              <a:off x="5634500" y="2286613"/>
              <a:ext cx="10167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53" name="Google Shape;253;p22"/>
          <p:cNvGrpSpPr/>
          <p:nvPr/>
        </p:nvGrpSpPr>
        <p:grpSpPr>
          <a:xfrm>
            <a:off x="5219280" y="1362528"/>
            <a:ext cx="350083" cy="3035110"/>
            <a:chOff x="6520299" y="1372089"/>
            <a:chExt cx="353619" cy="3065767"/>
          </a:xfrm>
        </p:grpSpPr>
        <p:sp>
          <p:nvSpPr>
            <p:cNvPr id="254" name="Google Shape;254;p22"/>
            <p:cNvSpPr/>
            <p:nvPr/>
          </p:nvSpPr>
          <p:spPr>
            <a:xfrm>
              <a:off x="6520299" y="1372089"/>
              <a:ext cx="353619" cy="3065767"/>
            </a:xfrm>
            <a:custGeom>
              <a:avLst/>
              <a:gdLst/>
              <a:ahLst/>
              <a:cxnLst/>
              <a:rect l="l" t="t" r="r" b="b"/>
              <a:pathLst>
                <a:path w="8407" h="72886" extrusionOk="0">
                  <a:moveTo>
                    <a:pt x="0" y="0"/>
                  </a:moveTo>
                  <a:lnTo>
                    <a:pt x="8406" y="0"/>
                  </a:lnTo>
                  <a:lnTo>
                    <a:pt x="8406" y="72886"/>
                  </a:lnTo>
                  <a:lnTo>
                    <a:pt x="0" y="7288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2"/>
            <p:cNvSpPr txBox="1"/>
            <p:nvPr/>
          </p:nvSpPr>
          <p:spPr>
            <a:xfrm rot="-5400000">
              <a:off x="6190200" y="2767863"/>
              <a:ext cx="10167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jupiter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56" name="Google Shape;256;p22"/>
          <p:cNvGrpSpPr/>
          <p:nvPr/>
        </p:nvGrpSpPr>
        <p:grpSpPr>
          <a:xfrm>
            <a:off x="5767952" y="837467"/>
            <a:ext cx="348667" cy="3560172"/>
            <a:chOff x="7074513" y="841724"/>
            <a:chExt cx="352189" cy="3596133"/>
          </a:xfrm>
        </p:grpSpPr>
        <p:sp>
          <p:nvSpPr>
            <p:cNvPr id="257" name="Google Shape;257;p22"/>
            <p:cNvSpPr/>
            <p:nvPr/>
          </p:nvSpPr>
          <p:spPr>
            <a:xfrm>
              <a:off x="7074513" y="841724"/>
              <a:ext cx="352189" cy="3596133"/>
            </a:xfrm>
            <a:custGeom>
              <a:avLst/>
              <a:gdLst/>
              <a:ahLst/>
              <a:cxnLst/>
              <a:rect l="l" t="t" r="r" b="b"/>
              <a:pathLst>
                <a:path w="8373" h="85495" extrusionOk="0">
                  <a:moveTo>
                    <a:pt x="0" y="0"/>
                  </a:moveTo>
                  <a:lnTo>
                    <a:pt x="8373" y="0"/>
                  </a:lnTo>
                  <a:lnTo>
                    <a:pt x="8373" y="85495"/>
                  </a:lnTo>
                  <a:lnTo>
                    <a:pt x="0" y="8549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2"/>
            <p:cNvSpPr txBox="1"/>
            <p:nvPr/>
          </p:nvSpPr>
          <p:spPr>
            <a:xfrm rot="-5400000">
              <a:off x="6743025" y="2502675"/>
              <a:ext cx="1016700" cy="274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l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venus</a:t>
              </a:r>
              <a:endParaRPr sz="17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sp>
        <p:nvSpPr>
          <p:cNvPr id="259" name="Google Shape;259;p22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260" name="Google Shape;260;p22"/>
          <p:cNvGrpSpPr/>
          <p:nvPr/>
        </p:nvGrpSpPr>
        <p:grpSpPr>
          <a:xfrm>
            <a:off x="2904599" y="4454554"/>
            <a:ext cx="3334803" cy="279307"/>
            <a:chOff x="4182238" y="4495347"/>
            <a:chExt cx="3368488" cy="282128"/>
          </a:xfrm>
        </p:grpSpPr>
        <p:sp>
          <p:nvSpPr>
            <p:cNvPr id="261" name="Google Shape;261;p22"/>
            <p:cNvSpPr/>
            <p:nvPr/>
          </p:nvSpPr>
          <p:spPr>
            <a:xfrm>
              <a:off x="7251302" y="4495347"/>
              <a:ext cx="42" cy="77227"/>
            </a:xfrm>
            <a:custGeom>
              <a:avLst/>
              <a:gdLst/>
              <a:ahLst/>
              <a:cxnLst/>
              <a:rect l="l" t="t" r="r" b="b"/>
              <a:pathLst>
                <a:path w="1" h="1836" fill="none" extrusionOk="0">
                  <a:moveTo>
                    <a:pt x="0" y="0"/>
                  </a:moveTo>
                  <a:lnTo>
                    <a:pt x="0" y="1835"/>
                  </a:lnTo>
                </a:path>
              </a:pathLst>
            </a:custGeom>
            <a:noFill/>
            <a:ln w="8350" cap="flat" cmpd="sng">
              <a:solidFill>
                <a:schemeClr val="dk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2"/>
            <p:cNvSpPr txBox="1"/>
            <p:nvPr/>
          </p:nvSpPr>
          <p:spPr>
            <a:xfrm>
              <a:off x="6951925" y="4572575"/>
              <a:ext cx="598800" cy="20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100%</a:t>
              </a:r>
              <a:endParaRPr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6697088" y="4495347"/>
              <a:ext cx="42" cy="77227"/>
            </a:xfrm>
            <a:custGeom>
              <a:avLst/>
              <a:gdLst/>
              <a:ahLst/>
              <a:cxnLst/>
              <a:rect l="l" t="t" r="r" b="b"/>
              <a:pathLst>
                <a:path w="1" h="1836" fill="none" extrusionOk="0">
                  <a:moveTo>
                    <a:pt x="0" y="0"/>
                  </a:moveTo>
                  <a:lnTo>
                    <a:pt x="0" y="1835"/>
                  </a:lnTo>
                </a:path>
              </a:pathLst>
            </a:custGeom>
            <a:noFill/>
            <a:ln w="8350" cap="flat" cmpd="sng">
              <a:solidFill>
                <a:schemeClr val="dk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2"/>
            <p:cNvSpPr txBox="1"/>
            <p:nvPr/>
          </p:nvSpPr>
          <p:spPr>
            <a:xfrm>
              <a:off x="6397988" y="4572575"/>
              <a:ext cx="598800" cy="20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90%</a:t>
              </a:r>
              <a:endParaRPr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6142874" y="4495347"/>
              <a:ext cx="42" cy="77227"/>
            </a:xfrm>
            <a:custGeom>
              <a:avLst/>
              <a:gdLst/>
              <a:ahLst/>
              <a:cxnLst/>
              <a:rect l="l" t="t" r="r" b="b"/>
              <a:pathLst>
                <a:path w="1" h="1836" fill="none" extrusionOk="0">
                  <a:moveTo>
                    <a:pt x="0" y="0"/>
                  </a:moveTo>
                  <a:lnTo>
                    <a:pt x="0" y="1835"/>
                  </a:lnTo>
                </a:path>
              </a:pathLst>
            </a:custGeom>
            <a:noFill/>
            <a:ln w="8350" cap="flat" cmpd="sng">
              <a:solidFill>
                <a:schemeClr val="dk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2"/>
            <p:cNvSpPr txBox="1"/>
            <p:nvPr/>
          </p:nvSpPr>
          <p:spPr>
            <a:xfrm>
              <a:off x="5844050" y="4572575"/>
              <a:ext cx="598800" cy="20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80%</a:t>
              </a:r>
              <a:endParaRPr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5588618" y="4495347"/>
              <a:ext cx="42" cy="77227"/>
            </a:xfrm>
            <a:custGeom>
              <a:avLst/>
              <a:gdLst/>
              <a:ahLst/>
              <a:cxnLst/>
              <a:rect l="l" t="t" r="r" b="b"/>
              <a:pathLst>
                <a:path w="1" h="1836" fill="none" extrusionOk="0">
                  <a:moveTo>
                    <a:pt x="1" y="0"/>
                  </a:moveTo>
                  <a:lnTo>
                    <a:pt x="1" y="1835"/>
                  </a:lnTo>
                </a:path>
              </a:pathLst>
            </a:custGeom>
            <a:noFill/>
            <a:ln w="8350" cap="flat" cmpd="sng">
              <a:solidFill>
                <a:schemeClr val="dk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2"/>
            <p:cNvSpPr txBox="1"/>
            <p:nvPr/>
          </p:nvSpPr>
          <p:spPr>
            <a:xfrm>
              <a:off x="5290113" y="4572575"/>
              <a:ext cx="598800" cy="20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70%</a:t>
              </a:r>
              <a:endParaRPr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9" name="Google Shape;269;p22"/>
            <p:cNvSpPr txBox="1"/>
            <p:nvPr/>
          </p:nvSpPr>
          <p:spPr>
            <a:xfrm>
              <a:off x="4736175" y="4572575"/>
              <a:ext cx="598800" cy="20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60%</a:t>
              </a:r>
              <a:endParaRPr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70" name="Google Shape;270;p22"/>
            <p:cNvSpPr/>
            <p:nvPr/>
          </p:nvSpPr>
          <p:spPr>
            <a:xfrm>
              <a:off x="5035834" y="4495347"/>
              <a:ext cx="42" cy="77227"/>
            </a:xfrm>
            <a:custGeom>
              <a:avLst/>
              <a:gdLst/>
              <a:ahLst/>
              <a:cxnLst/>
              <a:rect l="l" t="t" r="r" b="b"/>
              <a:pathLst>
                <a:path w="1" h="1836" fill="none" extrusionOk="0">
                  <a:moveTo>
                    <a:pt x="0" y="0"/>
                  </a:moveTo>
                  <a:lnTo>
                    <a:pt x="0" y="1835"/>
                  </a:lnTo>
                </a:path>
              </a:pathLst>
            </a:custGeom>
            <a:noFill/>
            <a:ln w="8350" cap="flat" cmpd="sng">
              <a:solidFill>
                <a:schemeClr val="dk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2"/>
            <p:cNvSpPr txBox="1"/>
            <p:nvPr/>
          </p:nvSpPr>
          <p:spPr>
            <a:xfrm>
              <a:off x="4182238" y="4572575"/>
              <a:ext cx="598800" cy="20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  <a:latin typeface="Roboto"/>
                  <a:ea typeface="Roboto"/>
                  <a:cs typeface="Roboto"/>
                  <a:sym typeface="Roboto"/>
                </a:rPr>
                <a:t>50%</a:t>
              </a:r>
              <a:endParaRPr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72" name="Google Shape;272;p22"/>
            <p:cNvSpPr/>
            <p:nvPr/>
          </p:nvSpPr>
          <p:spPr>
            <a:xfrm>
              <a:off x="4481620" y="4495347"/>
              <a:ext cx="42" cy="77227"/>
            </a:xfrm>
            <a:custGeom>
              <a:avLst/>
              <a:gdLst/>
              <a:ahLst/>
              <a:cxnLst/>
              <a:rect l="l" t="t" r="r" b="b"/>
              <a:pathLst>
                <a:path w="1" h="1836" fill="none" extrusionOk="0">
                  <a:moveTo>
                    <a:pt x="0" y="0"/>
                  </a:moveTo>
                  <a:lnTo>
                    <a:pt x="0" y="1835"/>
                  </a:lnTo>
                </a:path>
              </a:pathLst>
            </a:custGeom>
            <a:noFill/>
            <a:ln w="8350" cap="flat" cmpd="sng">
              <a:solidFill>
                <a:schemeClr val="dk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2"/>
            <p:cNvSpPr/>
            <p:nvPr/>
          </p:nvSpPr>
          <p:spPr>
            <a:xfrm>
              <a:off x="4304831" y="4536021"/>
              <a:ext cx="3121879" cy="42"/>
            </a:xfrm>
            <a:custGeom>
              <a:avLst/>
              <a:gdLst/>
              <a:ahLst/>
              <a:cxnLst/>
              <a:rect l="l" t="t" r="r" b="b"/>
              <a:pathLst>
                <a:path w="74220" h="1" fill="none" extrusionOk="0">
                  <a:moveTo>
                    <a:pt x="0" y="1"/>
                  </a:moveTo>
                  <a:lnTo>
                    <a:pt x="74220" y="1"/>
                  </a:lnTo>
                </a:path>
              </a:pathLst>
            </a:custGeom>
            <a:noFill/>
            <a:ln w="8350" cap="flat" cmpd="sng">
              <a:solidFill>
                <a:schemeClr val="dk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4" name="Google Shape;274;p22"/>
          <p:cNvGrpSpPr/>
          <p:nvPr/>
        </p:nvGrpSpPr>
        <p:grpSpPr>
          <a:xfrm>
            <a:off x="3153765" y="499919"/>
            <a:ext cx="2835086" cy="2280157"/>
            <a:chOff x="4433921" y="500766"/>
            <a:chExt cx="2863724" cy="2303189"/>
          </a:xfrm>
        </p:grpSpPr>
        <p:sp>
          <p:nvSpPr>
            <p:cNvPr id="275" name="Google Shape;275;p22"/>
            <p:cNvSpPr/>
            <p:nvPr/>
          </p:nvSpPr>
          <p:spPr>
            <a:xfrm>
              <a:off x="4481620" y="519021"/>
              <a:ext cx="2769732" cy="2237935"/>
            </a:xfrm>
            <a:custGeom>
              <a:avLst/>
              <a:gdLst/>
              <a:ahLst/>
              <a:cxnLst/>
              <a:rect l="l" t="t" r="r" b="b"/>
              <a:pathLst>
                <a:path w="65848" h="53205" fill="none" extrusionOk="0">
                  <a:moveTo>
                    <a:pt x="0" y="53205"/>
                  </a:moveTo>
                  <a:lnTo>
                    <a:pt x="13176" y="15444"/>
                  </a:lnTo>
                  <a:lnTo>
                    <a:pt x="26319" y="36126"/>
                  </a:lnTo>
                  <a:lnTo>
                    <a:pt x="39495" y="0"/>
                  </a:lnTo>
                  <a:lnTo>
                    <a:pt x="52671" y="22783"/>
                  </a:lnTo>
                  <a:lnTo>
                    <a:pt x="65847" y="9373"/>
                  </a:lnTo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1"/>
              </a:solidFill>
              <a:prstDash val="dash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2"/>
            <p:cNvSpPr/>
            <p:nvPr/>
          </p:nvSpPr>
          <p:spPr>
            <a:xfrm>
              <a:off x="4433921" y="2708516"/>
              <a:ext cx="94010" cy="95440"/>
            </a:xfrm>
            <a:custGeom>
              <a:avLst/>
              <a:gdLst/>
              <a:ahLst/>
              <a:cxnLst/>
              <a:rect l="l" t="t" r="r" b="b"/>
              <a:pathLst>
                <a:path w="2235" h="2269" extrusionOk="0">
                  <a:moveTo>
                    <a:pt x="1134" y="0"/>
                  </a:moveTo>
                  <a:cubicBezTo>
                    <a:pt x="500" y="0"/>
                    <a:pt x="0" y="501"/>
                    <a:pt x="0" y="1134"/>
                  </a:cubicBezTo>
                  <a:cubicBezTo>
                    <a:pt x="0" y="1735"/>
                    <a:pt x="500" y="2268"/>
                    <a:pt x="1134" y="2268"/>
                  </a:cubicBezTo>
                  <a:cubicBezTo>
                    <a:pt x="1735" y="2268"/>
                    <a:pt x="2235" y="1735"/>
                    <a:pt x="2235" y="1134"/>
                  </a:cubicBezTo>
                  <a:cubicBezTo>
                    <a:pt x="2235" y="501"/>
                    <a:pt x="173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2"/>
            <p:cNvSpPr/>
            <p:nvPr/>
          </p:nvSpPr>
          <p:spPr>
            <a:xfrm>
              <a:off x="4988135" y="1139147"/>
              <a:ext cx="94052" cy="95482"/>
            </a:xfrm>
            <a:custGeom>
              <a:avLst/>
              <a:gdLst/>
              <a:ahLst/>
              <a:cxnLst/>
              <a:rect l="l" t="t" r="r" b="b"/>
              <a:pathLst>
                <a:path w="2236" h="2270" extrusionOk="0">
                  <a:moveTo>
                    <a:pt x="1134" y="1"/>
                  </a:moveTo>
                  <a:cubicBezTo>
                    <a:pt x="500" y="1"/>
                    <a:pt x="0" y="501"/>
                    <a:pt x="0" y="1135"/>
                  </a:cubicBezTo>
                  <a:cubicBezTo>
                    <a:pt x="0" y="1769"/>
                    <a:pt x="500" y="2269"/>
                    <a:pt x="1134" y="2269"/>
                  </a:cubicBezTo>
                  <a:cubicBezTo>
                    <a:pt x="1735" y="2269"/>
                    <a:pt x="2235" y="1769"/>
                    <a:pt x="2235" y="1135"/>
                  </a:cubicBezTo>
                  <a:cubicBezTo>
                    <a:pt x="2235" y="501"/>
                    <a:pt x="1735" y="1"/>
                    <a:pt x="11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2"/>
            <p:cNvSpPr/>
            <p:nvPr/>
          </p:nvSpPr>
          <p:spPr>
            <a:xfrm>
              <a:off x="5542324" y="1993645"/>
              <a:ext cx="94052" cy="94052"/>
            </a:xfrm>
            <a:custGeom>
              <a:avLst/>
              <a:gdLst/>
              <a:ahLst/>
              <a:cxnLst/>
              <a:rect l="l" t="t" r="r" b="b"/>
              <a:pathLst>
                <a:path w="2236" h="2236" extrusionOk="0">
                  <a:moveTo>
                    <a:pt x="1101" y="0"/>
                  </a:moveTo>
                  <a:cubicBezTo>
                    <a:pt x="501" y="0"/>
                    <a:pt x="0" y="501"/>
                    <a:pt x="0" y="1135"/>
                  </a:cubicBezTo>
                  <a:cubicBezTo>
                    <a:pt x="0" y="1735"/>
                    <a:pt x="501" y="2235"/>
                    <a:pt x="1101" y="2235"/>
                  </a:cubicBezTo>
                  <a:cubicBezTo>
                    <a:pt x="1735" y="2235"/>
                    <a:pt x="2235" y="1735"/>
                    <a:pt x="2235" y="1135"/>
                  </a:cubicBezTo>
                  <a:cubicBezTo>
                    <a:pt x="2235" y="501"/>
                    <a:pt x="1735" y="0"/>
                    <a:pt x="11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2"/>
            <p:cNvSpPr/>
            <p:nvPr/>
          </p:nvSpPr>
          <p:spPr>
            <a:xfrm>
              <a:off x="6095863" y="500766"/>
              <a:ext cx="95440" cy="94052"/>
            </a:xfrm>
            <a:custGeom>
              <a:avLst/>
              <a:gdLst/>
              <a:ahLst/>
              <a:cxnLst/>
              <a:rect l="l" t="t" r="r" b="b"/>
              <a:pathLst>
                <a:path w="2269" h="2236" extrusionOk="0">
                  <a:moveTo>
                    <a:pt x="1135" y="0"/>
                  </a:moveTo>
                  <a:cubicBezTo>
                    <a:pt x="501" y="0"/>
                    <a:pt x="0" y="501"/>
                    <a:pt x="0" y="1101"/>
                  </a:cubicBezTo>
                  <a:cubicBezTo>
                    <a:pt x="0" y="1735"/>
                    <a:pt x="501" y="2235"/>
                    <a:pt x="1135" y="2235"/>
                  </a:cubicBezTo>
                  <a:cubicBezTo>
                    <a:pt x="1768" y="2235"/>
                    <a:pt x="2269" y="1735"/>
                    <a:pt x="2269" y="1101"/>
                  </a:cubicBezTo>
                  <a:cubicBezTo>
                    <a:pt x="2269" y="501"/>
                    <a:pt x="1768" y="0"/>
                    <a:pt x="11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2"/>
            <p:cNvSpPr/>
            <p:nvPr/>
          </p:nvSpPr>
          <p:spPr>
            <a:xfrm>
              <a:off x="6649372" y="1431018"/>
              <a:ext cx="95482" cy="94052"/>
            </a:xfrm>
            <a:custGeom>
              <a:avLst/>
              <a:gdLst/>
              <a:ahLst/>
              <a:cxnLst/>
              <a:rect l="l" t="t" r="r" b="b"/>
              <a:pathLst>
                <a:path w="2270" h="2236" extrusionOk="0">
                  <a:moveTo>
                    <a:pt x="1135" y="0"/>
                  </a:moveTo>
                  <a:cubicBezTo>
                    <a:pt x="501" y="0"/>
                    <a:pt x="1" y="501"/>
                    <a:pt x="1" y="1101"/>
                  </a:cubicBezTo>
                  <a:cubicBezTo>
                    <a:pt x="1" y="1735"/>
                    <a:pt x="501" y="2235"/>
                    <a:pt x="1135" y="2235"/>
                  </a:cubicBezTo>
                  <a:cubicBezTo>
                    <a:pt x="1769" y="2235"/>
                    <a:pt x="2269" y="1735"/>
                    <a:pt x="2269" y="1101"/>
                  </a:cubicBezTo>
                  <a:cubicBezTo>
                    <a:pt x="2269" y="501"/>
                    <a:pt x="1769" y="0"/>
                    <a:pt x="11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2"/>
            <p:cNvSpPr/>
            <p:nvPr/>
          </p:nvSpPr>
          <p:spPr>
            <a:xfrm>
              <a:off x="7203593" y="890811"/>
              <a:ext cx="94052" cy="94052"/>
            </a:xfrm>
            <a:custGeom>
              <a:avLst/>
              <a:gdLst/>
              <a:ahLst/>
              <a:cxnLst/>
              <a:rect l="l" t="t" r="r" b="b"/>
              <a:pathLst>
                <a:path w="2236" h="2236" extrusionOk="0">
                  <a:moveTo>
                    <a:pt x="1135" y="1"/>
                  </a:moveTo>
                  <a:cubicBezTo>
                    <a:pt x="501" y="1"/>
                    <a:pt x="1" y="501"/>
                    <a:pt x="1" y="1101"/>
                  </a:cubicBezTo>
                  <a:cubicBezTo>
                    <a:pt x="1" y="1735"/>
                    <a:pt x="501" y="2236"/>
                    <a:pt x="1135" y="2236"/>
                  </a:cubicBezTo>
                  <a:cubicBezTo>
                    <a:pt x="1735" y="2236"/>
                    <a:pt x="2236" y="1735"/>
                    <a:pt x="2236" y="1101"/>
                  </a:cubicBezTo>
                  <a:cubicBezTo>
                    <a:pt x="2236" y="501"/>
                    <a:pt x="1735" y="1"/>
                    <a:pt x="11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2" name="Google Shape;282;p22"/>
          <p:cNvGrpSpPr/>
          <p:nvPr/>
        </p:nvGrpSpPr>
        <p:grpSpPr>
          <a:xfrm>
            <a:off x="457883" y="3113854"/>
            <a:ext cx="2084109" cy="730854"/>
            <a:chOff x="457883" y="3113854"/>
            <a:chExt cx="2084109" cy="730854"/>
          </a:xfrm>
        </p:grpSpPr>
        <p:sp>
          <p:nvSpPr>
            <p:cNvPr id="283" name="Google Shape;283;p22"/>
            <p:cNvSpPr txBox="1"/>
            <p:nvPr/>
          </p:nvSpPr>
          <p:spPr>
            <a:xfrm>
              <a:off x="457892" y="3470609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helium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4" name="Google Shape;284;p22"/>
            <p:cNvSpPr txBox="1"/>
            <p:nvPr/>
          </p:nvSpPr>
          <p:spPr>
            <a:xfrm>
              <a:off x="457883" y="3113854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85" name="Google Shape;285;p22"/>
          <p:cNvGrpSpPr/>
          <p:nvPr/>
        </p:nvGrpSpPr>
        <p:grpSpPr>
          <a:xfrm>
            <a:off x="457883" y="2206323"/>
            <a:ext cx="2084109" cy="730836"/>
            <a:chOff x="457883" y="2206323"/>
            <a:chExt cx="2084109" cy="730836"/>
          </a:xfrm>
        </p:grpSpPr>
        <p:sp>
          <p:nvSpPr>
            <p:cNvPr id="286" name="Google Shape;286;p22"/>
            <p:cNvSpPr txBox="1"/>
            <p:nvPr/>
          </p:nvSpPr>
          <p:spPr>
            <a:xfrm>
              <a:off x="457892" y="2563059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7" name="Google Shape;287;p22"/>
            <p:cNvSpPr txBox="1"/>
            <p:nvPr/>
          </p:nvSpPr>
          <p:spPr>
            <a:xfrm>
              <a:off x="457883" y="2206323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88" name="Google Shape;288;p22"/>
          <p:cNvGrpSpPr/>
          <p:nvPr/>
        </p:nvGrpSpPr>
        <p:grpSpPr>
          <a:xfrm>
            <a:off x="457883" y="1298791"/>
            <a:ext cx="2084109" cy="730842"/>
            <a:chOff x="457883" y="1298791"/>
            <a:chExt cx="2084109" cy="730842"/>
          </a:xfrm>
        </p:grpSpPr>
        <p:sp>
          <p:nvSpPr>
            <p:cNvPr id="289" name="Google Shape;289;p22"/>
            <p:cNvSpPr txBox="1"/>
            <p:nvPr/>
          </p:nvSpPr>
          <p:spPr>
            <a:xfrm>
              <a:off x="457892" y="1655534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90" name="Google Shape;290;p22"/>
            <p:cNvSpPr txBox="1"/>
            <p:nvPr/>
          </p:nvSpPr>
          <p:spPr>
            <a:xfrm>
              <a:off x="457883" y="1298791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91" name="Google Shape;291;p22"/>
          <p:cNvGrpSpPr/>
          <p:nvPr/>
        </p:nvGrpSpPr>
        <p:grpSpPr>
          <a:xfrm>
            <a:off x="6602017" y="3113854"/>
            <a:ext cx="2084100" cy="730829"/>
            <a:chOff x="6602017" y="3113854"/>
            <a:chExt cx="2084100" cy="730829"/>
          </a:xfrm>
        </p:grpSpPr>
        <p:sp>
          <p:nvSpPr>
            <p:cNvPr id="292" name="Google Shape;292;p22"/>
            <p:cNvSpPr txBox="1"/>
            <p:nvPr/>
          </p:nvSpPr>
          <p:spPr>
            <a:xfrm>
              <a:off x="6602017" y="3470584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Venus has a beautiful name, but it's very hot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93" name="Google Shape;293;p22"/>
            <p:cNvSpPr txBox="1"/>
            <p:nvPr/>
          </p:nvSpPr>
          <p:spPr>
            <a:xfrm>
              <a:off x="7861717" y="3113854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3"/>
                  </a:solidFill>
                  <a:latin typeface="Bebas Neue"/>
                  <a:ea typeface="Bebas Neue"/>
                  <a:cs typeface="Bebas Neue"/>
                  <a:sym typeface="Bebas Neue"/>
                </a:rPr>
                <a:t>VENUS</a:t>
              </a:r>
              <a:endParaRPr sz="1700">
                <a:solidFill>
                  <a:schemeClr val="accent3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94" name="Google Shape;294;p22"/>
          <p:cNvGrpSpPr/>
          <p:nvPr/>
        </p:nvGrpSpPr>
        <p:grpSpPr>
          <a:xfrm>
            <a:off x="6602017" y="2206323"/>
            <a:ext cx="2084100" cy="730836"/>
            <a:chOff x="6602017" y="2206323"/>
            <a:chExt cx="2084100" cy="730836"/>
          </a:xfrm>
        </p:grpSpPr>
        <p:sp>
          <p:nvSpPr>
            <p:cNvPr id="295" name="Google Shape;295;p22"/>
            <p:cNvSpPr txBox="1"/>
            <p:nvPr/>
          </p:nvSpPr>
          <p:spPr>
            <a:xfrm>
              <a:off x="6602017" y="2563059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It's the biggest planet in the Solar System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96" name="Google Shape;296;p22"/>
            <p:cNvSpPr txBox="1"/>
            <p:nvPr/>
          </p:nvSpPr>
          <p:spPr>
            <a:xfrm>
              <a:off x="7861717" y="2206323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JUPITER</a:t>
              </a:r>
              <a:endParaRPr sz="1700">
                <a:solidFill>
                  <a:schemeClr val="accent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297" name="Google Shape;297;p22"/>
          <p:cNvGrpSpPr/>
          <p:nvPr/>
        </p:nvGrpSpPr>
        <p:grpSpPr>
          <a:xfrm>
            <a:off x="6602017" y="1298791"/>
            <a:ext cx="2084100" cy="730842"/>
            <a:chOff x="6602017" y="1298791"/>
            <a:chExt cx="2084100" cy="730842"/>
          </a:xfrm>
        </p:grpSpPr>
        <p:sp>
          <p:nvSpPr>
            <p:cNvPr id="298" name="Google Shape;298;p22"/>
            <p:cNvSpPr txBox="1"/>
            <p:nvPr/>
          </p:nvSpPr>
          <p:spPr>
            <a:xfrm>
              <a:off x="6602017" y="1655534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Neptune is the farthest planet from the Sun 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99" name="Google Shape;299;p22"/>
            <p:cNvSpPr txBox="1"/>
            <p:nvPr/>
          </p:nvSpPr>
          <p:spPr>
            <a:xfrm>
              <a:off x="7861717" y="1298791"/>
              <a:ext cx="824400" cy="28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1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 sz="17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3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305" name="Google Shape;305;p23"/>
          <p:cNvGrpSpPr/>
          <p:nvPr/>
        </p:nvGrpSpPr>
        <p:grpSpPr>
          <a:xfrm>
            <a:off x="962451" y="2272969"/>
            <a:ext cx="2084100" cy="2027711"/>
            <a:chOff x="377231" y="2939772"/>
            <a:chExt cx="2084100" cy="2027711"/>
          </a:xfrm>
        </p:grpSpPr>
        <p:grpSp>
          <p:nvGrpSpPr>
            <p:cNvPr id="306" name="Google Shape;306;p23"/>
            <p:cNvGrpSpPr/>
            <p:nvPr/>
          </p:nvGrpSpPr>
          <p:grpSpPr>
            <a:xfrm>
              <a:off x="687056" y="3506725"/>
              <a:ext cx="1464469" cy="583839"/>
              <a:chOff x="1638072" y="3501541"/>
              <a:chExt cx="1464469" cy="583839"/>
            </a:xfrm>
          </p:grpSpPr>
          <p:sp>
            <p:nvSpPr>
              <p:cNvPr id="307" name="Google Shape;307;p23"/>
              <p:cNvSpPr/>
              <p:nvPr/>
            </p:nvSpPr>
            <p:spPr>
              <a:xfrm>
                <a:off x="1638072" y="3629939"/>
                <a:ext cx="1464469" cy="455440"/>
              </a:xfrm>
              <a:custGeom>
                <a:avLst/>
                <a:gdLst/>
                <a:ahLst/>
                <a:cxnLst/>
                <a:rect l="l" t="t" r="r" b="b"/>
                <a:pathLst>
                  <a:path w="24351" h="7573" extrusionOk="0">
                    <a:moveTo>
                      <a:pt x="0" y="1"/>
                    </a:moveTo>
                    <a:lnTo>
                      <a:pt x="0" y="5471"/>
                    </a:lnTo>
                    <a:cubicBezTo>
                      <a:pt x="0" y="6639"/>
                      <a:pt x="5471" y="7573"/>
                      <a:pt x="12175" y="7573"/>
                    </a:cubicBezTo>
                    <a:cubicBezTo>
                      <a:pt x="18914" y="7573"/>
                      <a:pt x="24351" y="6639"/>
                      <a:pt x="24351" y="5471"/>
                    </a:cubicBezTo>
                    <a:lnTo>
                      <a:pt x="24351" y="1"/>
                    </a:lnTo>
                    <a:close/>
                  </a:path>
                </a:pathLst>
              </a:custGeom>
              <a:solidFill>
                <a:srgbClr val="F0C01C">
                  <a:alpha val="469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23"/>
              <p:cNvSpPr/>
              <p:nvPr/>
            </p:nvSpPr>
            <p:spPr>
              <a:xfrm>
                <a:off x="1638072" y="3501541"/>
                <a:ext cx="1464469" cy="254873"/>
              </a:xfrm>
              <a:custGeom>
                <a:avLst/>
                <a:gdLst/>
                <a:ahLst/>
                <a:cxnLst/>
                <a:rect l="l" t="t" r="r" b="b"/>
                <a:pathLst>
                  <a:path w="24351" h="4238" extrusionOk="0">
                    <a:moveTo>
                      <a:pt x="12175" y="1"/>
                    </a:moveTo>
                    <a:cubicBezTo>
                      <a:pt x="5471" y="1"/>
                      <a:pt x="0" y="968"/>
                      <a:pt x="0" y="2136"/>
                    </a:cubicBezTo>
                    <a:cubicBezTo>
                      <a:pt x="0" y="3303"/>
                      <a:pt x="5471" y="4237"/>
                      <a:pt x="12175" y="4237"/>
                    </a:cubicBezTo>
                    <a:cubicBezTo>
                      <a:pt x="18914" y="4237"/>
                      <a:pt x="24351" y="3303"/>
                      <a:pt x="24351" y="2136"/>
                    </a:cubicBezTo>
                    <a:cubicBezTo>
                      <a:pt x="24351" y="968"/>
                      <a:pt x="18914" y="1"/>
                      <a:pt x="1217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9" name="Google Shape;309;p23"/>
            <p:cNvSpPr txBox="1"/>
            <p:nvPr/>
          </p:nvSpPr>
          <p:spPr>
            <a:xfrm>
              <a:off x="917681" y="4242972"/>
              <a:ext cx="10032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5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 sz="1700">
                <a:solidFill>
                  <a:schemeClr val="accent5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310" name="Google Shape;310;p23"/>
            <p:cNvSpPr/>
            <p:nvPr/>
          </p:nvSpPr>
          <p:spPr>
            <a:xfrm>
              <a:off x="1008375" y="2939772"/>
              <a:ext cx="821825" cy="415422"/>
            </a:xfrm>
            <a:custGeom>
              <a:avLst/>
              <a:gdLst/>
              <a:ahLst/>
              <a:cxnLst/>
              <a:rect l="l" t="t" r="r" b="b"/>
              <a:pathLst>
                <a:path w="12210" h="6172" extrusionOk="0">
                  <a:moveTo>
                    <a:pt x="1" y="1"/>
                  </a:moveTo>
                  <a:lnTo>
                    <a:pt x="1" y="5305"/>
                  </a:lnTo>
                  <a:lnTo>
                    <a:pt x="5571" y="5305"/>
                  </a:lnTo>
                  <a:lnTo>
                    <a:pt x="6105" y="6172"/>
                  </a:lnTo>
                  <a:lnTo>
                    <a:pt x="6672" y="5305"/>
                  </a:lnTo>
                  <a:lnTo>
                    <a:pt x="12209" y="5305"/>
                  </a:lnTo>
                  <a:lnTo>
                    <a:pt x="1220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3"/>
            <p:cNvSpPr txBox="1"/>
            <p:nvPr/>
          </p:nvSpPr>
          <p:spPr>
            <a:xfrm>
              <a:off x="1041438" y="2939784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50%</a:t>
              </a:r>
              <a:endParaRPr sz="2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312" name="Google Shape;312;p23"/>
            <p:cNvSpPr txBox="1"/>
            <p:nvPr/>
          </p:nvSpPr>
          <p:spPr>
            <a:xfrm>
              <a:off x="377231" y="4593384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Mercury is the closest planet to the Sun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13" name="Google Shape;313;p23"/>
          <p:cNvGrpSpPr/>
          <p:nvPr/>
        </p:nvGrpSpPr>
        <p:grpSpPr>
          <a:xfrm>
            <a:off x="3529950" y="1533868"/>
            <a:ext cx="2084100" cy="2227162"/>
            <a:chOff x="1992242" y="2200672"/>
            <a:chExt cx="2084100" cy="2227162"/>
          </a:xfrm>
        </p:grpSpPr>
        <p:grpSp>
          <p:nvGrpSpPr>
            <p:cNvPr id="314" name="Google Shape;314;p23"/>
            <p:cNvGrpSpPr/>
            <p:nvPr/>
          </p:nvGrpSpPr>
          <p:grpSpPr>
            <a:xfrm>
              <a:off x="2302021" y="2768509"/>
              <a:ext cx="1464529" cy="782421"/>
              <a:chOff x="2725343" y="2763325"/>
              <a:chExt cx="1464529" cy="782421"/>
            </a:xfrm>
          </p:grpSpPr>
          <p:sp>
            <p:nvSpPr>
              <p:cNvPr id="315" name="Google Shape;315;p23"/>
              <p:cNvSpPr/>
              <p:nvPr/>
            </p:nvSpPr>
            <p:spPr>
              <a:xfrm>
                <a:off x="2727387" y="2889738"/>
                <a:ext cx="1462485" cy="656007"/>
              </a:xfrm>
              <a:custGeom>
                <a:avLst/>
                <a:gdLst/>
                <a:ahLst/>
                <a:cxnLst/>
                <a:rect l="l" t="t" r="r" b="b"/>
                <a:pathLst>
                  <a:path w="24318" h="10908" extrusionOk="0">
                    <a:moveTo>
                      <a:pt x="0" y="0"/>
                    </a:moveTo>
                    <a:lnTo>
                      <a:pt x="0" y="8806"/>
                    </a:lnTo>
                    <a:cubicBezTo>
                      <a:pt x="0" y="9974"/>
                      <a:pt x="5437" y="10908"/>
                      <a:pt x="12142" y="10908"/>
                    </a:cubicBezTo>
                    <a:cubicBezTo>
                      <a:pt x="18880" y="10908"/>
                      <a:pt x="24317" y="9974"/>
                      <a:pt x="24317" y="8806"/>
                    </a:cubicBezTo>
                    <a:lnTo>
                      <a:pt x="24317" y="0"/>
                    </a:lnTo>
                    <a:close/>
                  </a:path>
                </a:pathLst>
              </a:custGeom>
              <a:solidFill>
                <a:srgbClr val="FF8817">
                  <a:alpha val="525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23"/>
              <p:cNvSpPr/>
              <p:nvPr/>
            </p:nvSpPr>
            <p:spPr>
              <a:xfrm>
                <a:off x="2725343" y="2763325"/>
                <a:ext cx="1464529" cy="252829"/>
              </a:xfrm>
              <a:custGeom>
                <a:avLst/>
                <a:gdLst/>
                <a:ahLst/>
                <a:cxnLst/>
                <a:rect l="l" t="t" r="r" b="b"/>
                <a:pathLst>
                  <a:path w="24352" h="4204" extrusionOk="0">
                    <a:moveTo>
                      <a:pt x="12176" y="1"/>
                    </a:moveTo>
                    <a:cubicBezTo>
                      <a:pt x="5471" y="1"/>
                      <a:pt x="1" y="935"/>
                      <a:pt x="1" y="2102"/>
                    </a:cubicBezTo>
                    <a:cubicBezTo>
                      <a:pt x="1" y="3270"/>
                      <a:pt x="5471" y="4204"/>
                      <a:pt x="12176" y="4204"/>
                    </a:cubicBezTo>
                    <a:cubicBezTo>
                      <a:pt x="18914" y="4204"/>
                      <a:pt x="24351" y="3270"/>
                      <a:pt x="24351" y="2102"/>
                    </a:cubicBezTo>
                    <a:cubicBezTo>
                      <a:pt x="24351" y="935"/>
                      <a:pt x="18914" y="1"/>
                      <a:pt x="1217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7" name="Google Shape;317;p23"/>
            <p:cNvSpPr txBox="1"/>
            <p:nvPr/>
          </p:nvSpPr>
          <p:spPr>
            <a:xfrm>
              <a:off x="2532692" y="3703334"/>
              <a:ext cx="10032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6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 sz="1700">
                <a:solidFill>
                  <a:schemeClr val="accent6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318" name="Google Shape;318;p23"/>
            <p:cNvSpPr/>
            <p:nvPr/>
          </p:nvSpPr>
          <p:spPr>
            <a:xfrm>
              <a:off x="2622231" y="2200678"/>
              <a:ext cx="824113" cy="415422"/>
            </a:xfrm>
            <a:custGeom>
              <a:avLst/>
              <a:gdLst/>
              <a:ahLst/>
              <a:cxnLst/>
              <a:rect l="l" t="t" r="r" b="b"/>
              <a:pathLst>
                <a:path w="12244" h="6172" extrusionOk="0">
                  <a:moveTo>
                    <a:pt x="1" y="0"/>
                  </a:moveTo>
                  <a:lnTo>
                    <a:pt x="1" y="5304"/>
                  </a:lnTo>
                  <a:lnTo>
                    <a:pt x="5572" y="5304"/>
                  </a:lnTo>
                  <a:lnTo>
                    <a:pt x="6139" y="6172"/>
                  </a:lnTo>
                  <a:lnTo>
                    <a:pt x="6672" y="5304"/>
                  </a:lnTo>
                  <a:lnTo>
                    <a:pt x="12243" y="5304"/>
                  </a:lnTo>
                  <a:lnTo>
                    <a:pt x="1224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3"/>
            <p:cNvSpPr txBox="1"/>
            <p:nvPr/>
          </p:nvSpPr>
          <p:spPr>
            <a:xfrm>
              <a:off x="2656438" y="2200672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75%</a:t>
              </a:r>
              <a:endParaRPr sz="2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320" name="Google Shape;320;p23"/>
            <p:cNvSpPr txBox="1"/>
            <p:nvPr/>
          </p:nvSpPr>
          <p:spPr>
            <a:xfrm>
              <a:off x="1992242" y="4053734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Despite being red,</a:t>
              </a:r>
              <a:b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Mars is a cold place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21" name="Google Shape;321;p23"/>
          <p:cNvGrpSpPr/>
          <p:nvPr/>
        </p:nvGrpSpPr>
        <p:grpSpPr>
          <a:xfrm>
            <a:off x="6097449" y="842820"/>
            <a:ext cx="2084100" cy="2329585"/>
            <a:chOff x="3607229" y="1509623"/>
            <a:chExt cx="2084100" cy="2329585"/>
          </a:xfrm>
        </p:grpSpPr>
        <p:grpSp>
          <p:nvGrpSpPr>
            <p:cNvPr id="322" name="Google Shape;322;p23"/>
            <p:cNvGrpSpPr/>
            <p:nvPr/>
          </p:nvGrpSpPr>
          <p:grpSpPr>
            <a:xfrm>
              <a:off x="3917046" y="2077508"/>
              <a:ext cx="1464469" cy="884779"/>
              <a:chOff x="4189881" y="2072324"/>
              <a:chExt cx="1464469" cy="884779"/>
            </a:xfrm>
          </p:grpSpPr>
          <p:sp>
            <p:nvSpPr>
              <p:cNvPr id="323" name="Google Shape;323;p23"/>
              <p:cNvSpPr/>
              <p:nvPr/>
            </p:nvSpPr>
            <p:spPr>
              <a:xfrm>
                <a:off x="4191866" y="2200722"/>
                <a:ext cx="1462485" cy="756381"/>
              </a:xfrm>
              <a:custGeom>
                <a:avLst/>
                <a:gdLst/>
                <a:ahLst/>
                <a:cxnLst/>
                <a:rect l="l" t="t" r="r" b="b"/>
                <a:pathLst>
                  <a:path w="24318" h="12577" extrusionOk="0">
                    <a:moveTo>
                      <a:pt x="1" y="0"/>
                    </a:moveTo>
                    <a:lnTo>
                      <a:pt x="1" y="10475"/>
                    </a:lnTo>
                    <a:cubicBezTo>
                      <a:pt x="1" y="11642"/>
                      <a:pt x="5438" y="12576"/>
                      <a:pt x="12143" y="12576"/>
                    </a:cubicBezTo>
                    <a:cubicBezTo>
                      <a:pt x="18881" y="12576"/>
                      <a:pt x="24318" y="11642"/>
                      <a:pt x="24318" y="10475"/>
                    </a:cubicBezTo>
                    <a:lnTo>
                      <a:pt x="24318" y="0"/>
                    </a:lnTo>
                    <a:close/>
                  </a:path>
                </a:pathLst>
              </a:custGeom>
              <a:solidFill>
                <a:srgbClr val="F13710">
                  <a:alpha val="676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23"/>
              <p:cNvSpPr/>
              <p:nvPr/>
            </p:nvSpPr>
            <p:spPr>
              <a:xfrm>
                <a:off x="4189881" y="2072324"/>
                <a:ext cx="1464469" cy="254813"/>
              </a:xfrm>
              <a:custGeom>
                <a:avLst/>
                <a:gdLst/>
                <a:ahLst/>
                <a:cxnLst/>
                <a:rect l="l" t="t" r="r" b="b"/>
                <a:pathLst>
                  <a:path w="24351" h="4237" extrusionOk="0">
                    <a:moveTo>
                      <a:pt x="12176" y="1"/>
                    </a:moveTo>
                    <a:cubicBezTo>
                      <a:pt x="5471" y="1"/>
                      <a:pt x="0" y="968"/>
                      <a:pt x="0" y="2135"/>
                    </a:cubicBezTo>
                    <a:cubicBezTo>
                      <a:pt x="0" y="3303"/>
                      <a:pt x="5471" y="4237"/>
                      <a:pt x="12176" y="4237"/>
                    </a:cubicBezTo>
                    <a:cubicBezTo>
                      <a:pt x="18914" y="4237"/>
                      <a:pt x="24351" y="3303"/>
                      <a:pt x="24351" y="2135"/>
                    </a:cubicBezTo>
                    <a:cubicBezTo>
                      <a:pt x="24351" y="968"/>
                      <a:pt x="18914" y="1"/>
                      <a:pt x="121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25" name="Google Shape;325;p23"/>
            <p:cNvSpPr txBox="1"/>
            <p:nvPr/>
          </p:nvSpPr>
          <p:spPr>
            <a:xfrm>
              <a:off x="4148729" y="3114709"/>
              <a:ext cx="1001100" cy="27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accent4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 sz="1700">
                <a:solidFill>
                  <a:schemeClr val="accent4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326" name="Google Shape;326;p23"/>
            <p:cNvSpPr/>
            <p:nvPr/>
          </p:nvSpPr>
          <p:spPr>
            <a:xfrm>
              <a:off x="4237265" y="1509623"/>
              <a:ext cx="824046" cy="415489"/>
            </a:xfrm>
            <a:custGeom>
              <a:avLst/>
              <a:gdLst/>
              <a:ahLst/>
              <a:cxnLst/>
              <a:rect l="l" t="t" r="r" b="b"/>
              <a:pathLst>
                <a:path w="12243" h="6173" extrusionOk="0">
                  <a:moveTo>
                    <a:pt x="1" y="1"/>
                  </a:moveTo>
                  <a:lnTo>
                    <a:pt x="1" y="5305"/>
                  </a:lnTo>
                  <a:lnTo>
                    <a:pt x="5571" y="5305"/>
                  </a:lnTo>
                  <a:lnTo>
                    <a:pt x="6138" y="6172"/>
                  </a:lnTo>
                  <a:lnTo>
                    <a:pt x="6672" y="5305"/>
                  </a:lnTo>
                  <a:lnTo>
                    <a:pt x="12243" y="5305"/>
                  </a:lnTo>
                  <a:lnTo>
                    <a:pt x="1224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3"/>
            <p:cNvSpPr txBox="1"/>
            <p:nvPr/>
          </p:nvSpPr>
          <p:spPr>
            <a:xfrm>
              <a:off x="4271438" y="1509634"/>
              <a:ext cx="755700" cy="35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100%</a:t>
              </a:r>
              <a:endParaRPr sz="20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  <p:sp>
          <p:nvSpPr>
            <p:cNvPr id="328" name="Google Shape;328;p23"/>
            <p:cNvSpPr txBox="1"/>
            <p:nvPr/>
          </p:nvSpPr>
          <p:spPr>
            <a:xfrm>
              <a:off x="3607229" y="3465109"/>
              <a:ext cx="2084100" cy="37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It’s composed of hydrogen and helium</a:t>
              </a:r>
              <a:endPara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4"/>
          <p:cNvSpPr txBox="1">
            <a:spLocks noGrp="1"/>
          </p:cNvSpPr>
          <p:nvPr>
            <p:ph type="title"/>
          </p:nvPr>
        </p:nvSpPr>
        <p:spPr>
          <a:xfrm>
            <a:off x="457200" y="419825"/>
            <a:ext cx="16479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 charts</a:t>
            </a:r>
            <a:endParaRPr/>
          </a:p>
        </p:txBody>
      </p:sp>
      <p:grpSp>
        <p:nvGrpSpPr>
          <p:cNvPr id="334" name="Google Shape;334;p24"/>
          <p:cNvGrpSpPr/>
          <p:nvPr/>
        </p:nvGrpSpPr>
        <p:grpSpPr>
          <a:xfrm>
            <a:off x="4403833" y="1225554"/>
            <a:ext cx="4130504" cy="2337115"/>
            <a:chOff x="2783567" y="1268179"/>
            <a:chExt cx="3984665" cy="2254597"/>
          </a:xfrm>
        </p:grpSpPr>
        <p:sp>
          <p:nvSpPr>
            <p:cNvPr id="335" name="Google Shape;335;p24"/>
            <p:cNvSpPr/>
            <p:nvPr/>
          </p:nvSpPr>
          <p:spPr>
            <a:xfrm>
              <a:off x="2783567" y="3522705"/>
              <a:ext cx="3984665" cy="71"/>
            </a:xfrm>
            <a:custGeom>
              <a:avLst/>
              <a:gdLst/>
              <a:ahLst/>
              <a:cxnLst/>
              <a:rect l="l" t="t" r="r" b="b"/>
              <a:pathLst>
                <a:path w="75154" h="1" fill="none" extrusionOk="0">
                  <a:moveTo>
                    <a:pt x="0" y="0"/>
                  </a:moveTo>
                  <a:lnTo>
                    <a:pt x="75154" y="0"/>
                  </a:lnTo>
                </a:path>
              </a:pathLst>
            </a:custGeom>
            <a:noFill/>
            <a:ln w="10850" cap="flat" cmpd="sng">
              <a:solidFill>
                <a:schemeClr val="lt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4"/>
            <p:cNvSpPr/>
            <p:nvPr/>
          </p:nvSpPr>
          <p:spPr>
            <a:xfrm>
              <a:off x="2783567" y="2771149"/>
              <a:ext cx="3984665" cy="71"/>
            </a:xfrm>
            <a:custGeom>
              <a:avLst/>
              <a:gdLst/>
              <a:ahLst/>
              <a:cxnLst/>
              <a:rect l="l" t="t" r="r" b="b"/>
              <a:pathLst>
                <a:path w="75154" h="1" fill="none" extrusionOk="0">
                  <a:moveTo>
                    <a:pt x="0" y="1"/>
                  </a:moveTo>
                  <a:lnTo>
                    <a:pt x="75154" y="1"/>
                  </a:lnTo>
                </a:path>
              </a:pathLst>
            </a:custGeom>
            <a:noFill/>
            <a:ln w="10850" cap="flat" cmpd="sng">
              <a:solidFill>
                <a:schemeClr val="lt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4"/>
            <p:cNvSpPr/>
            <p:nvPr/>
          </p:nvSpPr>
          <p:spPr>
            <a:xfrm>
              <a:off x="2783567" y="2019664"/>
              <a:ext cx="3984665" cy="71"/>
            </a:xfrm>
            <a:custGeom>
              <a:avLst/>
              <a:gdLst/>
              <a:ahLst/>
              <a:cxnLst/>
              <a:rect l="l" t="t" r="r" b="b"/>
              <a:pathLst>
                <a:path w="75154" h="1" fill="none" extrusionOk="0">
                  <a:moveTo>
                    <a:pt x="0" y="1"/>
                  </a:moveTo>
                  <a:lnTo>
                    <a:pt x="75154" y="1"/>
                  </a:lnTo>
                </a:path>
              </a:pathLst>
            </a:custGeom>
            <a:noFill/>
            <a:ln w="10850" cap="flat" cmpd="sng">
              <a:solidFill>
                <a:schemeClr val="lt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4"/>
            <p:cNvSpPr/>
            <p:nvPr/>
          </p:nvSpPr>
          <p:spPr>
            <a:xfrm>
              <a:off x="2783567" y="1268179"/>
              <a:ext cx="3984665" cy="71"/>
            </a:xfrm>
            <a:custGeom>
              <a:avLst/>
              <a:gdLst/>
              <a:ahLst/>
              <a:cxnLst/>
              <a:rect l="l" t="t" r="r" b="b"/>
              <a:pathLst>
                <a:path w="75154" h="1" fill="none" extrusionOk="0">
                  <a:moveTo>
                    <a:pt x="0" y="0"/>
                  </a:moveTo>
                  <a:lnTo>
                    <a:pt x="75154" y="0"/>
                  </a:lnTo>
                </a:path>
              </a:pathLst>
            </a:custGeom>
            <a:noFill/>
            <a:ln w="10850" cap="flat" cmpd="sng">
              <a:solidFill>
                <a:schemeClr val="lt2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9" name="Google Shape;339;p24"/>
          <p:cNvGrpSpPr/>
          <p:nvPr/>
        </p:nvGrpSpPr>
        <p:grpSpPr>
          <a:xfrm>
            <a:off x="4067155" y="3459380"/>
            <a:ext cx="174523" cy="105714"/>
            <a:chOff x="2458777" y="3423133"/>
            <a:chExt cx="168361" cy="101982"/>
          </a:xfrm>
        </p:grpSpPr>
        <p:sp>
          <p:nvSpPr>
            <p:cNvPr id="340" name="Google Shape;340;p24"/>
            <p:cNvSpPr/>
            <p:nvPr/>
          </p:nvSpPr>
          <p:spPr>
            <a:xfrm>
              <a:off x="2458777" y="3423133"/>
              <a:ext cx="64032" cy="101982"/>
            </a:xfrm>
            <a:custGeom>
              <a:avLst/>
              <a:gdLst/>
              <a:ahLst/>
              <a:cxnLst/>
              <a:rect l="l" t="t" r="r" b="b"/>
              <a:pathLst>
                <a:path w="901" h="1435" extrusionOk="0">
                  <a:moveTo>
                    <a:pt x="67" y="0"/>
                  </a:moveTo>
                  <a:lnTo>
                    <a:pt x="67" y="701"/>
                  </a:lnTo>
                  <a:cubicBezTo>
                    <a:pt x="134" y="667"/>
                    <a:pt x="167" y="667"/>
                    <a:pt x="234" y="634"/>
                  </a:cubicBezTo>
                  <a:lnTo>
                    <a:pt x="367" y="634"/>
                  </a:lnTo>
                  <a:cubicBezTo>
                    <a:pt x="467" y="634"/>
                    <a:pt x="567" y="667"/>
                    <a:pt x="634" y="701"/>
                  </a:cubicBezTo>
                  <a:cubicBezTo>
                    <a:pt x="701" y="767"/>
                    <a:pt x="734" y="834"/>
                    <a:pt x="734" y="934"/>
                  </a:cubicBezTo>
                  <a:cubicBezTo>
                    <a:pt x="734" y="1034"/>
                    <a:pt x="701" y="1134"/>
                    <a:pt x="634" y="1168"/>
                  </a:cubicBezTo>
                  <a:cubicBezTo>
                    <a:pt x="567" y="1234"/>
                    <a:pt x="467" y="1268"/>
                    <a:pt x="367" y="1268"/>
                  </a:cubicBezTo>
                  <a:cubicBezTo>
                    <a:pt x="300" y="1268"/>
                    <a:pt x="234" y="1268"/>
                    <a:pt x="200" y="1234"/>
                  </a:cubicBezTo>
                  <a:cubicBezTo>
                    <a:pt x="134" y="1234"/>
                    <a:pt x="67" y="1201"/>
                    <a:pt x="0" y="1168"/>
                  </a:cubicBezTo>
                  <a:lnTo>
                    <a:pt x="0" y="1368"/>
                  </a:lnTo>
                  <a:cubicBezTo>
                    <a:pt x="67" y="1368"/>
                    <a:pt x="134" y="1401"/>
                    <a:pt x="200" y="1401"/>
                  </a:cubicBezTo>
                  <a:cubicBezTo>
                    <a:pt x="267" y="1401"/>
                    <a:pt x="334" y="1435"/>
                    <a:pt x="367" y="1435"/>
                  </a:cubicBezTo>
                  <a:cubicBezTo>
                    <a:pt x="534" y="1435"/>
                    <a:pt x="667" y="1368"/>
                    <a:pt x="767" y="1301"/>
                  </a:cubicBezTo>
                  <a:cubicBezTo>
                    <a:pt x="867" y="1201"/>
                    <a:pt x="901" y="1101"/>
                    <a:pt x="901" y="934"/>
                  </a:cubicBezTo>
                  <a:cubicBezTo>
                    <a:pt x="901" y="801"/>
                    <a:pt x="867" y="701"/>
                    <a:pt x="767" y="601"/>
                  </a:cubicBezTo>
                  <a:cubicBezTo>
                    <a:pt x="701" y="501"/>
                    <a:pt x="567" y="467"/>
                    <a:pt x="400" y="467"/>
                  </a:cubicBezTo>
                  <a:lnTo>
                    <a:pt x="334" y="467"/>
                  </a:lnTo>
                  <a:cubicBezTo>
                    <a:pt x="300" y="501"/>
                    <a:pt x="267" y="501"/>
                    <a:pt x="234" y="501"/>
                  </a:cubicBezTo>
                  <a:lnTo>
                    <a:pt x="234" y="167"/>
                  </a:lnTo>
                  <a:lnTo>
                    <a:pt x="801" y="167"/>
                  </a:lnTo>
                  <a:lnTo>
                    <a:pt x="80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41" name="Google Shape;341;p24"/>
            <p:cNvSpPr/>
            <p:nvPr/>
          </p:nvSpPr>
          <p:spPr>
            <a:xfrm>
              <a:off x="2548821" y="3423133"/>
              <a:ext cx="78316" cy="99637"/>
            </a:xfrm>
            <a:custGeom>
              <a:avLst/>
              <a:gdLst/>
              <a:ahLst/>
              <a:cxnLst/>
              <a:rect l="l" t="t" r="r" b="b"/>
              <a:pathLst>
                <a:path w="1102" h="1402" extrusionOk="0">
                  <a:moveTo>
                    <a:pt x="1" y="0"/>
                  </a:moveTo>
                  <a:lnTo>
                    <a:pt x="1" y="1401"/>
                  </a:lnTo>
                  <a:lnTo>
                    <a:pt x="201" y="1401"/>
                  </a:lnTo>
                  <a:lnTo>
                    <a:pt x="201" y="734"/>
                  </a:lnTo>
                  <a:lnTo>
                    <a:pt x="868" y="1401"/>
                  </a:lnTo>
                  <a:lnTo>
                    <a:pt x="1101" y="1401"/>
                  </a:lnTo>
                  <a:lnTo>
                    <a:pt x="368" y="634"/>
                  </a:lnTo>
                  <a:lnTo>
                    <a:pt x="1068" y="0"/>
                  </a:lnTo>
                  <a:lnTo>
                    <a:pt x="835" y="0"/>
                  </a:lnTo>
                  <a:lnTo>
                    <a:pt x="201" y="601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42" name="Google Shape;342;p24"/>
          <p:cNvGrpSpPr/>
          <p:nvPr/>
        </p:nvGrpSpPr>
        <p:grpSpPr>
          <a:xfrm>
            <a:off x="3986044" y="2677884"/>
            <a:ext cx="260570" cy="108219"/>
            <a:chOff x="2380529" y="2669231"/>
            <a:chExt cx="251370" cy="104398"/>
          </a:xfrm>
        </p:grpSpPr>
        <p:sp>
          <p:nvSpPr>
            <p:cNvPr id="343" name="Google Shape;343;p24"/>
            <p:cNvSpPr/>
            <p:nvPr/>
          </p:nvSpPr>
          <p:spPr>
            <a:xfrm>
              <a:off x="2380529" y="2671576"/>
              <a:ext cx="59341" cy="99637"/>
            </a:xfrm>
            <a:custGeom>
              <a:avLst/>
              <a:gdLst/>
              <a:ahLst/>
              <a:cxnLst/>
              <a:rect l="l" t="t" r="r" b="b"/>
              <a:pathLst>
                <a:path w="835" h="1402" extrusionOk="0">
                  <a:moveTo>
                    <a:pt x="334" y="1"/>
                  </a:moveTo>
                  <a:lnTo>
                    <a:pt x="0" y="68"/>
                  </a:lnTo>
                  <a:lnTo>
                    <a:pt x="0" y="234"/>
                  </a:lnTo>
                  <a:lnTo>
                    <a:pt x="334" y="168"/>
                  </a:lnTo>
                  <a:lnTo>
                    <a:pt x="334" y="1235"/>
                  </a:lnTo>
                  <a:lnTo>
                    <a:pt x="34" y="1235"/>
                  </a:lnTo>
                  <a:lnTo>
                    <a:pt x="34" y="1402"/>
                  </a:lnTo>
                  <a:lnTo>
                    <a:pt x="834" y="1402"/>
                  </a:lnTo>
                  <a:lnTo>
                    <a:pt x="834" y="1235"/>
                  </a:lnTo>
                  <a:lnTo>
                    <a:pt x="534" y="1235"/>
                  </a:lnTo>
                  <a:lnTo>
                    <a:pt x="53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44" name="Google Shape;344;p24"/>
            <p:cNvSpPr/>
            <p:nvPr/>
          </p:nvSpPr>
          <p:spPr>
            <a:xfrm>
              <a:off x="2461122" y="2669231"/>
              <a:ext cx="68793" cy="104398"/>
            </a:xfrm>
            <a:custGeom>
              <a:avLst/>
              <a:gdLst/>
              <a:ahLst/>
              <a:cxnLst/>
              <a:rect l="l" t="t" r="r" b="b"/>
              <a:pathLst>
                <a:path w="968" h="1469" extrusionOk="0">
                  <a:moveTo>
                    <a:pt x="501" y="167"/>
                  </a:moveTo>
                  <a:cubicBezTo>
                    <a:pt x="568" y="167"/>
                    <a:pt x="668" y="201"/>
                    <a:pt x="701" y="301"/>
                  </a:cubicBezTo>
                  <a:cubicBezTo>
                    <a:pt x="768" y="401"/>
                    <a:pt x="768" y="534"/>
                    <a:pt x="768" y="734"/>
                  </a:cubicBezTo>
                  <a:cubicBezTo>
                    <a:pt x="768" y="935"/>
                    <a:pt x="768" y="1068"/>
                    <a:pt x="701" y="1168"/>
                  </a:cubicBezTo>
                  <a:cubicBezTo>
                    <a:pt x="668" y="1268"/>
                    <a:pt x="568" y="1302"/>
                    <a:pt x="501" y="1302"/>
                  </a:cubicBezTo>
                  <a:cubicBezTo>
                    <a:pt x="401" y="1302"/>
                    <a:pt x="301" y="1268"/>
                    <a:pt x="267" y="1168"/>
                  </a:cubicBezTo>
                  <a:cubicBezTo>
                    <a:pt x="201" y="1068"/>
                    <a:pt x="201" y="935"/>
                    <a:pt x="201" y="734"/>
                  </a:cubicBezTo>
                  <a:cubicBezTo>
                    <a:pt x="201" y="534"/>
                    <a:pt x="201" y="401"/>
                    <a:pt x="267" y="301"/>
                  </a:cubicBezTo>
                  <a:cubicBezTo>
                    <a:pt x="301" y="201"/>
                    <a:pt x="401" y="167"/>
                    <a:pt x="501" y="167"/>
                  </a:cubicBezTo>
                  <a:close/>
                  <a:moveTo>
                    <a:pt x="501" y="1"/>
                  </a:moveTo>
                  <a:cubicBezTo>
                    <a:pt x="334" y="1"/>
                    <a:pt x="201" y="67"/>
                    <a:pt x="134" y="201"/>
                  </a:cubicBezTo>
                  <a:cubicBezTo>
                    <a:pt x="34" y="301"/>
                    <a:pt x="0" y="501"/>
                    <a:pt x="0" y="734"/>
                  </a:cubicBezTo>
                  <a:cubicBezTo>
                    <a:pt x="0" y="968"/>
                    <a:pt x="34" y="1135"/>
                    <a:pt x="134" y="1268"/>
                  </a:cubicBezTo>
                  <a:cubicBezTo>
                    <a:pt x="201" y="1402"/>
                    <a:pt x="334" y="1468"/>
                    <a:pt x="501" y="1468"/>
                  </a:cubicBezTo>
                  <a:cubicBezTo>
                    <a:pt x="634" y="1468"/>
                    <a:pt x="768" y="1402"/>
                    <a:pt x="834" y="1268"/>
                  </a:cubicBezTo>
                  <a:cubicBezTo>
                    <a:pt x="934" y="1135"/>
                    <a:pt x="968" y="968"/>
                    <a:pt x="968" y="734"/>
                  </a:cubicBezTo>
                  <a:cubicBezTo>
                    <a:pt x="968" y="501"/>
                    <a:pt x="934" y="301"/>
                    <a:pt x="834" y="201"/>
                  </a:cubicBezTo>
                  <a:cubicBezTo>
                    <a:pt x="768" y="67"/>
                    <a:pt x="634" y="1"/>
                    <a:pt x="5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45" name="Google Shape;345;p24"/>
            <p:cNvSpPr/>
            <p:nvPr/>
          </p:nvSpPr>
          <p:spPr>
            <a:xfrm>
              <a:off x="2551238" y="2671576"/>
              <a:ext cx="80662" cy="99637"/>
            </a:xfrm>
            <a:custGeom>
              <a:avLst/>
              <a:gdLst/>
              <a:ahLst/>
              <a:cxnLst/>
              <a:rect l="l" t="t" r="r" b="b"/>
              <a:pathLst>
                <a:path w="1135" h="1402" extrusionOk="0">
                  <a:moveTo>
                    <a:pt x="0" y="1"/>
                  </a:moveTo>
                  <a:lnTo>
                    <a:pt x="0" y="1402"/>
                  </a:lnTo>
                  <a:lnTo>
                    <a:pt x="200" y="1402"/>
                  </a:lnTo>
                  <a:lnTo>
                    <a:pt x="200" y="735"/>
                  </a:lnTo>
                  <a:lnTo>
                    <a:pt x="867" y="1402"/>
                  </a:lnTo>
                  <a:lnTo>
                    <a:pt x="1134" y="1402"/>
                  </a:lnTo>
                  <a:lnTo>
                    <a:pt x="367" y="635"/>
                  </a:lnTo>
                  <a:lnTo>
                    <a:pt x="1067" y="1"/>
                  </a:lnTo>
                  <a:lnTo>
                    <a:pt x="834" y="1"/>
                  </a:lnTo>
                  <a:lnTo>
                    <a:pt x="200" y="601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46" name="Google Shape;346;p24"/>
          <p:cNvGrpSpPr/>
          <p:nvPr/>
        </p:nvGrpSpPr>
        <p:grpSpPr>
          <a:xfrm>
            <a:off x="3986044" y="1901324"/>
            <a:ext cx="260570" cy="105788"/>
            <a:chOff x="2380529" y="1920089"/>
            <a:chExt cx="251370" cy="102053"/>
          </a:xfrm>
        </p:grpSpPr>
        <p:sp>
          <p:nvSpPr>
            <p:cNvPr id="347" name="Google Shape;347;p24"/>
            <p:cNvSpPr/>
            <p:nvPr/>
          </p:nvSpPr>
          <p:spPr>
            <a:xfrm>
              <a:off x="2380529" y="1920089"/>
              <a:ext cx="59341" cy="99637"/>
            </a:xfrm>
            <a:custGeom>
              <a:avLst/>
              <a:gdLst/>
              <a:ahLst/>
              <a:cxnLst/>
              <a:rect l="l" t="t" r="r" b="b"/>
              <a:pathLst>
                <a:path w="835" h="1402" extrusionOk="0">
                  <a:moveTo>
                    <a:pt x="334" y="1"/>
                  </a:moveTo>
                  <a:lnTo>
                    <a:pt x="0" y="67"/>
                  </a:lnTo>
                  <a:lnTo>
                    <a:pt x="0" y="234"/>
                  </a:lnTo>
                  <a:lnTo>
                    <a:pt x="334" y="168"/>
                  </a:lnTo>
                  <a:lnTo>
                    <a:pt x="334" y="1235"/>
                  </a:lnTo>
                  <a:lnTo>
                    <a:pt x="34" y="1235"/>
                  </a:lnTo>
                  <a:lnTo>
                    <a:pt x="34" y="1402"/>
                  </a:lnTo>
                  <a:lnTo>
                    <a:pt x="834" y="1402"/>
                  </a:lnTo>
                  <a:lnTo>
                    <a:pt x="834" y="1235"/>
                  </a:lnTo>
                  <a:lnTo>
                    <a:pt x="534" y="1235"/>
                  </a:lnTo>
                  <a:lnTo>
                    <a:pt x="53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48" name="Google Shape;348;p24"/>
            <p:cNvSpPr/>
            <p:nvPr/>
          </p:nvSpPr>
          <p:spPr>
            <a:xfrm>
              <a:off x="2463467" y="1920089"/>
              <a:ext cx="64103" cy="102053"/>
            </a:xfrm>
            <a:custGeom>
              <a:avLst/>
              <a:gdLst/>
              <a:ahLst/>
              <a:cxnLst/>
              <a:rect l="l" t="t" r="r" b="b"/>
              <a:pathLst>
                <a:path w="902" h="1436" extrusionOk="0">
                  <a:moveTo>
                    <a:pt x="34" y="1"/>
                  </a:moveTo>
                  <a:lnTo>
                    <a:pt x="34" y="701"/>
                  </a:lnTo>
                  <a:cubicBezTo>
                    <a:pt x="101" y="668"/>
                    <a:pt x="168" y="668"/>
                    <a:pt x="201" y="635"/>
                  </a:cubicBezTo>
                  <a:lnTo>
                    <a:pt x="368" y="635"/>
                  </a:lnTo>
                  <a:cubicBezTo>
                    <a:pt x="468" y="635"/>
                    <a:pt x="535" y="668"/>
                    <a:pt x="601" y="701"/>
                  </a:cubicBezTo>
                  <a:cubicBezTo>
                    <a:pt x="668" y="768"/>
                    <a:pt x="701" y="835"/>
                    <a:pt x="701" y="935"/>
                  </a:cubicBezTo>
                  <a:cubicBezTo>
                    <a:pt x="701" y="1035"/>
                    <a:pt x="668" y="1135"/>
                    <a:pt x="601" y="1168"/>
                  </a:cubicBezTo>
                  <a:cubicBezTo>
                    <a:pt x="535" y="1235"/>
                    <a:pt x="468" y="1268"/>
                    <a:pt x="368" y="1268"/>
                  </a:cubicBezTo>
                  <a:cubicBezTo>
                    <a:pt x="301" y="1268"/>
                    <a:pt x="234" y="1268"/>
                    <a:pt x="168" y="1235"/>
                  </a:cubicBezTo>
                  <a:cubicBezTo>
                    <a:pt x="101" y="1235"/>
                    <a:pt x="34" y="1202"/>
                    <a:pt x="1" y="1168"/>
                  </a:cubicBezTo>
                  <a:lnTo>
                    <a:pt x="1" y="1368"/>
                  </a:lnTo>
                  <a:cubicBezTo>
                    <a:pt x="68" y="1368"/>
                    <a:pt x="134" y="1402"/>
                    <a:pt x="168" y="1402"/>
                  </a:cubicBezTo>
                  <a:cubicBezTo>
                    <a:pt x="234" y="1402"/>
                    <a:pt x="301" y="1435"/>
                    <a:pt x="368" y="1435"/>
                  </a:cubicBezTo>
                  <a:cubicBezTo>
                    <a:pt x="535" y="1435"/>
                    <a:pt x="668" y="1368"/>
                    <a:pt x="768" y="1302"/>
                  </a:cubicBezTo>
                  <a:cubicBezTo>
                    <a:pt x="835" y="1202"/>
                    <a:pt x="901" y="1102"/>
                    <a:pt x="901" y="935"/>
                  </a:cubicBezTo>
                  <a:cubicBezTo>
                    <a:pt x="901" y="801"/>
                    <a:pt x="835" y="668"/>
                    <a:pt x="768" y="601"/>
                  </a:cubicBezTo>
                  <a:cubicBezTo>
                    <a:pt x="668" y="501"/>
                    <a:pt x="535" y="468"/>
                    <a:pt x="401" y="468"/>
                  </a:cubicBezTo>
                  <a:lnTo>
                    <a:pt x="301" y="468"/>
                  </a:lnTo>
                  <a:cubicBezTo>
                    <a:pt x="268" y="468"/>
                    <a:pt x="234" y="501"/>
                    <a:pt x="234" y="501"/>
                  </a:cubicBezTo>
                  <a:lnTo>
                    <a:pt x="234" y="168"/>
                  </a:lnTo>
                  <a:lnTo>
                    <a:pt x="801" y="168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49" name="Google Shape;349;p24"/>
            <p:cNvSpPr/>
            <p:nvPr/>
          </p:nvSpPr>
          <p:spPr>
            <a:xfrm>
              <a:off x="2551238" y="1920089"/>
              <a:ext cx="80662" cy="99637"/>
            </a:xfrm>
            <a:custGeom>
              <a:avLst/>
              <a:gdLst/>
              <a:ahLst/>
              <a:cxnLst/>
              <a:rect l="l" t="t" r="r" b="b"/>
              <a:pathLst>
                <a:path w="1135" h="1402" extrusionOk="0">
                  <a:moveTo>
                    <a:pt x="0" y="1"/>
                  </a:moveTo>
                  <a:lnTo>
                    <a:pt x="0" y="1402"/>
                  </a:lnTo>
                  <a:lnTo>
                    <a:pt x="200" y="1402"/>
                  </a:lnTo>
                  <a:lnTo>
                    <a:pt x="200" y="735"/>
                  </a:lnTo>
                  <a:lnTo>
                    <a:pt x="867" y="1402"/>
                  </a:lnTo>
                  <a:lnTo>
                    <a:pt x="1134" y="1402"/>
                  </a:lnTo>
                  <a:lnTo>
                    <a:pt x="367" y="635"/>
                  </a:lnTo>
                  <a:lnTo>
                    <a:pt x="1067" y="1"/>
                  </a:lnTo>
                  <a:lnTo>
                    <a:pt x="834" y="1"/>
                  </a:lnTo>
                  <a:lnTo>
                    <a:pt x="200" y="601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50" name="Google Shape;350;p24"/>
          <p:cNvGrpSpPr/>
          <p:nvPr/>
        </p:nvGrpSpPr>
        <p:grpSpPr>
          <a:xfrm>
            <a:off x="3981108" y="1119902"/>
            <a:ext cx="265506" cy="105714"/>
            <a:chOff x="2375768" y="1166258"/>
            <a:chExt cx="256131" cy="101982"/>
          </a:xfrm>
        </p:grpSpPr>
        <p:sp>
          <p:nvSpPr>
            <p:cNvPr id="351" name="Google Shape;351;p24"/>
            <p:cNvSpPr/>
            <p:nvPr/>
          </p:nvSpPr>
          <p:spPr>
            <a:xfrm>
              <a:off x="2375768" y="1166258"/>
              <a:ext cx="64103" cy="101982"/>
            </a:xfrm>
            <a:custGeom>
              <a:avLst/>
              <a:gdLst/>
              <a:ahLst/>
              <a:cxnLst/>
              <a:rect l="l" t="t" r="r" b="b"/>
              <a:pathLst>
                <a:path w="902" h="1435" extrusionOk="0">
                  <a:moveTo>
                    <a:pt x="401" y="0"/>
                  </a:moveTo>
                  <a:cubicBezTo>
                    <a:pt x="334" y="0"/>
                    <a:pt x="301" y="0"/>
                    <a:pt x="234" y="33"/>
                  </a:cubicBezTo>
                  <a:cubicBezTo>
                    <a:pt x="167" y="33"/>
                    <a:pt x="67" y="67"/>
                    <a:pt x="1" y="100"/>
                  </a:cubicBezTo>
                  <a:lnTo>
                    <a:pt x="1" y="300"/>
                  </a:lnTo>
                  <a:cubicBezTo>
                    <a:pt x="67" y="234"/>
                    <a:pt x="167" y="200"/>
                    <a:pt x="234" y="200"/>
                  </a:cubicBezTo>
                  <a:cubicBezTo>
                    <a:pt x="301" y="167"/>
                    <a:pt x="334" y="167"/>
                    <a:pt x="401" y="167"/>
                  </a:cubicBezTo>
                  <a:cubicBezTo>
                    <a:pt x="501" y="167"/>
                    <a:pt x="568" y="200"/>
                    <a:pt x="601" y="234"/>
                  </a:cubicBezTo>
                  <a:cubicBezTo>
                    <a:pt x="668" y="267"/>
                    <a:pt x="701" y="334"/>
                    <a:pt x="701" y="400"/>
                  </a:cubicBezTo>
                  <a:cubicBezTo>
                    <a:pt x="701" y="467"/>
                    <a:pt x="668" y="500"/>
                    <a:pt x="634" y="567"/>
                  </a:cubicBezTo>
                  <a:cubicBezTo>
                    <a:pt x="634" y="601"/>
                    <a:pt x="601" y="667"/>
                    <a:pt x="534" y="734"/>
                  </a:cubicBezTo>
                  <a:cubicBezTo>
                    <a:pt x="501" y="767"/>
                    <a:pt x="401" y="834"/>
                    <a:pt x="301" y="967"/>
                  </a:cubicBezTo>
                  <a:cubicBezTo>
                    <a:pt x="167" y="1101"/>
                    <a:pt x="67" y="1201"/>
                    <a:pt x="1" y="1268"/>
                  </a:cubicBezTo>
                  <a:lnTo>
                    <a:pt x="1" y="1434"/>
                  </a:lnTo>
                  <a:lnTo>
                    <a:pt x="901" y="1434"/>
                  </a:lnTo>
                  <a:lnTo>
                    <a:pt x="901" y="1268"/>
                  </a:lnTo>
                  <a:lnTo>
                    <a:pt x="234" y="1268"/>
                  </a:lnTo>
                  <a:cubicBezTo>
                    <a:pt x="368" y="1101"/>
                    <a:pt x="501" y="1001"/>
                    <a:pt x="568" y="901"/>
                  </a:cubicBezTo>
                  <a:cubicBezTo>
                    <a:pt x="668" y="801"/>
                    <a:pt x="701" y="767"/>
                    <a:pt x="734" y="734"/>
                  </a:cubicBezTo>
                  <a:cubicBezTo>
                    <a:pt x="768" y="667"/>
                    <a:pt x="835" y="601"/>
                    <a:pt x="835" y="567"/>
                  </a:cubicBezTo>
                  <a:cubicBezTo>
                    <a:pt x="868" y="500"/>
                    <a:pt x="868" y="467"/>
                    <a:pt x="868" y="400"/>
                  </a:cubicBezTo>
                  <a:cubicBezTo>
                    <a:pt x="868" y="267"/>
                    <a:pt x="835" y="167"/>
                    <a:pt x="734" y="100"/>
                  </a:cubicBezTo>
                  <a:cubicBezTo>
                    <a:pt x="668" y="33"/>
                    <a:pt x="534" y="0"/>
                    <a:pt x="4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52" name="Google Shape;352;p24"/>
            <p:cNvSpPr/>
            <p:nvPr/>
          </p:nvSpPr>
          <p:spPr>
            <a:xfrm>
              <a:off x="2461122" y="1166258"/>
              <a:ext cx="68793" cy="101982"/>
            </a:xfrm>
            <a:custGeom>
              <a:avLst/>
              <a:gdLst/>
              <a:ahLst/>
              <a:cxnLst/>
              <a:rect l="l" t="t" r="r" b="b"/>
              <a:pathLst>
                <a:path w="968" h="1435" extrusionOk="0">
                  <a:moveTo>
                    <a:pt x="501" y="167"/>
                  </a:moveTo>
                  <a:cubicBezTo>
                    <a:pt x="568" y="167"/>
                    <a:pt x="668" y="200"/>
                    <a:pt x="701" y="300"/>
                  </a:cubicBezTo>
                  <a:cubicBezTo>
                    <a:pt x="768" y="400"/>
                    <a:pt x="768" y="534"/>
                    <a:pt x="768" y="734"/>
                  </a:cubicBezTo>
                  <a:cubicBezTo>
                    <a:pt x="768" y="934"/>
                    <a:pt x="768" y="1068"/>
                    <a:pt x="701" y="1168"/>
                  </a:cubicBezTo>
                  <a:cubicBezTo>
                    <a:pt x="668" y="1268"/>
                    <a:pt x="568" y="1301"/>
                    <a:pt x="501" y="1301"/>
                  </a:cubicBezTo>
                  <a:cubicBezTo>
                    <a:pt x="401" y="1301"/>
                    <a:pt x="301" y="1268"/>
                    <a:pt x="267" y="1168"/>
                  </a:cubicBezTo>
                  <a:cubicBezTo>
                    <a:pt x="201" y="1068"/>
                    <a:pt x="201" y="934"/>
                    <a:pt x="201" y="734"/>
                  </a:cubicBezTo>
                  <a:cubicBezTo>
                    <a:pt x="201" y="534"/>
                    <a:pt x="201" y="400"/>
                    <a:pt x="267" y="300"/>
                  </a:cubicBezTo>
                  <a:cubicBezTo>
                    <a:pt x="301" y="200"/>
                    <a:pt x="401" y="167"/>
                    <a:pt x="501" y="167"/>
                  </a:cubicBezTo>
                  <a:close/>
                  <a:moveTo>
                    <a:pt x="501" y="0"/>
                  </a:moveTo>
                  <a:cubicBezTo>
                    <a:pt x="334" y="0"/>
                    <a:pt x="201" y="67"/>
                    <a:pt x="134" y="200"/>
                  </a:cubicBezTo>
                  <a:cubicBezTo>
                    <a:pt x="34" y="300"/>
                    <a:pt x="0" y="500"/>
                    <a:pt x="0" y="734"/>
                  </a:cubicBezTo>
                  <a:cubicBezTo>
                    <a:pt x="0" y="967"/>
                    <a:pt x="34" y="1134"/>
                    <a:pt x="134" y="1268"/>
                  </a:cubicBezTo>
                  <a:cubicBezTo>
                    <a:pt x="201" y="1401"/>
                    <a:pt x="334" y="1434"/>
                    <a:pt x="501" y="1434"/>
                  </a:cubicBezTo>
                  <a:cubicBezTo>
                    <a:pt x="634" y="1434"/>
                    <a:pt x="768" y="1401"/>
                    <a:pt x="834" y="1268"/>
                  </a:cubicBezTo>
                  <a:cubicBezTo>
                    <a:pt x="934" y="1134"/>
                    <a:pt x="968" y="967"/>
                    <a:pt x="968" y="734"/>
                  </a:cubicBezTo>
                  <a:cubicBezTo>
                    <a:pt x="968" y="500"/>
                    <a:pt x="934" y="300"/>
                    <a:pt x="834" y="200"/>
                  </a:cubicBezTo>
                  <a:cubicBezTo>
                    <a:pt x="768" y="67"/>
                    <a:pt x="634" y="0"/>
                    <a:pt x="5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53" name="Google Shape;353;p24"/>
            <p:cNvSpPr/>
            <p:nvPr/>
          </p:nvSpPr>
          <p:spPr>
            <a:xfrm>
              <a:off x="2551238" y="1168603"/>
              <a:ext cx="80662" cy="99637"/>
            </a:xfrm>
            <a:custGeom>
              <a:avLst/>
              <a:gdLst/>
              <a:ahLst/>
              <a:cxnLst/>
              <a:rect l="l" t="t" r="r" b="b"/>
              <a:pathLst>
                <a:path w="1135" h="1402" extrusionOk="0">
                  <a:moveTo>
                    <a:pt x="0" y="0"/>
                  </a:moveTo>
                  <a:lnTo>
                    <a:pt x="0" y="1401"/>
                  </a:lnTo>
                  <a:lnTo>
                    <a:pt x="200" y="1401"/>
                  </a:lnTo>
                  <a:lnTo>
                    <a:pt x="200" y="701"/>
                  </a:lnTo>
                  <a:lnTo>
                    <a:pt x="867" y="1401"/>
                  </a:lnTo>
                  <a:lnTo>
                    <a:pt x="1134" y="1401"/>
                  </a:lnTo>
                  <a:lnTo>
                    <a:pt x="367" y="634"/>
                  </a:lnTo>
                  <a:lnTo>
                    <a:pt x="1067" y="0"/>
                  </a:lnTo>
                  <a:lnTo>
                    <a:pt x="834" y="0"/>
                  </a:lnTo>
                  <a:lnTo>
                    <a:pt x="200" y="568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54" name="Google Shape;354;p24"/>
          <p:cNvGrpSpPr/>
          <p:nvPr/>
        </p:nvGrpSpPr>
        <p:grpSpPr>
          <a:xfrm>
            <a:off x="4493095" y="2719351"/>
            <a:ext cx="266510" cy="2014499"/>
            <a:chOff x="2869677" y="2449613"/>
            <a:chExt cx="257100" cy="1943371"/>
          </a:xfrm>
        </p:grpSpPr>
        <p:sp>
          <p:nvSpPr>
            <p:cNvPr id="355" name="Google Shape;355;p24"/>
            <p:cNvSpPr/>
            <p:nvPr/>
          </p:nvSpPr>
          <p:spPr>
            <a:xfrm>
              <a:off x="2916320" y="2613143"/>
              <a:ext cx="163597" cy="1033677"/>
            </a:xfrm>
            <a:custGeom>
              <a:avLst/>
              <a:gdLst/>
              <a:ahLst/>
              <a:cxnLst/>
              <a:rect l="l" t="t" r="r" b="b"/>
              <a:pathLst>
                <a:path w="2302" h="14545" extrusionOk="0">
                  <a:moveTo>
                    <a:pt x="0" y="1"/>
                  </a:moveTo>
                  <a:lnTo>
                    <a:pt x="0" y="14545"/>
                  </a:lnTo>
                  <a:lnTo>
                    <a:pt x="2302" y="14545"/>
                  </a:lnTo>
                  <a:lnTo>
                    <a:pt x="230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4"/>
            <p:cNvSpPr/>
            <p:nvPr/>
          </p:nvSpPr>
          <p:spPr>
            <a:xfrm>
              <a:off x="2916320" y="2449613"/>
              <a:ext cx="163597" cy="166014"/>
            </a:xfrm>
            <a:custGeom>
              <a:avLst/>
              <a:gdLst/>
              <a:ahLst/>
              <a:cxnLst/>
              <a:rect l="l" t="t" r="r" b="b"/>
              <a:pathLst>
                <a:path w="2302" h="2336" extrusionOk="0">
                  <a:moveTo>
                    <a:pt x="0" y="0"/>
                  </a:moveTo>
                  <a:lnTo>
                    <a:pt x="0" y="2335"/>
                  </a:lnTo>
                  <a:lnTo>
                    <a:pt x="2302" y="2335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4"/>
            <p:cNvSpPr txBox="1"/>
            <p:nvPr/>
          </p:nvSpPr>
          <p:spPr>
            <a:xfrm rot="-5400000">
              <a:off x="2625177" y="3891384"/>
              <a:ext cx="746100" cy="25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Mercury</a:t>
              </a:r>
              <a:endParaRPr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358" name="Google Shape;358;p24"/>
          <p:cNvGrpSpPr/>
          <p:nvPr/>
        </p:nvGrpSpPr>
        <p:grpSpPr>
          <a:xfrm>
            <a:off x="4952607" y="2402347"/>
            <a:ext cx="266510" cy="2331502"/>
            <a:chOff x="3312965" y="2143802"/>
            <a:chExt cx="257100" cy="2249182"/>
          </a:xfrm>
        </p:grpSpPr>
        <p:sp>
          <p:nvSpPr>
            <p:cNvPr id="359" name="Google Shape;359;p24"/>
            <p:cNvSpPr/>
            <p:nvPr/>
          </p:nvSpPr>
          <p:spPr>
            <a:xfrm>
              <a:off x="3359578" y="2523098"/>
              <a:ext cx="163668" cy="1123719"/>
            </a:xfrm>
            <a:custGeom>
              <a:avLst/>
              <a:gdLst/>
              <a:ahLst/>
              <a:cxnLst/>
              <a:rect l="l" t="t" r="r" b="b"/>
              <a:pathLst>
                <a:path w="2303" h="15812" extrusionOk="0">
                  <a:moveTo>
                    <a:pt x="1" y="0"/>
                  </a:moveTo>
                  <a:lnTo>
                    <a:pt x="1" y="15812"/>
                  </a:lnTo>
                  <a:lnTo>
                    <a:pt x="2302" y="15812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4"/>
            <p:cNvSpPr/>
            <p:nvPr/>
          </p:nvSpPr>
          <p:spPr>
            <a:xfrm>
              <a:off x="3359578" y="2143802"/>
              <a:ext cx="163668" cy="379358"/>
            </a:xfrm>
            <a:custGeom>
              <a:avLst/>
              <a:gdLst/>
              <a:ahLst/>
              <a:cxnLst/>
              <a:rect l="l" t="t" r="r" b="b"/>
              <a:pathLst>
                <a:path w="2303" h="5338" extrusionOk="0">
                  <a:moveTo>
                    <a:pt x="1" y="0"/>
                  </a:moveTo>
                  <a:lnTo>
                    <a:pt x="1" y="5337"/>
                  </a:lnTo>
                  <a:lnTo>
                    <a:pt x="2302" y="5337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4"/>
            <p:cNvSpPr txBox="1"/>
            <p:nvPr/>
          </p:nvSpPr>
          <p:spPr>
            <a:xfrm rot="-5400000">
              <a:off x="3068465" y="3891384"/>
              <a:ext cx="746100" cy="25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VENUS</a:t>
              </a:r>
              <a:endParaRPr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362" name="Google Shape;362;p24"/>
          <p:cNvGrpSpPr/>
          <p:nvPr/>
        </p:nvGrpSpPr>
        <p:grpSpPr>
          <a:xfrm>
            <a:off x="5412160" y="2303997"/>
            <a:ext cx="266510" cy="2429852"/>
            <a:chOff x="3756293" y="2048924"/>
            <a:chExt cx="257100" cy="2344060"/>
          </a:xfrm>
        </p:grpSpPr>
        <p:sp>
          <p:nvSpPr>
            <p:cNvPr id="363" name="Google Shape;363;p24"/>
            <p:cNvSpPr/>
            <p:nvPr/>
          </p:nvSpPr>
          <p:spPr>
            <a:xfrm>
              <a:off x="3802907" y="2847885"/>
              <a:ext cx="163668" cy="796596"/>
            </a:xfrm>
            <a:custGeom>
              <a:avLst/>
              <a:gdLst/>
              <a:ahLst/>
              <a:cxnLst/>
              <a:rect l="l" t="t" r="r" b="b"/>
              <a:pathLst>
                <a:path w="2303" h="11209" extrusionOk="0">
                  <a:moveTo>
                    <a:pt x="1" y="0"/>
                  </a:moveTo>
                  <a:lnTo>
                    <a:pt x="1" y="11208"/>
                  </a:lnTo>
                  <a:lnTo>
                    <a:pt x="2302" y="11208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4"/>
            <p:cNvSpPr/>
            <p:nvPr/>
          </p:nvSpPr>
          <p:spPr>
            <a:xfrm>
              <a:off x="3802907" y="2048924"/>
              <a:ext cx="163668" cy="799012"/>
            </a:xfrm>
            <a:custGeom>
              <a:avLst/>
              <a:gdLst/>
              <a:ahLst/>
              <a:cxnLst/>
              <a:rect l="l" t="t" r="r" b="b"/>
              <a:pathLst>
                <a:path w="2303" h="11243" extrusionOk="0">
                  <a:moveTo>
                    <a:pt x="1" y="1"/>
                  </a:moveTo>
                  <a:lnTo>
                    <a:pt x="1" y="11242"/>
                  </a:lnTo>
                  <a:lnTo>
                    <a:pt x="2302" y="11242"/>
                  </a:lnTo>
                  <a:lnTo>
                    <a:pt x="230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4"/>
            <p:cNvSpPr txBox="1"/>
            <p:nvPr/>
          </p:nvSpPr>
          <p:spPr>
            <a:xfrm rot="-5400000">
              <a:off x="3511793" y="3891384"/>
              <a:ext cx="746100" cy="25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EARTH</a:t>
              </a:r>
              <a:endParaRPr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366" name="Google Shape;366;p24"/>
          <p:cNvGrpSpPr/>
          <p:nvPr/>
        </p:nvGrpSpPr>
        <p:grpSpPr>
          <a:xfrm>
            <a:off x="5871714" y="1525006"/>
            <a:ext cx="266510" cy="3208843"/>
            <a:chOff x="4199620" y="1297438"/>
            <a:chExt cx="257100" cy="3095546"/>
          </a:xfrm>
        </p:grpSpPr>
        <p:sp>
          <p:nvSpPr>
            <p:cNvPr id="367" name="Google Shape;367;p24"/>
            <p:cNvSpPr/>
            <p:nvPr/>
          </p:nvSpPr>
          <p:spPr>
            <a:xfrm>
              <a:off x="4246237" y="2613143"/>
              <a:ext cx="163668" cy="1033677"/>
            </a:xfrm>
            <a:custGeom>
              <a:avLst/>
              <a:gdLst/>
              <a:ahLst/>
              <a:cxnLst/>
              <a:rect l="l" t="t" r="r" b="b"/>
              <a:pathLst>
                <a:path w="2303" h="14545" extrusionOk="0">
                  <a:moveTo>
                    <a:pt x="0" y="1"/>
                  </a:moveTo>
                  <a:lnTo>
                    <a:pt x="0" y="14545"/>
                  </a:lnTo>
                  <a:lnTo>
                    <a:pt x="2302" y="14545"/>
                  </a:lnTo>
                  <a:lnTo>
                    <a:pt x="23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4"/>
            <p:cNvSpPr/>
            <p:nvPr/>
          </p:nvSpPr>
          <p:spPr>
            <a:xfrm>
              <a:off x="4246237" y="1297438"/>
              <a:ext cx="163668" cy="1315744"/>
            </a:xfrm>
            <a:custGeom>
              <a:avLst/>
              <a:gdLst/>
              <a:ahLst/>
              <a:cxnLst/>
              <a:rect l="l" t="t" r="r" b="b"/>
              <a:pathLst>
                <a:path w="2303" h="18514" extrusionOk="0">
                  <a:moveTo>
                    <a:pt x="0" y="1"/>
                  </a:moveTo>
                  <a:lnTo>
                    <a:pt x="0" y="18514"/>
                  </a:lnTo>
                  <a:lnTo>
                    <a:pt x="2302" y="18514"/>
                  </a:lnTo>
                  <a:lnTo>
                    <a:pt x="230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4"/>
            <p:cNvSpPr txBox="1"/>
            <p:nvPr/>
          </p:nvSpPr>
          <p:spPr>
            <a:xfrm rot="-5400000">
              <a:off x="3955120" y="3891384"/>
              <a:ext cx="746100" cy="25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MARS</a:t>
              </a:r>
              <a:endParaRPr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370" name="Google Shape;370;p24"/>
          <p:cNvGrpSpPr/>
          <p:nvPr/>
        </p:nvGrpSpPr>
        <p:grpSpPr>
          <a:xfrm>
            <a:off x="6331267" y="1377592"/>
            <a:ext cx="266510" cy="3356258"/>
            <a:chOff x="4642948" y="1155228"/>
            <a:chExt cx="257100" cy="3237756"/>
          </a:xfrm>
        </p:grpSpPr>
        <p:sp>
          <p:nvSpPr>
            <p:cNvPr id="371" name="Google Shape;371;p24"/>
            <p:cNvSpPr/>
            <p:nvPr/>
          </p:nvSpPr>
          <p:spPr>
            <a:xfrm>
              <a:off x="4689566" y="2399793"/>
              <a:ext cx="163597" cy="1247021"/>
            </a:xfrm>
            <a:custGeom>
              <a:avLst/>
              <a:gdLst/>
              <a:ahLst/>
              <a:cxnLst/>
              <a:rect l="l" t="t" r="r" b="b"/>
              <a:pathLst>
                <a:path w="2302" h="17547" extrusionOk="0">
                  <a:moveTo>
                    <a:pt x="0" y="1"/>
                  </a:moveTo>
                  <a:lnTo>
                    <a:pt x="0" y="17547"/>
                  </a:lnTo>
                  <a:lnTo>
                    <a:pt x="2302" y="17547"/>
                  </a:lnTo>
                  <a:lnTo>
                    <a:pt x="230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4"/>
            <p:cNvSpPr/>
            <p:nvPr/>
          </p:nvSpPr>
          <p:spPr>
            <a:xfrm>
              <a:off x="4689566" y="1155228"/>
              <a:ext cx="163597" cy="1246950"/>
            </a:xfrm>
            <a:custGeom>
              <a:avLst/>
              <a:gdLst/>
              <a:ahLst/>
              <a:cxnLst/>
              <a:rect l="l" t="t" r="r" b="b"/>
              <a:pathLst>
                <a:path w="2302" h="17546" extrusionOk="0">
                  <a:moveTo>
                    <a:pt x="0" y="0"/>
                  </a:moveTo>
                  <a:lnTo>
                    <a:pt x="0" y="17546"/>
                  </a:lnTo>
                  <a:lnTo>
                    <a:pt x="2302" y="17546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4"/>
            <p:cNvSpPr txBox="1"/>
            <p:nvPr/>
          </p:nvSpPr>
          <p:spPr>
            <a:xfrm rot="-5400000">
              <a:off x="4398448" y="3891384"/>
              <a:ext cx="746100" cy="25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JUPITER</a:t>
              </a:r>
              <a:endParaRPr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374" name="Google Shape;374;p24"/>
          <p:cNvGrpSpPr/>
          <p:nvPr/>
        </p:nvGrpSpPr>
        <p:grpSpPr>
          <a:xfrm>
            <a:off x="6789526" y="1689660"/>
            <a:ext cx="266510" cy="3044190"/>
            <a:chOff x="5085027" y="1456278"/>
            <a:chExt cx="257100" cy="2936706"/>
          </a:xfrm>
        </p:grpSpPr>
        <p:sp>
          <p:nvSpPr>
            <p:cNvPr id="375" name="Google Shape;375;p24"/>
            <p:cNvSpPr/>
            <p:nvPr/>
          </p:nvSpPr>
          <p:spPr>
            <a:xfrm>
              <a:off x="5130479" y="2551526"/>
              <a:ext cx="166014" cy="1095292"/>
            </a:xfrm>
            <a:custGeom>
              <a:avLst/>
              <a:gdLst/>
              <a:ahLst/>
              <a:cxnLst/>
              <a:rect l="l" t="t" r="r" b="b"/>
              <a:pathLst>
                <a:path w="2336" h="15412" extrusionOk="0">
                  <a:moveTo>
                    <a:pt x="1" y="0"/>
                  </a:moveTo>
                  <a:lnTo>
                    <a:pt x="1" y="15412"/>
                  </a:lnTo>
                  <a:lnTo>
                    <a:pt x="2336" y="15412"/>
                  </a:lnTo>
                  <a:lnTo>
                    <a:pt x="23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4"/>
            <p:cNvSpPr/>
            <p:nvPr/>
          </p:nvSpPr>
          <p:spPr>
            <a:xfrm>
              <a:off x="5130479" y="1456278"/>
              <a:ext cx="166014" cy="1095292"/>
            </a:xfrm>
            <a:custGeom>
              <a:avLst/>
              <a:gdLst/>
              <a:ahLst/>
              <a:cxnLst/>
              <a:rect l="l" t="t" r="r" b="b"/>
              <a:pathLst>
                <a:path w="2336" h="15412" extrusionOk="0">
                  <a:moveTo>
                    <a:pt x="1" y="0"/>
                  </a:moveTo>
                  <a:lnTo>
                    <a:pt x="1" y="15411"/>
                  </a:lnTo>
                  <a:lnTo>
                    <a:pt x="2336" y="15411"/>
                  </a:lnTo>
                  <a:lnTo>
                    <a:pt x="233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4"/>
            <p:cNvSpPr txBox="1"/>
            <p:nvPr/>
          </p:nvSpPr>
          <p:spPr>
            <a:xfrm rot="-5400000">
              <a:off x="4840527" y="3891384"/>
              <a:ext cx="746100" cy="25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SATURN</a:t>
              </a:r>
              <a:endParaRPr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378" name="Google Shape;378;p24"/>
          <p:cNvGrpSpPr/>
          <p:nvPr/>
        </p:nvGrpSpPr>
        <p:grpSpPr>
          <a:xfrm>
            <a:off x="7249038" y="981908"/>
            <a:ext cx="266510" cy="3751942"/>
            <a:chOff x="5528314" y="773515"/>
            <a:chExt cx="257100" cy="3619469"/>
          </a:xfrm>
        </p:grpSpPr>
        <p:sp>
          <p:nvSpPr>
            <p:cNvPr id="379" name="Google Shape;379;p24"/>
            <p:cNvSpPr/>
            <p:nvPr/>
          </p:nvSpPr>
          <p:spPr>
            <a:xfrm>
              <a:off x="5573808" y="2210180"/>
              <a:ext cx="166014" cy="1436630"/>
            </a:xfrm>
            <a:custGeom>
              <a:avLst/>
              <a:gdLst/>
              <a:ahLst/>
              <a:cxnLst/>
              <a:rect l="l" t="t" r="r" b="b"/>
              <a:pathLst>
                <a:path w="2336" h="20215" extrusionOk="0">
                  <a:moveTo>
                    <a:pt x="0" y="0"/>
                  </a:moveTo>
                  <a:lnTo>
                    <a:pt x="0" y="20215"/>
                  </a:lnTo>
                  <a:lnTo>
                    <a:pt x="2335" y="20215"/>
                  </a:lnTo>
                  <a:lnTo>
                    <a:pt x="2335" y="0"/>
                  </a:ln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4"/>
            <p:cNvSpPr/>
            <p:nvPr/>
          </p:nvSpPr>
          <p:spPr>
            <a:xfrm>
              <a:off x="5573808" y="773515"/>
              <a:ext cx="166014" cy="1436701"/>
            </a:xfrm>
            <a:custGeom>
              <a:avLst/>
              <a:gdLst/>
              <a:ahLst/>
              <a:cxnLst/>
              <a:rect l="l" t="t" r="r" b="b"/>
              <a:pathLst>
                <a:path w="2336" h="20216" extrusionOk="0">
                  <a:moveTo>
                    <a:pt x="0" y="1"/>
                  </a:moveTo>
                  <a:lnTo>
                    <a:pt x="0" y="20215"/>
                  </a:lnTo>
                  <a:lnTo>
                    <a:pt x="2335" y="20215"/>
                  </a:lnTo>
                  <a:lnTo>
                    <a:pt x="233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4"/>
            <p:cNvSpPr txBox="1"/>
            <p:nvPr/>
          </p:nvSpPr>
          <p:spPr>
            <a:xfrm rot="-5400000">
              <a:off x="5283814" y="3891384"/>
              <a:ext cx="746100" cy="25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URANUS</a:t>
              </a:r>
              <a:endParaRPr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382" name="Google Shape;382;p24"/>
          <p:cNvGrpSpPr/>
          <p:nvPr/>
        </p:nvGrpSpPr>
        <p:grpSpPr>
          <a:xfrm>
            <a:off x="7708605" y="800089"/>
            <a:ext cx="266510" cy="3933760"/>
            <a:chOff x="5971655" y="598116"/>
            <a:chExt cx="257100" cy="3794868"/>
          </a:xfrm>
        </p:grpSpPr>
        <p:sp>
          <p:nvSpPr>
            <p:cNvPr id="383" name="Google Shape;383;p24"/>
            <p:cNvSpPr/>
            <p:nvPr/>
          </p:nvSpPr>
          <p:spPr>
            <a:xfrm>
              <a:off x="6017138" y="2122410"/>
              <a:ext cx="163597" cy="1522053"/>
            </a:xfrm>
            <a:custGeom>
              <a:avLst/>
              <a:gdLst/>
              <a:ahLst/>
              <a:cxnLst/>
              <a:rect l="l" t="t" r="r" b="b"/>
              <a:pathLst>
                <a:path w="2302" h="21417" extrusionOk="0">
                  <a:moveTo>
                    <a:pt x="0" y="1"/>
                  </a:moveTo>
                  <a:lnTo>
                    <a:pt x="0" y="21416"/>
                  </a:lnTo>
                  <a:lnTo>
                    <a:pt x="2302" y="21416"/>
                  </a:lnTo>
                  <a:lnTo>
                    <a:pt x="2302" y="1"/>
                  </a:lnTo>
                  <a:close/>
                </a:path>
              </a:pathLst>
            </a:custGeom>
            <a:solidFill>
              <a:srgbClr val="351C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4"/>
            <p:cNvSpPr/>
            <p:nvPr/>
          </p:nvSpPr>
          <p:spPr>
            <a:xfrm>
              <a:off x="6017138" y="598116"/>
              <a:ext cx="163597" cy="1524327"/>
            </a:xfrm>
            <a:custGeom>
              <a:avLst/>
              <a:gdLst/>
              <a:ahLst/>
              <a:cxnLst/>
              <a:rect l="l" t="t" r="r" b="b"/>
              <a:pathLst>
                <a:path w="2302" h="21449" extrusionOk="0">
                  <a:moveTo>
                    <a:pt x="0" y="0"/>
                  </a:moveTo>
                  <a:lnTo>
                    <a:pt x="0" y="21449"/>
                  </a:lnTo>
                  <a:lnTo>
                    <a:pt x="2302" y="21449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4"/>
            <p:cNvSpPr txBox="1"/>
            <p:nvPr/>
          </p:nvSpPr>
          <p:spPr>
            <a:xfrm rot="-5400000">
              <a:off x="5727155" y="3891384"/>
              <a:ext cx="746100" cy="25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NEPTUNE</a:t>
              </a:r>
              <a:endParaRPr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grpSp>
        <p:nvGrpSpPr>
          <p:cNvPr id="386" name="Google Shape;386;p24"/>
          <p:cNvGrpSpPr/>
          <p:nvPr/>
        </p:nvGrpSpPr>
        <p:grpSpPr>
          <a:xfrm>
            <a:off x="8166892" y="1411996"/>
            <a:ext cx="266510" cy="3321854"/>
            <a:chOff x="6413761" y="1188417"/>
            <a:chExt cx="257100" cy="3204567"/>
          </a:xfrm>
        </p:grpSpPr>
        <p:sp>
          <p:nvSpPr>
            <p:cNvPr id="387" name="Google Shape;387;p24"/>
            <p:cNvSpPr/>
            <p:nvPr/>
          </p:nvSpPr>
          <p:spPr>
            <a:xfrm>
              <a:off x="6460396" y="2418769"/>
              <a:ext cx="163668" cy="1228046"/>
            </a:xfrm>
            <a:custGeom>
              <a:avLst/>
              <a:gdLst/>
              <a:ahLst/>
              <a:cxnLst/>
              <a:rect l="l" t="t" r="r" b="b"/>
              <a:pathLst>
                <a:path w="2303" h="17280" extrusionOk="0">
                  <a:moveTo>
                    <a:pt x="1" y="0"/>
                  </a:moveTo>
                  <a:lnTo>
                    <a:pt x="1" y="17280"/>
                  </a:lnTo>
                  <a:lnTo>
                    <a:pt x="2303" y="17280"/>
                  </a:lnTo>
                  <a:lnTo>
                    <a:pt x="2303" y="0"/>
                  </a:lnTo>
                  <a:close/>
                </a:path>
              </a:pathLst>
            </a:custGeom>
            <a:solidFill>
              <a:srgbClr val="2012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4"/>
            <p:cNvSpPr/>
            <p:nvPr/>
          </p:nvSpPr>
          <p:spPr>
            <a:xfrm>
              <a:off x="6460396" y="1188417"/>
              <a:ext cx="163668" cy="1228046"/>
            </a:xfrm>
            <a:custGeom>
              <a:avLst/>
              <a:gdLst/>
              <a:ahLst/>
              <a:cxnLst/>
              <a:rect l="l" t="t" r="r" b="b"/>
              <a:pathLst>
                <a:path w="2303" h="17280" extrusionOk="0">
                  <a:moveTo>
                    <a:pt x="1" y="0"/>
                  </a:moveTo>
                  <a:lnTo>
                    <a:pt x="1" y="17279"/>
                  </a:lnTo>
                  <a:lnTo>
                    <a:pt x="2303" y="17279"/>
                  </a:lnTo>
                  <a:lnTo>
                    <a:pt x="230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4"/>
            <p:cNvSpPr txBox="1"/>
            <p:nvPr/>
          </p:nvSpPr>
          <p:spPr>
            <a:xfrm rot="-5400000">
              <a:off x="6169261" y="3891384"/>
              <a:ext cx="746100" cy="25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  <a:latin typeface="Bebas Neue"/>
                  <a:ea typeface="Bebas Neue"/>
                  <a:cs typeface="Bebas Neue"/>
                  <a:sym typeface="Bebas Neue"/>
                </a:rPr>
                <a:t>SUN</a:t>
              </a:r>
              <a:endParaRPr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sp>
        <p:nvSpPr>
          <p:cNvPr id="390" name="Google Shape;390;p24"/>
          <p:cNvSpPr txBox="1"/>
          <p:nvPr/>
        </p:nvSpPr>
        <p:spPr>
          <a:xfrm>
            <a:off x="457188" y="1080450"/>
            <a:ext cx="24765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Mercury is the closest planet to the Sun and the smallest one in the Solar System</a:t>
            </a: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r Charts by Slidesgo">
  <a:themeElements>
    <a:clrScheme name="Simple Light">
      <a:dk1>
        <a:srgbClr val="000000"/>
      </a:dk1>
      <a:lt1>
        <a:srgbClr val="FFFFFF"/>
      </a:lt1>
      <a:dk2>
        <a:srgbClr val="9C9C9C"/>
      </a:dk2>
      <a:lt2>
        <a:srgbClr val="E7E7E7"/>
      </a:lt2>
      <a:accent1>
        <a:srgbClr val="C35B7E"/>
      </a:accent1>
      <a:accent2>
        <a:srgbClr val="910736"/>
      </a:accent2>
      <a:accent3>
        <a:srgbClr val="866BA8"/>
      </a:accent3>
      <a:accent4>
        <a:srgbClr val="F13710"/>
      </a:accent4>
      <a:accent5>
        <a:srgbClr val="F8C928"/>
      </a:accent5>
      <a:accent6>
        <a:srgbClr val="FF8817"/>
      </a:accent6>
      <a:hlink>
        <a:srgbClr val="5A042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1443</Words>
  <Application>Microsoft Office PowerPoint</Application>
  <PresentationFormat>全屏显示(16:9)</PresentationFormat>
  <Paragraphs>386</Paragraphs>
  <Slides>32</Slides>
  <Notes>32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32</vt:i4>
      </vt:variant>
    </vt:vector>
  </HeadingPairs>
  <TitlesOfParts>
    <vt:vector size="39" baseType="lpstr">
      <vt:lpstr>Arial</vt:lpstr>
      <vt:lpstr>Proxima Nova Semibold</vt:lpstr>
      <vt:lpstr>Bebas Neue</vt:lpstr>
      <vt:lpstr>Roboto</vt:lpstr>
      <vt:lpstr>Proxima Nova</vt:lpstr>
      <vt:lpstr>Bar Charts by Slidesgo</vt:lpstr>
      <vt:lpstr>Slidesgo Final Pages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Bar charts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charts</dc:title>
  <cp:lastModifiedBy>刘 龙</cp:lastModifiedBy>
  <cp:revision>1</cp:revision>
  <dcterms:modified xsi:type="dcterms:W3CDTF">2020-08-17T13:38:41Z</dcterms:modified>
</cp:coreProperties>
</file>